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637" r:id="rId5"/>
    <p:sldId id="268" r:id="rId6"/>
    <p:sldId id="636" r:id="rId7"/>
    <p:sldId id="626" r:id="rId8"/>
    <p:sldId id="643" r:id="rId9"/>
    <p:sldId id="644" r:id="rId10"/>
    <p:sldId id="616" r:id="rId11"/>
    <p:sldId id="645" r:id="rId12"/>
    <p:sldId id="660" r:id="rId13"/>
    <p:sldId id="384" r:id="rId14"/>
    <p:sldId id="668" r:id="rId15"/>
    <p:sldId id="667" r:id="rId16"/>
    <p:sldId id="654" r:id="rId17"/>
    <p:sldId id="655" r:id="rId18"/>
    <p:sldId id="656" r:id="rId19"/>
    <p:sldId id="669" r:id="rId20"/>
    <p:sldId id="662" r:id="rId21"/>
    <p:sldId id="670" r:id="rId22"/>
    <p:sldId id="671" r:id="rId23"/>
    <p:sldId id="653" r:id="rId24"/>
    <p:sldId id="394" r:id="rId25"/>
    <p:sldId id="638" r:id="rId26"/>
  </p:sldIdLst>
  <p:sldSz cx="9144000" cy="6858000" type="screen4x3"/>
  <p:notesSz cx="6858000" cy="9290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osław Kępa" initials="RK" lastIdx="4" clrIdx="0">
    <p:extLst>
      <p:ext uri="{19B8F6BF-5375-455C-9EA6-DF929625EA0E}">
        <p15:presenceInfo xmlns:p15="http://schemas.microsoft.com/office/powerpoint/2012/main" userId="S::radoslaw.kepa@elitmind.com::8c0ea5e9-3fa2-4c49-ad41-21c5bc472b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9D6"/>
    <a:srgbClr val="B3CF60"/>
    <a:srgbClr val="4472C4"/>
    <a:srgbClr val="63C3D1"/>
    <a:srgbClr val="009A9B"/>
    <a:srgbClr val="1E1D3B"/>
    <a:srgbClr val="FFDE14"/>
    <a:srgbClr val="F3C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E19CE1-ACAE-4CDE-8D69-B30CD2B47A15}" v="1283" dt="2019-05-14T10:33:38.862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5" autoAdjust="0"/>
    <p:restoredTop sz="76992" autoAdjust="0"/>
  </p:normalViewPr>
  <p:slideViewPr>
    <p:cSldViewPr snapToGrid="0">
      <p:cViewPr>
        <p:scale>
          <a:sx n="100" d="100"/>
          <a:sy n="100" d="100"/>
        </p:scale>
        <p:origin x="11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osław Kępa" userId="8c0ea5e9-3fa2-4c49-ad41-21c5bc472b98" providerId="ADAL" clId="{A76E0515-75A8-F949-B734-3324BBF5A4E2}"/>
    <pc:docChg chg="modSld">
      <pc:chgData name="Radosław Kępa" userId="8c0ea5e9-3fa2-4c49-ad41-21c5bc472b98" providerId="ADAL" clId="{A76E0515-75A8-F949-B734-3324BBF5A4E2}" dt="2019-05-12T10:24:45.005" v="2" actId="1076"/>
      <pc:docMkLst>
        <pc:docMk/>
      </pc:docMkLst>
      <pc:sldChg chg="modSp">
        <pc:chgData name="Radosław Kępa" userId="8c0ea5e9-3fa2-4c49-ad41-21c5bc472b98" providerId="ADAL" clId="{A76E0515-75A8-F949-B734-3324BBF5A4E2}" dt="2019-05-12T10:24:45.005" v="2" actId="1076"/>
        <pc:sldMkLst>
          <pc:docMk/>
          <pc:sldMk cId="1656675022" sldId="643"/>
        </pc:sldMkLst>
        <pc:spChg chg="mod">
          <ac:chgData name="Radosław Kępa" userId="8c0ea5e9-3fa2-4c49-ad41-21c5bc472b98" providerId="ADAL" clId="{A76E0515-75A8-F949-B734-3324BBF5A4E2}" dt="2019-05-12T10:24:45.005" v="2" actId="1076"/>
          <ac:spMkLst>
            <pc:docMk/>
            <pc:sldMk cId="1656675022" sldId="643"/>
            <ac:spMk id="14" creationId="{C15DDC15-66D3-420D-86C4-189058395281}"/>
          </ac:spMkLst>
        </pc:spChg>
      </pc:sldChg>
    </pc:docChg>
  </pc:docChgLst>
  <pc:docChgLst>
    <pc:chgData name="Radosław Kępa" userId="8c0ea5e9-3fa2-4c49-ad41-21c5bc472b98" providerId="ADAL" clId="{2DE19CE1-ACAE-4CDE-8D69-B30CD2B47A15}"/>
    <pc:docChg chg="undo redo custSel addSld delSld modSld sldOrd modMainMaster modNotesMaster">
      <pc:chgData name="Radosław Kępa" userId="8c0ea5e9-3fa2-4c49-ad41-21c5bc472b98" providerId="ADAL" clId="{2DE19CE1-ACAE-4CDE-8D69-B30CD2B47A15}" dt="2019-05-14T10:37:16.226" v="30382" actId="6549"/>
      <pc:docMkLst>
        <pc:docMk/>
      </pc:docMkLst>
      <pc:sldChg chg="addSp modSp modNotes modNotesTx">
        <pc:chgData name="Radosław Kępa" userId="8c0ea5e9-3fa2-4c49-ad41-21c5bc472b98" providerId="ADAL" clId="{2DE19CE1-ACAE-4CDE-8D69-B30CD2B47A15}" dt="2019-05-14T09:57:39.674" v="29554" actId="20577"/>
        <pc:sldMkLst>
          <pc:docMk/>
          <pc:sldMk cId="1483984568" sldId="268"/>
        </pc:sldMkLst>
        <pc:spChg chg="add mod">
          <ac:chgData name="Radosław Kępa" userId="8c0ea5e9-3fa2-4c49-ad41-21c5bc472b98" providerId="ADAL" clId="{2DE19CE1-ACAE-4CDE-8D69-B30CD2B47A15}" dt="2019-05-12T15:22:16.618" v="14861" actId="1076"/>
          <ac:spMkLst>
            <pc:docMk/>
            <pc:sldMk cId="1483984568" sldId="268"/>
            <ac:spMk id="2" creationId="{191F0876-D2F2-4CB4-A2AF-9D9BEE7695B3}"/>
          </ac:spMkLst>
        </pc:spChg>
        <pc:spChg chg="mod">
          <ac:chgData name="Radosław Kępa" userId="8c0ea5e9-3fa2-4c49-ad41-21c5bc472b98" providerId="ADAL" clId="{2DE19CE1-ACAE-4CDE-8D69-B30CD2B47A15}" dt="2019-05-08T10:23:59.408" v="10" actId="14100"/>
          <ac:spMkLst>
            <pc:docMk/>
            <pc:sldMk cId="1483984568" sldId="268"/>
            <ac:spMk id="4" creationId="{EEB05C3A-858B-4CF6-B15E-3CEE2303C839}"/>
          </ac:spMkLst>
        </pc:spChg>
        <pc:spChg chg="mod">
          <ac:chgData name="Radosław Kępa" userId="8c0ea5e9-3fa2-4c49-ad41-21c5bc472b98" providerId="ADAL" clId="{2DE19CE1-ACAE-4CDE-8D69-B30CD2B47A15}" dt="2019-05-13T20:36:42.024" v="28175" actId="20577"/>
          <ac:spMkLst>
            <pc:docMk/>
            <pc:sldMk cId="1483984568" sldId="268"/>
            <ac:spMk id="7" creationId="{78206DB5-67EB-4465-A2E9-6BCFA608F5DA}"/>
          </ac:spMkLst>
        </pc:spChg>
        <pc:picChg chg="add mod">
          <ac:chgData name="Radosław Kępa" userId="8c0ea5e9-3fa2-4c49-ad41-21c5bc472b98" providerId="ADAL" clId="{2DE19CE1-ACAE-4CDE-8D69-B30CD2B47A15}" dt="2019-05-08T11:26:19.208" v="286" actId="14100"/>
          <ac:picMkLst>
            <pc:docMk/>
            <pc:sldMk cId="1483984568" sldId="268"/>
            <ac:picMk id="3" creationId="{7FF27980-019E-413E-A694-D90AFFBD3EEC}"/>
          </ac:picMkLst>
        </pc:picChg>
        <pc:picChg chg="mod">
          <ac:chgData name="Radosław Kępa" userId="8c0ea5e9-3fa2-4c49-ad41-21c5bc472b98" providerId="ADAL" clId="{2DE19CE1-ACAE-4CDE-8D69-B30CD2B47A15}" dt="2019-05-08T10:23:44.810" v="7"/>
          <ac:picMkLst>
            <pc:docMk/>
            <pc:sldMk cId="1483984568" sldId="268"/>
            <ac:picMk id="6" creationId="{48664FE7-0B58-4E34-8E9A-F0035C66A61B}"/>
          </ac:picMkLst>
        </pc:picChg>
        <pc:picChg chg="add mod">
          <ac:chgData name="Radosław Kępa" userId="8c0ea5e9-3fa2-4c49-ad41-21c5bc472b98" providerId="ADAL" clId="{2DE19CE1-ACAE-4CDE-8D69-B30CD2B47A15}" dt="2019-05-08T11:26:26.167" v="288" actId="1076"/>
          <ac:picMkLst>
            <pc:docMk/>
            <pc:sldMk cId="1483984568" sldId="268"/>
            <ac:picMk id="9" creationId="{66EF22EB-B3C8-4EE6-AC3C-A77E051C5985}"/>
          </ac:picMkLst>
        </pc:picChg>
        <pc:cxnChg chg="mod">
          <ac:chgData name="Radosław Kępa" userId="8c0ea5e9-3fa2-4c49-ad41-21c5bc472b98" providerId="ADAL" clId="{2DE19CE1-ACAE-4CDE-8D69-B30CD2B47A15}" dt="2019-05-08T10:23:44.810" v="7"/>
          <ac:cxnSpMkLst>
            <pc:docMk/>
            <pc:sldMk cId="1483984568" sldId="268"/>
            <ac:cxnSpMk id="5" creationId="{C01BB487-CC56-4533-9AE0-E0E7A5969EF9}"/>
          </ac:cxnSpMkLst>
        </pc:cxnChg>
      </pc:sldChg>
      <pc:sldChg chg="addSp delSp modSp add modAnim modNotesTx">
        <pc:chgData name="Radosław Kępa" userId="8c0ea5e9-3fa2-4c49-ad41-21c5bc472b98" providerId="ADAL" clId="{2DE19CE1-ACAE-4CDE-8D69-B30CD2B47A15}" dt="2019-05-12T20:12:06.510" v="22740" actId="113"/>
        <pc:sldMkLst>
          <pc:docMk/>
          <pc:sldMk cId="2061965437" sldId="384"/>
        </pc:sldMkLst>
        <pc:spChg chg="del">
          <ac:chgData name="Radosław Kępa" userId="8c0ea5e9-3fa2-4c49-ad41-21c5bc472b98" providerId="ADAL" clId="{2DE19CE1-ACAE-4CDE-8D69-B30CD2B47A15}" dt="2019-05-12T17:39:56.954" v="20888"/>
          <ac:spMkLst>
            <pc:docMk/>
            <pc:sldMk cId="2061965437" sldId="384"/>
            <ac:spMk id="2" creationId="{300F2032-C5B4-499B-A8BE-32ED90F7B0A0}"/>
          </ac:spMkLst>
        </pc:spChg>
        <pc:spChg chg="add del mod">
          <ac:chgData name="Radosław Kępa" userId="8c0ea5e9-3fa2-4c49-ad41-21c5bc472b98" providerId="ADAL" clId="{2DE19CE1-ACAE-4CDE-8D69-B30CD2B47A15}" dt="2019-05-12T18:47:01.171" v="21321" actId="478"/>
          <ac:spMkLst>
            <pc:docMk/>
            <pc:sldMk cId="2061965437" sldId="384"/>
            <ac:spMk id="5" creationId="{2CF6FD7B-FDCD-4FEB-85B9-8468AF30D7F9}"/>
          </ac:spMkLst>
        </pc:spChg>
        <pc:spChg chg="add mod">
          <ac:chgData name="Radosław Kępa" userId="8c0ea5e9-3fa2-4c49-ad41-21c5bc472b98" providerId="ADAL" clId="{2DE19CE1-ACAE-4CDE-8D69-B30CD2B47A15}" dt="2019-05-12T19:22:39.267" v="21686" actId="20577"/>
          <ac:spMkLst>
            <pc:docMk/>
            <pc:sldMk cId="2061965437" sldId="384"/>
            <ac:spMk id="6" creationId="{CE3E420A-4CAA-4092-930E-FBBDD5DFF54F}"/>
          </ac:spMkLst>
        </pc:spChg>
        <pc:spChg chg="add del mod">
          <ac:chgData name="Radosław Kępa" userId="8c0ea5e9-3fa2-4c49-ad41-21c5bc472b98" providerId="ADAL" clId="{2DE19CE1-ACAE-4CDE-8D69-B30CD2B47A15}" dt="2019-05-12T17:40:12.619" v="20891"/>
          <ac:spMkLst>
            <pc:docMk/>
            <pc:sldMk cId="2061965437" sldId="384"/>
            <ac:spMk id="8" creationId="{C471AAA9-7BB4-470A-8540-BCE5BE8B0066}"/>
          </ac:spMkLst>
        </pc:spChg>
        <pc:spChg chg="add del mod">
          <ac:chgData name="Radosław Kępa" userId="8c0ea5e9-3fa2-4c49-ad41-21c5bc472b98" providerId="ADAL" clId="{2DE19CE1-ACAE-4CDE-8D69-B30CD2B47A15}" dt="2019-05-12T17:40:27.859" v="20898"/>
          <ac:spMkLst>
            <pc:docMk/>
            <pc:sldMk cId="2061965437" sldId="384"/>
            <ac:spMk id="9" creationId="{56184FB3-9A98-4718-81DF-25CAFB98607F}"/>
          </ac:spMkLst>
        </pc:spChg>
        <pc:spChg chg="add">
          <ac:chgData name="Radosław Kępa" userId="8c0ea5e9-3fa2-4c49-ad41-21c5bc472b98" providerId="ADAL" clId="{2DE19CE1-ACAE-4CDE-8D69-B30CD2B47A15}" dt="2019-05-12T18:29:31.273" v="21288"/>
          <ac:spMkLst>
            <pc:docMk/>
            <pc:sldMk cId="2061965437" sldId="384"/>
            <ac:spMk id="13" creationId="{73FE4067-8571-4FF7-AFBF-4933C7B2EF46}"/>
          </ac:spMkLst>
        </pc:spChg>
        <pc:spChg chg="add mod">
          <ac:chgData name="Radosław Kępa" userId="8c0ea5e9-3fa2-4c49-ad41-21c5bc472b98" providerId="ADAL" clId="{2DE19CE1-ACAE-4CDE-8D69-B30CD2B47A15}" dt="2019-05-12T20:11:40.679" v="22734" actId="20577"/>
          <ac:spMkLst>
            <pc:docMk/>
            <pc:sldMk cId="2061965437" sldId="384"/>
            <ac:spMk id="15" creationId="{2EB28A0B-8055-4584-8BD8-56646332B97B}"/>
          </ac:spMkLst>
        </pc:spChg>
        <pc:spChg chg="add mod">
          <ac:chgData name="Radosław Kępa" userId="8c0ea5e9-3fa2-4c49-ad41-21c5bc472b98" providerId="ADAL" clId="{2DE19CE1-ACAE-4CDE-8D69-B30CD2B47A15}" dt="2019-05-12T19:03:51.490" v="21487" actId="1076"/>
          <ac:spMkLst>
            <pc:docMk/>
            <pc:sldMk cId="2061965437" sldId="384"/>
            <ac:spMk id="16" creationId="{9DB8C9AD-7DAA-4C65-9E9C-EE0E48DDD1D4}"/>
          </ac:spMkLst>
        </pc:spChg>
        <pc:spChg chg="del">
          <ac:chgData name="Radosław Kępa" userId="8c0ea5e9-3fa2-4c49-ad41-21c5bc472b98" providerId="ADAL" clId="{2DE19CE1-ACAE-4CDE-8D69-B30CD2B47A15}" dt="2019-05-12T18:48:50.073" v="21336" actId="478"/>
          <ac:spMkLst>
            <pc:docMk/>
            <pc:sldMk cId="2061965437" sldId="384"/>
            <ac:spMk id="17" creationId="{433791A3-81BC-4FC3-92CF-5DCBD5DC8AD7}"/>
          </ac:spMkLst>
        </pc:spChg>
        <pc:picChg chg="mod ord">
          <ac:chgData name="Radosław Kępa" userId="8c0ea5e9-3fa2-4c49-ad41-21c5bc472b98" providerId="ADAL" clId="{2DE19CE1-ACAE-4CDE-8D69-B30CD2B47A15}" dt="2019-05-12T19:37:09.693" v="21774" actId="14100"/>
          <ac:picMkLst>
            <pc:docMk/>
            <pc:sldMk cId="2061965437" sldId="384"/>
            <ac:picMk id="3" creationId="{53F4BE9E-EEE8-486E-83A5-834816D36DBD}"/>
          </ac:picMkLst>
        </pc:picChg>
        <pc:picChg chg="del mod">
          <ac:chgData name="Radosław Kępa" userId="8c0ea5e9-3fa2-4c49-ad41-21c5bc472b98" providerId="ADAL" clId="{2DE19CE1-ACAE-4CDE-8D69-B30CD2B47A15}" dt="2019-05-12T17:40:09.845" v="20890"/>
          <ac:picMkLst>
            <pc:docMk/>
            <pc:sldMk cId="2061965437" sldId="384"/>
            <ac:picMk id="4" creationId="{CDA558B9-8C4D-4E91-ACE8-6F9B136D4547}"/>
          </ac:picMkLst>
        </pc:picChg>
        <pc:picChg chg="add del mod">
          <ac:chgData name="Radosław Kępa" userId="8c0ea5e9-3fa2-4c49-ad41-21c5bc472b98" providerId="ADAL" clId="{2DE19CE1-ACAE-4CDE-8D69-B30CD2B47A15}" dt="2019-05-12T17:40:17.786" v="20894"/>
          <ac:picMkLst>
            <pc:docMk/>
            <pc:sldMk cId="2061965437" sldId="384"/>
            <ac:picMk id="10" creationId="{425F5616-9A80-4175-BCA7-1D53EA575647}"/>
          </ac:picMkLst>
        </pc:picChg>
        <pc:picChg chg="add mod">
          <ac:chgData name="Radosław Kępa" userId="8c0ea5e9-3fa2-4c49-ad41-21c5bc472b98" providerId="ADAL" clId="{2DE19CE1-ACAE-4CDE-8D69-B30CD2B47A15}" dt="2019-05-12T19:22:53.004" v="21690" actId="1076"/>
          <ac:picMkLst>
            <pc:docMk/>
            <pc:sldMk cId="2061965437" sldId="384"/>
            <ac:picMk id="12" creationId="{6B9F65AB-98A4-4E5F-94B8-0CB32D6C2408}"/>
          </ac:picMkLst>
        </pc:picChg>
        <pc:picChg chg="add mod">
          <ac:chgData name="Radosław Kępa" userId="8c0ea5e9-3fa2-4c49-ad41-21c5bc472b98" providerId="ADAL" clId="{2DE19CE1-ACAE-4CDE-8D69-B30CD2B47A15}" dt="2019-05-12T19:36:49.346" v="21771" actId="1076"/>
          <ac:picMkLst>
            <pc:docMk/>
            <pc:sldMk cId="2061965437" sldId="384"/>
            <ac:picMk id="14" creationId="{B5614FAD-6804-4859-8D53-F4BA95DC3939}"/>
          </ac:picMkLst>
        </pc:picChg>
      </pc:sldChg>
      <pc:sldChg chg="addSp delSp modSp modNotes modNotesTx">
        <pc:chgData name="Radosław Kępa" userId="8c0ea5e9-3fa2-4c49-ad41-21c5bc472b98" providerId="ADAL" clId="{2DE19CE1-ACAE-4CDE-8D69-B30CD2B47A15}" dt="2019-05-13T06:06:58.610" v="26754"/>
        <pc:sldMkLst>
          <pc:docMk/>
          <pc:sldMk cId="3666458851" sldId="394"/>
        </pc:sldMkLst>
        <pc:spChg chg="mod">
          <ac:chgData name="Radosław Kępa" userId="8c0ea5e9-3fa2-4c49-ad41-21c5bc472b98" providerId="ADAL" clId="{2DE19CE1-ACAE-4CDE-8D69-B30CD2B47A15}" dt="2019-05-08T10:33:59.056" v="124" actId="1076"/>
          <ac:spMkLst>
            <pc:docMk/>
            <pc:sldMk cId="3666458851" sldId="394"/>
            <ac:spMk id="5" creationId="{8310C81C-8AAD-4EB0-8203-6580948333EE}"/>
          </ac:spMkLst>
        </pc:spChg>
        <pc:spChg chg="mod">
          <ac:chgData name="Radosław Kępa" userId="8c0ea5e9-3fa2-4c49-ad41-21c5bc472b98" providerId="ADAL" clId="{2DE19CE1-ACAE-4CDE-8D69-B30CD2B47A15}" dt="2019-05-08T10:33:28.107" v="116" actId="14100"/>
          <ac:spMkLst>
            <pc:docMk/>
            <pc:sldMk cId="3666458851" sldId="394"/>
            <ac:spMk id="7" creationId="{905D770D-9759-47C6-BC93-8A331C02C35B}"/>
          </ac:spMkLst>
        </pc:spChg>
        <pc:spChg chg="mod">
          <ac:chgData name="Radosław Kępa" userId="8c0ea5e9-3fa2-4c49-ad41-21c5bc472b98" providerId="ADAL" clId="{2DE19CE1-ACAE-4CDE-8D69-B30CD2B47A15}" dt="2019-05-08T10:23:44.810" v="7"/>
          <ac:spMkLst>
            <pc:docMk/>
            <pc:sldMk cId="3666458851" sldId="394"/>
            <ac:spMk id="16" creationId="{FB204C18-73ED-4317-9821-DE5AC3C233D0}"/>
          </ac:spMkLst>
        </pc:spChg>
        <pc:picChg chg="add">
          <ac:chgData name="Radosław Kępa" userId="8c0ea5e9-3fa2-4c49-ad41-21c5bc472b98" providerId="ADAL" clId="{2DE19CE1-ACAE-4CDE-8D69-B30CD2B47A15}" dt="2019-05-08T10:33:45.793" v="120"/>
          <ac:picMkLst>
            <pc:docMk/>
            <pc:sldMk cId="3666458851" sldId="394"/>
            <ac:picMk id="8" creationId="{1FCDFF3B-C926-451D-BF7F-7B061B24AF09}"/>
          </ac:picMkLst>
        </pc:picChg>
        <pc:picChg chg="del mod">
          <ac:chgData name="Radosław Kępa" userId="8c0ea5e9-3fa2-4c49-ad41-21c5bc472b98" providerId="ADAL" clId="{2DE19CE1-ACAE-4CDE-8D69-B30CD2B47A15}" dt="2019-05-08T10:33:35.276" v="119" actId="478"/>
          <ac:picMkLst>
            <pc:docMk/>
            <pc:sldMk cId="3666458851" sldId="394"/>
            <ac:picMk id="9" creationId="{B5203B82-C066-42D2-8E01-779E8742C376}"/>
          </ac:picMkLst>
        </pc:picChg>
        <pc:picChg chg="mod">
          <ac:chgData name="Radosław Kępa" userId="8c0ea5e9-3fa2-4c49-ad41-21c5bc472b98" providerId="ADAL" clId="{2DE19CE1-ACAE-4CDE-8D69-B30CD2B47A15}" dt="2019-05-08T10:33:50.141" v="121" actId="1076"/>
          <ac:picMkLst>
            <pc:docMk/>
            <pc:sldMk cId="3666458851" sldId="394"/>
            <ac:picMk id="10" creationId="{9FC9F039-690D-458E-A7F5-8722FE23E5A6}"/>
          </ac:picMkLst>
        </pc:picChg>
      </pc:sldChg>
      <pc:sldChg chg="modSp del modTransition">
        <pc:chgData name="Radosław Kępa" userId="8c0ea5e9-3fa2-4c49-ad41-21c5bc472b98" providerId="ADAL" clId="{2DE19CE1-ACAE-4CDE-8D69-B30CD2B47A15}" dt="2019-05-13T00:03:49.623" v="26619" actId="2696"/>
        <pc:sldMkLst>
          <pc:docMk/>
          <pc:sldMk cId="2685969400" sldId="580"/>
        </pc:sldMkLst>
        <pc:spChg chg="mod">
          <ac:chgData name="Radosław Kępa" userId="8c0ea5e9-3fa2-4c49-ad41-21c5bc472b98" providerId="ADAL" clId="{2DE19CE1-ACAE-4CDE-8D69-B30CD2B47A15}" dt="2019-05-08T10:24:50.105" v="22" actId="14100"/>
          <ac:spMkLst>
            <pc:docMk/>
            <pc:sldMk cId="2685969400" sldId="580"/>
            <ac:spMk id="7" creationId="{905D770D-9759-47C6-BC93-8A331C02C35B}"/>
          </ac:spMkLst>
        </pc:spChg>
        <pc:spChg chg="mod">
          <ac:chgData name="Radosław Kępa" userId="8c0ea5e9-3fa2-4c49-ad41-21c5bc472b98" providerId="ADAL" clId="{2DE19CE1-ACAE-4CDE-8D69-B30CD2B47A15}" dt="2019-05-08T10:23:44.810" v="7"/>
          <ac:spMkLst>
            <pc:docMk/>
            <pc:sldMk cId="2685969400" sldId="580"/>
            <ac:spMk id="16" creationId="{FB204C18-73ED-4317-9821-DE5AC3C233D0}"/>
          </ac:spMkLst>
        </pc:spChg>
        <pc:picChg chg="mod">
          <ac:chgData name="Radosław Kępa" userId="8c0ea5e9-3fa2-4c49-ad41-21c5bc472b98" providerId="ADAL" clId="{2DE19CE1-ACAE-4CDE-8D69-B30CD2B47A15}" dt="2019-05-08T10:23:44.810" v="7"/>
          <ac:picMkLst>
            <pc:docMk/>
            <pc:sldMk cId="2685969400" sldId="580"/>
            <ac:picMk id="4" creationId="{C9B68BAC-DF96-4252-9565-CF3D1E8D19CF}"/>
          </ac:picMkLst>
        </pc:picChg>
        <pc:picChg chg="mod">
          <ac:chgData name="Radosław Kępa" userId="8c0ea5e9-3fa2-4c49-ad41-21c5bc472b98" providerId="ADAL" clId="{2DE19CE1-ACAE-4CDE-8D69-B30CD2B47A15}" dt="2019-05-08T10:23:44.810" v="7"/>
          <ac:picMkLst>
            <pc:docMk/>
            <pc:sldMk cId="2685969400" sldId="580"/>
            <ac:picMk id="8" creationId="{0CC588D0-0C71-40C2-A6BC-49702F5EC76B}"/>
          </ac:picMkLst>
        </pc:picChg>
        <pc:picChg chg="mod">
          <ac:chgData name="Radosław Kępa" userId="8c0ea5e9-3fa2-4c49-ad41-21c5bc472b98" providerId="ADAL" clId="{2DE19CE1-ACAE-4CDE-8D69-B30CD2B47A15}" dt="2019-05-08T10:23:44.810" v="7"/>
          <ac:picMkLst>
            <pc:docMk/>
            <pc:sldMk cId="2685969400" sldId="580"/>
            <ac:picMk id="9" creationId="{E01E549A-D030-44B4-827C-8326E6755D32}"/>
          </ac:picMkLst>
        </pc:picChg>
      </pc:sldChg>
      <pc:sldChg chg="addSp delSp modSp ord modAnim modNotes modNotesTx">
        <pc:chgData name="Radosław Kępa" userId="8c0ea5e9-3fa2-4c49-ad41-21c5bc472b98" providerId="ADAL" clId="{2DE19CE1-ACAE-4CDE-8D69-B30CD2B47A15}" dt="2019-05-13T21:09:35.930" v="28289"/>
        <pc:sldMkLst>
          <pc:docMk/>
          <pc:sldMk cId="339537977" sldId="616"/>
        </pc:sldMkLst>
        <pc:spChg chg="add del mod">
          <ac:chgData name="Radosław Kępa" userId="8c0ea5e9-3fa2-4c49-ad41-21c5bc472b98" providerId="ADAL" clId="{2DE19CE1-ACAE-4CDE-8D69-B30CD2B47A15}" dt="2019-05-08T10:28:39.252" v="62"/>
          <ac:spMkLst>
            <pc:docMk/>
            <pc:sldMk cId="339537977" sldId="616"/>
            <ac:spMk id="2" creationId="{4DB0FC07-5BE6-4737-A2DA-47AEB5B8AD75}"/>
          </ac:spMkLst>
        </pc:spChg>
        <pc:spChg chg="add del mod">
          <ac:chgData name="Radosław Kępa" userId="8c0ea5e9-3fa2-4c49-ad41-21c5bc472b98" providerId="ADAL" clId="{2DE19CE1-ACAE-4CDE-8D69-B30CD2B47A15}" dt="2019-05-08T10:28:39.252" v="62"/>
          <ac:spMkLst>
            <pc:docMk/>
            <pc:sldMk cId="339537977" sldId="616"/>
            <ac:spMk id="3" creationId="{6D94699A-9FF0-4685-9E7B-976E96CFE049}"/>
          </ac:spMkLst>
        </pc:spChg>
        <pc:spChg chg="add del mod">
          <ac:chgData name="Radosław Kępa" userId="8c0ea5e9-3fa2-4c49-ad41-21c5bc472b98" providerId="ADAL" clId="{2DE19CE1-ACAE-4CDE-8D69-B30CD2B47A15}" dt="2019-05-08T10:28:28.786" v="61"/>
          <ac:spMkLst>
            <pc:docMk/>
            <pc:sldMk cId="339537977" sldId="616"/>
            <ac:spMk id="4" creationId="{44019CEA-47FB-451E-A79A-FA2D7D3D327A}"/>
          </ac:spMkLst>
        </pc:spChg>
        <pc:spChg chg="mod">
          <ac:chgData name="Radosław Kępa" userId="8c0ea5e9-3fa2-4c49-ad41-21c5bc472b98" providerId="ADAL" clId="{2DE19CE1-ACAE-4CDE-8D69-B30CD2B47A15}" dt="2019-05-12T15:53:54.249" v="15725" actId="20577"/>
          <ac:spMkLst>
            <pc:docMk/>
            <pc:sldMk cId="339537977" sldId="616"/>
            <ac:spMk id="7" creationId="{D2A88834-AF63-4C7A-848C-D75CDF15F09C}"/>
          </ac:spMkLst>
        </pc:spChg>
        <pc:spChg chg="del mod">
          <ac:chgData name="Radosław Kępa" userId="8c0ea5e9-3fa2-4c49-ad41-21c5bc472b98" providerId="ADAL" clId="{2DE19CE1-ACAE-4CDE-8D69-B30CD2B47A15}" dt="2019-05-08T10:28:48.045" v="66" actId="478"/>
          <ac:spMkLst>
            <pc:docMk/>
            <pc:sldMk cId="339537977" sldId="616"/>
            <ac:spMk id="8" creationId="{E55E0D5B-D6F2-4655-A795-578504884922}"/>
          </ac:spMkLst>
        </pc:spChg>
        <pc:spChg chg="add del mod">
          <ac:chgData name="Radosław Kępa" userId="8c0ea5e9-3fa2-4c49-ad41-21c5bc472b98" providerId="ADAL" clId="{2DE19CE1-ACAE-4CDE-8D69-B30CD2B47A15}" dt="2019-05-08T10:28:28.786" v="61"/>
          <ac:spMkLst>
            <pc:docMk/>
            <pc:sldMk cId="339537977" sldId="616"/>
            <ac:spMk id="9" creationId="{61336507-7BA7-4FFF-AD60-B86DE18B1E21}"/>
          </ac:spMkLst>
        </pc:spChg>
        <pc:spChg chg="add del mod">
          <ac:chgData name="Radosław Kępa" userId="8c0ea5e9-3fa2-4c49-ad41-21c5bc472b98" providerId="ADAL" clId="{2DE19CE1-ACAE-4CDE-8D69-B30CD2B47A15}" dt="2019-05-08T10:28:28.786" v="61"/>
          <ac:spMkLst>
            <pc:docMk/>
            <pc:sldMk cId="339537977" sldId="616"/>
            <ac:spMk id="10" creationId="{4CF243C2-4B5E-44C3-AA98-46488FB482B7}"/>
          </ac:spMkLst>
        </pc:spChg>
        <pc:spChg chg="add del mod">
          <ac:chgData name="Radosław Kępa" userId="8c0ea5e9-3fa2-4c49-ad41-21c5bc472b98" providerId="ADAL" clId="{2DE19CE1-ACAE-4CDE-8D69-B30CD2B47A15}" dt="2019-05-08T10:28:54.707" v="67"/>
          <ac:spMkLst>
            <pc:docMk/>
            <pc:sldMk cId="339537977" sldId="616"/>
            <ac:spMk id="11" creationId="{078EC4B1-8E40-4498-A236-D10522ED1176}"/>
          </ac:spMkLst>
        </pc:spChg>
        <pc:spChg chg="add del mod">
          <ac:chgData name="Radosław Kępa" userId="8c0ea5e9-3fa2-4c49-ad41-21c5bc472b98" providerId="ADAL" clId="{2DE19CE1-ACAE-4CDE-8D69-B30CD2B47A15}" dt="2019-05-08T10:28:54.707" v="67"/>
          <ac:spMkLst>
            <pc:docMk/>
            <pc:sldMk cId="339537977" sldId="616"/>
            <ac:spMk id="12" creationId="{529144A1-9F83-4F3E-8AC6-C4D24B38DACF}"/>
          </ac:spMkLst>
        </pc:spChg>
        <pc:spChg chg="add mod">
          <ac:chgData name="Radosław Kępa" userId="8c0ea5e9-3fa2-4c49-ad41-21c5bc472b98" providerId="ADAL" clId="{2DE19CE1-ACAE-4CDE-8D69-B30CD2B47A15}" dt="2019-05-13T21:04:42.555" v="28265" actId="20577"/>
          <ac:spMkLst>
            <pc:docMk/>
            <pc:sldMk cId="339537977" sldId="616"/>
            <ac:spMk id="13" creationId="{C33C279D-15CB-4173-8D14-2C1640233E2E}"/>
          </ac:spMkLst>
        </pc:spChg>
        <pc:spChg chg="add mod">
          <ac:chgData name="Radosław Kępa" userId="8c0ea5e9-3fa2-4c49-ad41-21c5bc472b98" providerId="ADAL" clId="{2DE19CE1-ACAE-4CDE-8D69-B30CD2B47A15}" dt="2019-05-13T21:06:33.823" v="28287" actId="20577"/>
          <ac:spMkLst>
            <pc:docMk/>
            <pc:sldMk cId="339537977" sldId="616"/>
            <ac:spMk id="14" creationId="{C15DDC15-66D3-420D-86C4-189058395281}"/>
          </ac:spMkLst>
        </pc:spChg>
        <pc:picChg chg="add mod">
          <ac:chgData name="Radosław Kępa" userId="8c0ea5e9-3fa2-4c49-ad41-21c5bc472b98" providerId="ADAL" clId="{2DE19CE1-ACAE-4CDE-8D69-B30CD2B47A15}" dt="2019-05-13T21:04:15.477" v="28257" actId="1076"/>
          <ac:picMkLst>
            <pc:docMk/>
            <pc:sldMk cId="339537977" sldId="616"/>
            <ac:picMk id="3" creationId="{73776275-AA3C-42DC-A633-CB7D3D2286DA}"/>
          </ac:picMkLst>
        </pc:picChg>
        <pc:picChg chg="del mod">
          <ac:chgData name="Radosław Kępa" userId="8c0ea5e9-3fa2-4c49-ad41-21c5bc472b98" providerId="ADAL" clId="{2DE19CE1-ACAE-4CDE-8D69-B30CD2B47A15}" dt="2019-05-08T10:27:34.398" v="47" actId="478"/>
          <ac:picMkLst>
            <pc:docMk/>
            <pc:sldMk cId="339537977" sldId="616"/>
            <ac:picMk id="5" creationId="{32265549-CEBA-4CA2-8D9A-361CEF058215}"/>
          </ac:picMkLst>
        </pc:picChg>
        <pc:picChg chg="add">
          <ac:chgData name="Radosław Kępa" userId="8c0ea5e9-3fa2-4c49-ad41-21c5bc472b98" providerId="ADAL" clId="{2DE19CE1-ACAE-4CDE-8D69-B30CD2B47A15}" dt="2019-05-08T10:27:34.719" v="48"/>
          <ac:picMkLst>
            <pc:docMk/>
            <pc:sldMk cId="339537977" sldId="616"/>
            <ac:picMk id="6" creationId="{79A96F6F-191A-4720-9074-07B7C09681EA}"/>
          </ac:picMkLst>
        </pc:picChg>
        <pc:picChg chg="add">
          <ac:chgData name="Radosław Kępa" userId="8c0ea5e9-3fa2-4c49-ad41-21c5bc472b98" providerId="ADAL" clId="{2DE19CE1-ACAE-4CDE-8D69-B30CD2B47A15}" dt="2019-05-08T11:28:05.511" v="289"/>
          <ac:picMkLst>
            <pc:docMk/>
            <pc:sldMk cId="339537977" sldId="616"/>
            <ac:picMk id="15" creationId="{F867B27A-E96A-43FD-A26A-F5163F6B0525}"/>
          </ac:picMkLst>
        </pc:picChg>
        <pc:picChg chg="add">
          <ac:chgData name="Radosław Kępa" userId="8c0ea5e9-3fa2-4c49-ad41-21c5bc472b98" providerId="ADAL" clId="{2DE19CE1-ACAE-4CDE-8D69-B30CD2B47A15}" dt="2019-05-08T11:28:05.511" v="289"/>
          <ac:picMkLst>
            <pc:docMk/>
            <pc:sldMk cId="339537977" sldId="616"/>
            <ac:picMk id="16" creationId="{CF72892C-4F5D-4CF0-86B6-3A777B06FAC5}"/>
          </ac:picMkLst>
        </pc:picChg>
      </pc:sldChg>
      <pc:sldChg chg="addSp delSp modSp del">
        <pc:chgData name="Radosław Kępa" userId="8c0ea5e9-3fa2-4c49-ad41-21c5bc472b98" providerId="ADAL" clId="{2DE19CE1-ACAE-4CDE-8D69-B30CD2B47A15}" dt="2019-05-13T00:03:58.305" v="26620" actId="2696"/>
        <pc:sldMkLst>
          <pc:docMk/>
          <pc:sldMk cId="547042664" sldId="621"/>
        </pc:sldMkLst>
        <pc:spChg chg="add del mod">
          <ac:chgData name="Radosław Kępa" userId="8c0ea5e9-3fa2-4c49-ad41-21c5bc472b98" providerId="ADAL" clId="{2DE19CE1-ACAE-4CDE-8D69-B30CD2B47A15}" dt="2019-05-08T10:20:02.761" v="4"/>
          <ac:spMkLst>
            <pc:docMk/>
            <pc:sldMk cId="547042664" sldId="621"/>
            <ac:spMk id="2" creationId="{C09BE9DB-FAF4-49CA-A035-864AAFC5B74D}"/>
          </ac:spMkLst>
        </pc:spChg>
        <pc:spChg chg="mod">
          <ac:chgData name="Radosław Kępa" userId="8c0ea5e9-3fa2-4c49-ad41-21c5bc472b98" providerId="ADAL" clId="{2DE19CE1-ACAE-4CDE-8D69-B30CD2B47A15}" dt="2019-05-08T10:23:44.810" v="7"/>
          <ac:spMkLst>
            <pc:docMk/>
            <pc:sldMk cId="547042664" sldId="621"/>
            <ac:spMk id="3" creationId="{0CAC00E4-3F2B-4841-9A02-1DB80A0557EF}"/>
          </ac:spMkLst>
        </pc:spChg>
        <pc:spChg chg="add del mod">
          <ac:chgData name="Radosław Kępa" userId="8c0ea5e9-3fa2-4c49-ad41-21c5bc472b98" providerId="ADAL" clId="{2DE19CE1-ACAE-4CDE-8D69-B30CD2B47A15}" dt="2019-05-08T10:20:02.761" v="4"/>
          <ac:spMkLst>
            <pc:docMk/>
            <pc:sldMk cId="547042664" sldId="621"/>
            <ac:spMk id="4" creationId="{6DF10FA9-FD95-4FE1-9571-5A486671D95F}"/>
          </ac:spMkLst>
        </pc:spChg>
        <pc:spChg chg="add del mod">
          <ac:chgData name="Radosław Kępa" userId="8c0ea5e9-3fa2-4c49-ad41-21c5bc472b98" providerId="ADAL" clId="{2DE19CE1-ACAE-4CDE-8D69-B30CD2B47A15}" dt="2019-05-08T10:29:28.349" v="71" actId="478"/>
          <ac:spMkLst>
            <pc:docMk/>
            <pc:sldMk cId="547042664" sldId="621"/>
            <ac:spMk id="5" creationId="{F6653E1A-0CE2-4801-9622-4B53448DD8E2}"/>
          </ac:spMkLst>
        </pc:spChg>
        <pc:spChg chg="add mod">
          <ac:chgData name="Radosław Kępa" userId="8c0ea5e9-3fa2-4c49-ad41-21c5bc472b98" providerId="ADAL" clId="{2DE19CE1-ACAE-4CDE-8D69-B30CD2B47A15}" dt="2019-05-08T10:29:36.446" v="73" actId="14100"/>
          <ac:spMkLst>
            <pc:docMk/>
            <pc:sldMk cId="547042664" sldId="621"/>
            <ac:spMk id="6" creationId="{C66DF304-8794-4FD0-931F-27228FB1BDBB}"/>
          </ac:spMkLst>
        </pc:spChg>
        <pc:spChg chg="mod">
          <ac:chgData name="Radosław Kępa" userId="8c0ea5e9-3fa2-4c49-ad41-21c5bc472b98" providerId="ADAL" clId="{2DE19CE1-ACAE-4CDE-8D69-B30CD2B47A15}" dt="2019-05-08T10:24:09" v="12" actId="14100"/>
          <ac:spMkLst>
            <pc:docMk/>
            <pc:sldMk cId="547042664" sldId="621"/>
            <ac:spMk id="16" creationId="{FB204C18-73ED-4317-9821-DE5AC3C233D0}"/>
          </ac:spMkLst>
        </pc:spChg>
        <pc:picChg chg="mod">
          <ac:chgData name="Radosław Kępa" userId="8c0ea5e9-3fa2-4c49-ad41-21c5bc472b98" providerId="ADAL" clId="{2DE19CE1-ACAE-4CDE-8D69-B30CD2B47A15}" dt="2019-05-08T10:24:17.947" v="13" actId="1076"/>
          <ac:picMkLst>
            <pc:docMk/>
            <pc:sldMk cId="547042664" sldId="621"/>
            <ac:picMk id="9" creationId="{FB9C149E-C385-4670-9862-4A5A46BAF5CB}"/>
          </ac:picMkLst>
        </pc:picChg>
      </pc:sldChg>
      <pc:sldChg chg="addSp delSp modSp add modNotes modNotesTx">
        <pc:chgData name="Radosław Kępa" userId="8c0ea5e9-3fa2-4c49-ad41-21c5bc472b98" providerId="ADAL" clId="{2DE19CE1-ACAE-4CDE-8D69-B30CD2B47A15}" dt="2019-05-13T17:22:35.703" v="27951" actId="20577"/>
        <pc:sldMkLst>
          <pc:docMk/>
          <pc:sldMk cId="1654968675" sldId="626"/>
        </pc:sldMkLst>
        <pc:spChg chg="del">
          <ac:chgData name="Radosław Kępa" userId="8c0ea5e9-3fa2-4c49-ad41-21c5bc472b98" providerId="ADAL" clId="{2DE19CE1-ACAE-4CDE-8D69-B30CD2B47A15}" dt="2019-05-08T10:37:51.373" v="181" actId="478"/>
          <ac:spMkLst>
            <pc:docMk/>
            <pc:sldMk cId="1654968675" sldId="626"/>
            <ac:spMk id="3" creationId="{0CAC00E4-3F2B-4841-9A02-1DB80A0557EF}"/>
          </ac:spMkLst>
        </pc:spChg>
        <pc:spChg chg="mod">
          <ac:chgData name="Radosław Kępa" userId="8c0ea5e9-3fa2-4c49-ad41-21c5bc472b98" providerId="ADAL" clId="{2DE19CE1-ACAE-4CDE-8D69-B30CD2B47A15}" dt="2019-05-13T17:22:35.703" v="27951" actId="20577"/>
          <ac:spMkLst>
            <pc:docMk/>
            <pc:sldMk cId="1654968675" sldId="626"/>
            <ac:spMk id="6" creationId="{C66DF304-8794-4FD0-931F-27228FB1BDBB}"/>
          </ac:spMkLst>
        </pc:spChg>
        <pc:spChg chg="add del">
          <ac:chgData name="Radosław Kępa" userId="8c0ea5e9-3fa2-4c49-ad41-21c5bc472b98" providerId="ADAL" clId="{2DE19CE1-ACAE-4CDE-8D69-B30CD2B47A15}" dt="2019-05-08T11:23:20.057" v="264"/>
          <ac:spMkLst>
            <pc:docMk/>
            <pc:sldMk cId="1654968675" sldId="626"/>
            <ac:spMk id="12" creationId="{83695479-40E8-41C7-9D26-F0663A126DA2}"/>
          </ac:spMkLst>
        </pc:spChg>
        <pc:spChg chg="mod">
          <ac:chgData name="Radosław Kępa" userId="8c0ea5e9-3fa2-4c49-ad41-21c5bc472b98" providerId="ADAL" clId="{2DE19CE1-ACAE-4CDE-8D69-B30CD2B47A15}" dt="2019-05-08T10:30:43.784" v="84" actId="1076"/>
          <ac:spMkLst>
            <pc:docMk/>
            <pc:sldMk cId="1654968675" sldId="626"/>
            <ac:spMk id="16" creationId="{FB204C18-73ED-4317-9821-DE5AC3C233D0}"/>
          </ac:spMkLst>
        </pc:spChg>
        <pc:grpChg chg="add del">
          <ac:chgData name="Radosław Kępa" userId="8c0ea5e9-3fa2-4c49-ad41-21c5bc472b98" providerId="ADAL" clId="{2DE19CE1-ACAE-4CDE-8D69-B30CD2B47A15}" dt="2019-05-08T10:37:31.215" v="170"/>
          <ac:grpSpMkLst>
            <pc:docMk/>
            <pc:sldMk cId="1654968675" sldId="626"/>
            <ac:grpSpMk id="7" creationId="{A7218C45-D802-48C4-A12D-0EBFFBA8799E}"/>
          </ac:grpSpMkLst>
        </pc:grpChg>
        <pc:picChg chg="add del mod">
          <ac:chgData name="Radosław Kępa" userId="8c0ea5e9-3fa2-4c49-ad41-21c5bc472b98" providerId="ADAL" clId="{2DE19CE1-ACAE-4CDE-8D69-B30CD2B47A15}" dt="2019-05-12T15:46:11.810" v="15444" actId="478"/>
          <ac:picMkLst>
            <pc:docMk/>
            <pc:sldMk cId="1654968675" sldId="626"/>
            <ac:picMk id="3" creationId="{D4FB2926-6896-4A1A-BAD9-46C5A6E020DF}"/>
          </ac:picMkLst>
        </pc:picChg>
        <pc:picChg chg="add mod ord">
          <ac:chgData name="Radosław Kępa" userId="8c0ea5e9-3fa2-4c49-ad41-21c5bc472b98" providerId="ADAL" clId="{2DE19CE1-ACAE-4CDE-8D69-B30CD2B47A15}" dt="2019-05-12T17:07:49.980" v="19674" actId="1076"/>
          <ac:picMkLst>
            <pc:docMk/>
            <pc:sldMk cId="1654968675" sldId="626"/>
            <ac:picMk id="5" creationId="{F4922B8C-A529-474F-AFE7-D6D946DBF9C1}"/>
          </ac:picMkLst>
        </pc:picChg>
        <pc:picChg chg="add del">
          <ac:chgData name="Radosław Kępa" userId="8c0ea5e9-3fa2-4c49-ad41-21c5bc472b98" providerId="ADAL" clId="{2DE19CE1-ACAE-4CDE-8D69-B30CD2B47A15}" dt="2019-05-08T10:37:31.215" v="170"/>
          <ac:picMkLst>
            <pc:docMk/>
            <pc:sldMk cId="1654968675" sldId="626"/>
            <ac:picMk id="11" creationId="{487A58BB-1913-401E-AE6B-0331CF3A6801}"/>
          </ac:picMkLst>
        </pc:picChg>
        <pc:picChg chg="add del">
          <ac:chgData name="Radosław Kępa" userId="8c0ea5e9-3fa2-4c49-ad41-21c5bc472b98" providerId="ADAL" clId="{2DE19CE1-ACAE-4CDE-8D69-B30CD2B47A15}" dt="2019-05-08T11:23:20.057" v="264"/>
          <ac:picMkLst>
            <pc:docMk/>
            <pc:sldMk cId="1654968675" sldId="626"/>
            <ac:picMk id="13" creationId="{11222B1B-B919-419B-984A-91D8B43CFBCE}"/>
          </ac:picMkLst>
        </pc:picChg>
        <pc:picChg chg="add del">
          <ac:chgData name="Radosław Kępa" userId="8c0ea5e9-3fa2-4c49-ad41-21c5bc472b98" providerId="ADAL" clId="{2DE19CE1-ACAE-4CDE-8D69-B30CD2B47A15}" dt="2019-05-08T11:23:20.057" v="264"/>
          <ac:picMkLst>
            <pc:docMk/>
            <pc:sldMk cId="1654968675" sldId="626"/>
            <ac:picMk id="14" creationId="{7A5CE590-F61E-4AD1-9FE2-6164397FBC3E}"/>
          </ac:picMkLst>
        </pc:picChg>
        <pc:picChg chg="add">
          <ac:chgData name="Radosław Kępa" userId="8c0ea5e9-3fa2-4c49-ad41-21c5bc472b98" providerId="ADAL" clId="{2DE19CE1-ACAE-4CDE-8D69-B30CD2B47A15}" dt="2019-05-08T11:23:30.143" v="266"/>
          <ac:picMkLst>
            <pc:docMk/>
            <pc:sldMk cId="1654968675" sldId="626"/>
            <ac:picMk id="15" creationId="{12A54A8A-E29A-491A-9570-92281B345363}"/>
          </ac:picMkLst>
        </pc:picChg>
        <pc:picChg chg="add">
          <ac:chgData name="Radosław Kępa" userId="8c0ea5e9-3fa2-4c49-ad41-21c5bc472b98" providerId="ADAL" clId="{2DE19CE1-ACAE-4CDE-8D69-B30CD2B47A15}" dt="2019-05-08T11:23:30.143" v="266"/>
          <ac:picMkLst>
            <pc:docMk/>
            <pc:sldMk cId="1654968675" sldId="626"/>
            <ac:picMk id="17" creationId="{45E77963-D53E-4D28-B234-B35C34ACF68D}"/>
          </ac:picMkLst>
        </pc:picChg>
      </pc:sldChg>
      <pc:sldChg chg="addSp delSp modSp add modNotes modNotesTx">
        <pc:chgData name="Radosław Kępa" userId="8c0ea5e9-3fa2-4c49-ad41-21c5bc472b98" providerId="ADAL" clId="{2DE19CE1-ACAE-4CDE-8D69-B30CD2B47A15}" dt="2019-05-13T06:06:58.610" v="26754"/>
        <pc:sldMkLst>
          <pc:docMk/>
          <pc:sldMk cId="703838631" sldId="636"/>
        </pc:sldMkLst>
        <pc:spChg chg="mod">
          <ac:chgData name="Radosław Kępa" userId="8c0ea5e9-3fa2-4c49-ad41-21c5bc472b98" providerId="ADAL" clId="{2DE19CE1-ACAE-4CDE-8D69-B30CD2B47A15}" dt="2019-05-12T15:54:01.958" v="15726" actId="403"/>
          <ac:spMkLst>
            <pc:docMk/>
            <pc:sldMk cId="703838631" sldId="636"/>
            <ac:spMk id="7" creationId="{D2A88834-AF63-4C7A-848C-D75CDF15F09C}"/>
          </ac:spMkLst>
        </pc:spChg>
        <pc:spChg chg="add del">
          <ac:chgData name="Radosław Kępa" userId="8c0ea5e9-3fa2-4c49-ad41-21c5bc472b98" providerId="ADAL" clId="{2DE19CE1-ACAE-4CDE-8D69-B30CD2B47A15}" dt="2019-05-08T10:35:59.205" v="135" actId="478"/>
          <ac:spMkLst>
            <pc:docMk/>
            <pc:sldMk cId="703838631" sldId="636"/>
            <ac:spMk id="8" creationId="{65612A65-01BE-446E-9BF4-84062558AC31}"/>
          </ac:spMkLst>
        </pc:spChg>
        <pc:spChg chg="add del">
          <ac:chgData name="Radosław Kępa" userId="8c0ea5e9-3fa2-4c49-ad41-21c5bc472b98" providerId="ADAL" clId="{2DE19CE1-ACAE-4CDE-8D69-B30CD2B47A15}" dt="2019-05-08T10:36:09.852" v="153" actId="478"/>
          <ac:spMkLst>
            <pc:docMk/>
            <pc:sldMk cId="703838631" sldId="636"/>
            <ac:spMk id="9" creationId="{C910E597-CAE0-4284-9293-4FB42253AE3D}"/>
          </ac:spMkLst>
        </pc:spChg>
        <pc:spChg chg="add del mod">
          <ac:chgData name="Radosław Kępa" userId="8c0ea5e9-3fa2-4c49-ad41-21c5bc472b98" providerId="ADAL" clId="{2DE19CE1-ACAE-4CDE-8D69-B30CD2B47A15}" dt="2019-05-08T10:36:04.220" v="152" actId="20577"/>
          <ac:spMkLst>
            <pc:docMk/>
            <pc:sldMk cId="703838631" sldId="636"/>
            <ac:spMk id="13" creationId="{C33C279D-15CB-4173-8D14-2C1640233E2E}"/>
          </ac:spMkLst>
        </pc:spChg>
        <pc:spChg chg="mod">
          <ac:chgData name="Radosław Kępa" userId="8c0ea5e9-3fa2-4c49-ad41-21c5bc472b98" providerId="ADAL" clId="{2DE19CE1-ACAE-4CDE-8D69-B30CD2B47A15}" dt="2019-05-12T21:34:35.050" v="24091" actId="20577"/>
          <ac:spMkLst>
            <pc:docMk/>
            <pc:sldMk cId="703838631" sldId="636"/>
            <ac:spMk id="14" creationId="{C15DDC15-66D3-420D-86C4-189058395281}"/>
          </ac:spMkLst>
        </pc:spChg>
        <pc:picChg chg="add mod">
          <ac:chgData name="Radosław Kępa" userId="8c0ea5e9-3fa2-4c49-ad41-21c5bc472b98" providerId="ADAL" clId="{2DE19CE1-ACAE-4CDE-8D69-B30CD2B47A15}" dt="2019-05-08T11:23:28.828" v="265" actId="1076"/>
          <ac:picMkLst>
            <pc:docMk/>
            <pc:sldMk cId="703838631" sldId="636"/>
            <ac:picMk id="3" creationId="{BF55DF66-6BA0-4C33-A5E6-770FF3DC3D1A}"/>
          </ac:picMkLst>
        </pc:picChg>
        <pc:picChg chg="add mod">
          <ac:chgData name="Radosław Kępa" userId="8c0ea5e9-3fa2-4c49-ad41-21c5bc472b98" providerId="ADAL" clId="{2DE19CE1-ACAE-4CDE-8D69-B30CD2B47A15}" dt="2019-05-08T11:23:28.828" v="265" actId="1076"/>
          <ac:picMkLst>
            <pc:docMk/>
            <pc:sldMk cId="703838631" sldId="636"/>
            <ac:picMk id="5" creationId="{CF296307-EB4B-480F-AB3C-5CB60E2F9BED}"/>
          </ac:picMkLst>
        </pc:picChg>
        <pc:picChg chg="add mod">
          <ac:chgData name="Radosław Kępa" userId="8c0ea5e9-3fa2-4c49-ad41-21c5bc472b98" providerId="ADAL" clId="{2DE19CE1-ACAE-4CDE-8D69-B30CD2B47A15}" dt="2019-05-08T10:36:44.139" v="168" actId="1076"/>
          <ac:picMkLst>
            <pc:docMk/>
            <pc:sldMk cId="703838631" sldId="636"/>
            <ac:picMk id="10" creationId="{9A21CBEB-AEF3-4C35-A3DB-8E4CFA31A878}"/>
          </ac:picMkLst>
        </pc:picChg>
      </pc:sldChg>
      <pc:sldChg chg="addSp delSp modSp add ord">
        <pc:chgData name="Radosław Kępa" userId="8c0ea5e9-3fa2-4c49-ad41-21c5bc472b98" providerId="ADAL" clId="{2DE19CE1-ACAE-4CDE-8D69-B30CD2B47A15}" dt="2019-05-08T10:41:06.276" v="204"/>
        <pc:sldMkLst>
          <pc:docMk/>
          <pc:sldMk cId="2331241899" sldId="637"/>
        </pc:sldMkLst>
        <pc:spChg chg="del">
          <ac:chgData name="Radosław Kępa" userId="8c0ea5e9-3fa2-4c49-ad41-21c5bc472b98" providerId="ADAL" clId="{2DE19CE1-ACAE-4CDE-8D69-B30CD2B47A15}" dt="2019-05-08T10:40:45.592" v="198"/>
          <ac:spMkLst>
            <pc:docMk/>
            <pc:sldMk cId="2331241899" sldId="637"/>
            <ac:spMk id="3" creationId="{2C87FFDA-01A5-4DB6-A0CF-9F0BB5C63995}"/>
          </ac:spMkLst>
        </pc:spChg>
        <pc:picChg chg="add mod">
          <ac:chgData name="Radosław Kępa" userId="8c0ea5e9-3fa2-4c49-ad41-21c5bc472b98" providerId="ADAL" clId="{2DE19CE1-ACAE-4CDE-8D69-B30CD2B47A15}" dt="2019-05-08T10:40:58.528" v="202" actId="14100"/>
          <ac:picMkLst>
            <pc:docMk/>
            <pc:sldMk cId="2331241899" sldId="637"/>
            <ac:picMk id="4" creationId="{5BCA2A4C-7427-48CF-8148-BC62DD53EF5E}"/>
          </ac:picMkLst>
        </pc:picChg>
      </pc:sldChg>
      <pc:sldChg chg="add">
        <pc:chgData name="Radosław Kępa" userId="8c0ea5e9-3fa2-4c49-ad41-21c5bc472b98" providerId="ADAL" clId="{2DE19CE1-ACAE-4CDE-8D69-B30CD2B47A15}" dt="2019-05-08T11:17:05.876" v="206"/>
        <pc:sldMkLst>
          <pc:docMk/>
          <pc:sldMk cId="3367602704" sldId="638"/>
        </pc:sldMkLst>
      </pc:sldChg>
      <pc:sldChg chg="addSp modSp add ord modAnim modNotes modNotesTx">
        <pc:chgData name="Radosław Kępa" userId="8c0ea5e9-3fa2-4c49-ad41-21c5bc472b98" providerId="ADAL" clId="{2DE19CE1-ACAE-4CDE-8D69-B30CD2B47A15}" dt="2019-05-14T10:18:46.917" v="29719" actId="20577"/>
        <pc:sldMkLst>
          <pc:docMk/>
          <pc:sldMk cId="1656675022" sldId="643"/>
        </pc:sldMkLst>
        <pc:spChg chg="mod">
          <ac:chgData name="Radosław Kępa" userId="8c0ea5e9-3fa2-4c49-ad41-21c5bc472b98" providerId="ADAL" clId="{2DE19CE1-ACAE-4CDE-8D69-B30CD2B47A15}" dt="2019-05-12T17:00:10.627" v="19016" actId="20577"/>
          <ac:spMkLst>
            <pc:docMk/>
            <pc:sldMk cId="1656675022" sldId="643"/>
            <ac:spMk id="7" creationId="{D2A88834-AF63-4C7A-848C-D75CDF15F09C}"/>
          </ac:spMkLst>
        </pc:spChg>
        <pc:spChg chg="mod">
          <ac:chgData name="Radosław Kępa" userId="8c0ea5e9-3fa2-4c49-ad41-21c5bc472b98" providerId="ADAL" clId="{2DE19CE1-ACAE-4CDE-8D69-B30CD2B47A15}" dt="2019-05-12T17:00:04.846" v="19009" actId="20577"/>
          <ac:spMkLst>
            <pc:docMk/>
            <pc:sldMk cId="1656675022" sldId="643"/>
            <ac:spMk id="13" creationId="{C33C279D-15CB-4173-8D14-2C1640233E2E}"/>
          </ac:spMkLst>
        </pc:spChg>
        <pc:spChg chg="mod">
          <ac:chgData name="Radosław Kępa" userId="8c0ea5e9-3fa2-4c49-ad41-21c5bc472b98" providerId="ADAL" clId="{2DE19CE1-ACAE-4CDE-8D69-B30CD2B47A15}" dt="2019-05-14T10:18:46.917" v="29719" actId="20577"/>
          <ac:spMkLst>
            <pc:docMk/>
            <pc:sldMk cId="1656675022" sldId="643"/>
            <ac:spMk id="14" creationId="{C15DDC15-66D3-420D-86C4-189058395281}"/>
          </ac:spMkLst>
        </pc:spChg>
        <pc:picChg chg="add mod">
          <ac:chgData name="Radosław Kępa" userId="8c0ea5e9-3fa2-4c49-ad41-21c5bc472b98" providerId="ADAL" clId="{2DE19CE1-ACAE-4CDE-8D69-B30CD2B47A15}" dt="2019-05-13T23:19:28.344" v="29517" actId="14100"/>
          <ac:picMkLst>
            <pc:docMk/>
            <pc:sldMk cId="1656675022" sldId="643"/>
            <ac:picMk id="2" creationId="{9481A0A6-98B0-4330-B8F4-E598EC77338E}"/>
          </ac:picMkLst>
        </pc:picChg>
      </pc:sldChg>
      <pc:sldChg chg="modSp add modAnim modNotes modNotesTx">
        <pc:chgData name="Radosław Kępa" userId="8c0ea5e9-3fa2-4c49-ad41-21c5bc472b98" providerId="ADAL" clId="{2DE19CE1-ACAE-4CDE-8D69-B30CD2B47A15}" dt="2019-05-14T09:46:15.497" v="29551" actId="20577"/>
        <pc:sldMkLst>
          <pc:docMk/>
          <pc:sldMk cId="3881471441" sldId="644"/>
        </pc:sldMkLst>
        <pc:spChg chg="mod">
          <ac:chgData name="Radosław Kępa" userId="8c0ea5e9-3fa2-4c49-ad41-21c5bc472b98" providerId="ADAL" clId="{2DE19CE1-ACAE-4CDE-8D69-B30CD2B47A15}" dt="2019-05-12T16:54:23.743" v="18805" actId="20577"/>
          <ac:spMkLst>
            <pc:docMk/>
            <pc:sldMk cId="3881471441" sldId="644"/>
            <ac:spMk id="7" creationId="{D2A88834-AF63-4C7A-848C-D75CDF15F09C}"/>
          </ac:spMkLst>
        </pc:spChg>
        <pc:spChg chg="mod">
          <ac:chgData name="Radosław Kępa" userId="8c0ea5e9-3fa2-4c49-ad41-21c5bc472b98" providerId="ADAL" clId="{2DE19CE1-ACAE-4CDE-8D69-B30CD2B47A15}" dt="2019-05-08T11:40:11.340" v="361" actId="20577"/>
          <ac:spMkLst>
            <pc:docMk/>
            <pc:sldMk cId="3881471441" sldId="644"/>
            <ac:spMk id="13" creationId="{C33C279D-15CB-4173-8D14-2C1640233E2E}"/>
          </ac:spMkLst>
        </pc:spChg>
        <pc:spChg chg="mod">
          <ac:chgData name="Radosław Kępa" userId="8c0ea5e9-3fa2-4c49-ad41-21c5bc472b98" providerId="ADAL" clId="{2DE19CE1-ACAE-4CDE-8D69-B30CD2B47A15}" dt="2019-05-14T09:46:15.497" v="29551" actId="20577"/>
          <ac:spMkLst>
            <pc:docMk/>
            <pc:sldMk cId="3881471441" sldId="644"/>
            <ac:spMk id="14" creationId="{C15DDC15-66D3-420D-86C4-189058395281}"/>
          </ac:spMkLst>
        </pc:spChg>
      </pc:sldChg>
      <pc:sldChg chg="modSp add del modAnim modNotes modNotesTx">
        <pc:chgData name="Radosław Kępa" userId="8c0ea5e9-3fa2-4c49-ad41-21c5bc472b98" providerId="ADAL" clId="{2DE19CE1-ACAE-4CDE-8D69-B30CD2B47A15}" dt="2019-05-14T10:21:33.859" v="29722" actId="20577"/>
        <pc:sldMkLst>
          <pc:docMk/>
          <pc:sldMk cId="1345013551" sldId="645"/>
        </pc:sldMkLst>
        <pc:spChg chg="mod">
          <ac:chgData name="Radosław Kępa" userId="8c0ea5e9-3fa2-4c49-ad41-21c5bc472b98" providerId="ADAL" clId="{2DE19CE1-ACAE-4CDE-8D69-B30CD2B47A15}" dt="2019-05-12T17:27:15.296" v="20863" actId="20577"/>
          <ac:spMkLst>
            <pc:docMk/>
            <pc:sldMk cId="1345013551" sldId="645"/>
            <ac:spMk id="7" creationId="{D2A88834-AF63-4C7A-848C-D75CDF15F09C}"/>
          </ac:spMkLst>
        </pc:spChg>
        <pc:spChg chg="mod">
          <ac:chgData name="Radosław Kępa" userId="8c0ea5e9-3fa2-4c49-ad41-21c5bc472b98" providerId="ADAL" clId="{2DE19CE1-ACAE-4CDE-8D69-B30CD2B47A15}" dt="2019-05-14T10:21:33.859" v="29722" actId="20577"/>
          <ac:spMkLst>
            <pc:docMk/>
            <pc:sldMk cId="1345013551" sldId="645"/>
            <ac:spMk id="13" creationId="{C33C279D-15CB-4173-8D14-2C1640233E2E}"/>
          </ac:spMkLst>
        </pc:spChg>
        <pc:spChg chg="mod">
          <ac:chgData name="Radosław Kępa" userId="8c0ea5e9-3fa2-4c49-ad41-21c5bc472b98" providerId="ADAL" clId="{2DE19CE1-ACAE-4CDE-8D69-B30CD2B47A15}" dt="2019-05-13T21:27:47.710" v="28584" actId="20577"/>
          <ac:spMkLst>
            <pc:docMk/>
            <pc:sldMk cId="1345013551" sldId="645"/>
            <ac:spMk id="14" creationId="{C15DDC15-66D3-420D-86C4-189058395281}"/>
          </ac:spMkLst>
        </pc:spChg>
      </pc:sldChg>
      <pc:sldChg chg="modSp add del modNotes modNotesTx">
        <pc:chgData name="Radosław Kępa" userId="8c0ea5e9-3fa2-4c49-ad41-21c5bc472b98" providerId="ADAL" clId="{2DE19CE1-ACAE-4CDE-8D69-B30CD2B47A15}" dt="2019-05-13T17:06:18.657" v="27882" actId="2696"/>
        <pc:sldMkLst>
          <pc:docMk/>
          <pc:sldMk cId="3757553674" sldId="651"/>
        </pc:sldMkLst>
        <pc:spChg chg="mod">
          <ac:chgData name="Radosław Kępa" userId="8c0ea5e9-3fa2-4c49-ad41-21c5bc472b98" providerId="ADAL" clId="{2DE19CE1-ACAE-4CDE-8D69-B30CD2B47A15}" dt="2019-05-12T23:36:51.768" v="26103" actId="20577"/>
          <ac:spMkLst>
            <pc:docMk/>
            <pc:sldMk cId="3757553674" sldId="651"/>
            <ac:spMk id="7" creationId="{D2A88834-AF63-4C7A-848C-D75CDF15F09C}"/>
          </ac:spMkLst>
        </pc:spChg>
        <pc:spChg chg="mod">
          <ac:chgData name="Radosław Kępa" userId="8c0ea5e9-3fa2-4c49-ad41-21c5bc472b98" providerId="ADAL" clId="{2DE19CE1-ACAE-4CDE-8D69-B30CD2B47A15}" dt="2019-05-13T16:49:28.212" v="27173" actId="404"/>
          <ac:spMkLst>
            <pc:docMk/>
            <pc:sldMk cId="3757553674" sldId="651"/>
            <ac:spMk id="13" creationId="{C33C279D-15CB-4173-8D14-2C1640233E2E}"/>
          </ac:spMkLst>
        </pc:spChg>
        <pc:spChg chg="mod">
          <ac:chgData name="Radosław Kępa" userId="8c0ea5e9-3fa2-4c49-ad41-21c5bc472b98" providerId="ADAL" clId="{2DE19CE1-ACAE-4CDE-8D69-B30CD2B47A15}" dt="2019-05-13T16:56:18.193" v="27451" actId="404"/>
          <ac:spMkLst>
            <pc:docMk/>
            <pc:sldMk cId="3757553674" sldId="651"/>
            <ac:spMk id="14" creationId="{C15DDC15-66D3-420D-86C4-189058395281}"/>
          </ac:spMkLst>
        </pc:spChg>
      </pc:sldChg>
      <pc:sldChg chg="modSp add modAnim modNotes modNotesTx">
        <pc:chgData name="Radosław Kępa" userId="8c0ea5e9-3fa2-4c49-ad41-21c5bc472b98" providerId="ADAL" clId="{2DE19CE1-ACAE-4CDE-8D69-B30CD2B47A15}" dt="2019-05-14T10:27:53.924" v="29751"/>
        <pc:sldMkLst>
          <pc:docMk/>
          <pc:sldMk cId="347254296" sldId="653"/>
        </pc:sldMkLst>
        <pc:spChg chg="mod">
          <ac:chgData name="Radosław Kępa" userId="8c0ea5e9-3fa2-4c49-ad41-21c5bc472b98" providerId="ADAL" clId="{2DE19CE1-ACAE-4CDE-8D69-B30CD2B47A15}" dt="2019-05-12T23:20:17.536" v="25331" actId="20577"/>
          <ac:spMkLst>
            <pc:docMk/>
            <pc:sldMk cId="347254296" sldId="653"/>
            <ac:spMk id="7" creationId="{D2A88834-AF63-4C7A-848C-D75CDF15F09C}"/>
          </ac:spMkLst>
        </pc:spChg>
        <pc:spChg chg="mod">
          <ac:chgData name="Radosław Kępa" userId="8c0ea5e9-3fa2-4c49-ad41-21c5bc472b98" providerId="ADAL" clId="{2DE19CE1-ACAE-4CDE-8D69-B30CD2B47A15}" dt="2019-05-08T12:39:20.869" v="2306" actId="20577"/>
          <ac:spMkLst>
            <pc:docMk/>
            <pc:sldMk cId="347254296" sldId="653"/>
            <ac:spMk id="13" creationId="{C33C279D-15CB-4173-8D14-2C1640233E2E}"/>
          </ac:spMkLst>
        </pc:spChg>
        <pc:spChg chg="mod">
          <ac:chgData name="Radosław Kępa" userId="8c0ea5e9-3fa2-4c49-ad41-21c5bc472b98" providerId="ADAL" clId="{2DE19CE1-ACAE-4CDE-8D69-B30CD2B47A15}" dt="2019-05-14T10:27:52.050" v="29750"/>
          <ac:spMkLst>
            <pc:docMk/>
            <pc:sldMk cId="347254296" sldId="653"/>
            <ac:spMk id="14" creationId="{C15DDC15-66D3-420D-86C4-189058395281}"/>
          </ac:spMkLst>
        </pc:spChg>
      </pc:sldChg>
      <pc:sldChg chg="addSp delSp modSp add modAnim modNotes modNotesTx">
        <pc:chgData name="Radosław Kępa" userId="8c0ea5e9-3fa2-4c49-ad41-21c5bc472b98" providerId="ADAL" clId="{2DE19CE1-ACAE-4CDE-8D69-B30CD2B47A15}" dt="2019-05-13T23:17:51.303" v="29516"/>
        <pc:sldMkLst>
          <pc:docMk/>
          <pc:sldMk cId="3463436412" sldId="654"/>
        </pc:sldMkLst>
        <pc:spChg chg="add del mod">
          <ac:chgData name="Radosław Kępa" userId="8c0ea5e9-3fa2-4c49-ad41-21c5bc472b98" providerId="ADAL" clId="{2DE19CE1-ACAE-4CDE-8D69-B30CD2B47A15}" dt="2019-05-13T22:00:04.977" v="28616" actId="767"/>
          <ac:spMkLst>
            <pc:docMk/>
            <pc:sldMk cId="3463436412" sldId="654"/>
            <ac:spMk id="2" creationId="{5802CD78-E0F3-4861-865D-3FD066A07E14}"/>
          </ac:spMkLst>
        </pc:spChg>
        <pc:spChg chg="add mod">
          <ac:chgData name="Radosław Kępa" userId="8c0ea5e9-3fa2-4c49-ad41-21c5bc472b98" providerId="ADAL" clId="{2DE19CE1-ACAE-4CDE-8D69-B30CD2B47A15}" dt="2019-05-13T23:17:21.188" v="29513" actId="14100"/>
          <ac:spMkLst>
            <pc:docMk/>
            <pc:sldMk cId="3463436412" sldId="654"/>
            <ac:spMk id="4" creationId="{DFC5C2A6-EEF3-47BA-89E4-155325374446}"/>
          </ac:spMkLst>
        </pc:spChg>
        <pc:spChg chg="mod">
          <ac:chgData name="Radosław Kępa" userId="8c0ea5e9-3fa2-4c49-ad41-21c5bc472b98" providerId="ADAL" clId="{2DE19CE1-ACAE-4CDE-8D69-B30CD2B47A15}" dt="2019-05-08T13:46:44.113" v="2515" actId="113"/>
          <ac:spMkLst>
            <pc:docMk/>
            <pc:sldMk cId="3463436412" sldId="654"/>
            <ac:spMk id="7" creationId="{D2A88834-AF63-4C7A-848C-D75CDF15F09C}"/>
          </ac:spMkLst>
        </pc:spChg>
        <pc:spChg chg="mod">
          <ac:chgData name="Radosław Kępa" userId="8c0ea5e9-3fa2-4c49-ad41-21c5bc472b98" providerId="ADAL" clId="{2DE19CE1-ACAE-4CDE-8D69-B30CD2B47A15}" dt="2019-05-08T15:48:35.901" v="6656" actId="20577"/>
          <ac:spMkLst>
            <pc:docMk/>
            <pc:sldMk cId="3463436412" sldId="654"/>
            <ac:spMk id="13" creationId="{C33C279D-15CB-4173-8D14-2C1640233E2E}"/>
          </ac:spMkLst>
        </pc:spChg>
        <pc:spChg chg="mod">
          <ac:chgData name="Radosław Kępa" userId="8c0ea5e9-3fa2-4c49-ad41-21c5bc472b98" providerId="ADAL" clId="{2DE19CE1-ACAE-4CDE-8D69-B30CD2B47A15}" dt="2019-05-13T23:17:03.897" v="29510" actId="14100"/>
          <ac:spMkLst>
            <pc:docMk/>
            <pc:sldMk cId="3463436412" sldId="654"/>
            <ac:spMk id="14" creationId="{C15DDC15-66D3-420D-86C4-189058395281}"/>
          </ac:spMkLst>
        </pc:spChg>
        <pc:picChg chg="add mod">
          <ac:chgData name="Radosław Kępa" userId="8c0ea5e9-3fa2-4c49-ad41-21c5bc472b98" providerId="ADAL" clId="{2DE19CE1-ACAE-4CDE-8D69-B30CD2B47A15}" dt="2019-05-13T23:13:43.926" v="29445" actId="1076"/>
          <ac:picMkLst>
            <pc:docMk/>
            <pc:sldMk cId="3463436412" sldId="654"/>
            <ac:picMk id="3" creationId="{2DEB1F2C-5337-4A4A-AA02-BA4364B7CFB3}"/>
          </ac:picMkLst>
        </pc:picChg>
        <pc:picChg chg="add del mod">
          <ac:chgData name="Radosław Kępa" userId="8c0ea5e9-3fa2-4c49-ad41-21c5bc472b98" providerId="ADAL" clId="{2DE19CE1-ACAE-4CDE-8D69-B30CD2B47A15}" dt="2019-05-12T17:40:25.737" v="20897"/>
          <ac:picMkLst>
            <pc:docMk/>
            <pc:sldMk cId="3463436412" sldId="654"/>
            <ac:picMk id="9" creationId="{0D37620B-FE0B-4161-B328-F15E71EE2627}"/>
          </ac:picMkLst>
        </pc:picChg>
        <pc:picChg chg="add del">
          <ac:chgData name="Radosław Kępa" userId="8c0ea5e9-3fa2-4c49-ad41-21c5bc472b98" providerId="ADAL" clId="{2DE19CE1-ACAE-4CDE-8D69-B30CD2B47A15}" dt="2019-05-08T15:51:13.348" v="6700"/>
          <ac:picMkLst>
            <pc:docMk/>
            <pc:sldMk cId="3463436412" sldId="654"/>
            <ac:picMk id="10" creationId="{2B89B411-1538-4314-AD77-07ADDB9F14BB}"/>
          </ac:picMkLst>
        </pc:picChg>
        <pc:picChg chg="add del mod">
          <ac:chgData name="Radosław Kępa" userId="8c0ea5e9-3fa2-4c49-ad41-21c5bc472b98" providerId="ADAL" clId="{2DE19CE1-ACAE-4CDE-8D69-B30CD2B47A15}" dt="2019-05-08T15:51:29.367" v="6706" actId="478"/>
          <ac:picMkLst>
            <pc:docMk/>
            <pc:sldMk cId="3463436412" sldId="654"/>
            <ac:picMk id="11" creationId="{1C09AF17-E7D0-4B7C-8930-4D2641260308}"/>
          </ac:picMkLst>
        </pc:picChg>
        <pc:picChg chg="add del mod">
          <ac:chgData name="Radosław Kępa" userId="8c0ea5e9-3fa2-4c49-ad41-21c5bc472b98" providerId="ADAL" clId="{2DE19CE1-ACAE-4CDE-8D69-B30CD2B47A15}" dt="2019-05-08T15:56:21.906" v="7001" actId="478"/>
          <ac:picMkLst>
            <pc:docMk/>
            <pc:sldMk cId="3463436412" sldId="654"/>
            <ac:picMk id="12" creationId="{D66314A6-7AF9-46B7-A672-FC188FAD10A6}"/>
          </ac:picMkLst>
        </pc:picChg>
        <pc:picChg chg="add del mod">
          <ac:chgData name="Radosław Kępa" userId="8c0ea5e9-3fa2-4c49-ad41-21c5bc472b98" providerId="ADAL" clId="{2DE19CE1-ACAE-4CDE-8D69-B30CD2B47A15}" dt="2019-05-08T15:56:28.197" v="7004" actId="478"/>
          <ac:picMkLst>
            <pc:docMk/>
            <pc:sldMk cId="3463436412" sldId="654"/>
            <ac:picMk id="17" creationId="{616401DC-CC15-4B7C-B748-E5A4AD40FF17}"/>
          </ac:picMkLst>
        </pc:picChg>
        <pc:picChg chg="add del mod">
          <ac:chgData name="Radosław Kępa" userId="8c0ea5e9-3fa2-4c49-ad41-21c5bc472b98" providerId="ADAL" clId="{2DE19CE1-ACAE-4CDE-8D69-B30CD2B47A15}" dt="2019-05-08T16:08:11.212" v="8285" actId="478"/>
          <ac:picMkLst>
            <pc:docMk/>
            <pc:sldMk cId="3463436412" sldId="654"/>
            <ac:picMk id="18" creationId="{8396CB6D-9B96-4101-AFAF-DFB73BA1606A}"/>
          </ac:picMkLst>
        </pc:picChg>
        <pc:picChg chg="add del mod">
          <ac:chgData name="Radosław Kępa" userId="8c0ea5e9-3fa2-4c49-ad41-21c5bc472b98" providerId="ADAL" clId="{2DE19CE1-ACAE-4CDE-8D69-B30CD2B47A15}" dt="2019-05-08T16:08:12.362" v="8286" actId="478"/>
          <ac:picMkLst>
            <pc:docMk/>
            <pc:sldMk cId="3463436412" sldId="654"/>
            <ac:picMk id="19" creationId="{FDA80620-3CCB-4CB4-9D4E-629CE61D72EF}"/>
          </ac:picMkLst>
        </pc:picChg>
        <pc:picChg chg="add del mod">
          <ac:chgData name="Radosław Kępa" userId="8c0ea5e9-3fa2-4c49-ad41-21c5bc472b98" providerId="ADAL" clId="{2DE19CE1-ACAE-4CDE-8D69-B30CD2B47A15}" dt="2019-05-08T16:08:13.465" v="8287" actId="478"/>
          <ac:picMkLst>
            <pc:docMk/>
            <pc:sldMk cId="3463436412" sldId="654"/>
            <ac:picMk id="20" creationId="{398DA66B-1821-47F4-ACC9-E028747CCBEB}"/>
          </ac:picMkLst>
        </pc:picChg>
      </pc:sldChg>
      <pc:sldChg chg="modSp add modAnim modNotes modNotesTx">
        <pc:chgData name="Radosław Kępa" userId="8c0ea5e9-3fa2-4c49-ad41-21c5bc472b98" providerId="ADAL" clId="{2DE19CE1-ACAE-4CDE-8D69-B30CD2B47A15}" dt="2019-05-13T17:07:25.636" v="27910" actId="20577"/>
        <pc:sldMkLst>
          <pc:docMk/>
          <pc:sldMk cId="1706148021" sldId="655"/>
        </pc:sldMkLst>
        <pc:spChg chg="mod">
          <ac:chgData name="Radosław Kępa" userId="8c0ea5e9-3fa2-4c49-ad41-21c5bc472b98" providerId="ADAL" clId="{2DE19CE1-ACAE-4CDE-8D69-B30CD2B47A15}" dt="2019-05-08T13:58:31.333" v="3100" actId="20577"/>
          <ac:spMkLst>
            <pc:docMk/>
            <pc:sldMk cId="1706148021" sldId="655"/>
            <ac:spMk id="7" creationId="{D2A88834-AF63-4C7A-848C-D75CDF15F09C}"/>
          </ac:spMkLst>
        </pc:spChg>
        <pc:spChg chg="mod">
          <ac:chgData name="Radosław Kępa" userId="8c0ea5e9-3fa2-4c49-ad41-21c5bc472b98" providerId="ADAL" clId="{2DE19CE1-ACAE-4CDE-8D69-B30CD2B47A15}" dt="2019-05-08T13:47:48.479" v="2559" actId="20577"/>
          <ac:spMkLst>
            <pc:docMk/>
            <pc:sldMk cId="1706148021" sldId="655"/>
            <ac:spMk id="13" creationId="{C33C279D-15CB-4173-8D14-2C1640233E2E}"/>
          </ac:spMkLst>
        </pc:spChg>
        <pc:spChg chg="mod">
          <ac:chgData name="Radosław Kępa" userId="8c0ea5e9-3fa2-4c49-ad41-21c5bc472b98" providerId="ADAL" clId="{2DE19CE1-ACAE-4CDE-8D69-B30CD2B47A15}" dt="2019-05-13T17:07:25.636" v="27910" actId="20577"/>
          <ac:spMkLst>
            <pc:docMk/>
            <pc:sldMk cId="1706148021" sldId="655"/>
            <ac:spMk id="14" creationId="{C15DDC15-66D3-420D-86C4-189058395281}"/>
          </ac:spMkLst>
        </pc:spChg>
      </pc:sldChg>
      <pc:sldChg chg="addSp delSp modSp add modAnim modNotes modNotesTx">
        <pc:chgData name="Radosław Kępa" userId="8c0ea5e9-3fa2-4c49-ad41-21c5bc472b98" providerId="ADAL" clId="{2DE19CE1-ACAE-4CDE-8D69-B30CD2B47A15}" dt="2019-05-14T09:59:07.014" v="29558" actId="20577"/>
        <pc:sldMkLst>
          <pc:docMk/>
          <pc:sldMk cId="902585232" sldId="656"/>
        </pc:sldMkLst>
        <pc:spChg chg="mod">
          <ac:chgData name="Radosław Kępa" userId="8c0ea5e9-3fa2-4c49-ad41-21c5bc472b98" providerId="ADAL" clId="{2DE19CE1-ACAE-4CDE-8D69-B30CD2B47A15}" dt="2019-05-08T13:58:39.999" v="3114" actId="20577"/>
          <ac:spMkLst>
            <pc:docMk/>
            <pc:sldMk cId="902585232" sldId="656"/>
            <ac:spMk id="7" creationId="{D2A88834-AF63-4C7A-848C-D75CDF15F09C}"/>
          </ac:spMkLst>
        </pc:spChg>
        <pc:spChg chg="add mod">
          <ac:chgData name="Radosław Kępa" userId="8c0ea5e9-3fa2-4c49-ad41-21c5bc472b98" providerId="ADAL" clId="{2DE19CE1-ACAE-4CDE-8D69-B30CD2B47A15}" dt="2019-05-14T09:59:07.014" v="29558" actId="20577"/>
          <ac:spMkLst>
            <pc:docMk/>
            <pc:sldMk cId="902585232" sldId="656"/>
            <ac:spMk id="8" creationId="{3465EFC0-A1AB-44E8-80F6-20A98E226E8E}"/>
          </ac:spMkLst>
        </pc:spChg>
        <pc:spChg chg="mod">
          <ac:chgData name="Radosław Kępa" userId="8c0ea5e9-3fa2-4c49-ad41-21c5bc472b98" providerId="ADAL" clId="{2DE19CE1-ACAE-4CDE-8D69-B30CD2B47A15}" dt="2019-05-08T13:56:15.235" v="3004" actId="20577"/>
          <ac:spMkLst>
            <pc:docMk/>
            <pc:sldMk cId="902585232" sldId="656"/>
            <ac:spMk id="13" creationId="{C33C279D-15CB-4173-8D14-2C1640233E2E}"/>
          </ac:spMkLst>
        </pc:spChg>
        <pc:spChg chg="mod">
          <ac:chgData name="Radosław Kępa" userId="8c0ea5e9-3fa2-4c49-ad41-21c5bc472b98" providerId="ADAL" clId="{2DE19CE1-ACAE-4CDE-8D69-B30CD2B47A15}" dt="2019-05-12T23:51:37.344" v="26416" actId="5793"/>
          <ac:spMkLst>
            <pc:docMk/>
            <pc:sldMk cId="902585232" sldId="656"/>
            <ac:spMk id="14" creationId="{C15DDC15-66D3-420D-86C4-189058395281}"/>
          </ac:spMkLst>
        </pc:spChg>
        <pc:picChg chg="add del mod">
          <ac:chgData name="Radosław Kępa" userId="8c0ea5e9-3fa2-4c49-ad41-21c5bc472b98" providerId="ADAL" clId="{2DE19CE1-ACAE-4CDE-8D69-B30CD2B47A15}" dt="2019-05-12T23:02:20.058" v="24867" actId="478"/>
          <ac:picMkLst>
            <pc:docMk/>
            <pc:sldMk cId="902585232" sldId="656"/>
            <ac:picMk id="3" creationId="{E9C19616-E7CF-4D61-9B6F-CE927199BB92}"/>
          </ac:picMkLst>
        </pc:picChg>
        <pc:picChg chg="add mod">
          <ac:chgData name="Radosław Kępa" userId="8c0ea5e9-3fa2-4c49-ad41-21c5bc472b98" providerId="ADAL" clId="{2DE19CE1-ACAE-4CDE-8D69-B30CD2B47A15}" dt="2019-05-12T23:05:33.608" v="24894" actId="1076"/>
          <ac:picMkLst>
            <pc:docMk/>
            <pc:sldMk cId="902585232" sldId="656"/>
            <ac:picMk id="5" creationId="{0C09CDE6-8018-44EB-B632-F1027AAA23D3}"/>
          </ac:picMkLst>
        </pc:picChg>
        <pc:picChg chg="del">
          <ac:chgData name="Radosław Kępa" userId="8c0ea5e9-3fa2-4c49-ad41-21c5bc472b98" providerId="ADAL" clId="{2DE19CE1-ACAE-4CDE-8D69-B30CD2B47A15}" dt="2019-05-12T23:05:26.960" v="24892" actId="478"/>
          <ac:picMkLst>
            <pc:docMk/>
            <pc:sldMk cId="902585232" sldId="656"/>
            <ac:picMk id="6" creationId="{79A96F6F-191A-4720-9074-07B7C09681EA}"/>
          </ac:picMkLst>
        </pc:picChg>
        <pc:picChg chg="add mod">
          <ac:chgData name="Radosław Kępa" userId="8c0ea5e9-3fa2-4c49-ad41-21c5bc472b98" providerId="ADAL" clId="{2DE19CE1-ACAE-4CDE-8D69-B30CD2B47A15}" dt="2019-05-12T23:52:25.210" v="26431" actId="1076"/>
          <ac:picMkLst>
            <pc:docMk/>
            <pc:sldMk cId="902585232" sldId="656"/>
            <ac:picMk id="10" creationId="{9E8D8ECF-D0CD-41B2-A21F-AF9DC86F30B5}"/>
          </ac:picMkLst>
        </pc:picChg>
        <pc:picChg chg="del">
          <ac:chgData name="Radosław Kępa" userId="8c0ea5e9-3fa2-4c49-ad41-21c5bc472b98" providerId="ADAL" clId="{2DE19CE1-ACAE-4CDE-8D69-B30CD2B47A15}" dt="2019-05-12T23:05:26.960" v="24892" actId="478"/>
          <ac:picMkLst>
            <pc:docMk/>
            <pc:sldMk cId="902585232" sldId="656"/>
            <ac:picMk id="15" creationId="{F867B27A-E96A-43FD-A26A-F5163F6B0525}"/>
          </ac:picMkLst>
        </pc:picChg>
        <pc:picChg chg="del">
          <ac:chgData name="Radosław Kępa" userId="8c0ea5e9-3fa2-4c49-ad41-21c5bc472b98" providerId="ADAL" clId="{2DE19CE1-ACAE-4CDE-8D69-B30CD2B47A15}" dt="2019-05-12T23:05:26.960" v="24892" actId="478"/>
          <ac:picMkLst>
            <pc:docMk/>
            <pc:sldMk cId="902585232" sldId="656"/>
            <ac:picMk id="16" creationId="{CF72892C-4F5D-4CF0-86B6-3A777B06FAC5}"/>
          </ac:picMkLst>
        </pc:picChg>
      </pc:sldChg>
      <pc:sldChg chg="addSp delSp modSp add modAnim addCm delCm modNotes modNotesTx">
        <pc:chgData name="Radosław Kępa" userId="8c0ea5e9-3fa2-4c49-ad41-21c5bc472b98" providerId="ADAL" clId="{2DE19CE1-ACAE-4CDE-8D69-B30CD2B47A15}" dt="2019-05-13T21:42:56.427" v="28587" actId="20577"/>
        <pc:sldMkLst>
          <pc:docMk/>
          <pc:sldMk cId="2547178166" sldId="660"/>
        </pc:sldMkLst>
        <pc:spChg chg="add del mod">
          <ac:chgData name="Radosław Kępa" userId="8c0ea5e9-3fa2-4c49-ad41-21c5bc472b98" providerId="ADAL" clId="{2DE19CE1-ACAE-4CDE-8D69-B30CD2B47A15}" dt="2019-05-12T18:52:57.156" v="21361"/>
          <ac:spMkLst>
            <pc:docMk/>
            <pc:sldMk cId="2547178166" sldId="660"/>
            <ac:spMk id="2" creationId="{F69478A8-A295-4894-923C-91659F17D98A}"/>
          </ac:spMkLst>
        </pc:spChg>
        <pc:spChg chg="add del">
          <ac:chgData name="Radosław Kępa" userId="8c0ea5e9-3fa2-4c49-ad41-21c5bc472b98" providerId="ADAL" clId="{2DE19CE1-ACAE-4CDE-8D69-B30CD2B47A15}" dt="2019-05-12T17:19:36.469" v="20618"/>
          <ac:spMkLst>
            <pc:docMk/>
            <pc:sldMk cId="2547178166" sldId="660"/>
            <ac:spMk id="3" creationId="{08C63B58-E130-46E3-A8C0-CAB935049973}"/>
          </ac:spMkLst>
        </pc:spChg>
        <pc:spChg chg="add del mod">
          <ac:chgData name="Radosław Kępa" userId="8c0ea5e9-3fa2-4c49-ad41-21c5bc472b98" providerId="ADAL" clId="{2DE19CE1-ACAE-4CDE-8D69-B30CD2B47A15}" dt="2019-05-09T22:29:58.061" v="11685"/>
          <ac:spMkLst>
            <pc:docMk/>
            <pc:sldMk cId="2547178166" sldId="660"/>
            <ac:spMk id="4" creationId="{F927FFAE-EB41-4DE9-B2EB-63D21F897D06}"/>
          </ac:spMkLst>
        </pc:spChg>
        <pc:spChg chg="add del mod">
          <ac:chgData name="Radosław Kępa" userId="8c0ea5e9-3fa2-4c49-ad41-21c5bc472b98" providerId="ADAL" clId="{2DE19CE1-ACAE-4CDE-8D69-B30CD2B47A15}" dt="2019-05-12T18:54:03.907" v="21374"/>
          <ac:spMkLst>
            <pc:docMk/>
            <pc:sldMk cId="2547178166" sldId="660"/>
            <ac:spMk id="10" creationId="{8CEC2697-67BF-4DCE-9C2E-CB36ED37D117}"/>
          </ac:spMkLst>
        </pc:spChg>
        <pc:spChg chg="add del mod">
          <ac:chgData name="Radosław Kępa" userId="8c0ea5e9-3fa2-4c49-ad41-21c5bc472b98" providerId="ADAL" clId="{2DE19CE1-ACAE-4CDE-8D69-B30CD2B47A15}" dt="2019-05-12T18:56:32.832" v="21439"/>
          <ac:spMkLst>
            <pc:docMk/>
            <pc:sldMk cId="2547178166" sldId="660"/>
            <ac:spMk id="11" creationId="{9AD852C3-6C21-49E2-A582-72C6105B404C}"/>
          </ac:spMkLst>
        </pc:spChg>
        <pc:spChg chg="add mod">
          <ac:chgData name="Radosław Kępa" userId="8c0ea5e9-3fa2-4c49-ad41-21c5bc472b98" providerId="ADAL" clId="{2DE19CE1-ACAE-4CDE-8D69-B30CD2B47A15}" dt="2019-05-12T19:04:02.381" v="21490" actId="404"/>
          <ac:spMkLst>
            <pc:docMk/>
            <pc:sldMk cId="2547178166" sldId="660"/>
            <ac:spMk id="12" creationId="{50D16DA9-F900-45C6-9636-A2D46FE41BD4}"/>
          </ac:spMkLst>
        </pc:spChg>
        <pc:spChg chg="mod">
          <ac:chgData name="Radosław Kępa" userId="8c0ea5e9-3fa2-4c49-ad41-21c5bc472b98" providerId="ADAL" clId="{2DE19CE1-ACAE-4CDE-8D69-B30CD2B47A15}" dt="2019-05-12T18:29:24.152" v="21287" actId="20577"/>
          <ac:spMkLst>
            <pc:docMk/>
            <pc:sldMk cId="2547178166" sldId="660"/>
            <ac:spMk id="13" creationId="{C33C279D-15CB-4173-8D14-2C1640233E2E}"/>
          </ac:spMkLst>
        </pc:spChg>
        <pc:spChg chg="add mod topLvl">
          <ac:chgData name="Radosław Kępa" userId="8c0ea5e9-3fa2-4c49-ad41-21c5bc472b98" providerId="ADAL" clId="{2DE19CE1-ACAE-4CDE-8D69-B30CD2B47A15}" dt="2019-05-12T19:18:35.905" v="21669" actId="165"/>
          <ac:spMkLst>
            <pc:docMk/>
            <pc:sldMk cId="2547178166" sldId="660"/>
            <ac:spMk id="14" creationId="{456CB367-A6B1-4A66-90C0-E52D998B2023}"/>
          </ac:spMkLst>
        </pc:spChg>
        <pc:spChg chg="del mod">
          <ac:chgData name="Radosław Kępa" userId="8c0ea5e9-3fa2-4c49-ad41-21c5bc472b98" providerId="ADAL" clId="{2DE19CE1-ACAE-4CDE-8D69-B30CD2B47A15}" dt="2019-05-09T22:29:55.544" v="11684" actId="478"/>
          <ac:spMkLst>
            <pc:docMk/>
            <pc:sldMk cId="2547178166" sldId="660"/>
            <ac:spMk id="14" creationId="{C15DDC15-66D3-420D-86C4-189058395281}"/>
          </ac:spMkLst>
        </pc:spChg>
        <pc:spChg chg="add mod topLvl">
          <ac:chgData name="Radosław Kępa" userId="8c0ea5e9-3fa2-4c49-ad41-21c5bc472b98" providerId="ADAL" clId="{2DE19CE1-ACAE-4CDE-8D69-B30CD2B47A15}" dt="2019-05-12T19:18:35.905" v="21669" actId="165"/>
          <ac:spMkLst>
            <pc:docMk/>
            <pc:sldMk cId="2547178166" sldId="660"/>
            <ac:spMk id="15" creationId="{7D4E0E34-E212-4AF9-81FD-4FE45F884B97}"/>
          </ac:spMkLst>
        </pc:spChg>
        <pc:spChg chg="add mod topLvl">
          <ac:chgData name="Radosław Kępa" userId="8c0ea5e9-3fa2-4c49-ad41-21c5bc472b98" providerId="ADAL" clId="{2DE19CE1-ACAE-4CDE-8D69-B30CD2B47A15}" dt="2019-05-12T19:18:40.817" v="21670" actId="165"/>
          <ac:spMkLst>
            <pc:docMk/>
            <pc:sldMk cId="2547178166" sldId="660"/>
            <ac:spMk id="16" creationId="{03128B93-0628-4BEC-8A38-2BA04241C0DA}"/>
          </ac:spMkLst>
        </pc:spChg>
        <pc:spChg chg="add del">
          <ac:chgData name="Radosław Kępa" userId="8c0ea5e9-3fa2-4c49-ad41-21c5bc472b98" providerId="ADAL" clId="{2DE19CE1-ACAE-4CDE-8D69-B30CD2B47A15}" dt="2019-05-12T19:03:02.452" v="21481"/>
          <ac:spMkLst>
            <pc:docMk/>
            <pc:sldMk cId="2547178166" sldId="660"/>
            <ac:spMk id="18" creationId="{D1363979-7E55-432B-905E-2A23BC3145FB}"/>
          </ac:spMkLst>
        </pc:spChg>
        <pc:spChg chg="add mod topLvl">
          <ac:chgData name="Radosław Kępa" userId="8c0ea5e9-3fa2-4c49-ad41-21c5bc472b98" providerId="ADAL" clId="{2DE19CE1-ACAE-4CDE-8D69-B30CD2B47A15}" dt="2019-05-12T19:18:40.817" v="21670" actId="165"/>
          <ac:spMkLst>
            <pc:docMk/>
            <pc:sldMk cId="2547178166" sldId="660"/>
            <ac:spMk id="19" creationId="{B3E3794D-8492-4665-9FEE-E060405492B3}"/>
          </ac:spMkLst>
        </pc:spChg>
        <pc:spChg chg="add mod">
          <ac:chgData name="Radosław Kępa" userId="8c0ea5e9-3fa2-4c49-ad41-21c5bc472b98" providerId="ADAL" clId="{2DE19CE1-ACAE-4CDE-8D69-B30CD2B47A15}" dt="2019-05-12T19:16:09.200" v="21667" actId="164"/>
          <ac:spMkLst>
            <pc:docMk/>
            <pc:sldMk cId="2547178166" sldId="660"/>
            <ac:spMk id="21" creationId="{AD313CAC-734A-40C7-83F2-963BB078F6FD}"/>
          </ac:spMkLst>
        </pc:spChg>
        <pc:grpChg chg="add del mod">
          <ac:chgData name="Radosław Kępa" userId="8c0ea5e9-3fa2-4c49-ad41-21c5bc472b98" providerId="ADAL" clId="{2DE19CE1-ACAE-4CDE-8D69-B30CD2B47A15}" dt="2019-05-12T19:01:52.168" v="21468" actId="165"/>
          <ac:grpSpMkLst>
            <pc:docMk/>
            <pc:sldMk cId="2547178166" sldId="660"/>
            <ac:grpSpMk id="4" creationId="{7E888A78-F690-4361-813D-8B0980277F03}"/>
          </ac:grpSpMkLst>
        </pc:grpChg>
        <pc:grpChg chg="add del mod">
          <ac:chgData name="Radosław Kępa" userId="8c0ea5e9-3fa2-4c49-ad41-21c5bc472b98" providerId="ADAL" clId="{2DE19CE1-ACAE-4CDE-8D69-B30CD2B47A15}" dt="2019-05-12T19:18:35.905" v="21669" actId="165"/>
          <ac:grpSpMkLst>
            <pc:docMk/>
            <pc:sldMk cId="2547178166" sldId="660"/>
            <ac:grpSpMk id="17" creationId="{A462180D-BBEE-4A16-A936-1915E823A961}"/>
          </ac:grpSpMkLst>
        </pc:grpChg>
        <pc:grpChg chg="add del mod">
          <ac:chgData name="Radosław Kępa" userId="8c0ea5e9-3fa2-4c49-ad41-21c5bc472b98" providerId="ADAL" clId="{2DE19CE1-ACAE-4CDE-8D69-B30CD2B47A15}" dt="2019-05-12T19:18:40.817" v="21670" actId="165"/>
          <ac:grpSpMkLst>
            <pc:docMk/>
            <pc:sldMk cId="2547178166" sldId="660"/>
            <ac:grpSpMk id="20" creationId="{1D39674A-F0FA-42EE-ADF6-CAD0A23251D4}"/>
          </ac:grpSpMkLst>
        </pc:grpChg>
        <pc:grpChg chg="add mod">
          <ac:chgData name="Radosław Kępa" userId="8c0ea5e9-3fa2-4c49-ad41-21c5bc472b98" providerId="ADAL" clId="{2DE19CE1-ACAE-4CDE-8D69-B30CD2B47A15}" dt="2019-05-12T20:01:13.180" v="22559" actId="1076"/>
          <ac:grpSpMkLst>
            <pc:docMk/>
            <pc:sldMk cId="2547178166" sldId="660"/>
            <ac:grpSpMk id="26" creationId="{85E9D0AA-D7FA-435E-A8D6-F04A553E0135}"/>
          </ac:grpSpMkLst>
        </pc:grpChg>
        <pc:picChg chg="add mod">
          <ac:chgData name="Radosław Kępa" userId="8c0ea5e9-3fa2-4c49-ad41-21c5bc472b98" providerId="ADAL" clId="{2DE19CE1-ACAE-4CDE-8D69-B30CD2B47A15}" dt="2019-05-12T20:04:52.171" v="22574" actId="14100"/>
          <ac:picMkLst>
            <pc:docMk/>
            <pc:sldMk cId="2547178166" sldId="660"/>
            <ac:picMk id="5" creationId="{576F14CA-0F59-4143-ABD0-B404E8ED3F8A}"/>
          </ac:picMkLst>
        </pc:picChg>
        <pc:picChg chg="add mod topLvl">
          <ac:chgData name="Radosław Kępa" userId="8c0ea5e9-3fa2-4c49-ad41-21c5bc472b98" providerId="ADAL" clId="{2DE19CE1-ACAE-4CDE-8D69-B30CD2B47A15}" dt="2019-05-12T19:18:35.905" v="21669" actId="165"/>
          <ac:picMkLst>
            <pc:docMk/>
            <pc:sldMk cId="2547178166" sldId="660"/>
            <ac:picMk id="8" creationId="{443285C9-DAA7-40B8-A9AD-085DE0317777}"/>
          </ac:picMkLst>
        </pc:picChg>
        <pc:picChg chg="add mod topLvl">
          <ac:chgData name="Radosław Kępa" userId="8c0ea5e9-3fa2-4c49-ad41-21c5bc472b98" providerId="ADAL" clId="{2DE19CE1-ACAE-4CDE-8D69-B30CD2B47A15}" dt="2019-05-12T19:18:40.817" v="21670" actId="165"/>
          <ac:picMkLst>
            <pc:docMk/>
            <pc:sldMk cId="2547178166" sldId="660"/>
            <ac:picMk id="9" creationId="{DA1E62D6-A409-442B-9CBB-A28CBA8B083E}"/>
          </ac:picMkLst>
        </pc:picChg>
        <pc:picChg chg="add del">
          <ac:chgData name="Radosław Kępa" userId="8c0ea5e9-3fa2-4c49-ad41-21c5bc472b98" providerId="ADAL" clId="{2DE19CE1-ACAE-4CDE-8D69-B30CD2B47A15}" dt="2019-05-09T23:18:47.266" v="14067" actId="478"/>
          <ac:picMkLst>
            <pc:docMk/>
            <pc:sldMk cId="2547178166" sldId="660"/>
            <ac:picMk id="15" creationId="{F867B27A-E96A-43FD-A26A-F5163F6B0525}"/>
          </ac:picMkLst>
        </pc:picChg>
        <pc:picChg chg="add del">
          <ac:chgData name="Radosław Kępa" userId="8c0ea5e9-3fa2-4c49-ad41-21c5bc472b98" providerId="ADAL" clId="{2DE19CE1-ACAE-4CDE-8D69-B30CD2B47A15}" dt="2019-05-09T23:18:47.266" v="14067" actId="478"/>
          <ac:picMkLst>
            <pc:docMk/>
            <pc:sldMk cId="2547178166" sldId="660"/>
            <ac:picMk id="16" creationId="{CF72892C-4F5D-4CF0-86B6-3A777B06FAC5}"/>
          </ac:picMkLst>
        </pc:picChg>
        <pc:picChg chg="add mod">
          <ac:chgData name="Radosław Kępa" userId="8c0ea5e9-3fa2-4c49-ad41-21c5bc472b98" providerId="ADAL" clId="{2DE19CE1-ACAE-4CDE-8D69-B30CD2B47A15}" dt="2019-05-12T19:16:09.200" v="21667" actId="164"/>
          <ac:picMkLst>
            <pc:docMk/>
            <pc:sldMk cId="2547178166" sldId="660"/>
            <ac:picMk id="23" creationId="{F5DB4DF8-7712-45EE-B820-3E52E6828F8C}"/>
          </ac:picMkLst>
        </pc:picChg>
        <pc:picChg chg="add mod">
          <ac:chgData name="Radosław Kępa" userId="8c0ea5e9-3fa2-4c49-ad41-21c5bc472b98" providerId="ADAL" clId="{2DE19CE1-ACAE-4CDE-8D69-B30CD2B47A15}" dt="2019-05-12T19:16:09.200" v="21667" actId="164"/>
          <ac:picMkLst>
            <pc:docMk/>
            <pc:sldMk cId="2547178166" sldId="660"/>
            <ac:picMk id="25" creationId="{0E2EDACB-045B-4D3D-8DD7-09C406F82EBE}"/>
          </ac:picMkLst>
        </pc:picChg>
      </pc:sldChg>
      <pc:sldChg chg="addSp delSp modSp add ord modAnim modNotes modNotesTx">
        <pc:chgData name="Radosław Kępa" userId="8c0ea5e9-3fa2-4c49-ad41-21c5bc472b98" providerId="ADAL" clId="{2DE19CE1-ACAE-4CDE-8D69-B30CD2B47A15}" dt="2019-05-13T23:11:19.593" v="29435" actId="1076"/>
        <pc:sldMkLst>
          <pc:docMk/>
          <pc:sldMk cId="2126959789" sldId="662"/>
        </pc:sldMkLst>
        <pc:spChg chg="mod">
          <ac:chgData name="Radosław Kępa" userId="8c0ea5e9-3fa2-4c49-ad41-21c5bc472b98" providerId="ADAL" clId="{2DE19CE1-ACAE-4CDE-8D69-B30CD2B47A15}" dt="2019-05-12T23:57:42.673" v="26607"/>
          <ac:spMkLst>
            <pc:docMk/>
            <pc:sldMk cId="2126959789" sldId="662"/>
            <ac:spMk id="7" creationId="{D2A88834-AF63-4C7A-848C-D75CDF15F09C}"/>
          </ac:spMkLst>
        </pc:spChg>
        <pc:spChg chg="del">
          <ac:chgData name="Radosław Kępa" userId="8c0ea5e9-3fa2-4c49-ad41-21c5bc472b98" providerId="ADAL" clId="{2DE19CE1-ACAE-4CDE-8D69-B30CD2B47A15}" dt="2019-05-09T22:23:04.367" v="11448" actId="478"/>
          <ac:spMkLst>
            <pc:docMk/>
            <pc:sldMk cId="2126959789" sldId="662"/>
            <ac:spMk id="8" creationId="{C5FC2D85-85E3-4BBD-8EFA-309AD8524072}"/>
          </ac:spMkLst>
        </pc:spChg>
        <pc:spChg chg="add del mod">
          <ac:chgData name="Radosław Kępa" userId="8c0ea5e9-3fa2-4c49-ad41-21c5bc472b98" providerId="ADAL" clId="{2DE19CE1-ACAE-4CDE-8D69-B30CD2B47A15}" dt="2019-05-09T22:22:58.618" v="11446" actId="478"/>
          <ac:spMkLst>
            <pc:docMk/>
            <pc:sldMk cId="2126959789" sldId="662"/>
            <ac:spMk id="10" creationId="{7431B030-B04C-46C1-B64B-5CC4BD4E2F30}"/>
          </ac:spMkLst>
        </pc:spChg>
        <pc:spChg chg="mod">
          <ac:chgData name="Radosław Kępa" userId="8c0ea5e9-3fa2-4c49-ad41-21c5bc472b98" providerId="ADAL" clId="{2DE19CE1-ACAE-4CDE-8D69-B30CD2B47A15}" dt="2019-05-13T22:10:14.247" v="28658" actId="20577"/>
          <ac:spMkLst>
            <pc:docMk/>
            <pc:sldMk cId="2126959789" sldId="662"/>
            <ac:spMk id="13" creationId="{C33C279D-15CB-4173-8D14-2C1640233E2E}"/>
          </ac:spMkLst>
        </pc:spChg>
        <pc:spChg chg="del">
          <ac:chgData name="Radosław Kępa" userId="8c0ea5e9-3fa2-4c49-ad41-21c5bc472b98" providerId="ADAL" clId="{2DE19CE1-ACAE-4CDE-8D69-B30CD2B47A15}" dt="2019-05-09T22:22:51.183" v="11445" actId="478"/>
          <ac:spMkLst>
            <pc:docMk/>
            <pc:sldMk cId="2126959789" sldId="662"/>
            <ac:spMk id="14" creationId="{C15DDC15-66D3-420D-86C4-189058395281}"/>
          </ac:spMkLst>
        </pc:spChg>
        <pc:spChg chg="add del mod">
          <ac:chgData name="Radosław Kępa" userId="8c0ea5e9-3fa2-4c49-ad41-21c5bc472b98" providerId="ADAL" clId="{2DE19CE1-ACAE-4CDE-8D69-B30CD2B47A15}" dt="2019-05-12T23:52:55.059" v="26435" actId="478"/>
          <ac:spMkLst>
            <pc:docMk/>
            <pc:sldMk cId="2126959789" sldId="662"/>
            <ac:spMk id="17" creationId="{F1C9607A-A2CD-40D5-81D5-3B8B73D213BE}"/>
          </ac:spMkLst>
        </pc:spChg>
        <pc:spChg chg="add mod">
          <ac:chgData name="Radosław Kępa" userId="8c0ea5e9-3fa2-4c49-ad41-21c5bc472b98" providerId="ADAL" clId="{2DE19CE1-ACAE-4CDE-8D69-B30CD2B47A15}" dt="2019-05-13T23:10:56.829" v="29431" actId="1076"/>
          <ac:spMkLst>
            <pc:docMk/>
            <pc:sldMk cId="2126959789" sldId="662"/>
            <ac:spMk id="18" creationId="{638686D6-3176-45A8-9886-E99A8AA7345A}"/>
          </ac:spMkLst>
        </pc:spChg>
        <pc:spChg chg="add del">
          <ac:chgData name="Radosław Kępa" userId="8c0ea5e9-3fa2-4c49-ad41-21c5bc472b98" providerId="ADAL" clId="{2DE19CE1-ACAE-4CDE-8D69-B30CD2B47A15}" dt="2019-05-09T22:28:19.041" v="11677" actId="478"/>
          <ac:spMkLst>
            <pc:docMk/>
            <pc:sldMk cId="2126959789" sldId="662"/>
            <ac:spMk id="18" creationId="{A0263E2A-ED9C-4985-B695-B8A0AEA004C4}"/>
          </ac:spMkLst>
        </pc:spChg>
        <pc:spChg chg="add del mod">
          <ac:chgData name="Radosław Kępa" userId="8c0ea5e9-3fa2-4c49-ad41-21c5bc472b98" providerId="ADAL" clId="{2DE19CE1-ACAE-4CDE-8D69-B30CD2B47A15}" dt="2019-05-13T22:10:18.162" v="28659" actId="478"/>
          <ac:spMkLst>
            <pc:docMk/>
            <pc:sldMk cId="2126959789" sldId="662"/>
            <ac:spMk id="19" creationId="{B9EE4578-357B-4C5F-BBF2-C4EC45CE1744}"/>
          </ac:spMkLst>
        </pc:spChg>
        <pc:grpChg chg="add del mod">
          <ac:chgData name="Radosław Kępa" userId="8c0ea5e9-3fa2-4c49-ad41-21c5bc472b98" providerId="ADAL" clId="{2DE19CE1-ACAE-4CDE-8D69-B30CD2B47A15}" dt="2019-05-13T17:45:48.510" v="28149" actId="478"/>
          <ac:grpSpMkLst>
            <pc:docMk/>
            <pc:sldMk cId="2126959789" sldId="662"/>
            <ac:grpSpMk id="2" creationId="{C3547A53-F71A-4FEC-BBEC-5D5DBA25D946}"/>
          </ac:grpSpMkLst>
        </pc:grpChg>
        <pc:grpChg chg="del">
          <ac:chgData name="Radosław Kępa" userId="8c0ea5e9-3fa2-4c49-ad41-21c5bc472b98" providerId="ADAL" clId="{2DE19CE1-ACAE-4CDE-8D69-B30CD2B47A15}" dt="2019-05-09T22:23:00.729" v="11447" actId="478"/>
          <ac:grpSpMkLst>
            <pc:docMk/>
            <pc:sldMk cId="2126959789" sldId="662"/>
            <ac:grpSpMk id="5" creationId="{2B373DDE-C64B-48A5-BD74-B917D3A184C7}"/>
          </ac:grpSpMkLst>
        </pc:grpChg>
        <pc:picChg chg="add mod">
          <ac:chgData name="Radosław Kępa" userId="8c0ea5e9-3fa2-4c49-ad41-21c5bc472b98" providerId="ADAL" clId="{2DE19CE1-ACAE-4CDE-8D69-B30CD2B47A15}" dt="2019-05-13T23:07:27.364" v="29392" actId="1076"/>
          <ac:picMkLst>
            <pc:docMk/>
            <pc:sldMk cId="2126959789" sldId="662"/>
            <ac:picMk id="3" creationId="{40BA59EC-FED8-4C63-8BA5-D9C8476817D1}"/>
          </ac:picMkLst>
        </pc:picChg>
        <pc:picChg chg="add mod">
          <ac:chgData name="Radosław Kępa" userId="8c0ea5e9-3fa2-4c49-ad41-21c5bc472b98" providerId="ADAL" clId="{2DE19CE1-ACAE-4CDE-8D69-B30CD2B47A15}" dt="2019-05-13T23:07:27.364" v="29392" actId="1076"/>
          <ac:picMkLst>
            <pc:docMk/>
            <pc:sldMk cId="2126959789" sldId="662"/>
            <ac:picMk id="4" creationId="{A2EBD3D9-A340-4A58-8EE5-1F75D21019D0}"/>
          </ac:picMkLst>
        </pc:picChg>
        <pc:picChg chg="add del mod">
          <ac:chgData name="Radosław Kępa" userId="8c0ea5e9-3fa2-4c49-ad41-21c5bc472b98" providerId="ADAL" clId="{2DE19CE1-ACAE-4CDE-8D69-B30CD2B47A15}" dt="2019-05-13T23:06:33.520" v="29382" actId="478"/>
          <ac:picMkLst>
            <pc:docMk/>
            <pc:sldMk cId="2126959789" sldId="662"/>
            <ac:picMk id="8" creationId="{8BF76921-38A3-44B4-8877-33EA0DB94C93}"/>
          </ac:picMkLst>
        </pc:picChg>
        <pc:picChg chg="add mod ord">
          <ac:chgData name="Radosław Kępa" userId="8c0ea5e9-3fa2-4c49-ad41-21c5bc472b98" providerId="ADAL" clId="{2DE19CE1-ACAE-4CDE-8D69-B30CD2B47A15}" dt="2019-05-13T23:11:19.593" v="29435" actId="1076"/>
          <ac:picMkLst>
            <pc:docMk/>
            <pc:sldMk cId="2126959789" sldId="662"/>
            <ac:picMk id="9" creationId="{686FC156-752A-44EB-A074-B7C7ED405B84}"/>
          </ac:picMkLst>
        </pc:picChg>
        <pc:picChg chg="add mod">
          <ac:chgData name="Radosław Kępa" userId="8c0ea5e9-3fa2-4c49-ad41-21c5bc472b98" providerId="ADAL" clId="{2DE19CE1-ACAE-4CDE-8D69-B30CD2B47A15}" dt="2019-05-12T23:37:13.009" v="26106" actId="164"/>
          <ac:picMkLst>
            <pc:docMk/>
            <pc:sldMk cId="2126959789" sldId="662"/>
            <ac:picMk id="11" creationId="{6B3E2E7D-C194-407E-9E8B-8EAB304BB921}"/>
          </ac:picMkLst>
        </pc:picChg>
        <pc:picChg chg="add mod">
          <ac:chgData name="Radosław Kępa" userId="8c0ea5e9-3fa2-4c49-ad41-21c5bc472b98" providerId="ADAL" clId="{2DE19CE1-ACAE-4CDE-8D69-B30CD2B47A15}" dt="2019-05-12T23:37:13.009" v="26106" actId="164"/>
          <ac:picMkLst>
            <pc:docMk/>
            <pc:sldMk cId="2126959789" sldId="662"/>
            <ac:picMk id="12" creationId="{980D327E-8329-4DB9-BC3D-300DF91CE8B2}"/>
          </ac:picMkLst>
        </pc:picChg>
        <pc:picChg chg="add del mod">
          <ac:chgData name="Radosław Kępa" userId="8c0ea5e9-3fa2-4c49-ad41-21c5bc472b98" providerId="ADAL" clId="{2DE19CE1-ACAE-4CDE-8D69-B30CD2B47A15}" dt="2019-05-13T23:08:54.511" v="29402"/>
          <ac:picMkLst>
            <pc:docMk/>
            <pc:sldMk cId="2126959789" sldId="662"/>
            <ac:picMk id="14" creationId="{FDA306B6-FDDE-4593-B2E1-8B024427E0E5}"/>
          </ac:picMkLst>
        </pc:picChg>
        <pc:picChg chg="mod">
          <ac:chgData name="Radosław Kępa" userId="8c0ea5e9-3fa2-4c49-ad41-21c5bc472b98" providerId="ADAL" clId="{2DE19CE1-ACAE-4CDE-8D69-B30CD2B47A15}" dt="2019-05-09T22:23:49.999" v="11458" actId="1076"/>
          <ac:picMkLst>
            <pc:docMk/>
            <pc:sldMk cId="2126959789" sldId="662"/>
            <ac:picMk id="15" creationId="{F867B27A-E96A-43FD-A26A-F5163F6B0525}"/>
          </ac:picMkLst>
        </pc:picChg>
      </pc:sldChg>
      <pc:sldChg chg="delSp modSp add del ord modNotes modNotesTx">
        <pc:chgData name="Radosław Kępa" userId="8c0ea5e9-3fa2-4c49-ad41-21c5bc472b98" providerId="ADAL" clId="{2DE19CE1-ACAE-4CDE-8D69-B30CD2B47A15}" dt="2019-05-13T16:44:39.808" v="26872" actId="2696"/>
        <pc:sldMkLst>
          <pc:docMk/>
          <pc:sldMk cId="2638312523" sldId="663"/>
        </pc:sldMkLst>
        <pc:spChg chg="mod">
          <ac:chgData name="Radosław Kępa" userId="8c0ea5e9-3fa2-4c49-ad41-21c5bc472b98" providerId="ADAL" clId="{2DE19CE1-ACAE-4CDE-8D69-B30CD2B47A15}" dt="2019-05-12T23:57:34.712" v="26606" actId="20577"/>
          <ac:spMkLst>
            <pc:docMk/>
            <pc:sldMk cId="2638312523" sldId="663"/>
            <ac:spMk id="7" creationId="{D2A88834-AF63-4C7A-848C-D75CDF15F09C}"/>
          </ac:spMkLst>
        </pc:spChg>
        <pc:spChg chg="del">
          <ac:chgData name="Radosław Kępa" userId="8c0ea5e9-3fa2-4c49-ad41-21c5bc472b98" providerId="ADAL" clId="{2DE19CE1-ACAE-4CDE-8D69-B30CD2B47A15}" dt="2019-05-09T22:28:53.535" v="11679"/>
          <ac:spMkLst>
            <pc:docMk/>
            <pc:sldMk cId="2638312523" sldId="663"/>
            <ac:spMk id="8" creationId="{C5FC2D85-85E3-4BBD-8EFA-309AD8524072}"/>
          </ac:spMkLst>
        </pc:spChg>
        <pc:spChg chg="mod">
          <ac:chgData name="Radosław Kępa" userId="8c0ea5e9-3fa2-4c49-ad41-21c5bc472b98" providerId="ADAL" clId="{2DE19CE1-ACAE-4CDE-8D69-B30CD2B47A15}" dt="2019-05-12T23:42:10.427" v="26306" actId="13926"/>
          <ac:spMkLst>
            <pc:docMk/>
            <pc:sldMk cId="2638312523" sldId="663"/>
            <ac:spMk id="14" creationId="{C15DDC15-66D3-420D-86C4-189058395281}"/>
          </ac:spMkLst>
        </pc:spChg>
        <pc:grpChg chg="mod">
          <ac:chgData name="Radosław Kępa" userId="8c0ea5e9-3fa2-4c49-ad41-21c5bc472b98" providerId="ADAL" clId="{2DE19CE1-ACAE-4CDE-8D69-B30CD2B47A15}" dt="2019-05-12T23:39:49.002" v="26288" actId="1076"/>
          <ac:grpSpMkLst>
            <pc:docMk/>
            <pc:sldMk cId="2638312523" sldId="663"/>
            <ac:grpSpMk id="5" creationId="{2B373DDE-C64B-48A5-BD74-B917D3A184C7}"/>
          </ac:grpSpMkLst>
        </pc:grpChg>
      </pc:sldChg>
      <pc:sldChg chg="addSp delSp modSp add ord modAnim modNotesTx">
        <pc:chgData name="Radosław Kępa" userId="8c0ea5e9-3fa2-4c49-ad41-21c5bc472b98" providerId="ADAL" clId="{2DE19CE1-ACAE-4CDE-8D69-B30CD2B47A15}" dt="2019-05-13T21:56:57.726" v="28595" actId="20577"/>
        <pc:sldMkLst>
          <pc:docMk/>
          <pc:sldMk cId="4092394853" sldId="667"/>
        </pc:sldMkLst>
        <pc:spChg chg="add del mod">
          <ac:chgData name="Radosław Kępa" userId="8c0ea5e9-3fa2-4c49-ad41-21c5bc472b98" providerId="ADAL" clId="{2DE19CE1-ACAE-4CDE-8D69-B30CD2B47A15}" dt="2019-05-12T18:53:56.789" v="21372" actId="478"/>
          <ac:spMkLst>
            <pc:docMk/>
            <pc:sldMk cId="4092394853" sldId="667"/>
            <ac:spMk id="4" creationId="{942FB42B-E005-4B01-8A76-54435D9A9CC9}"/>
          </ac:spMkLst>
        </pc:spChg>
        <pc:spChg chg="mod">
          <ac:chgData name="Radosław Kępa" userId="8c0ea5e9-3fa2-4c49-ad41-21c5bc472b98" providerId="ADAL" clId="{2DE19CE1-ACAE-4CDE-8D69-B30CD2B47A15}" dt="2019-05-13T21:56:57.726" v="28595" actId="20577"/>
          <ac:spMkLst>
            <pc:docMk/>
            <pc:sldMk cId="4092394853" sldId="667"/>
            <ac:spMk id="5" creationId="{2CF6FD7B-FDCD-4FEB-85B9-8468AF30D7F9}"/>
          </ac:spMkLst>
        </pc:spChg>
        <pc:spChg chg="mod">
          <ac:chgData name="Radosław Kępa" userId="8c0ea5e9-3fa2-4c49-ad41-21c5bc472b98" providerId="ADAL" clId="{2DE19CE1-ACAE-4CDE-8D69-B30CD2B47A15}" dt="2019-05-12T19:55:53.154" v="22344"/>
          <ac:spMkLst>
            <pc:docMk/>
            <pc:sldMk cId="4092394853" sldId="667"/>
            <ac:spMk id="6" creationId="{CE3E420A-4CAA-4092-930E-FBBDD5DFF54F}"/>
          </ac:spMkLst>
        </pc:spChg>
        <pc:spChg chg="add del mod">
          <ac:chgData name="Radosław Kępa" userId="8c0ea5e9-3fa2-4c49-ad41-21c5bc472b98" providerId="ADAL" clId="{2DE19CE1-ACAE-4CDE-8D69-B30CD2B47A15}" dt="2019-05-12T19:56:31.198" v="22351"/>
          <ac:spMkLst>
            <pc:docMk/>
            <pc:sldMk cId="4092394853" sldId="667"/>
            <ac:spMk id="14" creationId="{DC7AB032-2471-4512-80C8-AFF44E64831A}"/>
          </ac:spMkLst>
        </pc:spChg>
        <pc:spChg chg="del">
          <ac:chgData name="Radosław Kępa" userId="8c0ea5e9-3fa2-4c49-ad41-21c5bc472b98" providerId="ADAL" clId="{2DE19CE1-ACAE-4CDE-8D69-B30CD2B47A15}" dt="2019-05-12T18:48:53.940" v="21337" actId="478"/>
          <ac:spMkLst>
            <pc:docMk/>
            <pc:sldMk cId="4092394853" sldId="667"/>
            <ac:spMk id="17" creationId="{433791A3-81BC-4FC3-92CF-5DCBD5DC8AD7}"/>
          </ac:spMkLst>
        </pc:spChg>
        <pc:picChg chg="del">
          <ac:chgData name="Radosław Kępa" userId="8c0ea5e9-3fa2-4c49-ad41-21c5bc472b98" providerId="ADAL" clId="{2DE19CE1-ACAE-4CDE-8D69-B30CD2B47A15}" dt="2019-05-12T18:53:58.567" v="21373" actId="478"/>
          <ac:picMkLst>
            <pc:docMk/>
            <pc:sldMk cId="4092394853" sldId="667"/>
            <ac:picMk id="3" creationId="{53F4BE9E-EEE8-486E-83A5-834816D36DBD}"/>
          </ac:picMkLst>
        </pc:picChg>
        <pc:picChg chg="add">
          <ac:chgData name="Radosław Kępa" userId="8c0ea5e9-3fa2-4c49-ad41-21c5bc472b98" providerId="ADAL" clId="{2DE19CE1-ACAE-4CDE-8D69-B30CD2B47A15}" dt="2019-05-12T18:49:02.561" v="21338"/>
          <ac:picMkLst>
            <pc:docMk/>
            <pc:sldMk cId="4092394853" sldId="667"/>
            <ac:picMk id="9" creationId="{98BADF42-98C0-4DA1-A643-F86D2B2A46E2}"/>
          </ac:picMkLst>
        </pc:picChg>
        <pc:picChg chg="add">
          <ac:chgData name="Radosław Kępa" userId="8c0ea5e9-3fa2-4c49-ad41-21c5bc472b98" providerId="ADAL" clId="{2DE19CE1-ACAE-4CDE-8D69-B30CD2B47A15}" dt="2019-05-12T18:49:02.561" v="21338"/>
          <ac:picMkLst>
            <pc:docMk/>
            <pc:sldMk cId="4092394853" sldId="667"/>
            <ac:picMk id="10" creationId="{D696F8F7-5D66-4ADA-B710-E7A4DBDA561F}"/>
          </ac:picMkLst>
        </pc:picChg>
        <pc:picChg chg="add">
          <ac:chgData name="Radosław Kępa" userId="8c0ea5e9-3fa2-4c49-ad41-21c5bc472b98" providerId="ADAL" clId="{2DE19CE1-ACAE-4CDE-8D69-B30CD2B47A15}" dt="2019-05-12T18:49:02.561" v="21338"/>
          <ac:picMkLst>
            <pc:docMk/>
            <pc:sldMk cId="4092394853" sldId="667"/>
            <ac:picMk id="11" creationId="{81DE7156-82E4-415A-B1E7-FA5608D94B2B}"/>
          </ac:picMkLst>
        </pc:picChg>
        <pc:picChg chg="del">
          <ac:chgData name="Radosław Kępa" userId="8c0ea5e9-3fa2-4c49-ad41-21c5bc472b98" providerId="ADAL" clId="{2DE19CE1-ACAE-4CDE-8D69-B30CD2B47A15}" dt="2019-05-12T18:53:43.227" v="21367" actId="478"/>
          <ac:picMkLst>
            <pc:docMk/>
            <pc:sldMk cId="4092394853" sldId="667"/>
            <ac:picMk id="12" creationId="{6B9F65AB-98A4-4E5F-94B8-0CB32D6C2408}"/>
          </ac:picMkLst>
        </pc:picChg>
      </pc:sldChg>
      <pc:sldChg chg="addSp delSp modSp add modNotes modNotesTx">
        <pc:chgData name="Radosław Kępa" userId="8c0ea5e9-3fa2-4c49-ad41-21c5bc472b98" providerId="ADAL" clId="{2DE19CE1-ACAE-4CDE-8D69-B30CD2B47A15}" dt="2019-05-13T06:06:58.610" v="26754"/>
        <pc:sldMkLst>
          <pc:docMk/>
          <pc:sldMk cId="3342963072" sldId="668"/>
        </pc:sldMkLst>
        <pc:spChg chg="add mod">
          <ac:chgData name="Radosław Kępa" userId="8c0ea5e9-3fa2-4c49-ad41-21c5bc472b98" providerId="ADAL" clId="{2DE19CE1-ACAE-4CDE-8D69-B30CD2B47A15}" dt="2019-05-12T20:02:48.972" v="22567" actId="20577"/>
          <ac:spMkLst>
            <pc:docMk/>
            <pc:sldMk cId="3342963072" sldId="668"/>
            <ac:spMk id="2" creationId="{A3A51AF2-6530-4905-87C9-4B6A52738626}"/>
          </ac:spMkLst>
        </pc:spChg>
        <pc:spChg chg="del mod">
          <ac:chgData name="Radosław Kępa" userId="8c0ea5e9-3fa2-4c49-ad41-21c5bc472b98" providerId="ADAL" clId="{2DE19CE1-ACAE-4CDE-8D69-B30CD2B47A15}" dt="2019-05-12T19:38:46.697" v="21792"/>
          <ac:spMkLst>
            <pc:docMk/>
            <pc:sldMk cId="3342963072" sldId="668"/>
            <ac:spMk id="5" creationId="{8310C81C-8AAD-4EB0-8203-6580948333EE}"/>
          </ac:spMkLst>
        </pc:spChg>
        <pc:spChg chg="mod">
          <ac:chgData name="Radosław Kępa" userId="8c0ea5e9-3fa2-4c49-ad41-21c5bc472b98" providerId="ADAL" clId="{2DE19CE1-ACAE-4CDE-8D69-B30CD2B47A15}" dt="2019-05-12T19:39:06.330" v="21801" actId="403"/>
          <ac:spMkLst>
            <pc:docMk/>
            <pc:sldMk cId="3342963072" sldId="668"/>
            <ac:spMk id="16" creationId="{FB204C18-73ED-4317-9821-DE5AC3C233D0}"/>
          </ac:spMkLst>
        </pc:spChg>
        <pc:picChg chg="del">
          <ac:chgData name="Radosław Kępa" userId="8c0ea5e9-3fa2-4c49-ad41-21c5bc472b98" providerId="ADAL" clId="{2DE19CE1-ACAE-4CDE-8D69-B30CD2B47A15}" dt="2019-05-12T19:38:46.695" v="21790" actId="478"/>
          <ac:picMkLst>
            <pc:docMk/>
            <pc:sldMk cId="3342963072" sldId="668"/>
            <ac:picMk id="10" creationId="{9FC9F039-690D-458E-A7F5-8722FE23E5A6}"/>
          </ac:picMkLst>
        </pc:picChg>
      </pc:sldChg>
      <pc:sldChg chg="addSp delSp modSp add modNotes modNotesTx">
        <pc:chgData name="Radosław Kępa" userId="8c0ea5e9-3fa2-4c49-ad41-21c5bc472b98" providerId="ADAL" clId="{2DE19CE1-ACAE-4CDE-8D69-B30CD2B47A15}" dt="2019-05-13T23:11:59.431" v="29436" actId="1076"/>
        <pc:sldMkLst>
          <pc:docMk/>
          <pc:sldMk cId="1231927803" sldId="669"/>
        </pc:sldMkLst>
        <pc:spChg chg="mod">
          <ac:chgData name="Radosław Kępa" userId="8c0ea5e9-3fa2-4c49-ad41-21c5bc472b98" providerId="ADAL" clId="{2DE19CE1-ACAE-4CDE-8D69-B30CD2B47A15}" dt="2019-05-13T23:04:22.953" v="29372" actId="14100"/>
          <ac:spMkLst>
            <pc:docMk/>
            <pc:sldMk cId="1231927803" sldId="669"/>
            <ac:spMk id="14" creationId="{C15DDC15-66D3-420D-86C4-189058395281}"/>
          </ac:spMkLst>
        </pc:spChg>
        <pc:picChg chg="del">
          <ac:chgData name="Radosław Kępa" userId="8c0ea5e9-3fa2-4c49-ad41-21c5bc472b98" providerId="ADAL" clId="{2DE19CE1-ACAE-4CDE-8D69-B30CD2B47A15}" dt="2019-05-12T22:58:54.787" v="24802"/>
          <ac:picMkLst>
            <pc:docMk/>
            <pc:sldMk cId="1231927803" sldId="669"/>
            <ac:picMk id="3" creationId="{E9C19616-E7CF-4D61-9B6F-CE927199BB92}"/>
          </ac:picMkLst>
        </pc:picChg>
        <pc:picChg chg="add del mod">
          <ac:chgData name="Radosław Kępa" userId="8c0ea5e9-3fa2-4c49-ad41-21c5bc472b98" providerId="ADAL" clId="{2DE19CE1-ACAE-4CDE-8D69-B30CD2B47A15}" dt="2019-05-12T23:02:33.924" v="24870"/>
          <ac:picMkLst>
            <pc:docMk/>
            <pc:sldMk cId="1231927803" sldId="669"/>
            <ac:picMk id="4" creationId="{D287EAB0-5868-461F-907E-7EDAB9741523}"/>
          </ac:picMkLst>
        </pc:picChg>
        <pc:picChg chg="add mod">
          <ac:chgData name="Radosław Kępa" userId="8c0ea5e9-3fa2-4c49-ad41-21c5bc472b98" providerId="ADAL" clId="{2DE19CE1-ACAE-4CDE-8D69-B30CD2B47A15}" dt="2019-05-13T23:11:59.431" v="29436" actId="1076"/>
          <ac:picMkLst>
            <pc:docMk/>
            <pc:sldMk cId="1231927803" sldId="669"/>
            <ac:picMk id="9" creationId="{148538A6-DD3F-4A46-A613-F56246267A07}"/>
          </ac:picMkLst>
        </pc:picChg>
      </pc:sldChg>
      <pc:sldChg chg="addSp delSp modSp add">
        <pc:chgData name="Radosław Kępa" userId="8c0ea5e9-3fa2-4c49-ad41-21c5bc472b98" providerId="ADAL" clId="{2DE19CE1-ACAE-4CDE-8D69-B30CD2B47A15}" dt="2019-05-13T23:03:54.397" v="29370" actId="113"/>
        <pc:sldMkLst>
          <pc:docMk/>
          <pc:sldMk cId="2526024589" sldId="670"/>
        </pc:sldMkLst>
        <pc:spChg chg="add mod">
          <ac:chgData name="Radosław Kępa" userId="8c0ea5e9-3fa2-4c49-ad41-21c5bc472b98" providerId="ADAL" clId="{2DE19CE1-ACAE-4CDE-8D69-B30CD2B47A15}" dt="2019-05-13T23:01:08.311" v="29324" actId="571"/>
          <ac:spMkLst>
            <pc:docMk/>
            <pc:sldMk cId="2526024589" sldId="670"/>
            <ac:spMk id="10" creationId="{ADC804E0-06AC-43C4-ADB4-BD77CB69C2A5}"/>
          </ac:spMkLst>
        </pc:spChg>
        <pc:spChg chg="mod">
          <ac:chgData name="Radosław Kępa" userId="8c0ea5e9-3fa2-4c49-ad41-21c5bc472b98" providerId="ADAL" clId="{2DE19CE1-ACAE-4CDE-8D69-B30CD2B47A15}" dt="2019-05-13T23:03:54.397" v="29370" actId="113"/>
          <ac:spMkLst>
            <pc:docMk/>
            <pc:sldMk cId="2526024589" sldId="670"/>
            <ac:spMk id="19" creationId="{B9EE4578-357B-4C5F-BBF2-C4EC45CE1744}"/>
          </ac:spMkLst>
        </pc:spChg>
        <pc:picChg chg="del">
          <ac:chgData name="Radosław Kępa" userId="8c0ea5e9-3fa2-4c49-ad41-21c5bc472b98" providerId="ADAL" clId="{2DE19CE1-ACAE-4CDE-8D69-B30CD2B47A15}" dt="2019-05-13T22:05:54.367" v="28620" actId="478"/>
          <ac:picMkLst>
            <pc:docMk/>
            <pc:sldMk cId="2526024589" sldId="670"/>
            <ac:picMk id="3" creationId="{40BA59EC-FED8-4C63-8BA5-D9C8476817D1}"/>
          </ac:picMkLst>
        </pc:picChg>
        <pc:picChg chg="del">
          <ac:chgData name="Radosław Kępa" userId="8c0ea5e9-3fa2-4c49-ad41-21c5bc472b98" providerId="ADAL" clId="{2DE19CE1-ACAE-4CDE-8D69-B30CD2B47A15}" dt="2019-05-13T22:05:56.310" v="28621" actId="478"/>
          <ac:picMkLst>
            <pc:docMk/>
            <pc:sldMk cId="2526024589" sldId="670"/>
            <ac:picMk id="4" creationId="{A2EBD3D9-A340-4A58-8EE5-1F75D21019D0}"/>
          </ac:picMkLst>
        </pc:picChg>
      </pc:sldChg>
      <pc:sldChg chg="add del">
        <pc:chgData name="Radosław Kępa" userId="8c0ea5e9-3fa2-4c49-ad41-21c5bc472b98" providerId="ADAL" clId="{2DE19CE1-ACAE-4CDE-8D69-B30CD2B47A15}" dt="2019-05-13T23:12:50.352" v="29440"/>
        <pc:sldMkLst>
          <pc:docMk/>
          <pc:sldMk cId="1839981691" sldId="671"/>
        </pc:sldMkLst>
      </pc:sldChg>
      <pc:sldChg chg="addSp delSp modSp add delAnim modAnim modNotesTx">
        <pc:chgData name="Radosław Kępa" userId="8c0ea5e9-3fa2-4c49-ad41-21c5bc472b98" providerId="ADAL" clId="{2DE19CE1-ACAE-4CDE-8D69-B30CD2B47A15}" dt="2019-05-14T10:37:16.226" v="30382" actId="6549"/>
        <pc:sldMkLst>
          <pc:docMk/>
          <pc:sldMk cId="3315406227" sldId="671"/>
        </pc:sldMkLst>
        <pc:spChg chg="add mod">
          <ac:chgData name="Radosław Kępa" userId="8c0ea5e9-3fa2-4c49-ad41-21c5bc472b98" providerId="ADAL" clId="{2DE19CE1-ACAE-4CDE-8D69-B30CD2B47A15}" dt="2019-05-14T10:37:06.043" v="30381" actId="20577"/>
          <ac:spMkLst>
            <pc:docMk/>
            <pc:sldMk cId="3315406227" sldId="671"/>
            <ac:spMk id="2" creationId="{3C35047D-7A6D-4F1D-9FF4-8001552978FB}"/>
          </ac:spMkLst>
        </pc:spChg>
        <pc:spChg chg="mod">
          <ac:chgData name="Radosław Kępa" userId="8c0ea5e9-3fa2-4c49-ad41-21c5bc472b98" providerId="ADAL" clId="{2DE19CE1-ACAE-4CDE-8D69-B30CD2B47A15}" dt="2019-05-14T10:31:58.765" v="30066" actId="20577"/>
          <ac:spMkLst>
            <pc:docMk/>
            <pc:sldMk cId="3315406227" sldId="671"/>
            <ac:spMk id="13" creationId="{C33C279D-15CB-4173-8D14-2C1640233E2E}"/>
          </ac:spMkLst>
        </pc:spChg>
        <pc:spChg chg="del mod">
          <ac:chgData name="Radosław Kępa" userId="8c0ea5e9-3fa2-4c49-ad41-21c5bc472b98" providerId="ADAL" clId="{2DE19CE1-ACAE-4CDE-8D69-B30CD2B47A15}" dt="2019-05-14T10:26:01.045" v="29726" actId="478"/>
          <ac:spMkLst>
            <pc:docMk/>
            <pc:sldMk cId="3315406227" sldId="671"/>
            <ac:spMk id="14" creationId="{C15DDC15-66D3-420D-86C4-189058395281}"/>
          </ac:spMkLst>
        </pc:spChg>
      </pc:sldChg>
    </pc:docChg>
  </pc:docChgLst>
  <pc:docChgLst>
    <pc:chgData name="Radosław Kępa" userId="8c0ea5e9-3fa2-4c49-ad41-21c5bc472b98" providerId="ADAL" clId="{DF895348-184E-4248-AD74-80EA5C817037}"/>
    <pc:docChg chg="modSld">
      <pc:chgData name="Radosław Kępa" userId="8c0ea5e9-3fa2-4c49-ad41-21c5bc472b98" providerId="ADAL" clId="{DF895348-184E-4248-AD74-80EA5C817037}" dt="2019-05-06T15:31:24.119" v="17" actId="20577"/>
      <pc:docMkLst>
        <pc:docMk/>
      </pc:docMkLst>
    </pc:docChg>
  </pc:docChgLst>
  <pc:docChgLst>
    <pc:chgData name="Radosław Kępa" userId="8c0ea5e9-3fa2-4c49-ad41-21c5bc472b98" providerId="ADAL" clId="{AEAB6302-F22C-44F6-BDC0-A321800B2BB6}"/>
    <pc:docChg chg="undo custSel addSld delSld modSld sldOrd">
      <pc:chgData name="Radosław Kępa" userId="8c0ea5e9-3fa2-4c49-ad41-21c5bc472b98" providerId="ADAL" clId="{AEAB6302-F22C-44F6-BDC0-A321800B2BB6}" dt="2019-05-06T15:26:52.119" v="481" actId="20577"/>
      <pc:docMkLst>
        <pc:docMk/>
      </pc:docMkLst>
      <pc:sldChg chg="modSp">
        <pc:chgData name="Radosław Kępa" userId="8c0ea5e9-3fa2-4c49-ad41-21c5bc472b98" providerId="ADAL" clId="{AEAB6302-F22C-44F6-BDC0-A321800B2BB6}" dt="2019-05-06T15:25:47.734" v="386" actId="20577"/>
        <pc:sldMkLst>
          <pc:docMk/>
          <pc:sldMk cId="1483984568" sldId="268"/>
        </pc:sldMkLst>
        <pc:spChg chg="mod">
          <ac:chgData name="Radosław Kępa" userId="8c0ea5e9-3fa2-4c49-ad41-21c5bc472b98" providerId="ADAL" clId="{AEAB6302-F22C-44F6-BDC0-A321800B2BB6}" dt="2019-05-06T15:25:47.734" v="386" actId="20577"/>
          <ac:spMkLst>
            <pc:docMk/>
            <pc:sldMk cId="1483984568" sldId="268"/>
            <ac:spMk id="7" creationId="{78206DB5-67EB-4465-A2E9-6BCFA608F5DA}"/>
          </ac:spMkLst>
        </pc:spChg>
      </pc:sldChg>
      <pc:sldChg chg="addSp delSp">
        <pc:chgData name="Radosław Kępa" userId="8c0ea5e9-3fa2-4c49-ad41-21c5bc472b98" providerId="ADAL" clId="{AEAB6302-F22C-44F6-BDC0-A321800B2BB6}" dt="2019-05-06T15:20:40.159" v="301"/>
        <pc:sldMkLst>
          <pc:docMk/>
          <pc:sldMk cId="3666458851" sldId="394"/>
        </pc:sldMkLst>
        <pc:picChg chg="del">
          <ac:chgData name="Radosław Kępa" userId="8c0ea5e9-3fa2-4c49-ad41-21c5bc472b98" providerId="ADAL" clId="{AEAB6302-F22C-44F6-BDC0-A321800B2BB6}" dt="2019-05-06T15:20:31.537" v="298" actId="478"/>
          <ac:picMkLst>
            <pc:docMk/>
            <pc:sldMk cId="3666458851" sldId="394"/>
            <ac:picMk id="3" creationId="{53D4A975-FEB8-401D-BA88-F44A118D5C89}"/>
          </ac:picMkLst>
        </pc:picChg>
        <pc:picChg chg="add del">
          <ac:chgData name="Radosław Kępa" userId="8c0ea5e9-3fa2-4c49-ad41-21c5bc472b98" providerId="ADAL" clId="{AEAB6302-F22C-44F6-BDC0-A321800B2BB6}" dt="2019-05-06T15:20:32.856" v="300"/>
          <ac:picMkLst>
            <pc:docMk/>
            <pc:sldMk cId="3666458851" sldId="394"/>
            <ac:picMk id="8" creationId="{4F9B4D68-DF05-43F4-9B66-A7C098EEC1AC}"/>
          </ac:picMkLst>
        </pc:picChg>
        <pc:picChg chg="add">
          <ac:chgData name="Radosław Kępa" userId="8c0ea5e9-3fa2-4c49-ad41-21c5bc472b98" providerId="ADAL" clId="{AEAB6302-F22C-44F6-BDC0-A321800B2BB6}" dt="2019-05-06T15:20:40.159" v="301"/>
          <ac:picMkLst>
            <pc:docMk/>
            <pc:sldMk cId="3666458851" sldId="394"/>
            <ac:picMk id="9" creationId="{B5203B82-C066-42D2-8E01-779E8742C376}"/>
          </ac:picMkLst>
        </pc:picChg>
      </pc:sldChg>
      <pc:sldChg chg="addSp delSp modSp add">
        <pc:chgData name="Radosław Kępa" userId="8c0ea5e9-3fa2-4c49-ad41-21c5bc472b98" providerId="ADAL" clId="{AEAB6302-F22C-44F6-BDC0-A321800B2BB6}" dt="2019-05-06T15:23:21.071" v="366" actId="20577"/>
        <pc:sldMkLst>
          <pc:docMk/>
          <pc:sldMk cId="339537977" sldId="616"/>
        </pc:sldMkLst>
        <pc:spChg chg="add del mod">
          <ac:chgData name="Radosław Kępa" userId="8c0ea5e9-3fa2-4c49-ad41-21c5bc472b98" providerId="ADAL" clId="{AEAB6302-F22C-44F6-BDC0-A321800B2BB6}" dt="2019-05-06T15:23:03.964" v="344" actId="478"/>
          <ac:spMkLst>
            <pc:docMk/>
            <pc:sldMk cId="339537977" sldId="616"/>
            <ac:spMk id="3" creationId="{BB8038CE-6271-44C8-B6F7-3F873D447238}"/>
          </ac:spMkLst>
        </pc:spChg>
        <pc:spChg chg="add del mod">
          <ac:chgData name="Radosław Kępa" userId="8c0ea5e9-3fa2-4c49-ad41-21c5bc472b98" providerId="ADAL" clId="{AEAB6302-F22C-44F6-BDC0-A321800B2BB6}" dt="2019-05-06T15:22:49.297" v="342"/>
          <ac:spMkLst>
            <pc:docMk/>
            <pc:sldMk cId="339537977" sldId="616"/>
            <ac:spMk id="6" creationId="{7CCEF98F-DDC6-4492-8FF0-23FBCCF2F268}"/>
          </ac:spMkLst>
        </pc:spChg>
        <pc:spChg chg="mod">
          <ac:chgData name="Radosław Kępa" userId="8c0ea5e9-3fa2-4c49-ad41-21c5bc472b98" providerId="ADAL" clId="{AEAB6302-F22C-44F6-BDC0-A321800B2BB6}" dt="2019-05-06T15:07:33.054" v="227" actId="207"/>
          <ac:spMkLst>
            <pc:docMk/>
            <pc:sldMk cId="339537977" sldId="616"/>
            <ac:spMk id="7" creationId="{D2A88834-AF63-4C7A-848C-D75CDF15F09C}"/>
          </ac:spMkLst>
        </pc:spChg>
        <pc:spChg chg="add mod">
          <ac:chgData name="Radosław Kępa" userId="8c0ea5e9-3fa2-4c49-ad41-21c5bc472b98" providerId="ADAL" clId="{AEAB6302-F22C-44F6-BDC0-A321800B2BB6}" dt="2019-05-06T15:23:21.071" v="366" actId="20577"/>
          <ac:spMkLst>
            <pc:docMk/>
            <pc:sldMk cId="339537977" sldId="616"/>
            <ac:spMk id="8" creationId="{E55E0D5B-D6F2-4655-A795-578504884922}"/>
          </ac:spMkLst>
        </pc:spChg>
        <pc:picChg chg="add del">
          <ac:chgData name="Radosław Kępa" userId="8c0ea5e9-3fa2-4c49-ad41-21c5bc472b98" providerId="ADAL" clId="{AEAB6302-F22C-44F6-BDC0-A321800B2BB6}" dt="2019-05-06T15:20:11.245" v="294"/>
          <ac:picMkLst>
            <pc:docMk/>
            <pc:sldMk cId="339537977" sldId="616"/>
            <ac:picMk id="4" creationId="{5D8AB317-1025-4151-BCDE-BFC656EA0F33}"/>
          </ac:picMkLst>
        </pc:picChg>
        <pc:picChg chg="add">
          <ac:chgData name="Radosław Kępa" userId="8c0ea5e9-3fa2-4c49-ad41-21c5bc472b98" providerId="ADAL" clId="{AEAB6302-F22C-44F6-BDC0-A321800B2BB6}" dt="2019-05-06T15:20:21.393" v="297"/>
          <ac:picMkLst>
            <pc:docMk/>
            <pc:sldMk cId="339537977" sldId="616"/>
            <ac:picMk id="5" creationId="{32265549-CEBA-4CA2-8D9A-361CEF05821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61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61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1300F-28DC-485E-882E-D5CB8BA5D119}" type="datetimeFigureOut">
              <a:rPr lang="pl-PL" smtClean="0"/>
              <a:t>11.05.2019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39850" y="1162050"/>
            <a:ext cx="4178300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70838"/>
            <a:ext cx="5486400" cy="36579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823937"/>
            <a:ext cx="2971800" cy="4661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823937"/>
            <a:ext cx="2971800" cy="4661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2DE7D-799A-4BA9-B881-581CB47D9D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91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2DE7D-799A-4BA9-B881-581CB47D9D8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6975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3 min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2DE7D-799A-4BA9-B881-581CB47D9D8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9978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1162050"/>
            <a:ext cx="4178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7 min DEMO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2DE7D-799A-4BA9-B881-581CB47D9D8A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1842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3 min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2DE7D-799A-4BA9-B881-581CB47D9D8A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761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1162050"/>
            <a:ext cx="4178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5 MIN</a:t>
            </a:r>
          </a:p>
          <a:p>
            <a:endParaRPr lang="pl-PL" dirty="0"/>
          </a:p>
          <a:p>
            <a:r>
              <a:rPr lang="pl-PL" dirty="0"/>
              <a:t>CHMURA VS ON-PREM – odwieczny dylemat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	wymagania </a:t>
            </a:r>
            <a:r>
              <a:rPr lang="pl-PL" dirty="0" err="1"/>
              <a:t>complience</a:t>
            </a:r>
            <a:r>
              <a:rPr lang="pl-PL" dirty="0"/>
              <a:t> zewnętrzne (np. ubezpieczenia)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	wymagania wewnętrzne (np. dane finansowe, zgodność ze standardami wewnętrznymi lub rekomendacjami -&gt; on-</a:t>
            </a:r>
            <a:r>
              <a:rPr lang="pl-PL" dirty="0" err="1"/>
              <a:t>prem</a:t>
            </a:r>
            <a:r>
              <a:rPr lang="pl-PL" dirty="0"/>
              <a:t> zapewnia większą przewidywalność mechanizmów</a:t>
            </a:r>
          </a:p>
          <a:p>
            <a:r>
              <a:rPr lang="pl-PL" dirty="0"/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Wymagane testy bezpieczeństwa i penetracyjne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2DE7D-799A-4BA9-B881-581CB47D9D8A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637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1162050"/>
            <a:ext cx="4178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2DE7D-799A-4BA9-B881-581CB47D9D8A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5848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1162050"/>
            <a:ext cx="4178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3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2DE7D-799A-4BA9-B881-581CB47D9D8A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5737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1162050"/>
            <a:ext cx="4178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2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2DE7D-799A-4BA9-B881-581CB47D9D8A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588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1162050"/>
            <a:ext cx="4178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2 min</a:t>
            </a:r>
          </a:p>
          <a:p>
            <a:endParaRPr lang="pl-P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2DE7D-799A-4BA9-B881-581CB47D9D8A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3101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1162050"/>
            <a:ext cx="4178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2 min</a:t>
            </a:r>
          </a:p>
          <a:p>
            <a:endParaRPr lang="pl-P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2DE7D-799A-4BA9-B881-581CB47D9D8A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1100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1162050"/>
            <a:ext cx="4178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2DE7D-799A-4BA9-B881-581CB47D9D8A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936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1162050"/>
            <a:ext cx="4178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DÓŁ</a:t>
            </a:r>
          </a:p>
          <a:p>
            <a:endParaRPr lang="pl-PL" b="1" dirty="0"/>
          </a:p>
          <a:p>
            <a:r>
              <a:rPr lang="pl-PL" b="1" dirty="0"/>
              <a:t>2 min</a:t>
            </a:r>
          </a:p>
          <a:p>
            <a:endParaRPr lang="pl-PL" dirty="0"/>
          </a:p>
          <a:p>
            <a:r>
              <a:rPr lang="pl-PL" sz="2000" dirty="0"/>
              <a:t>Od dłuższego czasu zastanawiałem się z tym, czy Power BI jest dla Enterprise (wątpliwości), czy tylko dla małych i średnich?</a:t>
            </a:r>
          </a:p>
          <a:p>
            <a:pPr marL="171450" indent="-171450">
              <a:buFontTx/>
              <a:buChar char="-"/>
            </a:pPr>
            <a:r>
              <a:rPr lang="pl-PL" sz="2000" dirty="0"/>
              <a:t>BI miał trafić pod strzechy – w końcu</a:t>
            </a:r>
          </a:p>
          <a:p>
            <a:pPr marL="171450" indent="-171450">
              <a:buFontTx/>
              <a:buChar char="-"/>
            </a:pPr>
            <a:r>
              <a:rPr lang="pl-PL" sz="2000" dirty="0"/>
              <a:t>Enterprise </a:t>
            </a:r>
            <a:r>
              <a:rPr lang="pl-PL" sz="2000" dirty="0" err="1"/>
              <a:t>musial</a:t>
            </a:r>
            <a:r>
              <a:rPr lang="pl-PL" sz="2000" dirty="0"/>
              <a:t> poczekać</a:t>
            </a:r>
          </a:p>
          <a:p>
            <a:pPr marL="171450" indent="-171450">
              <a:buFontTx/>
              <a:buChar char="-"/>
            </a:pPr>
            <a:r>
              <a:rPr lang="pl-PL" sz="2000" dirty="0" err="1"/>
              <a:t>Self</a:t>
            </a:r>
            <a:r>
              <a:rPr lang="pl-PL" sz="2000" dirty="0"/>
              <a:t>-Service przereklamowany</a:t>
            </a:r>
          </a:p>
          <a:p>
            <a:pPr marL="171450" indent="-171450">
              <a:buFontTx/>
              <a:buChar char="-"/>
            </a:pPr>
            <a:r>
              <a:rPr lang="pl-PL" sz="2000" dirty="0"/>
              <a:t>One-</a:t>
            </a:r>
            <a:r>
              <a:rPr lang="pl-PL" sz="2000" dirty="0" err="1"/>
              <a:t>size</a:t>
            </a:r>
            <a:r>
              <a:rPr lang="pl-PL" sz="2000" dirty="0"/>
              <a:t> </a:t>
            </a:r>
            <a:r>
              <a:rPr lang="pl-PL" sz="2000" dirty="0" err="1"/>
              <a:t>fits</a:t>
            </a:r>
            <a:r>
              <a:rPr lang="pl-PL" sz="2000" dirty="0"/>
              <a:t> </a:t>
            </a:r>
            <a:r>
              <a:rPr lang="pl-PL" sz="2000" dirty="0" err="1"/>
              <a:t>all</a:t>
            </a:r>
            <a:r>
              <a:rPr lang="pl-PL" sz="2000" dirty="0"/>
              <a:t>?</a:t>
            </a:r>
          </a:p>
          <a:p>
            <a:pPr marL="171450" indent="-171450">
              <a:buFontTx/>
              <a:buChar char="-"/>
            </a:pPr>
            <a:r>
              <a:rPr lang="pl-PL" sz="2000" dirty="0"/>
              <a:t> dyskusje i marudzenie </a:t>
            </a:r>
            <a:r>
              <a:rPr lang="pl-PL" sz="2000"/>
              <a:t>w kuluaracNawet </a:t>
            </a:r>
            <a:r>
              <a:rPr lang="pl-PL" sz="2000" dirty="0"/>
              <a:t>MS zaczął wydawać poradniki i dokumentacje o tym jak to zrobić w Enterprise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2DE7D-799A-4BA9-B881-581CB47D9D8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7002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1162050"/>
            <a:ext cx="4178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2 min</a:t>
            </a:r>
          </a:p>
          <a:p>
            <a:pPr marL="228600" indent="-228600">
              <a:buAutoNum type="arabicParenR"/>
            </a:pPr>
            <a:r>
              <a:rPr lang="pl-PL" dirty="0"/>
              <a:t>Projekty z presją dostarczenia efektów w nowej technologii niosą ryzyko dużego długu technologicznego</a:t>
            </a:r>
          </a:p>
          <a:p>
            <a:pPr marL="685800" lvl="1" indent="-228600">
              <a:buAutoNum type="arabicParenR"/>
            </a:pPr>
            <a:r>
              <a:rPr lang="pl-PL" dirty="0"/>
              <a:t>Nieoptymalne modele, rozwijane w trakcie przy okazji poznawania danych jakimi dysponujemy</a:t>
            </a:r>
          </a:p>
          <a:p>
            <a:pPr marL="685800" lvl="1" indent="-228600">
              <a:buAutoNum type="arabicParenR"/>
            </a:pPr>
            <a:r>
              <a:rPr lang="pl-PL" dirty="0"/>
              <a:t>Szybka edukacja zespołu (plusy i minusy)</a:t>
            </a:r>
          </a:p>
          <a:p>
            <a:pPr marL="685800" lvl="1" indent="-228600">
              <a:buAutoNum type="arabicParenR"/>
            </a:pPr>
            <a:r>
              <a:rPr lang="pl-PL" dirty="0"/>
              <a:t>Wykorzystywanie przyzwyczajeń z systemów „</a:t>
            </a:r>
            <a:r>
              <a:rPr lang="pl-PL" dirty="0" err="1"/>
              <a:t>pixel</a:t>
            </a:r>
            <a:r>
              <a:rPr lang="pl-PL" dirty="0"/>
              <a:t> </a:t>
            </a:r>
            <a:r>
              <a:rPr lang="pl-PL" dirty="0" err="1"/>
              <a:t>perfect</a:t>
            </a:r>
            <a:r>
              <a:rPr lang="pl-PL" dirty="0"/>
              <a:t>”</a:t>
            </a:r>
          </a:p>
          <a:p>
            <a:pPr marL="1143000" lvl="2" indent="-228600">
              <a:buAutoNum type="arabicParenR"/>
            </a:pPr>
            <a:r>
              <a:rPr lang="pl-PL" dirty="0"/>
              <a:t>Każdy raport w PBI, zamiast klasyfikacja, nawet bez celów </a:t>
            </a:r>
            <a:r>
              <a:rPr lang="pl-PL" dirty="0" err="1"/>
              <a:t>exploracyjnych</a:t>
            </a:r>
            <a:r>
              <a:rPr lang="pl-PL" dirty="0"/>
              <a:t>)</a:t>
            </a:r>
          </a:p>
          <a:p>
            <a:pPr marL="1143000" lvl="2" indent="-228600">
              <a:buAutoNum type="arabicParenR"/>
            </a:pPr>
            <a:r>
              <a:rPr lang="pl-PL" dirty="0" err="1"/>
              <a:t>Złożonosć</a:t>
            </a:r>
            <a:r>
              <a:rPr lang="pl-PL" dirty="0"/>
              <a:t> (duże ilości miar, jednorazowego wykorzystania</a:t>
            </a:r>
          </a:p>
          <a:p>
            <a:r>
              <a:rPr lang="pl-PL" dirty="0"/>
              <a:t>Gonitwa za funkcjonalnościami </a:t>
            </a:r>
            <a:r>
              <a:rPr lang="pl-PL" dirty="0">
                <a:sym typeface="Wingdings" panose="05000000000000000000" pitchFamily="2" charset="2"/>
              </a:rPr>
              <a:t> konkurencja</a:t>
            </a:r>
          </a:p>
          <a:p>
            <a:r>
              <a:rPr lang="pl-PL" dirty="0">
                <a:sym typeface="Wingdings" panose="05000000000000000000" pitchFamily="2" charset="2"/>
              </a:rPr>
              <a:t>	Brak dobrego jakościowo zestandaryzowanego procesu deweloperskiego i edukacji w tym kierunku</a:t>
            </a:r>
          </a:p>
          <a:p>
            <a:r>
              <a:rPr lang="pl-PL" dirty="0">
                <a:sym typeface="Wingdings" panose="05000000000000000000" pitchFamily="2" charset="2"/>
              </a:rPr>
              <a:t>	Znaczny koszt projektu ciągle stanowi nie optymalny proces deweloperski i zarzadzania rozwojem – to jest mniej widoczne od strony realizacji projektów wewnętrznych, ale dostawca musi go optymalizować,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Woda znajdzie ujście - Powstaje sporo narzędzie zewnętrznych pomagających w realizacji projektów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2DE7D-799A-4BA9-B881-581CB47D9D8A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66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1162050"/>
            <a:ext cx="4178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Pytania </a:t>
            </a:r>
          </a:p>
          <a:p>
            <a:r>
              <a:rPr lang="pl-PL" b="1" dirty="0"/>
              <a:t>2 min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2DE7D-799A-4BA9-B881-581CB47D9D8A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319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2DE7D-799A-4BA9-B881-581CB47D9D8A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2076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1162050"/>
            <a:ext cx="4178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1 min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2DE7D-799A-4BA9-B881-581CB47D9D8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6838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1162050"/>
            <a:ext cx="4178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2 min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2DE7D-799A-4BA9-B881-581CB47D9D8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935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1162050"/>
            <a:ext cx="4178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b="1" dirty="0"/>
              <a:t>3 min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b="1" dirty="0"/>
              <a:t>GÓRA</a:t>
            </a:r>
            <a:endParaRPr lang="pl-P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1) Klienci jeszcze nie przyczajeni do </a:t>
            </a:r>
            <a:r>
              <a:rPr lang="pl-PL" dirty="0" err="1"/>
              <a:t>ciaglej</a:t>
            </a:r>
            <a:r>
              <a:rPr lang="pl-PL" dirty="0"/>
              <a:t> zmiany i przyrostu funkcjonalności, pracujący w modelu centralnym </a:t>
            </a:r>
            <a:r>
              <a:rPr lang="pl-PL" dirty="0" err="1"/>
              <a:t>sa</a:t>
            </a:r>
            <a:r>
              <a:rPr lang="pl-PL" dirty="0"/>
              <a:t> przyczajeni do tego ze funkcjonalność zmienia się co kilka lat i jest to długotrwały projekt (nowa wersja)  ich podstawowe oczekiwania zostaną bardzo dobrze spełnione</a:t>
            </a:r>
          </a:p>
          <a:p>
            <a:r>
              <a:rPr lang="pl-PL" dirty="0"/>
              <a:t>2) Brak standardów wytwórczych na rynku i sprawdzonych udowodnionych podejść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dirty="0"/>
              <a:t>Tabular i Power BI jest nowy - (Nie zawsze dobry dla średnich i dużych klientów) – </a:t>
            </a:r>
            <a:r>
              <a:rPr lang="pl-PL" dirty="0" err="1"/>
              <a:t>mełe</a:t>
            </a:r>
            <a:r>
              <a:rPr lang="pl-PL" dirty="0"/>
              <a:t> firmy na czują rozwijają systemy, duże wymagają uwagi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Power BI jest nowy Rozwój </a:t>
            </a:r>
            <a:r>
              <a:rPr lang="pl-PL" dirty="0" err="1"/>
              <a:t>DevOps</a:t>
            </a:r>
            <a:r>
              <a:rPr lang="pl-PL" dirty="0"/>
              <a:t> – brak synchronizacji z Power BI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3) Proces rozwoju modeli od </a:t>
            </a:r>
            <a:r>
              <a:rPr lang="pl-PL" dirty="0" err="1"/>
              <a:t>Self</a:t>
            </a:r>
            <a:r>
              <a:rPr lang="pl-PL" dirty="0"/>
              <a:t>-Service do Enterprise nie jest wsparty dobrze narzędziowo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4) Power BI powinien wchodzić od strony biznesu do organizacji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Duze</a:t>
            </a:r>
            <a:r>
              <a:rPr lang="pl-PL" dirty="0"/>
              <a:t> organizacje przyzwyczajone do innowacji od strony IT (biznes bardziej elastyczny niż 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Walka z </a:t>
            </a:r>
            <a:r>
              <a:rPr lang="pl-PL" dirty="0" err="1"/>
              <a:t>shadow</a:t>
            </a:r>
            <a:r>
              <a:rPr lang="pl-PL" dirty="0"/>
              <a:t> IT (Power Bi tam się rozwija – architektura, marketing, szkolenia…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Na szczęście Agile i wiązanie roli biznesowych z IT w jednych zespołach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Powolny rozwój Power BI RS ma zmuszać do migracji do Power BI Service lub … danie forów konkurencji, na pewno może zbudzić frustrację</a:t>
            </a:r>
            <a:endParaRPr lang="pl-PL" dirty="0">
              <a:sym typeface="Wingdings" panose="05000000000000000000" pitchFamily="2" charset="2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pl-P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2DE7D-799A-4BA9-B881-581CB47D9D8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092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1162050"/>
            <a:ext cx="4178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b="1" dirty="0"/>
              <a:t>2 min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Pozwalam sobie na filozofowanie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Macie </a:t>
            </a:r>
            <a:r>
              <a:rPr lang="en-US" dirty="0" err="1"/>
              <a:t>prawo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z </a:t>
            </a:r>
            <a:r>
              <a:rPr lang="en-US" dirty="0" err="1"/>
              <a:t>tym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zgadzać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pl-PL" dirty="0"/>
              <a:t>jak wywołam dyskusję </a:t>
            </a:r>
            <a:r>
              <a:rPr lang="en-US" dirty="0"/>
              <a:t>to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mój</a:t>
            </a:r>
            <a:r>
              <a:rPr lang="en-US" dirty="0"/>
              <a:t> </a:t>
            </a:r>
            <a:r>
              <a:rPr lang="en-US" dirty="0" err="1"/>
              <a:t>sukces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dirty="0"/>
              <a:t>Głównie </a:t>
            </a:r>
            <a:r>
              <a:rPr lang="en-US" dirty="0" err="1"/>
              <a:t>jednak</a:t>
            </a:r>
            <a:r>
              <a:rPr lang="en-US" dirty="0"/>
              <a:t> </a:t>
            </a:r>
            <a:r>
              <a:rPr lang="pl-PL" dirty="0"/>
              <a:t>Power BI Report Server – Power BI &lt;&gt; </a:t>
            </a:r>
            <a:r>
              <a:rPr lang="pl-PL" dirty="0" err="1"/>
              <a:t>chmura,a</a:t>
            </a:r>
            <a:r>
              <a:rPr lang="pl-PL" dirty="0"/>
              <a:t>  raczej nowoczesne możliwości dla biznesu w analizie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2DE7D-799A-4BA9-B881-581CB47D9D8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655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1162050"/>
            <a:ext cx="4178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2 min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b="1" dirty="0"/>
              <a:t>GÓRA</a:t>
            </a:r>
          </a:p>
          <a:p>
            <a:pPr marL="228600" indent="-228600">
              <a:buAutoNum type="arabicParenR"/>
            </a:pPr>
            <a:endParaRPr lang="pl-PL" dirty="0"/>
          </a:p>
          <a:p>
            <a:pPr marL="228600" indent="-228600">
              <a:buAutoNum type="arabicParenR"/>
            </a:pPr>
            <a:r>
              <a:rPr lang="pl-PL" dirty="0"/>
              <a:t>Wierze w możliwości Power BI poprzez świadome i profesjonalne jego wykorzystanie</a:t>
            </a:r>
          </a:p>
          <a:p>
            <a:pPr marL="228600" indent="-228600">
              <a:buAutoNum type="arabicParenR"/>
            </a:pPr>
            <a:r>
              <a:rPr lang="pl-PL" dirty="0"/>
              <a:t>Perspektywa specjalizowanego zespołu: różni klienci, architektury, skale, cele, budżety</a:t>
            </a:r>
          </a:p>
          <a:p>
            <a:pPr marL="228600" indent="-228600">
              <a:buAutoNum type="arabicParenR"/>
            </a:pPr>
            <a:r>
              <a:rPr lang="pl-PL" dirty="0"/>
              <a:t>Głównie ryzyka - szanse: świetny produkt, świetna promocja, pozycja Gartnera, boom na BI, Boom na AI</a:t>
            </a:r>
          </a:p>
          <a:p>
            <a:pPr marL="228600" indent="-228600">
              <a:buAutoNum type="arabicParenR"/>
            </a:pPr>
            <a:r>
              <a:rPr lang="pl-PL" dirty="0"/>
              <a:t>Doświadczenia i wyzwania dużych organizacji przy przeobrażeniu analityki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2DE7D-799A-4BA9-B881-581CB47D9D8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960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1162050"/>
            <a:ext cx="4178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3 MIN</a:t>
            </a:r>
          </a:p>
          <a:p>
            <a:endParaRPr lang="pl-PL" b="1" dirty="0"/>
          </a:p>
          <a:p>
            <a:r>
              <a:rPr lang="pl-PL" b="0" dirty="0"/>
              <a:t>Zawsze mój konik  - lubię ten temat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2DE7D-799A-4BA9-B881-581CB47D9D8A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2638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1162050"/>
            <a:ext cx="4178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3 MIN</a:t>
            </a:r>
          </a:p>
          <a:p>
            <a:endParaRPr lang="pl-PL" dirty="0"/>
          </a:p>
          <a:p>
            <a:r>
              <a:rPr lang="pl-PL" dirty="0"/>
              <a:t>PLANOWANIE POJEMNOSCI </a:t>
            </a:r>
          </a:p>
          <a:p>
            <a:endParaRPr lang="pl-PL" dirty="0"/>
          </a:p>
          <a:p>
            <a:pPr marL="228600" indent="-228600">
              <a:buFont typeface="+mj-lt"/>
              <a:buAutoNum type="arabicPeriod"/>
            </a:pPr>
            <a:r>
              <a:rPr lang="pl-PL" dirty="0"/>
              <a:t>Kalkulator na stronie MS dla Premium (tylko przybliżenie)</a:t>
            </a:r>
          </a:p>
          <a:p>
            <a:pPr marL="228600" indent="-228600">
              <a:buFont typeface="+mj-lt"/>
              <a:buAutoNum type="arabicPeriod"/>
            </a:pPr>
            <a:r>
              <a:rPr lang="pl-PL" dirty="0"/>
              <a:t>Artykuł (przybliżenie)</a:t>
            </a:r>
          </a:p>
          <a:p>
            <a:pPr marL="228600" indent="-228600">
              <a:buFont typeface="+mj-lt"/>
              <a:buAutoNum type="arabicPeriod"/>
            </a:pPr>
            <a:r>
              <a:rPr lang="pl-PL" dirty="0"/>
              <a:t>VS + testy obciążeniowe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2DE7D-799A-4BA9-B881-581CB47D9D8A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272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546E-182A-4BBD-93FB-28E3EA4950E7}" type="datetimeFigureOut">
              <a:rPr lang="pl-PL" smtClean="0"/>
              <a:t>11.05.2019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2706-BA75-45A1-BE51-5FDAA61C1A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985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546E-182A-4BBD-93FB-28E3EA4950E7}" type="datetimeFigureOut">
              <a:rPr lang="pl-PL" smtClean="0"/>
              <a:t>11.05.2019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2706-BA75-45A1-BE51-5FDAA61C1A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317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546E-182A-4BBD-93FB-28E3EA4950E7}" type="datetimeFigureOut">
              <a:rPr lang="pl-PL" smtClean="0"/>
              <a:t>11.05.2019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2706-BA75-45A1-BE51-5FDAA61C1A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140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546E-182A-4BBD-93FB-28E3EA4950E7}" type="datetimeFigureOut">
              <a:rPr lang="pl-PL" smtClean="0"/>
              <a:t>11.05.2019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2706-BA75-45A1-BE51-5FDAA61C1A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669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546E-182A-4BBD-93FB-28E3EA4950E7}" type="datetimeFigureOut">
              <a:rPr lang="pl-PL" smtClean="0"/>
              <a:t>11.05.2019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2706-BA75-45A1-BE51-5FDAA61C1A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884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546E-182A-4BBD-93FB-28E3EA4950E7}" type="datetimeFigureOut">
              <a:rPr lang="pl-PL" smtClean="0"/>
              <a:t>11.05.2019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2706-BA75-45A1-BE51-5FDAA61C1A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703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546E-182A-4BBD-93FB-28E3EA4950E7}" type="datetimeFigureOut">
              <a:rPr lang="pl-PL" smtClean="0"/>
              <a:t>11.05.2019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2706-BA75-45A1-BE51-5FDAA61C1A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787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546E-182A-4BBD-93FB-28E3EA4950E7}" type="datetimeFigureOut">
              <a:rPr lang="pl-PL" smtClean="0"/>
              <a:t>11.05.2019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2706-BA75-45A1-BE51-5FDAA61C1A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487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546E-182A-4BBD-93FB-28E3EA4950E7}" type="datetimeFigureOut">
              <a:rPr lang="pl-PL" smtClean="0"/>
              <a:t>11.05.2019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2706-BA75-45A1-BE51-5FDAA61C1A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541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546E-182A-4BBD-93FB-28E3EA4950E7}" type="datetimeFigureOut">
              <a:rPr lang="pl-PL" smtClean="0"/>
              <a:t>11.05.2019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2706-BA75-45A1-BE51-5FDAA61C1A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856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546E-182A-4BBD-93FB-28E3EA4950E7}" type="datetimeFigureOut">
              <a:rPr lang="pl-PL" smtClean="0"/>
              <a:t>11.05.2019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2706-BA75-45A1-BE51-5FDAA61C1A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945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546E-182A-4BBD-93FB-28E3EA4950E7}" type="datetimeFigureOut">
              <a:rPr lang="pl-PL" smtClean="0"/>
              <a:t>11.05.2019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2706-BA75-45A1-BE51-5FDAA61C1A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162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github.com/Microsoft/Reporting-Services-LoadTes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Microsoft/Reporting-Services-LoadTes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vortex.data.microsoft.com/" TargetMode="External"/><Relationship Id="rId4" Type="http://schemas.openxmlformats.org/officeDocument/2006/relationships/hyperlink" Target="https://az416426.vo.msecnd.net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hyperlink" Target="https://marketplace.visualstudio.com/publishers/maikvandergaa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powerbi-powershell" TargetMode="External"/><Relationship Id="rId5" Type="http://schemas.openxmlformats.org/officeDocument/2006/relationships/hyperlink" Target="https://docs.microsoft.com/en-us/rest/api/power-bi/" TargetMode="External"/><Relationship Id="rId4" Type="http://schemas.openxmlformats.org/officeDocument/2006/relationships/hyperlink" Target="https://github.com/Microsoft/ReportingServicesTools" TargetMode="External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axstudio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sm-normalizer.com/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shack.com/how-to-embed-a-power-bi-report-server-report-into-an-asp-net-web-application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hyperlink" Target="http://www.elitmind.com/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Radoslaw.Kepa@elitmind.com" TargetMode="External"/><Relationship Id="rId5" Type="http://schemas.openxmlformats.org/officeDocument/2006/relationships/hyperlink" Target="https://www.facebook.com/elitmind" TargetMode="External"/><Relationship Id="rId4" Type="http://schemas.openxmlformats.org/officeDocument/2006/relationships/hyperlink" Target="https://www.linkedin.com/company/elitmind-sp--z-o-o-" TargetMode="External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hyperlink" Target="mailto:Radoslaw.Kepa@elitmind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docs.microsoft.com/en-us/power-bi/report-server/capacity-planning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44F4-1918-41AB-9BD9-CB6DB5DA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CA2A4C-7427-48CF-8148-BC62DD53E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1"/>
            <a:ext cx="9144000" cy="68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4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7">
            <a:extLst>
              <a:ext uri="{FF2B5EF4-FFF2-40B4-BE49-F238E27FC236}">
                <a16:creationId xmlns:a16="http://schemas.microsoft.com/office/drawing/2014/main" id="{A2993CCA-1BB1-40C2-AB0D-579A6203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1" y="6422238"/>
            <a:ext cx="825016" cy="34548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E3E420A-4CAA-4092-930E-FBBDD5D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Reporting Services </a:t>
            </a:r>
            <a:r>
              <a:rPr lang="pl-PL" dirty="0" err="1"/>
              <a:t>Load</a:t>
            </a:r>
            <a:r>
              <a:rPr lang="pl-PL" dirty="0"/>
              <a:t> Test</a:t>
            </a:r>
            <a:endParaRPr lang="en-US" dirty="0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6B9F65AB-98A4-4E5F-94B8-0CB32D6C2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64347" y="2508910"/>
            <a:ext cx="5330805" cy="2929486"/>
          </a:xfrm>
          <a:prstGeom prst="rect">
            <a:avLst/>
          </a:prstGeom>
        </p:spPr>
      </p:pic>
      <p:sp>
        <p:nvSpPr>
          <p:cNvPr id="13" name="Prostokąt 15">
            <a:extLst>
              <a:ext uri="{FF2B5EF4-FFF2-40B4-BE49-F238E27FC236}">
                <a16:creationId xmlns:a16="http://schemas.microsoft.com/office/drawing/2014/main" id="{73FE4067-8571-4FF7-AFBF-4933C7B2EF46}"/>
              </a:ext>
            </a:extLst>
          </p:cNvPr>
          <p:cNvSpPr/>
          <p:nvPr/>
        </p:nvSpPr>
        <p:spPr>
          <a:xfrm>
            <a:off x="-1132" y="0"/>
            <a:ext cx="539481" cy="6858000"/>
          </a:xfrm>
          <a:prstGeom prst="rect">
            <a:avLst/>
          </a:prstGeom>
          <a:solidFill>
            <a:srgbClr val="1E1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b="1" dirty="0">
                <a:solidFill>
                  <a:schemeClr val="bg1"/>
                </a:solidFill>
                <a:latin typeface="Montserrat SemiBold" panose="00000700000000000000" pitchFamily="2" charset="-18"/>
              </a:rPr>
              <a:t>Architektura</a:t>
            </a:r>
            <a:endParaRPr lang="en-US" b="1" dirty="0">
              <a:solidFill>
                <a:schemeClr val="bg1"/>
              </a:solidFill>
              <a:latin typeface="Montserrat SemiBold" panose="00000700000000000000" pitchFamily="2" charset="-1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614FAD-6804-4859-8D53-F4BA95DC3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47" y="1875432"/>
            <a:ext cx="5205055" cy="43489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F4BE9E-EEE8-486E-83A5-834816D36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738" y="1859448"/>
            <a:ext cx="7685471" cy="43850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B8C9AD-7DAA-4C65-9E9C-EE0E48DDD1D4}"/>
              </a:ext>
            </a:extLst>
          </p:cNvPr>
          <p:cNvSpPr txBox="1"/>
          <p:nvPr/>
        </p:nvSpPr>
        <p:spPr>
          <a:xfrm>
            <a:off x="814964" y="6334780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7"/>
              </a:rPr>
              <a:t>https://github.com/Microsoft/Reporting-Services-LoadTest</a:t>
            </a:r>
            <a:endParaRPr lang="pl-PL" sz="1400" dirty="0"/>
          </a:p>
          <a:p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28A0B-8055-4584-8BD8-56646332B97B}"/>
              </a:ext>
            </a:extLst>
          </p:cNvPr>
          <p:cNvSpPr txBox="1"/>
          <p:nvPr/>
        </p:nvSpPr>
        <p:spPr>
          <a:xfrm>
            <a:off x="1264347" y="1395711"/>
            <a:ext cx="555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Visual Studio Web Performance and 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6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905D770D-9759-47C6-BC93-8A331C02C35B}"/>
              </a:ext>
            </a:extLst>
          </p:cNvPr>
          <p:cNvSpPr/>
          <p:nvPr/>
        </p:nvSpPr>
        <p:spPr>
          <a:xfrm>
            <a:off x="2242054" y="0"/>
            <a:ext cx="6901948" cy="6858000"/>
          </a:xfrm>
          <a:prstGeom prst="rect">
            <a:avLst/>
          </a:prstGeom>
          <a:solidFill>
            <a:srgbClr val="1E1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1E1D3B"/>
              </a:solidFill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FB204C18-73ED-4317-9821-DE5AC3C233D0}"/>
              </a:ext>
            </a:extLst>
          </p:cNvPr>
          <p:cNvSpPr/>
          <p:nvPr/>
        </p:nvSpPr>
        <p:spPr>
          <a:xfrm>
            <a:off x="-1087" y="857251"/>
            <a:ext cx="2243138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>
                <a:solidFill>
                  <a:schemeClr val="tx1"/>
                </a:solidFill>
                <a:latin typeface="Montserrat SemiBold" panose="00000700000000000000" pitchFamily="2" charset="-18"/>
              </a:rPr>
              <a:t>Demo </a:t>
            </a:r>
            <a:endParaRPr lang="en-US" sz="4000" dirty="0">
              <a:solidFill>
                <a:schemeClr val="tx1"/>
              </a:solidFill>
              <a:latin typeface="Montserrat SemiBold" panose="00000700000000000000" pitchFamily="2" charset="-18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FCDFF3B-C926-451D-BF7F-7B061B24A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1" y="6422238"/>
            <a:ext cx="825016" cy="3454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A51AF2-6530-4905-87C9-4B6A5273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64" y="2766218"/>
            <a:ext cx="5675168" cy="1833491"/>
          </a:xfrm>
        </p:spPr>
        <p:txBody>
          <a:bodyPr>
            <a:no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Visual Studio </a:t>
            </a:r>
            <a:r>
              <a:rPr lang="pl-PL" sz="2800" dirty="0" err="1">
                <a:solidFill>
                  <a:schemeClr val="bg1"/>
                </a:solidFill>
              </a:rPr>
              <a:t>Load</a:t>
            </a:r>
            <a:r>
              <a:rPr lang="pl-PL" sz="2800" dirty="0">
                <a:solidFill>
                  <a:schemeClr val="bg1"/>
                </a:solidFill>
              </a:rPr>
              <a:t> Test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en-US" sz="1800" dirty="0">
                <a:hlinkClick r:id="rId4"/>
              </a:rPr>
              <a:t>https://github.com/Microsoft/Reporting-Services-LoadTest</a:t>
            </a:r>
            <a:br>
              <a:rPr lang="pl-PL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6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7">
            <a:extLst>
              <a:ext uri="{FF2B5EF4-FFF2-40B4-BE49-F238E27FC236}">
                <a16:creationId xmlns:a16="http://schemas.microsoft.com/office/drawing/2014/main" id="{A2993CCA-1BB1-40C2-AB0D-579A6203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1" y="6422238"/>
            <a:ext cx="825016" cy="34548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E3E420A-4CAA-4092-930E-FBBDD5D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Reporting Services </a:t>
            </a:r>
            <a:r>
              <a:rPr lang="pl-PL" dirty="0" err="1"/>
              <a:t>Load</a:t>
            </a:r>
            <a:r>
              <a:rPr lang="pl-PL" dirty="0"/>
              <a:t> Test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6FD7B-FDCD-4FEB-85B9-8468AF30D7F9}"/>
              </a:ext>
            </a:extLst>
          </p:cNvPr>
          <p:cNvSpPr txBox="1"/>
          <p:nvPr/>
        </p:nvSpPr>
        <p:spPr>
          <a:xfrm>
            <a:off x="945237" y="1690689"/>
            <a:ext cx="80793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/>
              <a:t>Działa z Azure </a:t>
            </a:r>
            <a:r>
              <a:rPr lang="pl-PL" sz="2300" dirty="0" err="1"/>
              <a:t>DevOps</a:t>
            </a:r>
            <a:r>
              <a:rPr lang="pl-PL" sz="2300" dirty="0"/>
              <a:t>/VSTS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/>
              <a:t>Możliwe skomplikowane scenariusze np. wyświetlenie, klik, dodanie raportu, odświeżenie itp. (oparte o Power BI Web 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/>
              <a:t>Power BI, </a:t>
            </a:r>
            <a:r>
              <a:rPr lang="pl-PL" sz="2300" dirty="0" err="1"/>
              <a:t>Pagineted</a:t>
            </a:r>
            <a:r>
              <a:rPr lang="pl-PL" sz="2300" dirty="0"/>
              <a:t>, Mobile, KPI, Excel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/>
              <a:t>Pomiary np. z Performance Monitor i SQL </a:t>
            </a:r>
            <a:r>
              <a:rPr lang="pl-PL" sz="2300" dirty="0" err="1"/>
              <a:t>Trace</a:t>
            </a:r>
            <a:endParaRPr lang="pl-PL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/>
              <a:t>Logowanie do SQL Server do późniejszej analizy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/>
              <a:t>Nagrywanie scenariuszy i ich dynamiczna parametryzacja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/>
              <a:t>Symulacja różnych przeglądarek i ograniczeń sieci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300" dirty="0"/>
              <a:t>Ostatni raz w Visual Studio 2019 (</a:t>
            </a:r>
            <a:r>
              <a:rPr lang="pl-PL" sz="2300" dirty="0" err="1"/>
              <a:t>deprecated</a:t>
            </a:r>
            <a:r>
              <a:rPr lang="pl-PL" sz="2300" dirty="0"/>
              <a:t>) – MS rekomenduje inne nowocześniejsze narzędzia (np.: </a:t>
            </a:r>
            <a:r>
              <a:rPr lang="pl-PL" sz="2300" dirty="0" err="1"/>
              <a:t>JMeter</a:t>
            </a:r>
            <a:r>
              <a:rPr lang="pl-PL" sz="2300" dirty="0"/>
              <a:t>, </a:t>
            </a:r>
            <a:r>
              <a:rPr lang="pl-PL" sz="2300" dirty="0" err="1"/>
              <a:t>Load</a:t>
            </a:r>
            <a:r>
              <a:rPr lang="pl-PL" sz="2300" dirty="0"/>
              <a:t> </a:t>
            </a:r>
            <a:r>
              <a:rPr lang="pl-PL" sz="2300" dirty="0" err="1"/>
              <a:t>Impact</a:t>
            </a:r>
            <a:r>
              <a:rPr lang="pl-PL" sz="2300" dirty="0"/>
              <a:t>)</a:t>
            </a:r>
          </a:p>
          <a:p>
            <a:endParaRPr lang="pl-PL" sz="2300" dirty="0">
              <a:highlight>
                <a:srgbClr val="FFFF00"/>
              </a:highlight>
            </a:endParaRPr>
          </a:p>
        </p:txBody>
      </p:sp>
      <p:sp>
        <p:nvSpPr>
          <p:cNvPr id="13" name="Prostokąt 15">
            <a:extLst>
              <a:ext uri="{FF2B5EF4-FFF2-40B4-BE49-F238E27FC236}">
                <a16:creationId xmlns:a16="http://schemas.microsoft.com/office/drawing/2014/main" id="{73FE4067-8571-4FF7-AFBF-4933C7B2EF46}"/>
              </a:ext>
            </a:extLst>
          </p:cNvPr>
          <p:cNvSpPr/>
          <p:nvPr/>
        </p:nvSpPr>
        <p:spPr>
          <a:xfrm>
            <a:off x="-1132" y="0"/>
            <a:ext cx="539481" cy="6858000"/>
          </a:xfrm>
          <a:prstGeom prst="rect">
            <a:avLst/>
          </a:prstGeom>
          <a:solidFill>
            <a:srgbClr val="1E1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b="1" dirty="0">
                <a:solidFill>
                  <a:schemeClr val="bg1"/>
                </a:solidFill>
                <a:latin typeface="Montserrat SemiBold" panose="00000700000000000000" pitchFamily="2" charset="-18"/>
              </a:rPr>
              <a:t>Architektura</a:t>
            </a:r>
            <a:endParaRPr lang="en-US" b="1" dirty="0">
              <a:solidFill>
                <a:schemeClr val="bg1"/>
              </a:solidFill>
              <a:latin typeface="Montserrat SemiBold" panose="00000700000000000000" pitchFamily="2" charset="-1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BADF42-98C0-4DA1-A643-F86D2B2A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13" y="6292943"/>
            <a:ext cx="873268" cy="565057"/>
          </a:xfrm>
          <a:prstGeom prst="rect">
            <a:avLst/>
          </a:prstGeom>
        </p:spPr>
      </p:pic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D696F8F7-5D66-4ADA-B710-E7A4DBDA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6375133"/>
            <a:ext cx="962285" cy="482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DE7156-82E4-415A-B1E7-FA5608D94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10" y="6399103"/>
            <a:ext cx="1203750" cy="41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9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15">
            <a:extLst>
              <a:ext uri="{FF2B5EF4-FFF2-40B4-BE49-F238E27FC236}">
                <a16:creationId xmlns:a16="http://schemas.microsoft.com/office/drawing/2014/main" id="{D2A88834-AF63-4C7A-848C-D75CDF15F09C}"/>
              </a:ext>
            </a:extLst>
          </p:cNvPr>
          <p:cNvSpPr/>
          <p:nvPr/>
        </p:nvSpPr>
        <p:spPr>
          <a:xfrm>
            <a:off x="-1132" y="0"/>
            <a:ext cx="539481" cy="6858000"/>
          </a:xfrm>
          <a:prstGeom prst="rect">
            <a:avLst/>
          </a:prstGeom>
          <a:solidFill>
            <a:srgbClr val="1E1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2000" b="1" dirty="0">
                <a:solidFill>
                  <a:schemeClr val="bg1"/>
                </a:solidFill>
                <a:latin typeface="Montserrat SemiBold" panose="00000700000000000000" pitchFamily="2" charset="-18"/>
              </a:rPr>
              <a:t>Architektura</a:t>
            </a:r>
            <a:endParaRPr lang="en-US" sz="2000" b="1" dirty="0">
              <a:solidFill>
                <a:schemeClr val="bg1"/>
              </a:solidFill>
              <a:latin typeface="Montserrat SemiBold" panose="00000700000000000000" pitchFamily="2" charset="-1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96F6F-191A-4720-9074-07B7C0968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13" y="6292943"/>
            <a:ext cx="873268" cy="565057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C33C279D-15CB-4173-8D14-2C164023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365126"/>
            <a:ext cx="7646670" cy="1325563"/>
          </a:xfrm>
        </p:spPr>
        <p:txBody>
          <a:bodyPr/>
          <a:lstStyle/>
          <a:p>
            <a:r>
              <a:rPr lang="pl-PL" dirty="0"/>
              <a:t>Bezpieczeństwo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15DDC15-66D3-420D-86C4-18905839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726" y="1549982"/>
            <a:ext cx="8064305" cy="4351338"/>
          </a:xfrm>
        </p:spPr>
        <p:txBody>
          <a:bodyPr>
            <a:noAutofit/>
          </a:bodyPr>
          <a:lstStyle/>
          <a:p>
            <a:pPr fontAlgn="ctr"/>
            <a:r>
              <a:rPr lang="pl-PL" sz="2000" dirty="0"/>
              <a:t>Chmura vs on-</a:t>
            </a:r>
            <a:r>
              <a:rPr lang="pl-PL" sz="2000" dirty="0" err="1"/>
              <a:t>prem</a:t>
            </a:r>
            <a:endParaRPr lang="pl-PL" sz="2000" dirty="0"/>
          </a:p>
          <a:p>
            <a:pPr fontAlgn="ctr"/>
            <a:r>
              <a:rPr lang="pl-PL" sz="2000" dirty="0" err="1"/>
              <a:t>Custom</a:t>
            </a:r>
            <a:r>
              <a:rPr lang="pl-PL" sz="2000" dirty="0"/>
              <a:t> Visual medialny </a:t>
            </a:r>
            <a:r>
              <a:rPr lang="pl-PL" sz="2000" dirty="0" err="1"/>
              <a:t>ficzer</a:t>
            </a:r>
            <a:r>
              <a:rPr lang="pl-PL" sz="2000" dirty="0"/>
              <a:t>, ale:</a:t>
            </a:r>
          </a:p>
          <a:p>
            <a:pPr lvl="1" fontAlgn="ctr"/>
            <a:r>
              <a:rPr lang="pl-PL" sz="1600" dirty="0"/>
              <a:t>Bezpieczeństwo zewnętrznego kodu i ograniczone zaufanie</a:t>
            </a:r>
          </a:p>
          <a:p>
            <a:pPr lvl="1" fontAlgn="ctr"/>
            <a:r>
              <a:rPr lang="pl-PL" sz="1600" dirty="0"/>
              <a:t>Zarządzanie tylko w Service i Premium</a:t>
            </a:r>
          </a:p>
          <a:p>
            <a:pPr lvl="1" fontAlgn="ctr"/>
            <a:r>
              <a:rPr lang="pl-PL" sz="1600" dirty="0"/>
              <a:t>Komunikacja PBI RS z zewnętrznymi end-pointami !</a:t>
            </a:r>
          </a:p>
          <a:p>
            <a:pPr marL="914400" lvl="2" indent="0">
              <a:buNone/>
            </a:pPr>
            <a:r>
              <a:rPr lang="en-US" sz="1400" u="sng" dirty="0">
                <a:hlinkClick r:id="rId4"/>
              </a:rPr>
              <a:t>https://az416426.vo.msecnd.net/</a:t>
            </a:r>
            <a:endParaRPr lang="pl-PL" sz="1400" dirty="0"/>
          </a:p>
          <a:p>
            <a:pPr marL="914400" lvl="2" indent="0">
              <a:buNone/>
            </a:pPr>
            <a:r>
              <a:rPr lang="en-US" sz="1400" u="sng" dirty="0">
                <a:hlinkClick r:id="rId5"/>
              </a:rPr>
              <a:t>https://vortex.data.microsoft.com/</a:t>
            </a:r>
            <a:endParaRPr lang="pl-PL" sz="1400" dirty="0"/>
          </a:p>
          <a:p>
            <a:pPr fontAlgn="ctr"/>
            <a:r>
              <a:rPr lang="pl-PL" sz="2000" dirty="0"/>
              <a:t>Aplikacje mobilne </a:t>
            </a:r>
          </a:p>
          <a:p>
            <a:pPr lvl="1" fontAlgn="ctr"/>
            <a:r>
              <a:rPr lang="pl-PL" sz="1600" dirty="0"/>
              <a:t>Z definicji powinny mieć ograniczone zaufanie</a:t>
            </a:r>
          </a:p>
          <a:p>
            <a:pPr lvl="1" fontAlgn="ctr"/>
            <a:r>
              <a:rPr lang="pl-PL" sz="1600" dirty="0"/>
              <a:t>Ryzyko warstwy komunikacji i przechowywanie danych w pamięci</a:t>
            </a:r>
          </a:p>
          <a:p>
            <a:pPr lvl="1" fontAlgn="ctr"/>
            <a:r>
              <a:rPr lang="pl-PL" sz="1600" dirty="0"/>
              <a:t>Zarządzanie w modelu </a:t>
            </a:r>
            <a:r>
              <a:rPr lang="pl-PL" sz="1600" dirty="0" err="1"/>
              <a:t>MxM</a:t>
            </a:r>
            <a:r>
              <a:rPr lang="pl-PL" sz="1600" dirty="0"/>
              <a:t> (np. Microsoft Intune, Knox)</a:t>
            </a:r>
          </a:p>
          <a:p>
            <a:pPr fontAlgn="ctr"/>
            <a:r>
              <a:rPr lang="pl-PL" sz="2000" dirty="0" err="1"/>
              <a:t>Row</a:t>
            </a:r>
            <a:r>
              <a:rPr lang="pl-PL" sz="2000" dirty="0"/>
              <a:t> Level Security</a:t>
            </a:r>
          </a:p>
          <a:p>
            <a:pPr lvl="1" fontAlgn="ctr"/>
            <a:r>
              <a:rPr lang="pl-PL" sz="1600" dirty="0"/>
              <a:t>Skomplikowane struktury macierzowe z wpływem na wydajność </a:t>
            </a:r>
            <a:endParaRPr lang="en-US" sz="1600" dirty="0"/>
          </a:p>
          <a:p>
            <a:pPr lvl="1" fontAlgn="ctr"/>
            <a:r>
              <a:rPr lang="pl-PL" sz="1600" dirty="0"/>
              <a:t>Elastyczność mniejsza niż OLAP (wymagane procesowanie)</a:t>
            </a:r>
          </a:p>
          <a:p>
            <a:pPr marL="457200" lvl="1" indent="0" fontAlgn="ctr">
              <a:buNone/>
            </a:pPr>
            <a:endParaRPr lang="pl-PL" sz="2000" dirty="0"/>
          </a:p>
          <a:p>
            <a:endParaRPr lang="en-US" sz="2400" dirty="0">
              <a:highlight>
                <a:srgbClr val="FFFF00"/>
              </a:highlight>
            </a:endParaRPr>
          </a:p>
        </p:txBody>
      </p:sp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F867B27A-E96A-43FD-A26A-F5163F6B0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6375133"/>
            <a:ext cx="962285" cy="482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72892C-4F5D-4CF0-86B6-3A777B06FA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10" y="6399103"/>
            <a:ext cx="1203750" cy="419132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EB1F2C-5337-4A4A-AA02-BA4364B7C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11" y="208651"/>
            <a:ext cx="1234381" cy="10441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C5C2A6-EEF3-47BA-89E4-155325374446}"/>
              </a:ext>
            </a:extLst>
          </p:cNvPr>
          <p:cNvSpPr txBox="1"/>
          <p:nvPr/>
        </p:nvSpPr>
        <p:spPr>
          <a:xfrm>
            <a:off x="6203911" y="2649028"/>
            <a:ext cx="2820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(HKEY_LOCAL_MACHINE\SOFTWARE\Policies\Microsoft\Windows\</a:t>
            </a:r>
            <a:r>
              <a:rPr lang="en-US" sz="1200" dirty="0" err="1"/>
              <a:t>DataCollection</a:t>
            </a:r>
            <a:endParaRPr lang="en-US" sz="1200" dirty="0"/>
          </a:p>
          <a:p>
            <a:endParaRPr lang="pl-PL" sz="1200" dirty="0"/>
          </a:p>
          <a:p>
            <a:r>
              <a:rPr lang="en-US" sz="1200" dirty="0" err="1"/>
              <a:t>Dodaj</a:t>
            </a:r>
            <a:r>
              <a:rPr lang="en-US" sz="1200" dirty="0"/>
              <a:t> DWORD value (32-bit): „</a:t>
            </a:r>
            <a:r>
              <a:rPr lang="en-US" sz="1200" dirty="0" err="1"/>
              <a:t>AllowTelemetry</a:t>
            </a:r>
            <a:r>
              <a:rPr lang="en-US" sz="1200" dirty="0"/>
              <a:t>” z </a:t>
            </a:r>
            <a:r>
              <a:rPr lang="en-US" sz="1200" dirty="0" err="1"/>
              <a:t>wartością</a:t>
            </a:r>
            <a:r>
              <a:rPr lang="en-US" sz="1200" dirty="0"/>
              <a:t> 0)</a:t>
            </a:r>
          </a:p>
        </p:txBody>
      </p:sp>
    </p:spTree>
    <p:extLst>
      <p:ext uri="{BB962C8B-B14F-4D97-AF65-F5344CB8AC3E}">
        <p14:creationId xmlns:p14="http://schemas.microsoft.com/office/powerpoint/2010/main" val="346343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15">
            <a:extLst>
              <a:ext uri="{FF2B5EF4-FFF2-40B4-BE49-F238E27FC236}">
                <a16:creationId xmlns:a16="http://schemas.microsoft.com/office/drawing/2014/main" id="{D2A88834-AF63-4C7A-848C-D75CDF15F09C}"/>
              </a:ext>
            </a:extLst>
          </p:cNvPr>
          <p:cNvSpPr/>
          <p:nvPr/>
        </p:nvSpPr>
        <p:spPr>
          <a:xfrm>
            <a:off x="-1132" y="0"/>
            <a:ext cx="539481" cy="6858000"/>
          </a:xfrm>
          <a:prstGeom prst="rect">
            <a:avLst/>
          </a:prstGeom>
          <a:solidFill>
            <a:srgbClr val="1E1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2000" b="1" dirty="0">
                <a:solidFill>
                  <a:schemeClr val="bg1"/>
                </a:solidFill>
                <a:latin typeface="Montserrat SemiBold" panose="00000700000000000000" pitchFamily="2" charset="-18"/>
              </a:rPr>
              <a:t>Rozwój systemu</a:t>
            </a:r>
            <a:endParaRPr lang="en-US" sz="2000" b="1" dirty="0">
              <a:solidFill>
                <a:schemeClr val="bg1"/>
              </a:solidFill>
              <a:latin typeface="Montserrat SemiBold" panose="00000700000000000000" pitchFamily="2" charset="-1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96F6F-191A-4720-9074-07B7C0968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13" y="6292943"/>
            <a:ext cx="873268" cy="565057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C33C279D-15CB-4173-8D14-2C164023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365126"/>
            <a:ext cx="7646670" cy="1325563"/>
          </a:xfrm>
        </p:spPr>
        <p:txBody>
          <a:bodyPr/>
          <a:lstStyle/>
          <a:p>
            <a:r>
              <a:rPr lang="pl-PL" dirty="0"/>
              <a:t>Rozwój systemu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15DDC15-66D3-420D-86C4-18905839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79" y="1825625"/>
            <a:ext cx="8155901" cy="4351338"/>
          </a:xfrm>
        </p:spPr>
        <p:txBody>
          <a:bodyPr>
            <a:normAutofit fontScale="85000" lnSpcReduction="20000"/>
          </a:bodyPr>
          <a:lstStyle/>
          <a:p>
            <a:r>
              <a:rPr lang="pl-PL" sz="2400" dirty="0"/>
              <a:t>Skomplikowanie raportu i modeli znacznie wpływa na:</a:t>
            </a:r>
          </a:p>
          <a:p>
            <a:pPr lvl="1"/>
            <a:r>
              <a:rPr lang="pl-PL" sz="2000" dirty="0"/>
              <a:t>Szybkość budowy (szczególnie w szerszym zespole)</a:t>
            </a:r>
          </a:p>
          <a:p>
            <a:pPr lvl="1"/>
            <a:r>
              <a:rPr lang="pl-PL" sz="2000" dirty="0"/>
              <a:t>Zarządzanie zmianą i poprawki</a:t>
            </a:r>
          </a:p>
          <a:p>
            <a:r>
              <a:rPr lang="pl-PL" sz="2400" dirty="0"/>
              <a:t>Rozwój plików PBIX oraz modeli AS – brak narzędziowego wsparcia MS</a:t>
            </a:r>
            <a:endParaRPr lang="pl-PL" sz="2000" dirty="0"/>
          </a:p>
          <a:p>
            <a:pPr lvl="1"/>
            <a:r>
              <a:rPr lang="pl-PL" sz="2000" dirty="0"/>
              <a:t>Brak ułatwień do jednoczesnego rozwoju modeli zewnętrznych z plikami PBIX</a:t>
            </a:r>
          </a:p>
          <a:p>
            <a:pPr lvl="1"/>
            <a:r>
              <a:rPr lang="pl-PL" sz="2000" dirty="0"/>
              <a:t>Brak wersjonowania zmian na poziomie obiektu modelu i PBIX</a:t>
            </a:r>
          </a:p>
          <a:p>
            <a:pPr lvl="1"/>
            <a:r>
              <a:rPr lang="pl-PL" sz="2000" dirty="0"/>
              <a:t>Brak synchronizacji różnic</a:t>
            </a:r>
          </a:p>
          <a:p>
            <a:pPr lvl="1"/>
            <a:r>
              <a:rPr lang="pl-PL" sz="2000" dirty="0"/>
              <a:t>Brak przenoszenia miar z pliku PBIX do modelu</a:t>
            </a:r>
          </a:p>
          <a:p>
            <a:pPr lvl="1"/>
            <a:r>
              <a:rPr lang="pl-PL" sz="2000" dirty="0"/>
              <a:t>Brak scalania/rozdzielnia plików PBIX</a:t>
            </a:r>
          </a:p>
          <a:p>
            <a:r>
              <a:rPr lang="pl-PL" sz="2400" dirty="0"/>
              <a:t>Automatyzacja i CI/CD</a:t>
            </a:r>
          </a:p>
          <a:p>
            <a:pPr lvl="1"/>
            <a:r>
              <a:rPr lang="pl-PL" sz="2000" dirty="0"/>
              <a:t>Analysis Service – AMO-TOM</a:t>
            </a:r>
          </a:p>
          <a:p>
            <a:pPr lvl="1"/>
            <a:r>
              <a:rPr lang="pl-PL" sz="2000" dirty="0"/>
              <a:t>SSRS PS Tools - </a:t>
            </a:r>
            <a:r>
              <a:rPr lang="en-US" sz="2000" dirty="0">
                <a:hlinkClick r:id="rId4"/>
              </a:rPr>
              <a:t>https://github.com/Microsoft/ReportingServicesTools</a:t>
            </a:r>
            <a:r>
              <a:rPr lang="pl-PL" sz="2000" dirty="0"/>
              <a:t> </a:t>
            </a:r>
          </a:p>
          <a:p>
            <a:pPr lvl="1"/>
            <a:r>
              <a:rPr lang="pl-PL" sz="2000" dirty="0"/>
              <a:t>Power BI REST API - </a:t>
            </a:r>
            <a:r>
              <a:rPr lang="en-US" sz="2000" dirty="0">
                <a:hlinkClick r:id="rId5"/>
              </a:rPr>
              <a:t>https://docs.microsoft.com/en-us/rest/api/power-bi/</a:t>
            </a:r>
            <a:endParaRPr lang="pl-PL" sz="2000" dirty="0"/>
          </a:p>
          <a:p>
            <a:pPr lvl="1"/>
            <a:r>
              <a:rPr lang="pl-PL" sz="2000" dirty="0"/>
              <a:t>PS </a:t>
            </a:r>
            <a:r>
              <a:rPr lang="pl-PL" sz="2000" dirty="0" err="1"/>
              <a:t>cmdlets</a:t>
            </a:r>
            <a:r>
              <a:rPr lang="pl-PL" sz="2000" dirty="0"/>
              <a:t> - </a:t>
            </a:r>
            <a:r>
              <a:rPr lang="en-US" sz="2000" dirty="0">
                <a:hlinkClick r:id="rId6"/>
              </a:rPr>
              <a:t>https://github.com/Microsoft/powerbi-powershell</a:t>
            </a:r>
            <a:r>
              <a:rPr lang="pl-PL" sz="2000" dirty="0"/>
              <a:t>  </a:t>
            </a:r>
          </a:p>
          <a:p>
            <a:pPr lvl="1"/>
            <a:r>
              <a:rPr lang="pl-PL" sz="2000" dirty="0"/>
              <a:t>Power BI - Azure </a:t>
            </a:r>
            <a:r>
              <a:rPr lang="pl-PL" sz="2000" dirty="0" err="1"/>
              <a:t>DevOps</a:t>
            </a:r>
            <a:r>
              <a:rPr lang="pl-PL" sz="2000" dirty="0"/>
              <a:t> </a:t>
            </a:r>
            <a:r>
              <a:rPr lang="pl-PL" sz="2000" dirty="0" err="1"/>
              <a:t>extension</a:t>
            </a:r>
            <a:r>
              <a:rPr lang="pl-PL" sz="2000" dirty="0"/>
              <a:t> (</a:t>
            </a:r>
            <a:r>
              <a:rPr lang="pl-PL" sz="2000" dirty="0">
                <a:hlinkClick r:id="rId7"/>
              </a:rPr>
              <a:t>https://marketplace.visualstudio.com/publishers/maikvandergaag</a:t>
            </a:r>
            <a:r>
              <a:rPr lang="pl-PL" sz="2000" dirty="0"/>
              <a:t>) </a:t>
            </a:r>
          </a:p>
          <a:p>
            <a:pPr marL="457200" lvl="1" indent="0">
              <a:buNone/>
            </a:pPr>
            <a:endParaRPr lang="pl-PL" sz="1800" dirty="0">
              <a:highlight>
                <a:srgbClr val="FFFF00"/>
              </a:highlight>
            </a:endParaRPr>
          </a:p>
          <a:p>
            <a:pPr lvl="2"/>
            <a:endParaRPr lang="en-US" sz="1800" dirty="0">
              <a:highlight>
                <a:srgbClr val="FFFF00"/>
              </a:highlight>
            </a:endParaRPr>
          </a:p>
        </p:txBody>
      </p:sp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F867B27A-E96A-43FD-A26A-F5163F6B05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6375133"/>
            <a:ext cx="962285" cy="482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72892C-4F5D-4CF0-86B6-3A777B06FA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10" y="6399103"/>
            <a:ext cx="1203750" cy="41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4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15">
            <a:extLst>
              <a:ext uri="{FF2B5EF4-FFF2-40B4-BE49-F238E27FC236}">
                <a16:creationId xmlns:a16="http://schemas.microsoft.com/office/drawing/2014/main" id="{D2A88834-AF63-4C7A-848C-D75CDF15F09C}"/>
              </a:ext>
            </a:extLst>
          </p:cNvPr>
          <p:cNvSpPr/>
          <p:nvPr/>
        </p:nvSpPr>
        <p:spPr>
          <a:xfrm>
            <a:off x="-1132" y="0"/>
            <a:ext cx="539481" cy="6858000"/>
          </a:xfrm>
          <a:prstGeom prst="rect">
            <a:avLst/>
          </a:prstGeom>
          <a:solidFill>
            <a:srgbClr val="1E1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2000" b="1" dirty="0">
                <a:solidFill>
                  <a:schemeClr val="bg1"/>
                </a:solidFill>
                <a:latin typeface="Montserrat SemiBold" panose="00000700000000000000" pitchFamily="2" charset="-18"/>
              </a:rPr>
              <a:t>Rozwój systemu</a:t>
            </a:r>
            <a:endParaRPr lang="en-US" sz="2000" b="1" dirty="0">
              <a:solidFill>
                <a:schemeClr val="bg1"/>
              </a:solidFill>
              <a:latin typeface="Montserrat SemiBold" panose="00000700000000000000" pitchFamily="2" charset="-18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C33C279D-15CB-4173-8D14-2C164023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365126"/>
            <a:ext cx="7646670" cy="1325563"/>
          </a:xfrm>
        </p:spPr>
        <p:txBody>
          <a:bodyPr/>
          <a:lstStyle/>
          <a:p>
            <a:r>
              <a:rPr lang="pl-PL" dirty="0"/>
              <a:t>Narzędzia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15DDC15-66D3-420D-86C4-18905839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825625"/>
            <a:ext cx="4000500" cy="1656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DAX Studio</a:t>
            </a:r>
          </a:p>
          <a:p>
            <a:pPr lvl="1"/>
            <a:r>
              <a:rPr lang="pl-PL" sz="1800" dirty="0"/>
              <a:t>Edycja kodu DAX</a:t>
            </a:r>
          </a:p>
          <a:p>
            <a:pPr lvl="1"/>
            <a:r>
              <a:rPr lang="pl-PL" sz="1800" dirty="0"/>
              <a:t>Szczegółowa analiza wydajności AS  Tabular i Power BI Desktop</a:t>
            </a:r>
          </a:p>
          <a:p>
            <a:pPr lvl="1"/>
            <a:r>
              <a:rPr lang="pl-PL" sz="1800" dirty="0">
                <a:hlinkClick r:id="rId3"/>
              </a:rPr>
              <a:t>http://daxstudio.org</a:t>
            </a:r>
            <a:r>
              <a:rPr lang="pl-PL" sz="1800" dirty="0"/>
              <a:t> </a:t>
            </a:r>
          </a:p>
          <a:p>
            <a:endParaRPr lang="pl-PL" sz="2000" dirty="0"/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8D8ECF-D0CD-41B2-A21F-AF9DC86F3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75" y="3713611"/>
            <a:ext cx="4280079" cy="303379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09CDE6-8018-44EB-B632-F1027AAA23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030" y="669926"/>
            <a:ext cx="4255224" cy="2908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5EFC0-A1AB-44E8-80F6-20A98E226E8E}"/>
              </a:ext>
            </a:extLst>
          </p:cNvPr>
          <p:cNvSpPr txBox="1"/>
          <p:nvPr/>
        </p:nvSpPr>
        <p:spPr>
          <a:xfrm>
            <a:off x="868680" y="3713611"/>
            <a:ext cx="3703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BISM </a:t>
            </a:r>
            <a:r>
              <a:rPr lang="pl-PL" sz="2000" dirty="0" err="1"/>
              <a:t>Normalizer</a:t>
            </a:r>
            <a:endParaRPr lang="pl-PL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Porównywanie i scalanie modeli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Wykorzystanie wspólnych definicji obiektów biznesowych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Częściowe / pełne wdrożenie obiektu (np. </a:t>
            </a:r>
            <a:r>
              <a:rPr lang="pl-PL" dirty="0" err="1"/>
              <a:t>fix</a:t>
            </a:r>
            <a:r>
              <a:rPr lang="pl-PL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Integracja z VSTS / TFS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hlinkClick r:id="rId6"/>
              </a:rPr>
              <a:t>http://bism-normalizer.com/</a:t>
            </a:r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8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15">
            <a:extLst>
              <a:ext uri="{FF2B5EF4-FFF2-40B4-BE49-F238E27FC236}">
                <a16:creationId xmlns:a16="http://schemas.microsoft.com/office/drawing/2014/main" id="{D2A88834-AF63-4C7A-848C-D75CDF15F09C}"/>
              </a:ext>
            </a:extLst>
          </p:cNvPr>
          <p:cNvSpPr/>
          <p:nvPr/>
        </p:nvSpPr>
        <p:spPr>
          <a:xfrm>
            <a:off x="-1132" y="0"/>
            <a:ext cx="539481" cy="6858000"/>
          </a:xfrm>
          <a:prstGeom prst="rect">
            <a:avLst/>
          </a:prstGeom>
          <a:solidFill>
            <a:srgbClr val="1E1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2000" b="1" dirty="0">
                <a:solidFill>
                  <a:schemeClr val="bg1"/>
                </a:solidFill>
                <a:latin typeface="Montserrat SemiBold" panose="00000700000000000000" pitchFamily="2" charset="-18"/>
              </a:rPr>
              <a:t>Rozwój systemu</a:t>
            </a:r>
            <a:endParaRPr lang="en-US" sz="2000" b="1" dirty="0">
              <a:solidFill>
                <a:schemeClr val="bg1"/>
              </a:solidFill>
              <a:latin typeface="Montserrat SemiBold" panose="00000700000000000000" pitchFamily="2" charset="-1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96F6F-191A-4720-9074-07B7C0968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13" y="6292943"/>
            <a:ext cx="873268" cy="565057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C33C279D-15CB-4173-8D14-2C164023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365126"/>
            <a:ext cx="7646670" cy="1325563"/>
          </a:xfrm>
        </p:spPr>
        <p:txBody>
          <a:bodyPr/>
          <a:lstStyle/>
          <a:p>
            <a:r>
              <a:rPr lang="pl-PL" dirty="0"/>
              <a:t>Narzędzia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15DDC15-66D3-420D-86C4-18905839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825625"/>
            <a:ext cx="34442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Tabular Editor</a:t>
            </a:r>
          </a:p>
          <a:p>
            <a:pPr lvl="1"/>
            <a:r>
              <a:rPr lang="pl-PL" sz="1800" dirty="0"/>
              <a:t>Pełna edycja offline modeli z </a:t>
            </a:r>
            <a:r>
              <a:rPr lang="pl-PL" sz="1800" dirty="0" err="1"/>
              <a:t>Model.bim</a:t>
            </a:r>
            <a:r>
              <a:rPr lang="pl-PL" sz="1800" dirty="0"/>
              <a:t>, SSAS, Azure AS</a:t>
            </a:r>
          </a:p>
          <a:p>
            <a:pPr lvl="1"/>
            <a:r>
              <a:rPr lang="pl-PL" sz="1800" dirty="0"/>
              <a:t>Power BI Desktop nie wspierany na własne ryzyko</a:t>
            </a:r>
          </a:p>
          <a:p>
            <a:pPr lvl="1"/>
            <a:r>
              <a:rPr lang="pl-PL" sz="1800" dirty="0"/>
              <a:t>Własny Deployment </a:t>
            </a:r>
            <a:r>
              <a:rPr lang="pl-PL" sz="1800" dirty="0" err="1"/>
              <a:t>Wizard</a:t>
            </a:r>
            <a:endParaRPr lang="pl-PL" sz="1800" dirty="0"/>
          </a:p>
          <a:p>
            <a:pPr lvl="1"/>
            <a:r>
              <a:rPr lang="pl-PL" sz="1800" dirty="0"/>
              <a:t>Wersja </a:t>
            </a:r>
            <a:r>
              <a:rPr lang="pl-PL" sz="1800" dirty="0" err="1"/>
              <a:t>cmd</a:t>
            </a:r>
            <a:r>
              <a:rPr lang="pl-PL" sz="1800" dirty="0"/>
              <a:t> do automatyzacji</a:t>
            </a:r>
          </a:p>
          <a:p>
            <a:pPr lvl="1"/>
            <a:r>
              <a:rPr lang="pl-PL" sz="1800" dirty="0"/>
              <a:t>Formatowanie DAX</a:t>
            </a:r>
          </a:p>
        </p:txBody>
      </p:sp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F867B27A-E96A-43FD-A26A-F5163F6B0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6375133"/>
            <a:ext cx="962285" cy="482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72892C-4F5D-4CF0-86B6-3A777B06F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10" y="6399103"/>
            <a:ext cx="1203750" cy="419132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48538A6-DD3F-4A46-A613-F56246267A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25" y="2051437"/>
            <a:ext cx="4353895" cy="276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2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15">
            <a:extLst>
              <a:ext uri="{FF2B5EF4-FFF2-40B4-BE49-F238E27FC236}">
                <a16:creationId xmlns:a16="http://schemas.microsoft.com/office/drawing/2014/main" id="{D2A88834-AF63-4C7A-848C-D75CDF15F09C}"/>
              </a:ext>
            </a:extLst>
          </p:cNvPr>
          <p:cNvSpPr/>
          <p:nvPr/>
        </p:nvSpPr>
        <p:spPr>
          <a:xfrm>
            <a:off x="-1132" y="0"/>
            <a:ext cx="539481" cy="6858000"/>
          </a:xfrm>
          <a:prstGeom prst="rect">
            <a:avLst/>
          </a:prstGeom>
          <a:solidFill>
            <a:srgbClr val="1E1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  <a:latin typeface="Montserrat SemiBold" panose="00000700000000000000" pitchFamily="2" charset="-18"/>
              </a:rPr>
              <a:t>Funkcjonalność i elastyczność</a:t>
            </a:r>
            <a:endParaRPr lang="en-US" dirty="0">
              <a:solidFill>
                <a:schemeClr val="bg1"/>
              </a:solidFill>
              <a:latin typeface="Montserrat SemiBold" panose="00000700000000000000" pitchFamily="2" charset="-1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96F6F-191A-4720-9074-07B7C0968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13" y="6292943"/>
            <a:ext cx="873268" cy="565057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C33C279D-15CB-4173-8D14-2C164023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365126"/>
            <a:ext cx="7646670" cy="1325563"/>
          </a:xfrm>
        </p:spPr>
        <p:txBody>
          <a:bodyPr/>
          <a:lstStyle/>
          <a:p>
            <a:r>
              <a:rPr lang="pl-PL" dirty="0"/>
              <a:t>Rozwój platformy</a:t>
            </a:r>
            <a:endParaRPr lang="en-US" dirty="0"/>
          </a:p>
        </p:txBody>
      </p:sp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F867B27A-E96A-43FD-A26A-F5163F6B0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6401510"/>
            <a:ext cx="962285" cy="482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72892C-4F5D-4CF0-86B6-3A777B06F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10" y="6399103"/>
            <a:ext cx="1203750" cy="4191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BA59EC-FED8-4C63-8BA5-D9C847681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708" y="2138346"/>
            <a:ext cx="5133373" cy="1331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BD3D9-A340-4A58-8EE5-1F75D21019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2632" y="3637617"/>
            <a:ext cx="4960155" cy="16520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8686D6-3176-45A8-9886-E99A8AA7345A}"/>
              </a:ext>
            </a:extLst>
          </p:cNvPr>
          <p:cNvSpPr txBox="1"/>
          <p:nvPr/>
        </p:nvSpPr>
        <p:spPr>
          <a:xfrm>
            <a:off x="4117467" y="2138346"/>
            <a:ext cx="121703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3900" dirty="0"/>
              <a:t>?</a:t>
            </a:r>
            <a:endParaRPr lang="en-US" sz="23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6FC156-752A-44EB-A074-B7C7ED405B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1213" y="1501056"/>
            <a:ext cx="5914863" cy="46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5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15">
            <a:extLst>
              <a:ext uri="{FF2B5EF4-FFF2-40B4-BE49-F238E27FC236}">
                <a16:creationId xmlns:a16="http://schemas.microsoft.com/office/drawing/2014/main" id="{D2A88834-AF63-4C7A-848C-D75CDF15F09C}"/>
              </a:ext>
            </a:extLst>
          </p:cNvPr>
          <p:cNvSpPr/>
          <p:nvPr/>
        </p:nvSpPr>
        <p:spPr>
          <a:xfrm>
            <a:off x="-1132" y="0"/>
            <a:ext cx="539481" cy="6858000"/>
          </a:xfrm>
          <a:prstGeom prst="rect">
            <a:avLst/>
          </a:prstGeom>
          <a:solidFill>
            <a:srgbClr val="1E1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  <a:latin typeface="Montserrat SemiBold" panose="00000700000000000000" pitchFamily="2" charset="-18"/>
              </a:rPr>
              <a:t>Funkcjonalność i elastyczność</a:t>
            </a:r>
            <a:endParaRPr lang="en-US" dirty="0">
              <a:solidFill>
                <a:schemeClr val="bg1"/>
              </a:solidFill>
              <a:latin typeface="Montserrat SemiBold" panose="00000700000000000000" pitchFamily="2" charset="-1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96F6F-191A-4720-9074-07B7C0968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13" y="6292943"/>
            <a:ext cx="873268" cy="565057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C33C279D-15CB-4173-8D14-2C164023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365126"/>
            <a:ext cx="7646670" cy="1325563"/>
          </a:xfrm>
        </p:spPr>
        <p:txBody>
          <a:bodyPr/>
          <a:lstStyle/>
          <a:p>
            <a:r>
              <a:rPr lang="pl-PL" dirty="0"/>
              <a:t>Funkcjonalność i elastyczność</a:t>
            </a:r>
            <a:endParaRPr lang="en-US" dirty="0"/>
          </a:p>
        </p:txBody>
      </p:sp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F867B27A-E96A-43FD-A26A-F5163F6B0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6401510"/>
            <a:ext cx="962285" cy="482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72892C-4F5D-4CF0-86B6-3A777B06F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10" y="6399103"/>
            <a:ext cx="1203750" cy="4191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EE4578-357B-4C5F-BBF2-C4EC45CE1744}"/>
              </a:ext>
            </a:extLst>
          </p:cNvPr>
          <p:cNvSpPr txBox="1"/>
          <p:nvPr/>
        </p:nvSpPr>
        <p:spPr>
          <a:xfrm>
            <a:off x="944880" y="1981764"/>
            <a:ext cx="79476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Ograniczone możliwości osadzania raportów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Dla raportów Power BI nie działa Report Viewer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Przekazywanie parametrów: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sz="2000" dirty="0"/>
              <a:t>?</a:t>
            </a:r>
            <a:r>
              <a:rPr lang="pl-PL" sz="2000" dirty="0" err="1"/>
              <a:t>rs:</a:t>
            </a:r>
            <a:r>
              <a:rPr lang="pl-PL" sz="2000" b="1" dirty="0" err="1"/>
              <a:t>Embed</a:t>
            </a:r>
            <a:r>
              <a:rPr lang="pl-PL" sz="2000" dirty="0"/>
              <a:t>=</a:t>
            </a:r>
            <a:r>
              <a:rPr lang="pl-PL" sz="2000" dirty="0" err="1"/>
              <a:t>true</a:t>
            </a:r>
            <a:r>
              <a:rPr lang="pl-PL" sz="2000" b="1" dirty="0" err="1"/>
              <a:t>&amp;filter</a:t>
            </a:r>
            <a:r>
              <a:rPr lang="pl-PL" sz="2000" dirty="0"/>
              <a:t>=Base%2FWindows_Login%20eq%20'karthik'</a:t>
            </a:r>
            <a:endParaRPr lang="pl-PL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Wymagany</a:t>
            </a:r>
            <a:r>
              <a:rPr lang="pl-PL" sz="2400" b="1" dirty="0"/>
              <a:t>: ?</a:t>
            </a:r>
            <a:r>
              <a:rPr lang="pl-PL" sz="2400" b="1" dirty="0" err="1"/>
              <a:t>rs:Embed</a:t>
            </a:r>
            <a:r>
              <a:rPr lang="pl-PL" sz="2400" b="1" dirty="0"/>
              <a:t>=</a:t>
            </a:r>
            <a:r>
              <a:rPr lang="pl-PL" sz="2400" b="1" dirty="0" err="1"/>
              <a:t>true</a:t>
            </a:r>
            <a:endParaRPr lang="pl-PL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Nie działa ukrywanie filtrów: &amp;</a:t>
            </a:r>
            <a:r>
              <a:rPr lang="pl-PL" sz="2400" dirty="0" err="1"/>
              <a:t>filterPaneEnabled</a:t>
            </a:r>
            <a:r>
              <a:rPr lang="pl-PL" sz="2400" dirty="0"/>
              <a:t>=</a:t>
            </a:r>
            <a:r>
              <a:rPr lang="pl-PL" sz="2400" dirty="0" err="1"/>
              <a:t>False</a:t>
            </a:r>
            <a:endParaRPr lang="pl-PL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sz="2400" dirty="0"/>
              <a:t>Brak możliwości wykorzystania obiektów JS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sz="2400" dirty="0"/>
              <a:t>Obejścia np.: zasłanianie panelu filtrów obszarami w CSS</a:t>
            </a:r>
          </a:p>
          <a:p>
            <a:pPr lvl="2"/>
            <a:endParaRPr lang="pl-PL" sz="1600" dirty="0">
              <a:hlinkClick r:id="rId6"/>
            </a:endParaRPr>
          </a:p>
          <a:p>
            <a:pPr lvl="2"/>
            <a:r>
              <a:rPr lang="pl-PL" sz="1600" dirty="0">
                <a:hlinkClick r:id="rId6"/>
              </a:rPr>
              <a:t>https://www.sqlshack.com/how-to-embed-a-power-bi-report-server-report-into-an-asp-net-web-application/</a:t>
            </a:r>
            <a:r>
              <a:rPr lang="pl-PL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526024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15">
            <a:extLst>
              <a:ext uri="{FF2B5EF4-FFF2-40B4-BE49-F238E27FC236}">
                <a16:creationId xmlns:a16="http://schemas.microsoft.com/office/drawing/2014/main" id="{D2A88834-AF63-4C7A-848C-D75CDF15F09C}"/>
              </a:ext>
            </a:extLst>
          </p:cNvPr>
          <p:cNvSpPr/>
          <p:nvPr/>
        </p:nvSpPr>
        <p:spPr>
          <a:xfrm>
            <a:off x="-1132" y="0"/>
            <a:ext cx="539481" cy="6858000"/>
          </a:xfrm>
          <a:prstGeom prst="rect">
            <a:avLst/>
          </a:prstGeom>
          <a:solidFill>
            <a:srgbClr val="1E1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  <a:latin typeface="Montserrat SemiBold" panose="00000700000000000000" pitchFamily="2" charset="-18"/>
              </a:rPr>
              <a:t>Podsumowanie</a:t>
            </a:r>
            <a:endParaRPr lang="en-US" dirty="0">
              <a:solidFill>
                <a:schemeClr val="bg1"/>
              </a:solidFill>
              <a:latin typeface="Montserrat SemiBold" panose="00000700000000000000" pitchFamily="2" charset="-1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96F6F-191A-4720-9074-07B7C0968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13" y="6292943"/>
            <a:ext cx="873268" cy="565057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C33C279D-15CB-4173-8D14-2C164023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Strategia rozwoju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35047D-7A6D-4F1D-9FF4-800155297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Rozwój Power BI – „z góry na dół, z „dołu na górę” a może „od środka” ?</a:t>
            </a:r>
          </a:p>
          <a:p>
            <a:pPr lvl="1"/>
            <a:r>
              <a:rPr lang="pl-PL" dirty="0"/>
              <a:t>Kolejne narzędzie raportowe wdrażane centralnie (później czasami </a:t>
            </a:r>
            <a:r>
              <a:rPr lang="pl-PL" dirty="0" err="1"/>
              <a:t>Self</a:t>
            </a:r>
            <a:r>
              <a:rPr lang="pl-PL" dirty="0"/>
              <a:t>-Service)</a:t>
            </a:r>
          </a:p>
          <a:p>
            <a:pPr lvl="1"/>
            <a:r>
              <a:rPr lang="pl-PL" dirty="0" err="1"/>
              <a:t>Self</a:t>
            </a:r>
            <a:r>
              <a:rPr lang="pl-PL" dirty="0"/>
              <a:t>-Service od początku („macie i używajcie”)</a:t>
            </a:r>
          </a:p>
          <a:p>
            <a:pPr lvl="1"/>
            <a:r>
              <a:rPr lang="pl-PL" dirty="0"/>
              <a:t>Hybryda </a:t>
            </a:r>
          </a:p>
          <a:p>
            <a:pPr lvl="2"/>
            <a:r>
              <a:rPr lang="pl-PL" dirty="0"/>
              <a:t>Rola ewangelizacji i „zasiewania” -&gt; liderzy zmian</a:t>
            </a:r>
          </a:p>
          <a:p>
            <a:pPr lvl="2"/>
            <a:r>
              <a:rPr lang="pl-PL" dirty="0"/>
              <a:t>Odkrywanie własnych danych i potrzeb</a:t>
            </a:r>
          </a:p>
          <a:p>
            <a:pPr lvl="2"/>
            <a:r>
              <a:rPr lang="pl-PL" dirty="0"/>
              <a:t>Budowanie standardów</a:t>
            </a:r>
          </a:p>
          <a:p>
            <a:pPr lvl="2"/>
            <a:r>
              <a:rPr lang="pl-PL" dirty="0"/>
              <a:t>Moderowanie rozwoju przez IT i spajanie</a:t>
            </a:r>
          </a:p>
          <a:p>
            <a:pPr lvl="1"/>
            <a:r>
              <a:rPr lang="pl-PL" dirty="0"/>
              <a:t>Inne</a:t>
            </a:r>
          </a:p>
          <a:p>
            <a:endParaRPr lang="pl-PL" dirty="0"/>
          </a:p>
        </p:txBody>
      </p:sp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F867B27A-E96A-43FD-A26A-F5163F6B0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6375133"/>
            <a:ext cx="962285" cy="482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72892C-4F5D-4CF0-86B6-3A777B06F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10" y="6399103"/>
            <a:ext cx="1203750" cy="41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0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EEB05C3A-858B-4CF6-B15E-3CEE2303C83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 dirty="0">
              <a:solidFill>
                <a:srgbClr val="1E1D3B"/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C01BB487-CC56-4533-9AE0-E0E7A5969EF9}"/>
              </a:ext>
            </a:extLst>
          </p:cNvPr>
          <p:cNvCxnSpPr>
            <a:cxnSpLocks/>
          </p:cNvCxnSpPr>
          <p:nvPr/>
        </p:nvCxnSpPr>
        <p:spPr>
          <a:xfrm>
            <a:off x="6539009" y="2830596"/>
            <a:ext cx="0" cy="11968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az 5">
            <a:extLst>
              <a:ext uri="{FF2B5EF4-FFF2-40B4-BE49-F238E27FC236}">
                <a16:creationId xmlns:a16="http://schemas.microsoft.com/office/drawing/2014/main" id="{48664FE7-0B58-4E34-8E9A-F0035C66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641" y="2830596"/>
            <a:ext cx="1998863" cy="1196812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8206DB5-67EB-4465-A2E9-6BCFA608F5DA}"/>
              </a:ext>
            </a:extLst>
          </p:cNvPr>
          <p:cNvSpPr txBox="1"/>
          <p:nvPr/>
        </p:nvSpPr>
        <p:spPr>
          <a:xfrm>
            <a:off x="474496" y="2690336"/>
            <a:ext cx="5932875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3000" dirty="0">
                <a:solidFill>
                  <a:schemeClr val="bg1"/>
                </a:solidFill>
              </a:rPr>
              <a:t>Power BI i Power BI Report Server w korporacji, średniej oraz małej firmie. Największe wątpliwości klientów. </a:t>
            </a:r>
            <a:endParaRPr lang="pl-PL" sz="3000" dirty="0">
              <a:solidFill>
                <a:schemeClr val="bg1"/>
              </a:solidFill>
              <a:latin typeface="Montserrat Light" panose="00000400000000000000" pitchFamily="50" charset="-18"/>
            </a:endParaRPr>
          </a:p>
        </p:txBody>
      </p:sp>
      <p:pic>
        <p:nvPicPr>
          <p:cNvPr id="3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7FF27980-019E-413E-A694-D90AFFBD3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7" y="5615940"/>
            <a:ext cx="1957990" cy="982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F22EB-B3C8-4EE6-AC3C-A77E051C5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07" y="5615940"/>
            <a:ext cx="2821750" cy="9825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1F0876-D2F2-4CB4-A2AF-9D9BEE7695B3}"/>
              </a:ext>
            </a:extLst>
          </p:cNvPr>
          <p:cNvSpPr txBox="1"/>
          <p:nvPr/>
        </p:nvSpPr>
        <p:spPr>
          <a:xfrm>
            <a:off x="6288626" y="5922526"/>
            <a:ext cx="254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Wrocław, 14 maj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984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15">
            <a:extLst>
              <a:ext uri="{FF2B5EF4-FFF2-40B4-BE49-F238E27FC236}">
                <a16:creationId xmlns:a16="http://schemas.microsoft.com/office/drawing/2014/main" id="{D2A88834-AF63-4C7A-848C-D75CDF15F09C}"/>
              </a:ext>
            </a:extLst>
          </p:cNvPr>
          <p:cNvSpPr/>
          <p:nvPr/>
        </p:nvSpPr>
        <p:spPr>
          <a:xfrm>
            <a:off x="-1132" y="0"/>
            <a:ext cx="539481" cy="6858000"/>
          </a:xfrm>
          <a:prstGeom prst="rect">
            <a:avLst/>
          </a:prstGeom>
          <a:solidFill>
            <a:srgbClr val="1E1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  <a:latin typeface="Montserrat SemiBold" panose="00000700000000000000" pitchFamily="2" charset="-18"/>
              </a:rPr>
              <a:t>Podsumowanie</a:t>
            </a:r>
            <a:endParaRPr lang="en-US" dirty="0">
              <a:solidFill>
                <a:schemeClr val="bg1"/>
              </a:solidFill>
              <a:latin typeface="Montserrat SemiBold" panose="00000700000000000000" pitchFamily="2" charset="-1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96F6F-191A-4720-9074-07B7C0968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13" y="6292943"/>
            <a:ext cx="873268" cy="565057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C33C279D-15CB-4173-8D14-2C164023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365126"/>
            <a:ext cx="7646670" cy="1325563"/>
          </a:xfrm>
        </p:spPr>
        <p:txBody>
          <a:bodyPr/>
          <a:lstStyle/>
          <a:p>
            <a:r>
              <a:rPr lang="pl-PL" dirty="0"/>
              <a:t>Podsumowanie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15DDC15-66D3-420D-86C4-18905839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825625"/>
            <a:ext cx="7825740" cy="4351338"/>
          </a:xfrm>
        </p:spPr>
        <p:txBody>
          <a:bodyPr>
            <a:normAutofit fontScale="92500" lnSpcReduction="20000"/>
          </a:bodyPr>
          <a:lstStyle/>
          <a:p>
            <a:r>
              <a:rPr lang="pl-PL" sz="2400" dirty="0"/>
              <a:t>Ważna jest dostosowana do potrzeb i możliwości organizacji architektura</a:t>
            </a:r>
          </a:p>
          <a:p>
            <a:r>
              <a:rPr lang="pl-PL" sz="2400"/>
              <a:t>Rozwój Power BI – „z góry na dół, z „dołu na górę” a może „od środka” ?</a:t>
            </a:r>
          </a:p>
          <a:p>
            <a:r>
              <a:rPr lang="pl-PL" sz="2400"/>
              <a:t>Jak </a:t>
            </a:r>
            <a:r>
              <a:rPr lang="pl-PL" sz="2400" dirty="0"/>
              <a:t>zaczynasz projekt przekłada się na jak go kończysz</a:t>
            </a:r>
          </a:p>
          <a:p>
            <a:r>
              <a:rPr lang="pl-PL" sz="2400" dirty="0"/>
              <a:t>Power BI dla zasady ? Nie.</a:t>
            </a:r>
          </a:p>
          <a:p>
            <a:r>
              <a:rPr lang="pl-PL" sz="2400" dirty="0" err="1"/>
              <a:t>Self</a:t>
            </a:r>
            <a:r>
              <a:rPr lang="pl-PL" sz="2400" dirty="0"/>
              <a:t>-Service i Agile wpływają na powstawanie „długu” technologicznego – pod kontrolą jest bardzo wskazany</a:t>
            </a:r>
          </a:p>
          <a:p>
            <a:r>
              <a:rPr lang="pl-PL" sz="2400" dirty="0"/>
              <a:t>Z Power BI RS cześć dużych klientów może czuć się pozostawionymi sobie przez Microsoft</a:t>
            </a:r>
          </a:p>
          <a:p>
            <a:r>
              <a:rPr lang="pl-PL" sz="2400" dirty="0"/>
              <a:t>Pogoń MS za funkcjonalnościami kosztem sprawnego i zautomatyzowanego rozwoju</a:t>
            </a:r>
          </a:p>
          <a:p>
            <a:r>
              <a:rPr lang="pl-PL" sz="2400" dirty="0"/>
              <a:t>Presja HI-TECH-ów na innowację i rynek – bądźmy świadomi.</a:t>
            </a:r>
          </a:p>
        </p:txBody>
      </p:sp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F867B27A-E96A-43FD-A26A-F5163F6B0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6375133"/>
            <a:ext cx="962285" cy="482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72892C-4F5D-4CF0-86B6-3A777B06F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10" y="6399103"/>
            <a:ext cx="1203750" cy="41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905D770D-9759-47C6-BC93-8A331C02C35B}"/>
              </a:ext>
            </a:extLst>
          </p:cNvPr>
          <p:cNvSpPr/>
          <p:nvPr/>
        </p:nvSpPr>
        <p:spPr>
          <a:xfrm>
            <a:off x="2242054" y="0"/>
            <a:ext cx="6901948" cy="6858000"/>
          </a:xfrm>
          <a:prstGeom prst="rect">
            <a:avLst/>
          </a:prstGeom>
          <a:solidFill>
            <a:srgbClr val="1E1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1E1D3B"/>
              </a:solidFill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FB204C18-73ED-4317-9821-DE5AC3C233D0}"/>
              </a:ext>
            </a:extLst>
          </p:cNvPr>
          <p:cNvSpPr/>
          <p:nvPr/>
        </p:nvSpPr>
        <p:spPr>
          <a:xfrm>
            <a:off x="-1087" y="857251"/>
            <a:ext cx="2243138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Montserrat SemiBold" panose="00000700000000000000" pitchFamily="2" charset="-18"/>
              </a:rPr>
              <a:t>Contact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0C81C-8AAD-4EB0-8203-6580948333EE}"/>
              </a:ext>
            </a:extLst>
          </p:cNvPr>
          <p:cNvSpPr txBox="1"/>
          <p:nvPr/>
        </p:nvSpPr>
        <p:spPr>
          <a:xfrm>
            <a:off x="2515911" y="2368987"/>
            <a:ext cx="542139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Elitmind Sp. z o. o.</a:t>
            </a:r>
          </a:p>
          <a:p>
            <a:r>
              <a:rPr lang="pl-PL" dirty="0">
                <a:solidFill>
                  <a:schemeClr val="bg1"/>
                </a:solidFill>
              </a:rPr>
              <a:t>Grzybowska 87</a:t>
            </a:r>
          </a:p>
          <a:p>
            <a:r>
              <a:rPr lang="pl-PL" dirty="0">
                <a:solidFill>
                  <a:schemeClr val="bg1"/>
                </a:solidFill>
              </a:rPr>
              <a:t>00-844 Warszawa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www.elitmind.com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r>
              <a:rPr lang="pl-PL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https://www.linkedin.com/company/elitmind-sp--z-o-o-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r>
              <a:rPr lang="pl-PL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https://www.facebook.com/elitmind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endParaRPr lang="pl-PL" dirty="0">
              <a:solidFill>
                <a:schemeClr val="bg1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l-PL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Radoslaw.Kepa@elitmind.com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Phone: +48 505 19 15 32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endParaRPr lang="pl-PL" sz="1600" dirty="0">
              <a:solidFill>
                <a:schemeClr val="bg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FC9F039-690D-458E-A7F5-8722FE23E5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7669" y="2400300"/>
            <a:ext cx="1234440" cy="10287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1FCDFF3B-C926-451D-BF7F-7B061B24AF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9601" y="6422238"/>
            <a:ext cx="825016" cy="3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58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44F4-1918-41AB-9BD9-CB6DB5DA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CA2A4C-7427-48CF-8148-BC62DD53E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1"/>
            <a:ext cx="9144000" cy="68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0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15">
            <a:extLst>
              <a:ext uri="{FF2B5EF4-FFF2-40B4-BE49-F238E27FC236}">
                <a16:creationId xmlns:a16="http://schemas.microsoft.com/office/drawing/2014/main" id="{D2A88834-AF63-4C7A-848C-D75CDF15F09C}"/>
              </a:ext>
            </a:extLst>
          </p:cNvPr>
          <p:cNvSpPr/>
          <p:nvPr/>
        </p:nvSpPr>
        <p:spPr>
          <a:xfrm>
            <a:off x="-1132" y="0"/>
            <a:ext cx="539481" cy="6858000"/>
          </a:xfrm>
          <a:prstGeom prst="rect">
            <a:avLst/>
          </a:prstGeom>
          <a:solidFill>
            <a:srgbClr val="1E1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2000" dirty="0">
                <a:solidFill>
                  <a:schemeClr val="bg1"/>
                </a:solidFill>
                <a:latin typeface="Montserrat SemiBold" panose="00000700000000000000" pitchFamily="2" charset="-18"/>
              </a:rPr>
              <a:t>O mnie</a:t>
            </a:r>
            <a:endParaRPr lang="en-US" sz="2000" dirty="0">
              <a:solidFill>
                <a:schemeClr val="bg1"/>
              </a:solidFill>
              <a:latin typeface="Montserrat SemiBold" panose="00000700000000000000" pitchFamily="2" charset="-1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96F6F-191A-4720-9074-07B7C0968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13" y="6292943"/>
            <a:ext cx="873268" cy="565057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C33C279D-15CB-4173-8D14-2C164023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365126"/>
            <a:ext cx="7646670" cy="1325563"/>
          </a:xfrm>
        </p:spPr>
        <p:txBody>
          <a:bodyPr/>
          <a:lstStyle/>
          <a:p>
            <a:r>
              <a:rPr lang="pl-PL" dirty="0"/>
              <a:t>Radosław Kępa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15DDC15-66D3-420D-86C4-18905839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220" y="1838008"/>
            <a:ext cx="4524661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pl-PL" sz="1800" dirty="0"/>
              <a:t>Architekt danych, doradca klienta i współtwórca Elitmind</a:t>
            </a:r>
            <a:endParaRPr lang="en-US" sz="1800" dirty="0">
              <a:cs typeface="Calibri"/>
            </a:endParaRPr>
          </a:p>
          <a:p>
            <a:pPr marL="285750" indent="-285750"/>
            <a:r>
              <a:rPr lang="pl-PL" sz="1800" dirty="0"/>
              <a:t>17 letnie doświadczenie w obszarze danych</a:t>
            </a:r>
          </a:p>
          <a:p>
            <a:pPr marL="285750" indent="-285750"/>
            <a:r>
              <a:rPr lang="pl-PL" sz="1800" dirty="0"/>
              <a:t>Były konsultant i SME w obszarze platformy danych i Business Intelligence w Microsoft </a:t>
            </a:r>
            <a:endParaRPr lang="pl-PL" sz="1800" dirty="0">
              <a:cs typeface="Calibri"/>
            </a:endParaRPr>
          </a:p>
          <a:p>
            <a:pPr marL="285750" indent="-285750"/>
            <a:r>
              <a:rPr lang="pl-PL" sz="1800" dirty="0">
                <a:cs typeface="Calibri"/>
              </a:rPr>
              <a:t>MCSE</a:t>
            </a:r>
            <a:endParaRPr lang="pl-PL" sz="1800" dirty="0"/>
          </a:p>
          <a:p>
            <a:pPr marL="285750" indent="-285750"/>
            <a:r>
              <a:rPr lang="pl-PL" sz="1800" dirty="0"/>
              <a:t>Fan dzielenia się wiedzą i pasjonat zarządzania danymi</a:t>
            </a:r>
            <a:endParaRPr lang="pl-PL" sz="1800" dirty="0">
              <a:cs typeface="Calibri"/>
            </a:endParaRPr>
          </a:p>
          <a:p>
            <a:pPr marL="285750" indent="-285750"/>
            <a:r>
              <a:rPr lang="pl-PL" sz="1800" dirty="0"/>
              <a:t>Prelegent m.in. na : SQL Day czy Microsoft Technology </a:t>
            </a:r>
            <a:r>
              <a:rPr lang="pl-PL" sz="1800" dirty="0" err="1"/>
              <a:t>Summit</a:t>
            </a:r>
            <a:r>
              <a:rPr lang="pl-PL" sz="1800" dirty="0"/>
              <a:t>, C2C</a:t>
            </a:r>
          </a:p>
          <a:p>
            <a:pPr marL="285750" indent="-285750"/>
            <a:endParaRPr lang="pl-PL" sz="1800" dirty="0">
              <a:cs typeface="Calibri"/>
            </a:endParaRPr>
          </a:p>
          <a:p>
            <a:pPr marL="0" indent="0">
              <a:buNone/>
            </a:pPr>
            <a:r>
              <a:rPr lang="pl-PL" sz="1800" dirty="0">
                <a:cs typeface="Calibri"/>
                <a:hlinkClick r:id="rId4"/>
              </a:rPr>
              <a:t>Radoslaw.Kepa@elitmind.com</a:t>
            </a:r>
            <a:endParaRPr lang="pl-PL" sz="1800" dirty="0">
              <a:cs typeface="Calibri"/>
            </a:endParaRPr>
          </a:p>
          <a:p>
            <a:pPr marL="285750" indent="-285750"/>
            <a:endParaRPr lang="pl-PL" sz="1800" dirty="0">
              <a:cs typeface="Calibri"/>
            </a:endParaRPr>
          </a:p>
          <a:p>
            <a:endParaRPr lang="en-US" sz="1800" dirty="0"/>
          </a:p>
        </p:txBody>
      </p:sp>
      <p:pic>
        <p:nvPicPr>
          <p:cNvPr id="10" name="Obraz 4" descr="Obraz zawierający osoba, mężczyzna, ściana, krawat&#10;&#10;Opis wygenerowany automatycznie">
            <a:extLst>
              <a:ext uri="{FF2B5EF4-FFF2-40B4-BE49-F238E27FC236}">
                <a16:creationId xmlns:a16="http://schemas.microsoft.com/office/drawing/2014/main" id="{9A21CBEB-AEF3-4C35-A3DB-8E4CFA31A87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3"/>
          <a:stretch/>
        </p:blipFill>
        <p:spPr>
          <a:xfrm>
            <a:off x="5522881" y="1295718"/>
            <a:ext cx="3322800" cy="4680520"/>
          </a:xfrm>
          <a:prstGeom prst="rect">
            <a:avLst/>
          </a:prstGeom>
        </p:spPr>
      </p:pic>
      <p:pic>
        <p:nvPicPr>
          <p:cNvPr id="3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BF55DF66-6BA0-4C33-A5E6-770FF3DC3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6375133"/>
            <a:ext cx="962285" cy="482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296307-EB4B-480F-AB3C-5CB60E2F9B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10" y="6399103"/>
            <a:ext cx="1203750" cy="41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3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4922B8C-A529-474F-AFE7-D6D946DBF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96" y="165697"/>
            <a:ext cx="4990460" cy="2129417"/>
          </a:xfrm>
          <a:prstGeom prst="rect">
            <a:avLst/>
          </a:prstGeom>
        </p:spPr>
      </p:pic>
      <p:sp>
        <p:nvSpPr>
          <p:cNvPr id="16" name="Prostokąt 15">
            <a:extLst>
              <a:ext uri="{FF2B5EF4-FFF2-40B4-BE49-F238E27FC236}">
                <a16:creationId xmlns:a16="http://schemas.microsoft.com/office/drawing/2014/main" id="{FB204C18-73ED-4317-9821-DE5AC3C233D0}"/>
              </a:ext>
            </a:extLst>
          </p:cNvPr>
          <p:cNvSpPr/>
          <p:nvPr/>
        </p:nvSpPr>
        <p:spPr>
          <a:xfrm>
            <a:off x="-1131" y="0"/>
            <a:ext cx="2243138" cy="6858000"/>
          </a:xfrm>
          <a:prstGeom prst="rect">
            <a:avLst/>
          </a:prstGeom>
          <a:solidFill>
            <a:srgbClr val="1E1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Montserrat SemiBold" panose="00000700000000000000" pitchFamily="2" charset="-18"/>
              </a:rPr>
              <a:t>O Elitmind</a:t>
            </a:r>
            <a:endParaRPr lang="en-US" sz="2400" dirty="0">
              <a:solidFill>
                <a:schemeClr val="bg1"/>
              </a:solidFill>
              <a:latin typeface="Montserrat SemiBold" panose="00000700000000000000" pitchFamily="2" charset="-1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9C149E-C385-4670-9862-4A5A46BAF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13" y="6292943"/>
            <a:ext cx="873268" cy="56505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DF304-8794-4FD0-931F-27228FB1B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642" y="2295114"/>
            <a:ext cx="6305939" cy="4165205"/>
          </a:xfrm>
        </p:spPr>
        <p:txBody>
          <a:bodyPr>
            <a:normAutofit/>
          </a:bodyPr>
          <a:lstStyle/>
          <a:p>
            <a:pPr marL="256540" indent="-256540"/>
            <a:r>
              <a:rPr lang="pl-PL" sz="1800" dirty="0"/>
              <a:t>Od 2015 wykorzystujemy potencjał tkwiący w danych w celu ich </a:t>
            </a:r>
            <a:r>
              <a:rPr lang="pl-PL" sz="1800" dirty="0" err="1"/>
              <a:t>monetyzacji</a:t>
            </a:r>
            <a:endParaRPr lang="en-US" sz="1800" dirty="0"/>
          </a:p>
          <a:p>
            <a:pPr marL="256540" indent="-256540"/>
            <a:r>
              <a:rPr lang="pl-PL" sz="1800" dirty="0"/>
              <a:t>Specjalizujemy się w doradztwie i wdrążeniu nowoczesnych rozwiązań analitycznych i Business Intelligence opartych o technologie Microsoft</a:t>
            </a:r>
          </a:p>
          <a:p>
            <a:pPr marL="256540" indent="-256540"/>
            <a:r>
              <a:rPr lang="pl-PL" sz="1800" dirty="0"/>
              <a:t>Łączymy wiedzę i doświadczenie technologiczne z biznesowym</a:t>
            </a:r>
          </a:p>
          <a:p>
            <a:pPr marL="256540" indent="-256540"/>
            <a:r>
              <a:rPr lang="pl-PL" sz="1800" dirty="0">
                <a:cs typeface="Calibri"/>
              </a:rPr>
              <a:t>Nasze główne obszary biznesowe to:</a:t>
            </a:r>
          </a:p>
          <a:p>
            <a:pPr marL="713740" lvl="1" indent="-256540"/>
            <a:r>
              <a:rPr lang="pl-PL" sz="1800" dirty="0">
                <a:cs typeface="Calibri"/>
              </a:rPr>
              <a:t>finanse i controlling</a:t>
            </a:r>
          </a:p>
          <a:p>
            <a:pPr marL="713740" lvl="1" indent="-256540"/>
            <a:r>
              <a:rPr lang="pl-PL" sz="1800" dirty="0">
                <a:cs typeface="Calibri"/>
              </a:rPr>
              <a:t>sprzedaż i marketing</a:t>
            </a:r>
          </a:p>
          <a:p>
            <a:pPr marL="713740" lvl="1" indent="-256540"/>
            <a:r>
              <a:rPr lang="pl-PL" sz="1800" dirty="0">
                <a:cs typeface="Calibri"/>
              </a:rPr>
              <a:t>procesy produkcyjne oraz logistyka</a:t>
            </a:r>
          </a:p>
          <a:p>
            <a:pPr marL="256540" indent="-256540"/>
            <a:r>
              <a:rPr lang="pl-PL" sz="1800" dirty="0"/>
              <a:t>Nasz zespół składa się z doświadczonych i certyfikowanych konsultantów, architektów danych i data </a:t>
            </a:r>
            <a:r>
              <a:rPr lang="pl-PL" sz="1800" dirty="0" err="1"/>
              <a:t>scientists</a:t>
            </a:r>
            <a:endParaRPr lang="pl-PL" sz="1800" dirty="0"/>
          </a:p>
          <a:p>
            <a:pPr marL="0" indent="0">
              <a:buNone/>
            </a:pPr>
            <a:endParaRPr lang="pl-PL" sz="1600" dirty="0">
              <a:cs typeface="Calibri"/>
            </a:endParaRPr>
          </a:p>
        </p:txBody>
      </p:sp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12A54A8A-E29A-491A-9570-92281B345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6375133"/>
            <a:ext cx="962285" cy="4828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E77963-D53E-4D28-B234-B35C34ACF6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10" y="6399103"/>
            <a:ext cx="1203750" cy="41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6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15">
            <a:extLst>
              <a:ext uri="{FF2B5EF4-FFF2-40B4-BE49-F238E27FC236}">
                <a16:creationId xmlns:a16="http://schemas.microsoft.com/office/drawing/2014/main" id="{D2A88834-AF63-4C7A-848C-D75CDF15F09C}"/>
              </a:ext>
            </a:extLst>
          </p:cNvPr>
          <p:cNvSpPr/>
          <p:nvPr/>
        </p:nvSpPr>
        <p:spPr>
          <a:xfrm>
            <a:off x="-1132" y="0"/>
            <a:ext cx="539481" cy="6858000"/>
          </a:xfrm>
          <a:prstGeom prst="rect">
            <a:avLst/>
          </a:prstGeom>
          <a:solidFill>
            <a:srgbClr val="1E1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  <a:latin typeface="Montserrat SemiBold" panose="00000700000000000000" pitchFamily="2" charset="-18"/>
              </a:rPr>
              <a:t>Moja teza</a:t>
            </a:r>
            <a:endParaRPr lang="en-US" dirty="0">
              <a:solidFill>
                <a:schemeClr val="bg1"/>
              </a:solidFill>
              <a:latin typeface="Montserrat SemiBold" panose="00000700000000000000" pitchFamily="2" charset="-1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96F6F-191A-4720-9074-07B7C0968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13" y="6292943"/>
            <a:ext cx="873268" cy="565057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C33C279D-15CB-4173-8D14-2C164023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365126"/>
            <a:ext cx="7646670" cy="1325563"/>
          </a:xfrm>
        </p:spPr>
        <p:txBody>
          <a:bodyPr/>
          <a:lstStyle/>
          <a:p>
            <a:r>
              <a:rPr lang="pl-PL" dirty="0"/>
              <a:t>Moja teza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15DDC15-66D3-420D-86C4-18905839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733" y="1690689"/>
            <a:ext cx="80168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/>
              <a:t>Power BI </a:t>
            </a:r>
            <a:r>
              <a:rPr lang="pl-PL" sz="2200" b="1" dirty="0"/>
              <a:t>jest</a:t>
            </a:r>
            <a:r>
              <a:rPr lang="pl-PL" sz="2200" dirty="0"/>
              <a:t> </a:t>
            </a:r>
            <a:r>
              <a:rPr lang="pl-PL" sz="2200" b="1" dirty="0"/>
              <a:t>nowoczesnym i odpowiednim </a:t>
            </a:r>
          </a:p>
          <a:p>
            <a:pPr marL="0" indent="0">
              <a:buNone/>
            </a:pPr>
            <a:r>
              <a:rPr lang="pl-PL" sz="2200" dirty="0"/>
              <a:t>narzędziem dla klientów </a:t>
            </a:r>
            <a:r>
              <a:rPr lang="pl-PL" sz="2200" b="1" dirty="0"/>
              <a:t>już </a:t>
            </a:r>
            <a:r>
              <a:rPr lang="pl-PL" sz="2200" dirty="0"/>
              <a:t>także skali </a:t>
            </a:r>
          </a:p>
          <a:p>
            <a:pPr marL="0" indent="0">
              <a:buNone/>
            </a:pPr>
            <a:r>
              <a:rPr lang="pl-PL" sz="2200" dirty="0"/>
              <a:t>Enterprise, jednak:</a:t>
            </a:r>
          </a:p>
          <a:p>
            <a:pPr lvl="1"/>
            <a:r>
              <a:rPr lang="pl-PL" sz="2200" dirty="0"/>
              <a:t>Power BI Report Server - niedosyt funkcjonalny i zbyt powolny rozwój (oczekiwania budowane przez PBI Service)</a:t>
            </a:r>
          </a:p>
          <a:p>
            <a:pPr lvl="1"/>
            <a:r>
              <a:rPr lang="pl-PL" sz="2200" dirty="0"/>
              <a:t>Power BI Service - mała szansa pełnego wykorzystania i szybki rozwój</a:t>
            </a:r>
          </a:p>
          <a:p>
            <a:pPr lvl="1"/>
            <a:r>
              <a:rPr lang="pl-PL" sz="2200" dirty="0"/>
              <a:t>Ciągły brak standardów wytwórczych dla dużych wdrożeń</a:t>
            </a:r>
          </a:p>
          <a:p>
            <a:pPr lvl="1"/>
            <a:r>
              <a:rPr lang="pl-PL" sz="2200" dirty="0" err="1"/>
              <a:t>Self</a:t>
            </a:r>
            <a:r>
              <a:rPr lang="pl-PL" sz="2200" dirty="0"/>
              <a:t>-Service nie jest jednak rozwiązaniem większości problemów</a:t>
            </a:r>
          </a:p>
          <a:p>
            <a:pPr lvl="1"/>
            <a:r>
              <a:rPr lang="pl-PL" sz="2200" dirty="0"/>
              <a:t>Duże wyzwanie dla IT -  biznes z IT muszą uczyć się współpracy</a:t>
            </a:r>
          </a:p>
          <a:p>
            <a:pPr lvl="1"/>
            <a:endParaRPr lang="pl-PL" dirty="0">
              <a:highlight>
                <a:srgbClr val="FFFF00"/>
              </a:highlight>
            </a:endParaRPr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F867B27A-E96A-43FD-A26A-F5163F6B0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6375133"/>
            <a:ext cx="962285" cy="482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72892C-4F5D-4CF0-86B6-3A777B06F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10" y="6399103"/>
            <a:ext cx="1203750" cy="4191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481A0A6-98B0-4330-B8F4-E598EC773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187" y="562816"/>
            <a:ext cx="2264778" cy="20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7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15">
            <a:extLst>
              <a:ext uri="{FF2B5EF4-FFF2-40B4-BE49-F238E27FC236}">
                <a16:creationId xmlns:a16="http://schemas.microsoft.com/office/drawing/2014/main" id="{D2A88834-AF63-4C7A-848C-D75CDF15F09C}"/>
              </a:ext>
            </a:extLst>
          </p:cNvPr>
          <p:cNvSpPr/>
          <p:nvPr/>
        </p:nvSpPr>
        <p:spPr>
          <a:xfrm>
            <a:off x="-1132" y="0"/>
            <a:ext cx="539481" cy="6858000"/>
          </a:xfrm>
          <a:prstGeom prst="rect">
            <a:avLst/>
          </a:prstGeom>
          <a:solidFill>
            <a:srgbClr val="1E1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2000" b="1" dirty="0">
                <a:solidFill>
                  <a:schemeClr val="bg1"/>
                </a:solidFill>
                <a:latin typeface="Montserrat SemiBold" panose="00000700000000000000" pitchFamily="2" charset="-18"/>
              </a:rPr>
              <a:t>Moje założenia</a:t>
            </a:r>
            <a:endParaRPr lang="en-US" sz="2000" b="1" dirty="0">
              <a:solidFill>
                <a:schemeClr val="bg1"/>
              </a:solidFill>
              <a:latin typeface="Montserrat SemiBold" panose="00000700000000000000" pitchFamily="2" charset="-1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96F6F-191A-4720-9074-07B7C0968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13" y="6292943"/>
            <a:ext cx="873268" cy="565057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C33C279D-15CB-4173-8D14-2C164023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365126"/>
            <a:ext cx="7646670" cy="1325563"/>
          </a:xfrm>
        </p:spPr>
        <p:txBody>
          <a:bodyPr/>
          <a:lstStyle/>
          <a:p>
            <a:r>
              <a:rPr lang="pl-PL" dirty="0"/>
              <a:t>Moje założenia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15DDC15-66D3-420D-86C4-18905839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825625"/>
            <a:ext cx="7646670" cy="4351338"/>
          </a:xfrm>
        </p:spPr>
        <p:txBody>
          <a:bodyPr>
            <a:normAutofit/>
          </a:bodyPr>
          <a:lstStyle/>
          <a:p>
            <a:r>
              <a:rPr lang="pl-PL" dirty="0"/>
              <a:t>Subiektywne spostrzeżenia</a:t>
            </a:r>
          </a:p>
          <a:p>
            <a:r>
              <a:rPr lang="pl-PL" dirty="0"/>
              <a:t>Słuchacz ma doświadczenie z Power BI</a:t>
            </a:r>
          </a:p>
          <a:p>
            <a:r>
              <a:rPr lang="pl-PL" dirty="0"/>
              <a:t>Każdy klient i dostawca jest inny</a:t>
            </a:r>
          </a:p>
          <a:p>
            <a:r>
              <a:rPr lang="pl-PL" dirty="0"/>
              <a:t>Specyfika klienta: tzw. Enterprise i Średni</a:t>
            </a:r>
          </a:p>
          <a:p>
            <a:r>
              <a:rPr lang="pl-PL" dirty="0"/>
              <a:t>Prezentuje tylko wybrane doświadczenia unikając </a:t>
            </a:r>
            <a:r>
              <a:rPr lang="pl-PL" dirty="0" err="1"/>
              <a:t>ficzerów</a:t>
            </a:r>
            <a:endParaRPr lang="pl-PL" dirty="0"/>
          </a:p>
          <a:p>
            <a:r>
              <a:rPr lang="pl-PL" dirty="0"/>
              <a:t>Raczej Power BI RS + SSAS Tabular </a:t>
            </a:r>
            <a:r>
              <a:rPr lang="pl-PL" dirty="0" err="1"/>
              <a:t>Mode</a:t>
            </a:r>
            <a:endParaRPr lang="pl-PL" dirty="0"/>
          </a:p>
        </p:txBody>
      </p:sp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F867B27A-E96A-43FD-A26A-F5163F6B0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6375133"/>
            <a:ext cx="962285" cy="482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72892C-4F5D-4CF0-86B6-3A777B06F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10" y="6399103"/>
            <a:ext cx="1203750" cy="41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7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15">
            <a:extLst>
              <a:ext uri="{FF2B5EF4-FFF2-40B4-BE49-F238E27FC236}">
                <a16:creationId xmlns:a16="http://schemas.microsoft.com/office/drawing/2014/main" id="{D2A88834-AF63-4C7A-848C-D75CDF15F09C}"/>
              </a:ext>
            </a:extLst>
          </p:cNvPr>
          <p:cNvSpPr/>
          <p:nvPr/>
        </p:nvSpPr>
        <p:spPr>
          <a:xfrm>
            <a:off x="-1132" y="0"/>
            <a:ext cx="539481" cy="6858000"/>
          </a:xfrm>
          <a:prstGeom prst="rect">
            <a:avLst/>
          </a:prstGeom>
          <a:solidFill>
            <a:srgbClr val="1E1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  <a:latin typeface="Montserrat SemiBold" panose="00000700000000000000" pitchFamily="2" charset="-18"/>
              </a:rPr>
              <a:t>Mój cel</a:t>
            </a:r>
            <a:endParaRPr lang="en-US" dirty="0">
              <a:solidFill>
                <a:schemeClr val="bg1"/>
              </a:solidFill>
              <a:latin typeface="Montserrat SemiBold" panose="00000700000000000000" pitchFamily="2" charset="-1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96F6F-191A-4720-9074-07B7C0968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13" y="6292943"/>
            <a:ext cx="873268" cy="565057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C33C279D-15CB-4173-8D14-2C164023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365126"/>
            <a:ext cx="7646670" cy="1325563"/>
          </a:xfrm>
        </p:spPr>
        <p:txBody>
          <a:bodyPr/>
          <a:lstStyle/>
          <a:p>
            <a:r>
              <a:rPr lang="pl-PL" dirty="0"/>
              <a:t>Mój cel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15DDC15-66D3-420D-86C4-18905839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79" y="3774649"/>
            <a:ext cx="8155902" cy="2624454"/>
          </a:xfrm>
        </p:spPr>
        <p:txBody>
          <a:bodyPr>
            <a:normAutofit/>
          </a:bodyPr>
          <a:lstStyle/>
          <a:p>
            <a:r>
              <a:rPr lang="pl-PL" sz="2600" dirty="0"/>
              <a:t>Zachęcić do Power BI poprzez zbudowanie większej świadomości</a:t>
            </a:r>
          </a:p>
          <a:p>
            <a:r>
              <a:rPr lang="pl-PL" sz="2600" dirty="0"/>
              <a:t>Pokazać dodatkową perspektywę na bazie doświadczeń specjalistycznego zespołu i różnej skali wdrożeń</a:t>
            </a:r>
          </a:p>
          <a:p>
            <a:r>
              <a:rPr lang="pl-PL" sz="2600" dirty="0"/>
              <a:t>Podkreślić inne niż technologiczne aspekty wdrożenia</a:t>
            </a:r>
          </a:p>
          <a:p>
            <a:r>
              <a:rPr lang="pl-PL" sz="2600" dirty="0"/>
              <a:t>Wystąpić na SQL Day </a:t>
            </a:r>
            <a:r>
              <a:rPr lang="pl-PL" sz="2600" dirty="0">
                <a:sym typeface="Wingdings" panose="05000000000000000000" pitchFamily="2" charset="2"/>
              </a:rPr>
              <a:t></a:t>
            </a:r>
            <a:endParaRPr lang="pl-PL" sz="2600" dirty="0"/>
          </a:p>
        </p:txBody>
      </p:sp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F867B27A-E96A-43FD-A26A-F5163F6B0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6375133"/>
            <a:ext cx="962285" cy="482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72892C-4F5D-4CF0-86B6-3A777B06F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10" y="6399103"/>
            <a:ext cx="1203750" cy="419132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3776275-AA3C-42DC-A633-CB7D3D2286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48" y="1432843"/>
            <a:ext cx="6877523" cy="217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15">
            <a:extLst>
              <a:ext uri="{FF2B5EF4-FFF2-40B4-BE49-F238E27FC236}">
                <a16:creationId xmlns:a16="http://schemas.microsoft.com/office/drawing/2014/main" id="{D2A88834-AF63-4C7A-848C-D75CDF15F09C}"/>
              </a:ext>
            </a:extLst>
          </p:cNvPr>
          <p:cNvSpPr/>
          <p:nvPr/>
        </p:nvSpPr>
        <p:spPr>
          <a:xfrm>
            <a:off x="-1132" y="0"/>
            <a:ext cx="539481" cy="6858000"/>
          </a:xfrm>
          <a:prstGeom prst="rect">
            <a:avLst/>
          </a:prstGeom>
          <a:solidFill>
            <a:srgbClr val="1E1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b="1" dirty="0">
                <a:solidFill>
                  <a:schemeClr val="bg1"/>
                </a:solidFill>
                <a:latin typeface="Montserrat SemiBold" panose="00000700000000000000" pitchFamily="2" charset="-18"/>
              </a:rPr>
              <a:t>Architektura</a:t>
            </a:r>
            <a:endParaRPr lang="en-US" b="1" dirty="0">
              <a:solidFill>
                <a:schemeClr val="bg1"/>
              </a:solidFill>
              <a:latin typeface="Montserrat SemiBold" panose="00000700000000000000" pitchFamily="2" charset="-1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96F6F-191A-4720-9074-07B7C0968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13" y="6292943"/>
            <a:ext cx="873268" cy="565057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C33C279D-15CB-4173-8D14-2C164023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08" y="541392"/>
            <a:ext cx="7573241" cy="1325563"/>
          </a:xfrm>
        </p:spPr>
        <p:txBody>
          <a:bodyPr>
            <a:normAutofit/>
          </a:bodyPr>
          <a:lstStyle/>
          <a:p>
            <a:r>
              <a:rPr lang="pl-PL" sz="3800" dirty="0"/>
              <a:t>Pojemność i wydajność</a:t>
            </a:r>
            <a:endParaRPr lang="en-US" sz="38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15DDC15-66D3-420D-86C4-18905839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07" y="2224133"/>
            <a:ext cx="8082473" cy="4351338"/>
          </a:xfrm>
        </p:spPr>
        <p:txBody>
          <a:bodyPr>
            <a:normAutofit/>
          </a:bodyPr>
          <a:lstStyle/>
          <a:p>
            <a:r>
              <a:rPr lang="pl-PL" sz="2500" dirty="0"/>
              <a:t>Testy obciążenia to baza średnich i dużych projektów BI</a:t>
            </a:r>
          </a:p>
          <a:p>
            <a:r>
              <a:rPr lang="pl-PL" sz="2500" dirty="0"/>
              <a:t>Budżety projektowe (lub oferty) wymagają analizy pojemności – sprzęt i licencje alokowane zawczasu</a:t>
            </a:r>
          </a:p>
          <a:p>
            <a:r>
              <a:rPr lang="pl-PL" sz="2500" dirty="0"/>
              <a:t>On-</a:t>
            </a:r>
            <a:r>
              <a:rPr lang="pl-PL" sz="2500" dirty="0" err="1"/>
              <a:t>premise</a:t>
            </a:r>
            <a:r>
              <a:rPr lang="pl-PL" sz="2500" dirty="0"/>
              <a:t> nie wybacza tak jak chmura (CPU -&gt; $$$)</a:t>
            </a:r>
          </a:p>
          <a:p>
            <a:r>
              <a:rPr lang="pl-PL" sz="2500" dirty="0"/>
              <a:t>Standaryzacja hostów VM -&gt; wysoki koszt przeciętnej wydajności</a:t>
            </a:r>
          </a:p>
          <a:p>
            <a:r>
              <a:rPr lang="pl-PL" sz="2500" dirty="0"/>
              <a:t>Koszt licencji PBI RS jest rząd wielkości większy niż sprzętu!</a:t>
            </a:r>
          </a:p>
          <a:p>
            <a:r>
              <a:rPr lang="pl-PL" sz="2500" dirty="0"/>
              <a:t>Ogromna rola przeglądarki oraz OS (słaby wynik IE)</a:t>
            </a:r>
          </a:p>
          <a:p>
            <a:r>
              <a:rPr lang="pl-PL" sz="2500" dirty="0"/>
              <a:t>Uwaga na źródła danych np.: Analysis Services</a:t>
            </a:r>
          </a:p>
        </p:txBody>
      </p:sp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F867B27A-E96A-43FD-A26A-F5163F6B0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6375133"/>
            <a:ext cx="962285" cy="482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72892C-4F5D-4CF0-86B6-3A777B06F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10" y="6399103"/>
            <a:ext cx="1203750" cy="41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15">
            <a:extLst>
              <a:ext uri="{FF2B5EF4-FFF2-40B4-BE49-F238E27FC236}">
                <a16:creationId xmlns:a16="http://schemas.microsoft.com/office/drawing/2014/main" id="{D2A88834-AF63-4C7A-848C-D75CDF15F09C}"/>
              </a:ext>
            </a:extLst>
          </p:cNvPr>
          <p:cNvSpPr/>
          <p:nvPr/>
        </p:nvSpPr>
        <p:spPr>
          <a:xfrm>
            <a:off x="-1132" y="0"/>
            <a:ext cx="539481" cy="6858000"/>
          </a:xfrm>
          <a:prstGeom prst="rect">
            <a:avLst/>
          </a:prstGeom>
          <a:solidFill>
            <a:srgbClr val="1E1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b="1" dirty="0">
                <a:solidFill>
                  <a:schemeClr val="bg1"/>
                </a:solidFill>
                <a:latin typeface="Montserrat SemiBold" panose="00000700000000000000" pitchFamily="2" charset="-18"/>
              </a:rPr>
              <a:t>Architektura</a:t>
            </a:r>
            <a:endParaRPr lang="en-US" b="1" dirty="0">
              <a:solidFill>
                <a:schemeClr val="bg1"/>
              </a:solidFill>
              <a:latin typeface="Montserrat SemiBold" panose="00000700000000000000" pitchFamily="2" charset="-1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96F6F-191A-4720-9074-07B7C0968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13" y="6292943"/>
            <a:ext cx="873268" cy="565057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C33C279D-15CB-4173-8D14-2C164023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365126"/>
            <a:ext cx="7646670" cy="1325563"/>
          </a:xfrm>
        </p:spPr>
        <p:txBody>
          <a:bodyPr/>
          <a:lstStyle/>
          <a:p>
            <a:r>
              <a:rPr lang="pl-PL" dirty="0"/>
              <a:t>Planowanie pojemności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6F14CA-0F59-4143-ABD0-B404E8ED3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18609" y="1330285"/>
            <a:ext cx="3853602" cy="24036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D16DA9-F900-45C6-9636-A2D46FE41BD4}"/>
              </a:ext>
            </a:extLst>
          </p:cNvPr>
          <p:cNvSpPr/>
          <p:nvPr/>
        </p:nvSpPr>
        <p:spPr>
          <a:xfrm>
            <a:off x="1283677" y="6406194"/>
            <a:ext cx="76466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https://docs.microsoft.com/en-us/power-bi/report-server/capacity-planning</a:t>
            </a:r>
            <a:r>
              <a:rPr lang="pl-PL" sz="14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285C9-DAA7-40B8-A9AD-085DE0317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671" y="3780382"/>
            <a:ext cx="4846547" cy="8335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6CB367-A6B1-4A66-90C0-E52D998B2023}"/>
              </a:ext>
            </a:extLst>
          </p:cNvPr>
          <p:cNvSpPr/>
          <p:nvPr/>
        </p:nvSpPr>
        <p:spPr>
          <a:xfrm>
            <a:off x="3858944" y="4054535"/>
            <a:ext cx="2423274" cy="235528"/>
          </a:xfrm>
          <a:prstGeom prst="rect">
            <a:avLst/>
          </a:prstGeom>
          <a:solidFill>
            <a:srgbClr val="4472C4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E0E34-E212-4AF9-81FD-4FE45F884B97}"/>
              </a:ext>
            </a:extLst>
          </p:cNvPr>
          <p:cNvSpPr/>
          <p:nvPr/>
        </p:nvSpPr>
        <p:spPr>
          <a:xfrm>
            <a:off x="3858944" y="4336524"/>
            <a:ext cx="2423274" cy="235528"/>
          </a:xfrm>
          <a:prstGeom prst="rect">
            <a:avLst/>
          </a:prstGeom>
          <a:solidFill>
            <a:schemeClr val="accent2">
              <a:lumMod val="40000"/>
              <a:lumOff val="60000"/>
              <a:alpha val="2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E62D6-A409-442B-9CBB-A28CBA8B0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0563" y="4818767"/>
            <a:ext cx="5103668" cy="14514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3128B93-0628-4BEC-8A38-2BA04241C0DA}"/>
              </a:ext>
            </a:extLst>
          </p:cNvPr>
          <p:cNvSpPr/>
          <p:nvPr/>
        </p:nvSpPr>
        <p:spPr>
          <a:xfrm>
            <a:off x="4800600" y="4778191"/>
            <a:ext cx="1793631" cy="1514751"/>
          </a:xfrm>
          <a:prstGeom prst="rect">
            <a:avLst/>
          </a:prstGeom>
          <a:solidFill>
            <a:schemeClr val="accent2">
              <a:lumMod val="40000"/>
              <a:lumOff val="60000"/>
              <a:alpha val="2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E3794D-8492-4665-9FEE-E060405492B3}"/>
              </a:ext>
            </a:extLst>
          </p:cNvPr>
          <p:cNvSpPr/>
          <p:nvPr/>
        </p:nvSpPr>
        <p:spPr>
          <a:xfrm>
            <a:off x="2736725" y="4770354"/>
            <a:ext cx="1890693" cy="1522587"/>
          </a:xfrm>
          <a:prstGeom prst="rect">
            <a:avLst/>
          </a:prstGeom>
          <a:solidFill>
            <a:srgbClr val="4472C4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E9D0AA-D7FA-435E-A8D6-F04A553E0135}"/>
              </a:ext>
            </a:extLst>
          </p:cNvPr>
          <p:cNvGrpSpPr/>
          <p:nvPr/>
        </p:nvGrpSpPr>
        <p:grpSpPr>
          <a:xfrm>
            <a:off x="2736725" y="1428515"/>
            <a:ext cx="1909796" cy="2114760"/>
            <a:chOff x="1283677" y="1440874"/>
            <a:chExt cx="1909796" cy="21147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313CAC-734A-40C7-83F2-963BB078F6FD}"/>
                </a:ext>
              </a:extLst>
            </p:cNvPr>
            <p:cNvSpPr/>
            <p:nvPr/>
          </p:nvSpPr>
          <p:spPr>
            <a:xfrm>
              <a:off x="1283677" y="1440874"/>
              <a:ext cx="1909796" cy="2114760"/>
            </a:xfrm>
            <a:prstGeom prst="rect">
              <a:avLst/>
            </a:prstGeom>
            <a:solidFill>
              <a:srgbClr val="0089D6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A close up of a sign&#10;&#10;Description automatically generated">
              <a:extLst>
                <a:ext uri="{FF2B5EF4-FFF2-40B4-BE49-F238E27FC236}">
                  <a16:creationId xmlns:a16="http://schemas.microsoft.com/office/drawing/2014/main" id="{F5DB4DF8-7712-45EE-B820-3E52E6828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714" y="3260259"/>
              <a:ext cx="1219693" cy="222658"/>
            </a:xfrm>
            <a:prstGeom prst="rect">
              <a:avLst/>
            </a:prstGeom>
          </p:spPr>
        </p:pic>
        <p:pic>
          <p:nvPicPr>
            <p:cNvPr id="25" name="Picture 24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0E2EDACB-045B-4D3D-8DD7-09C406F82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714" y="2982672"/>
              <a:ext cx="1219693" cy="204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717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 animBg="1"/>
    </p:bldLst>
  </p:timing>
</p:sld>
</file>

<file path=ppt/theme/theme1.xml><?xml version="1.0" encoding="utf-8"?>
<a:theme xmlns:a="http://schemas.openxmlformats.org/drawingml/2006/main" name="Motyw pakietu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1C96A798680742B33A0ADD32F14451" ma:contentTypeVersion="10" ma:contentTypeDescription="Create a new document." ma:contentTypeScope="" ma:versionID="e32025e8d9bbdd587b46cc9eb920f2e7">
  <xsd:schema xmlns:xsd="http://www.w3.org/2001/XMLSchema" xmlns:xs="http://www.w3.org/2001/XMLSchema" xmlns:p="http://schemas.microsoft.com/office/2006/metadata/properties" xmlns:ns2="1e38a84a-0a9d-4fd2-8f3e-b3572424a079" xmlns:ns3="1f0a140a-8aea-4c2f-8328-a34ab5a9c708" targetNamespace="http://schemas.microsoft.com/office/2006/metadata/properties" ma:root="true" ma:fieldsID="b6ea55a7108088b752714431a349c93c" ns2:_="" ns3:_="">
    <xsd:import namespace="1e38a84a-0a9d-4fd2-8f3e-b3572424a079"/>
    <xsd:import namespace="1f0a140a-8aea-4c2f-8328-a34ab5a9c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8a84a-0a9d-4fd2-8f3e-b3572424a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a140a-8aea-4c2f-8328-a34ab5a9c7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7BB24F-E832-4F71-86B0-A57229922B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13D122-A83F-44C2-A028-3A000AA04A64}"/>
</file>

<file path=customXml/itemProps3.xml><?xml version="1.0" encoding="utf-8"?>
<ds:datastoreItem xmlns:ds="http://schemas.openxmlformats.org/officeDocument/2006/customXml" ds:itemID="{D1477A6D-80EF-4E4F-8F44-1D36F26FA7BE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9fe2c242-c91d-47e7-a9f5-6a956785ff9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7393</TotalTime>
  <Words>1694</Words>
  <Application>Microsoft Office PowerPoint</Application>
  <PresentationFormat>On-screen Show (4:3)</PresentationFormat>
  <Paragraphs>275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Montserrat Light</vt:lpstr>
      <vt:lpstr>Montserrat SemiBold</vt:lpstr>
      <vt:lpstr>Motyw pakietu Office</vt:lpstr>
      <vt:lpstr>PowerPoint Presentation</vt:lpstr>
      <vt:lpstr>PowerPoint Presentation</vt:lpstr>
      <vt:lpstr>Radosław Kępa</vt:lpstr>
      <vt:lpstr>PowerPoint Presentation</vt:lpstr>
      <vt:lpstr>Moja teza</vt:lpstr>
      <vt:lpstr>Moje założenia</vt:lpstr>
      <vt:lpstr>Mój cel</vt:lpstr>
      <vt:lpstr>Pojemność i wydajność</vt:lpstr>
      <vt:lpstr>Planowanie pojemności </vt:lpstr>
      <vt:lpstr>Reporting Services Load Test</vt:lpstr>
      <vt:lpstr>Visual Studio Load Test https://github.com/Microsoft/Reporting-Services-LoadTest </vt:lpstr>
      <vt:lpstr>Reporting Services Load Test</vt:lpstr>
      <vt:lpstr>Bezpieczeństwo</vt:lpstr>
      <vt:lpstr>Rozwój systemu</vt:lpstr>
      <vt:lpstr>Narzędzia</vt:lpstr>
      <vt:lpstr>Narzędzia</vt:lpstr>
      <vt:lpstr>Rozwój platformy</vt:lpstr>
      <vt:lpstr>Funkcjonalność i elastyczność</vt:lpstr>
      <vt:lpstr>Strategia rozwoju</vt:lpstr>
      <vt:lpstr>Podsumowanie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Barbara Leśniarek</dc:creator>
  <cp:lastModifiedBy>Radosław Kępa</cp:lastModifiedBy>
  <cp:revision>26</cp:revision>
  <cp:lastPrinted>2019-05-13T06:15:46Z</cp:lastPrinted>
  <dcterms:created xsi:type="dcterms:W3CDTF">2018-06-08T04:14:38Z</dcterms:created>
  <dcterms:modified xsi:type="dcterms:W3CDTF">2019-05-14T10:37:27Z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0x010100F11C96A798680742B33A0ADD32F14451</vt:lpwstr>
  </property>
  <property fmtid="{D5CDD505-2E9C-101B-9397-08002B2CF9AE}" pid="3" name="AuthorIds_UIVersion_2560">
    <vt:lpwstr>13</vt:lpwstr>
  </property>
  <property fmtid="{D5CDD505-2E9C-101B-9397-08002B2CF9AE}" pid="4" name="AuthorIds_UIVersion_4096">
    <vt:lpwstr>13,6</vt:lpwstr>
  </property>
  <property fmtid="{D5CDD505-2E9C-101B-9397-08002B2CF9AE}" pid="5" name="AuthorIds_UIVersion_7680">
    <vt:lpwstr>6,13</vt:lpwstr>
  </property>
  <property fmtid="{D5CDD505-2E9C-101B-9397-08002B2CF9AE}" pid="6" name="AuthorIds_UIVersion_7168">
    <vt:lpwstr>6</vt:lpwstr>
  </property>
  <property fmtid="{D5CDD505-2E9C-101B-9397-08002B2CF9AE}" pid="7" name="AuthorIds_UIVersion_8192">
    <vt:lpwstr>12</vt:lpwstr>
  </property>
  <property fmtid="{D5CDD505-2E9C-101B-9397-08002B2CF9AE}" pid="8" name="AuthorIds_UIVersion_10240">
    <vt:lpwstr>12,6</vt:lpwstr>
  </property>
  <property fmtid="{D5CDD505-2E9C-101B-9397-08002B2CF9AE}" pid="9" name="AuthorIds_UIVersion_12800">
    <vt:lpwstr>6,14</vt:lpwstr>
  </property>
  <property fmtid="{D5CDD505-2E9C-101B-9397-08002B2CF9AE}" pid="10" name="AuthorIds_UIVersion_14848">
    <vt:lpwstr>6,14</vt:lpwstr>
  </property>
</Properties>
</file>