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59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7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gati Jain" userId="6bccbdc32dbda960" providerId="LiveId" clId="{9ECD0C52-CC6E-4B88-9CF6-9BF04044CCB5}"/>
    <pc:docChg chg="undo custSel addSld delSld modSld sldOrd">
      <pc:chgData name="Pragati Jain" userId="6bccbdc32dbda960" providerId="LiveId" clId="{9ECD0C52-CC6E-4B88-9CF6-9BF04044CCB5}" dt="2023-05-09T13:46:48.860" v="1251" actId="27107"/>
      <pc:docMkLst>
        <pc:docMk/>
      </pc:docMkLst>
      <pc:sldChg chg="ord">
        <pc:chgData name="Pragati Jain" userId="6bccbdc32dbda960" providerId="LiveId" clId="{9ECD0C52-CC6E-4B88-9CF6-9BF04044CCB5}" dt="2023-05-03T18:52:29.890" v="351"/>
        <pc:sldMkLst>
          <pc:docMk/>
          <pc:sldMk cId="518941994" sldId="257"/>
        </pc:sldMkLst>
      </pc:sldChg>
      <pc:sldChg chg="modSp mod">
        <pc:chgData name="Pragati Jain" userId="6bccbdc32dbda960" providerId="LiveId" clId="{9ECD0C52-CC6E-4B88-9CF6-9BF04044CCB5}" dt="2023-05-09T13:46:48.860" v="1251" actId="27107"/>
        <pc:sldMkLst>
          <pc:docMk/>
          <pc:sldMk cId="1476433680" sldId="258"/>
        </pc:sldMkLst>
        <pc:spChg chg="mod">
          <ac:chgData name="Pragati Jain" userId="6bccbdc32dbda960" providerId="LiveId" clId="{9ECD0C52-CC6E-4B88-9CF6-9BF04044CCB5}" dt="2023-05-09T13:46:48.860" v="1251" actId="27107"/>
          <ac:spMkLst>
            <pc:docMk/>
            <pc:sldMk cId="1476433680" sldId="258"/>
            <ac:spMk id="3" creationId="{2F12381C-7570-F920-9FD6-A8B56CBF4551}"/>
          </ac:spMkLst>
        </pc:spChg>
      </pc:sldChg>
      <pc:sldChg chg="addSp delSp modSp mod modAnim">
        <pc:chgData name="Pragati Jain" userId="6bccbdc32dbda960" providerId="LiveId" clId="{9ECD0C52-CC6E-4B88-9CF6-9BF04044CCB5}" dt="2023-05-03T19:39:31.660" v="955" actId="14100"/>
        <pc:sldMkLst>
          <pc:docMk/>
          <pc:sldMk cId="4057717235" sldId="259"/>
        </pc:sldMkLst>
        <pc:spChg chg="mod">
          <ac:chgData name="Pragati Jain" userId="6bccbdc32dbda960" providerId="LiveId" clId="{9ECD0C52-CC6E-4B88-9CF6-9BF04044CCB5}" dt="2023-05-03T19:37:47.781" v="808" actId="1035"/>
          <ac:spMkLst>
            <pc:docMk/>
            <pc:sldMk cId="4057717235" sldId="259"/>
            <ac:spMk id="2" creationId="{225C96B9-0956-5C1B-F32F-4DEF902F025A}"/>
          </ac:spMkLst>
        </pc:spChg>
        <pc:spChg chg="mod">
          <ac:chgData name="Pragati Jain" userId="6bccbdc32dbda960" providerId="LiveId" clId="{9ECD0C52-CC6E-4B88-9CF6-9BF04044CCB5}" dt="2023-05-03T19:37:47.781" v="808" actId="1035"/>
          <ac:spMkLst>
            <pc:docMk/>
            <pc:sldMk cId="4057717235" sldId="259"/>
            <ac:spMk id="3" creationId="{68BAC185-F792-9E69-753A-E3212ABFB6EA}"/>
          </ac:spMkLst>
        </pc:spChg>
        <pc:spChg chg="mod">
          <ac:chgData name="Pragati Jain" userId="6bccbdc32dbda960" providerId="LiveId" clId="{9ECD0C52-CC6E-4B88-9CF6-9BF04044CCB5}" dt="2023-05-03T19:38:10.572" v="867" actId="1035"/>
          <ac:spMkLst>
            <pc:docMk/>
            <pc:sldMk cId="4057717235" sldId="259"/>
            <ac:spMk id="4" creationId="{16A11DA5-C9AD-F868-CFE1-C40C8717703F}"/>
          </ac:spMkLst>
        </pc:spChg>
        <pc:spChg chg="mod">
          <ac:chgData name="Pragati Jain" userId="6bccbdc32dbda960" providerId="LiveId" clId="{9ECD0C52-CC6E-4B88-9CF6-9BF04044CCB5}" dt="2023-05-03T19:37:31.713" v="775" actId="14100"/>
          <ac:spMkLst>
            <pc:docMk/>
            <pc:sldMk cId="4057717235" sldId="259"/>
            <ac:spMk id="5" creationId="{754D231A-8D4D-5671-AC67-8A8C0D1426F4}"/>
          </ac:spMkLst>
        </pc:spChg>
        <pc:spChg chg="del">
          <ac:chgData name="Pragati Jain" userId="6bccbdc32dbda960" providerId="LiveId" clId="{9ECD0C52-CC6E-4B88-9CF6-9BF04044CCB5}" dt="2023-05-03T19:25:44.589" v="506" actId="478"/>
          <ac:spMkLst>
            <pc:docMk/>
            <pc:sldMk cId="4057717235" sldId="259"/>
            <ac:spMk id="6" creationId="{6F7D897F-34E6-D21E-1DF0-9DDD0D4CD577}"/>
          </ac:spMkLst>
        </pc:spChg>
        <pc:spChg chg="add mod">
          <ac:chgData name="Pragati Jain" userId="6bccbdc32dbda960" providerId="LiveId" clId="{9ECD0C52-CC6E-4B88-9CF6-9BF04044CCB5}" dt="2023-05-03T19:38:23.507" v="883" actId="1036"/>
          <ac:spMkLst>
            <pc:docMk/>
            <pc:sldMk cId="4057717235" sldId="259"/>
            <ac:spMk id="9" creationId="{8B6253BF-76EC-B409-53F2-877E004F3840}"/>
          </ac:spMkLst>
        </pc:spChg>
        <pc:spChg chg="add mod">
          <ac:chgData name="Pragati Jain" userId="6bccbdc32dbda960" providerId="LiveId" clId="{9ECD0C52-CC6E-4B88-9CF6-9BF04044CCB5}" dt="2023-05-03T19:38:02.315" v="833" actId="1035"/>
          <ac:spMkLst>
            <pc:docMk/>
            <pc:sldMk cId="4057717235" sldId="259"/>
            <ac:spMk id="10" creationId="{75C6058D-A35C-CC52-3EEC-DC15DF6AC586}"/>
          </ac:spMkLst>
        </pc:spChg>
        <pc:spChg chg="add mod">
          <ac:chgData name="Pragati Jain" userId="6bccbdc32dbda960" providerId="LiveId" clId="{9ECD0C52-CC6E-4B88-9CF6-9BF04044CCB5}" dt="2023-05-03T19:38:02.315" v="833" actId="1035"/>
          <ac:spMkLst>
            <pc:docMk/>
            <pc:sldMk cId="4057717235" sldId="259"/>
            <ac:spMk id="11" creationId="{08627C49-F2A4-4F53-0BD7-06EEAD16C399}"/>
          </ac:spMkLst>
        </pc:spChg>
        <pc:spChg chg="add mod">
          <ac:chgData name="Pragati Jain" userId="6bccbdc32dbda960" providerId="LiveId" clId="{9ECD0C52-CC6E-4B88-9CF6-9BF04044CCB5}" dt="2023-05-03T19:38:02.315" v="833" actId="1035"/>
          <ac:spMkLst>
            <pc:docMk/>
            <pc:sldMk cId="4057717235" sldId="259"/>
            <ac:spMk id="12" creationId="{ABECDCDB-21D3-3F3A-6F2B-59E9F2B10953}"/>
          </ac:spMkLst>
        </pc:spChg>
        <pc:spChg chg="add mod">
          <ac:chgData name="Pragati Jain" userId="6bccbdc32dbda960" providerId="LiveId" clId="{9ECD0C52-CC6E-4B88-9CF6-9BF04044CCB5}" dt="2023-05-03T19:38:02.315" v="833" actId="1035"/>
          <ac:spMkLst>
            <pc:docMk/>
            <pc:sldMk cId="4057717235" sldId="259"/>
            <ac:spMk id="15" creationId="{A75B009A-4E9E-66F9-FC6D-CE258CFD318F}"/>
          </ac:spMkLst>
        </pc:spChg>
        <pc:spChg chg="add mod">
          <ac:chgData name="Pragati Jain" userId="6bccbdc32dbda960" providerId="LiveId" clId="{9ECD0C52-CC6E-4B88-9CF6-9BF04044CCB5}" dt="2023-05-03T19:38:02.315" v="833" actId="1035"/>
          <ac:spMkLst>
            <pc:docMk/>
            <pc:sldMk cId="4057717235" sldId="259"/>
            <ac:spMk id="17" creationId="{D703AF87-5934-E7A6-A3C9-F50374E695FC}"/>
          </ac:spMkLst>
        </pc:spChg>
        <pc:spChg chg="add mod">
          <ac:chgData name="Pragati Jain" userId="6bccbdc32dbda960" providerId="LiveId" clId="{9ECD0C52-CC6E-4B88-9CF6-9BF04044CCB5}" dt="2023-05-03T19:38:02.315" v="833" actId="1035"/>
          <ac:spMkLst>
            <pc:docMk/>
            <pc:sldMk cId="4057717235" sldId="259"/>
            <ac:spMk id="18" creationId="{ECCC947A-104B-9D64-26C9-745464AC4308}"/>
          </ac:spMkLst>
        </pc:spChg>
        <pc:spChg chg="add mod">
          <ac:chgData name="Pragati Jain" userId="6bccbdc32dbda960" providerId="LiveId" clId="{9ECD0C52-CC6E-4B88-9CF6-9BF04044CCB5}" dt="2023-05-03T19:38:02.315" v="833" actId="1035"/>
          <ac:spMkLst>
            <pc:docMk/>
            <pc:sldMk cId="4057717235" sldId="259"/>
            <ac:spMk id="19" creationId="{D34C91AD-1ADA-297D-DEC0-D8E3D1821970}"/>
          </ac:spMkLst>
        </pc:spChg>
        <pc:picChg chg="add mod">
          <ac:chgData name="Pragati Jain" userId="6bccbdc32dbda960" providerId="LiveId" clId="{9ECD0C52-CC6E-4B88-9CF6-9BF04044CCB5}" dt="2023-05-03T19:38:02.315" v="833" actId="1035"/>
          <ac:picMkLst>
            <pc:docMk/>
            <pc:sldMk cId="4057717235" sldId="259"/>
            <ac:picMk id="7" creationId="{36FCBE3B-E734-03F3-DCDF-A9D7872FA6D6}"/>
          </ac:picMkLst>
        </pc:picChg>
        <pc:picChg chg="add mod">
          <ac:chgData name="Pragati Jain" userId="6bccbdc32dbda960" providerId="LiveId" clId="{9ECD0C52-CC6E-4B88-9CF6-9BF04044CCB5}" dt="2023-05-03T19:38:02.315" v="833" actId="1035"/>
          <ac:picMkLst>
            <pc:docMk/>
            <pc:sldMk cId="4057717235" sldId="259"/>
            <ac:picMk id="8" creationId="{112E479C-6FCD-4921-0D1A-9D9A61AC95CC}"/>
          </ac:picMkLst>
        </pc:picChg>
        <pc:picChg chg="add mod">
          <ac:chgData name="Pragati Jain" userId="6bccbdc32dbda960" providerId="LiveId" clId="{9ECD0C52-CC6E-4B88-9CF6-9BF04044CCB5}" dt="2023-05-03T19:39:31.660" v="955" actId="14100"/>
          <ac:picMkLst>
            <pc:docMk/>
            <pc:sldMk cId="4057717235" sldId="259"/>
            <ac:picMk id="21" creationId="{D4D09314-5530-FDE9-371C-5BE46A602EBB}"/>
          </ac:picMkLst>
        </pc:picChg>
        <pc:cxnChg chg="add mod">
          <ac:chgData name="Pragati Jain" userId="6bccbdc32dbda960" providerId="LiveId" clId="{9ECD0C52-CC6E-4B88-9CF6-9BF04044CCB5}" dt="2023-05-03T19:38:02.315" v="833" actId="1035"/>
          <ac:cxnSpMkLst>
            <pc:docMk/>
            <pc:sldMk cId="4057717235" sldId="259"/>
            <ac:cxnSpMk id="13" creationId="{6104B375-1F4A-7330-A212-AAF4E2C04FC9}"/>
          </ac:cxnSpMkLst>
        </pc:cxnChg>
        <pc:cxnChg chg="add mod">
          <ac:chgData name="Pragati Jain" userId="6bccbdc32dbda960" providerId="LiveId" clId="{9ECD0C52-CC6E-4B88-9CF6-9BF04044CCB5}" dt="2023-05-03T19:38:02.315" v="833" actId="1035"/>
          <ac:cxnSpMkLst>
            <pc:docMk/>
            <pc:sldMk cId="4057717235" sldId="259"/>
            <ac:cxnSpMk id="14" creationId="{65B15C7C-ADCD-EDC8-8B66-AAE567BE426D}"/>
          </ac:cxnSpMkLst>
        </pc:cxnChg>
        <pc:cxnChg chg="add mod">
          <ac:chgData name="Pragati Jain" userId="6bccbdc32dbda960" providerId="LiveId" clId="{9ECD0C52-CC6E-4B88-9CF6-9BF04044CCB5}" dt="2023-05-03T19:38:02.315" v="833" actId="1035"/>
          <ac:cxnSpMkLst>
            <pc:docMk/>
            <pc:sldMk cId="4057717235" sldId="259"/>
            <ac:cxnSpMk id="16" creationId="{8BDF7243-A319-B5B2-D366-6A4D4A56B227}"/>
          </ac:cxnSpMkLst>
        </pc:cxnChg>
        <pc:cxnChg chg="add mod">
          <ac:chgData name="Pragati Jain" userId="6bccbdc32dbda960" providerId="LiveId" clId="{9ECD0C52-CC6E-4B88-9CF6-9BF04044CCB5}" dt="2023-05-03T19:38:02.315" v="833" actId="1035"/>
          <ac:cxnSpMkLst>
            <pc:docMk/>
            <pc:sldMk cId="4057717235" sldId="259"/>
            <ac:cxnSpMk id="20" creationId="{B4F11668-1D4F-2C4B-317E-1D9C11996FE2}"/>
          </ac:cxnSpMkLst>
        </pc:cxnChg>
      </pc:sldChg>
      <pc:sldChg chg="del">
        <pc:chgData name="Pragati Jain" userId="6bccbdc32dbda960" providerId="LiveId" clId="{9ECD0C52-CC6E-4B88-9CF6-9BF04044CCB5}" dt="2023-05-03T19:27:09.241" v="522" actId="2696"/>
        <pc:sldMkLst>
          <pc:docMk/>
          <pc:sldMk cId="3516807719" sldId="260"/>
        </pc:sldMkLst>
      </pc:sldChg>
      <pc:sldChg chg="del">
        <pc:chgData name="Pragati Jain" userId="6bccbdc32dbda960" providerId="LiveId" clId="{9ECD0C52-CC6E-4B88-9CF6-9BF04044CCB5}" dt="2023-05-03T19:27:09.241" v="522" actId="2696"/>
        <pc:sldMkLst>
          <pc:docMk/>
          <pc:sldMk cId="3015877152" sldId="261"/>
        </pc:sldMkLst>
      </pc:sldChg>
      <pc:sldChg chg="del">
        <pc:chgData name="Pragati Jain" userId="6bccbdc32dbda960" providerId="LiveId" clId="{9ECD0C52-CC6E-4B88-9CF6-9BF04044CCB5}" dt="2023-05-03T19:27:09.241" v="522" actId="2696"/>
        <pc:sldMkLst>
          <pc:docMk/>
          <pc:sldMk cId="662002519" sldId="262"/>
        </pc:sldMkLst>
      </pc:sldChg>
      <pc:sldChg chg="addSp modSp new mod ord modAnim">
        <pc:chgData name="Pragati Jain" userId="6bccbdc32dbda960" providerId="LiveId" clId="{9ECD0C52-CC6E-4B88-9CF6-9BF04044CCB5}" dt="2023-05-03T19:50:21.795" v="1127" actId="20577"/>
        <pc:sldMkLst>
          <pc:docMk/>
          <pc:sldMk cId="3906626448" sldId="268"/>
        </pc:sldMkLst>
        <pc:spChg chg="mod">
          <ac:chgData name="Pragati Jain" userId="6bccbdc32dbda960" providerId="LiveId" clId="{9ECD0C52-CC6E-4B88-9CF6-9BF04044CCB5}" dt="2023-05-03T19:50:21.795" v="1127" actId="20577"/>
          <ac:spMkLst>
            <pc:docMk/>
            <pc:sldMk cId="3906626448" sldId="268"/>
            <ac:spMk id="2" creationId="{66464CB7-880A-4669-12C3-06FA01900C1B}"/>
          </ac:spMkLst>
        </pc:spChg>
        <pc:spChg chg="mod">
          <ac:chgData name="Pragati Jain" userId="6bccbdc32dbda960" providerId="LiveId" clId="{9ECD0C52-CC6E-4B88-9CF6-9BF04044CCB5}" dt="2023-05-03T18:49:59.139" v="138" actId="14100"/>
          <ac:spMkLst>
            <pc:docMk/>
            <pc:sldMk cId="3906626448" sldId="268"/>
            <ac:spMk id="3" creationId="{C081649E-0230-E737-1D15-58AE40D0BD49}"/>
          </ac:spMkLst>
        </pc:spChg>
        <pc:spChg chg="add mod">
          <ac:chgData name="Pragati Jain" userId="6bccbdc32dbda960" providerId="LiveId" clId="{9ECD0C52-CC6E-4B88-9CF6-9BF04044CCB5}" dt="2023-05-03T18:52:53.117" v="352" actId="207"/>
          <ac:spMkLst>
            <pc:docMk/>
            <pc:sldMk cId="3906626448" sldId="268"/>
            <ac:spMk id="14" creationId="{99E84BA7-00B9-889D-A24F-0B71526C884A}"/>
          </ac:spMkLst>
        </pc:spChg>
        <pc:graphicFrameChg chg="add mod">
          <ac:chgData name="Pragati Jain" userId="6bccbdc32dbda960" providerId="LiveId" clId="{9ECD0C52-CC6E-4B88-9CF6-9BF04044CCB5}" dt="2023-05-03T18:48:12.549" v="83" actId="1038"/>
          <ac:graphicFrameMkLst>
            <pc:docMk/>
            <pc:sldMk cId="3906626448" sldId="268"/>
            <ac:graphicFrameMk id="12" creationId="{EF970B0F-A74C-D93D-AFFE-C76B9F50D606}"/>
          </ac:graphicFrameMkLst>
        </pc:graphicFrameChg>
        <pc:picChg chg="add mod">
          <ac:chgData name="Pragati Jain" userId="6bccbdc32dbda960" providerId="LiveId" clId="{9ECD0C52-CC6E-4B88-9CF6-9BF04044CCB5}" dt="2023-05-03T18:48:47.855" v="127" actId="1035"/>
          <ac:picMkLst>
            <pc:docMk/>
            <pc:sldMk cId="3906626448" sldId="268"/>
            <ac:picMk id="7" creationId="{56C1C147-4D15-CB74-983C-39102763C633}"/>
          </ac:picMkLst>
        </pc:picChg>
        <pc:picChg chg="add mod">
          <ac:chgData name="Pragati Jain" userId="6bccbdc32dbda960" providerId="LiveId" clId="{9ECD0C52-CC6E-4B88-9CF6-9BF04044CCB5}" dt="2023-05-03T18:53:12.057" v="358" actId="1036"/>
          <ac:picMkLst>
            <pc:docMk/>
            <pc:sldMk cId="3906626448" sldId="268"/>
            <ac:picMk id="8" creationId="{26F8CEC1-AE0B-DF38-F794-F146DF3B8C56}"/>
          </ac:picMkLst>
        </pc:picChg>
        <pc:picChg chg="add mod">
          <ac:chgData name="Pragati Jain" userId="6bccbdc32dbda960" providerId="LiveId" clId="{9ECD0C52-CC6E-4B88-9CF6-9BF04044CCB5}" dt="2023-05-03T18:48:37.902" v="94" actId="1036"/>
          <ac:picMkLst>
            <pc:docMk/>
            <pc:sldMk cId="3906626448" sldId="268"/>
            <ac:picMk id="9" creationId="{E99F7DA1-487B-3D08-8DA1-BA8EAC96F48D}"/>
          </ac:picMkLst>
        </pc:picChg>
        <pc:picChg chg="add mod">
          <ac:chgData name="Pragati Jain" userId="6bccbdc32dbda960" providerId="LiveId" clId="{9ECD0C52-CC6E-4B88-9CF6-9BF04044CCB5}" dt="2023-05-03T18:53:08.955" v="354" actId="1036"/>
          <ac:picMkLst>
            <pc:docMk/>
            <pc:sldMk cId="3906626448" sldId="268"/>
            <ac:picMk id="10" creationId="{9383F0AD-F593-2F9D-3B1B-3D8D3463D924}"/>
          </ac:picMkLst>
        </pc:picChg>
        <pc:picChg chg="add mod">
          <ac:chgData name="Pragati Jain" userId="6bccbdc32dbda960" providerId="LiveId" clId="{9ECD0C52-CC6E-4B88-9CF6-9BF04044CCB5}" dt="2023-05-03T18:48:12.549" v="83" actId="1038"/>
          <ac:picMkLst>
            <pc:docMk/>
            <pc:sldMk cId="3906626448" sldId="268"/>
            <ac:picMk id="11" creationId="{3265B07B-C3FC-158B-5F37-31B6CD2A6CB5}"/>
          </ac:picMkLst>
        </pc:picChg>
        <pc:picChg chg="add mod">
          <ac:chgData name="Pragati Jain" userId="6bccbdc32dbda960" providerId="LiveId" clId="{9ECD0C52-CC6E-4B88-9CF6-9BF04044CCB5}" dt="2023-05-03T18:48:12.549" v="83" actId="1038"/>
          <ac:picMkLst>
            <pc:docMk/>
            <pc:sldMk cId="3906626448" sldId="268"/>
            <ac:picMk id="13" creationId="{CCAC2643-9F41-EE73-0C31-D9428C3A45B0}"/>
          </ac:picMkLst>
        </pc:picChg>
        <pc:picChg chg="add mod">
          <ac:chgData name="Pragati Jain" userId="6bccbdc32dbda960" providerId="LiveId" clId="{9ECD0C52-CC6E-4B88-9CF6-9BF04044CCB5}" dt="2023-05-03T18:51:55.140" v="261" actId="14100"/>
          <ac:picMkLst>
            <pc:docMk/>
            <pc:sldMk cId="3906626448" sldId="268"/>
            <ac:picMk id="15" creationId="{ED1393B9-80D3-E7A9-93B2-7F8B04963D8B}"/>
          </ac:picMkLst>
        </pc:picChg>
        <pc:picChg chg="add mod">
          <ac:chgData name="Pragati Jain" userId="6bccbdc32dbda960" providerId="LiveId" clId="{9ECD0C52-CC6E-4B88-9CF6-9BF04044CCB5}" dt="2023-05-03T18:51:39.282" v="259" actId="1038"/>
          <ac:picMkLst>
            <pc:docMk/>
            <pc:sldMk cId="3906626448" sldId="268"/>
            <ac:picMk id="16" creationId="{90C6061A-C575-0905-F62E-F23FA34C63FB}"/>
          </ac:picMkLst>
        </pc:picChg>
        <pc:picChg chg="add mod">
          <ac:chgData name="Pragati Jain" userId="6bccbdc32dbda960" providerId="LiveId" clId="{9ECD0C52-CC6E-4B88-9CF6-9BF04044CCB5}" dt="2023-05-03T18:51:34.902" v="256" actId="1037"/>
          <ac:picMkLst>
            <pc:docMk/>
            <pc:sldMk cId="3906626448" sldId="268"/>
            <ac:picMk id="17" creationId="{98EFE98D-7BBC-94F5-BB75-91D936226828}"/>
          </ac:picMkLst>
        </pc:picChg>
        <pc:picChg chg="add mod">
          <ac:chgData name="Pragati Jain" userId="6bccbdc32dbda960" providerId="LiveId" clId="{9ECD0C52-CC6E-4B88-9CF6-9BF04044CCB5}" dt="2023-05-03T18:52:03.932" v="298" actId="1038"/>
          <ac:picMkLst>
            <pc:docMk/>
            <pc:sldMk cId="3906626448" sldId="268"/>
            <ac:picMk id="18" creationId="{24D45036-3948-F03B-9705-E154E75EA997}"/>
          </ac:picMkLst>
        </pc:picChg>
        <pc:picChg chg="add mod">
          <ac:chgData name="Pragati Jain" userId="6bccbdc32dbda960" providerId="LiveId" clId="{9ECD0C52-CC6E-4B88-9CF6-9BF04044CCB5}" dt="2023-05-03T18:52:12.451" v="349" actId="1038"/>
          <ac:picMkLst>
            <pc:docMk/>
            <pc:sldMk cId="3906626448" sldId="268"/>
            <ac:picMk id="19" creationId="{C1C07581-BBDC-FFF9-42C2-3B395F6CDC38}"/>
          </ac:picMkLst>
        </pc:picChg>
      </pc:sldChg>
      <pc:sldChg chg="addSp delSp modSp add mod delAnim modAnim">
        <pc:chgData name="Pragati Jain" userId="6bccbdc32dbda960" providerId="LiveId" clId="{9ECD0C52-CC6E-4B88-9CF6-9BF04044CCB5}" dt="2023-05-03T19:51:40.592" v="1129" actId="208"/>
        <pc:sldMkLst>
          <pc:docMk/>
          <pc:sldMk cId="3105212922" sldId="269"/>
        </pc:sldMkLst>
        <pc:spChg chg="mod">
          <ac:chgData name="Pragati Jain" userId="6bccbdc32dbda960" providerId="LiveId" clId="{9ECD0C52-CC6E-4B88-9CF6-9BF04044CCB5}" dt="2023-05-03T19:38:48.343" v="908" actId="14100"/>
          <ac:spMkLst>
            <pc:docMk/>
            <pc:sldMk cId="3105212922" sldId="269"/>
            <ac:spMk id="5" creationId="{754D231A-8D4D-5671-AC67-8A8C0D1426F4}"/>
          </ac:spMkLst>
        </pc:spChg>
        <pc:spChg chg="del">
          <ac:chgData name="Pragati Jain" userId="6bccbdc32dbda960" providerId="LiveId" clId="{9ECD0C52-CC6E-4B88-9CF6-9BF04044CCB5}" dt="2023-05-03T19:33:15.923" v="605" actId="478"/>
          <ac:spMkLst>
            <pc:docMk/>
            <pc:sldMk cId="3105212922" sldId="269"/>
            <ac:spMk id="9" creationId="{8B6253BF-76EC-B409-53F2-877E004F3840}"/>
          </ac:spMkLst>
        </pc:spChg>
        <pc:spChg chg="del">
          <ac:chgData name="Pragati Jain" userId="6bccbdc32dbda960" providerId="LiveId" clId="{9ECD0C52-CC6E-4B88-9CF6-9BF04044CCB5}" dt="2023-05-03T19:33:22.292" v="611" actId="478"/>
          <ac:spMkLst>
            <pc:docMk/>
            <pc:sldMk cId="3105212922" sldId="269"/>
            <ac:spMk id="10" creationId="{75C6058D-A35C-CC52-3EEC-DC15DF6AC586}"/>
          </ac:spMkLst>
        </pc:spChg>
        <pc:spChg chg="del">
          <ac:chgData name="Pragati Jain" userId="6bccbdc32dbda960" providerId="LiveId" clId="{9ECD0C52-CC6E-4B88-9CF6-9BF04044CCB5}" dt="2023-05-03T19:33:21.445" v="610" actId="478"/>
          <ac:spMkLst>
            <pc:docMk/>
            <pc:sldMk cId="3105212922" sldId="269"/>
            <ac:spMk id="11" creationId="{08627C49-F2A4-4F53-0BD7-06EEAD16C399}"/>
          </ac:spMkLst>
        </pc:spChg>
        <pc:spChg chg="del">
          <ac:chgData name="Pragati Jain" userId="6bccbdc32dbda960" providerId="LiveId" clId="{9ECD0C52-CC6E-4B88-9CF6-9BF04044CCB5}" dt="2023-05-03T19:33:14.849" v="604" actId="478"/>
          <ac:spMkLst>
            <pc:docMk/>
            <pc:sldMk cId="3105212922" sldId="269"/>
            <ac:spMk id="12" creationId="{ABECDCDB-21D3-3F3A-6F2B-59E9F2B10953}"/>
          </ac:spMkLst>
        </pc:spChg>
        <pc:spChg chg="del">
          <ac:chgData name="Pragati Jain" userId="6bccbdc32dbda960" providerId="LiveId" clId="{9ECD0C52-CC6E-4B88-9CF6-9BF04044CCB5}" dt="2023-05-03T19:33:14.057" v="603" actId="478"/>
          <ac:spMkLst>
            <pc:docMk/>
            <pc:sldMk cId="3105212922" sldId="269"/>
            <ac:spMk id="15" creationId="{A75B009A-4E9E-66F9-FC6D-CE258CFD318F}"/>
          </ac:spMkLst>
        </pc:spChg>
        <pc:spChg chg="del">
          <ac:chgData name="Pragati Jain" userId="6bccbdc32dbda960" providerId="LiveId" clId="{9ECD0C52-CC6E-4B88-9CF6-9BF04044CCB5}" dt="2023-05-03T19:33:09.096" v="598" actId="478"/>
          <ac:spMkLst>
            <pc:docMk/>
            <pc:sldMk cId="3105212922" sldId="269"/>
            <ac:spMk id="17" creationId="{D703AF87-5934-E7A6-A3C9-F50374E695FC}"/>
          </ac:spMkLst>
        </pc:spChg>
        <pc:spChg chg="del">
          <ac:chgData name="Pragati Jain" userId="6bccbdc32dbda960" providerId="LiveId" clId="{9ECD0C52-CC6E-4B88-9CF6-9BF04044CCB5}" dt="2023-05-03T19:33:10.744" v="600" actId="478"/>
          <ac:spMkLst>
            <pc:docMk/>
            <pc:sldMk cId="3105212922" sldId="269"/>
            <ac:spMk id="18" creationId="{ECCC947A-104B-9D64-26C9-745464AC4308}"/>
          </ac:spMkLst>
        </pc:spChg>
        <pc:spChg chg="del">
          <ac:chgData name="Pragati Jain" userId="6bccbdc32dbda960" providerId="LiveId" clId="{9ECD0C52-CC6E-4B88-9CF6-9BF04044CCB5}" dt="2023-05-03T19:33:12.810" v="602" actId="478"/>
          <ac:spMkLst>
            <pc:docMk/>
            <pc:sldMk cId="3105212922" sldId="269"/>
            <ac:spMk id="19" creationId="{D34C91AD-1ADA-297D-DEC0-D8E3D1821970}"/>
          </ac:spMkLst>
        </pc:spChg>
        <pc:spChg chg="add mod">
          <ac:chgData name="Pragati Jain" userId="6bccbdc32dbda960" providerId="LiveId" clId="{9ECD0C52-CC6E-4B88-9CF6-9BF04044CCB5}" dt="2023-05-03T19:39:18.785" v="954" actId="1036"/>
          <ac:spMkLst>
            <pc:docMk/>
            <pc:sldMk cId="3105212922" sldId="269"/>
            <ac:spMk id="23" creationId="{0BBDE003-8797-8557-23D1-74BAEDD27FA9}"/>
          </ac:spMkLst>
        </pc:spChg>
        <pc:spChg chg="add mod">
          <ac:chgData name="Pragati Jain" userId="6bccbdc32dbda960" providerId="LiveId" clId="{9ECD0C52-CC6E-4B88-9CF6-9BF04044CCB5}" dt="2023-05-03T19:39:06.232" v="932" actId="1036"/>
          <ac:spMkLst>
            <pc:docMk/>
            <pc:sldMk cId="3105212922" sldId="269"/>
            <ac:spMk id="24" creationId="{992D520F-876D-B2D1-5899-1A4467161D5A}"/>
          </ac:spMkLst>
        </pc:spChg>
        <pc:spChg chg="add mod">
          <ac:chgData name="Pragati Jain" userId="6bccbdc32dbda960" providerId="LiveId" clId="{9ECD0C52-CC6E-4B88-9CF6-9BF04044CCB5}" dt="2023-05-03T19:35:19.001" v="625" actId="1036"/>
          <ac:spMkLst>
            <pc:docMk/>
            <pc:sldMk cId="3105212922" sldId="269"/>
            <ac:spMk id="26" creationId="{348907D8-7087-1698-D4E2-F6530B995232}"/>
          </ac:spMkLst>
        </pc:spChg>
        <pc:spChg chg="add mod">
          <ac:chgData name="Pragati Jain" userId="6bccbdc32dbda960" providerId="LiveId" clId="{9ECD0C52-CC6E-4B88-9CF6-9BF04044CCB5}" dt="2023-05-03T19:36:50.599" v="729" actId="1036"/>
          <ac:spMkLst>
            <pc:docMk/>
            <pc:sldMk cId="3105212922" sldId="269"/>
            <ac:spMk id="28" creationId="{46F02AC1-306A-DF0B-EB28-4D4F8CC21C3B}"/>
          </ac:spMkLst>
        </pc:spChg>
        <pc:spChg chg="add mod">
          <ac:chgData name="Pragati Jain" userId="6bccbdc32dbda960" providerId="LiveId" clId="{9ECD0C52-CC6E-4B88-9CF6-9BF04044CCB5}" dt="2023-05-03T19:51:40.592" v="1129" actId="208"/>
          <ac:spMkLst>
            <pc:docMk/>
            <pc:sldMk cId="3105212922" sldId="269"/>
            <ac:spMk id="29" creationId="{7C2AF989-37F5-7136-5689-468E38E45F77}"/>
          </ac:spMkLst>
        </pc:spChg>
        <pc:spChg chg="add mod">
          <ac:chgData name="Pragati Jain" userId="6bccbdc32dbda960" providerId="LiveId" clId="{9ECD0C52-CC6E-4B88-9CF6-9BF04044CCB5}" dt="2023-05-03T19:39:18.785" v="954" actId="1036"/>
          <ac:spMkLst>
            <pc:docMk/>
            <pc:sldMk cId="3105212922" sldId="269"/>
            <ac:spMk id="30" creationId="{E20A0D2D-9CC9-F763-BB70-8915C47384EF}"/>
          </ac:spMkLst>
        </pc:spChg>
        <pc:spChg chg="add mod">
          <ac:chgData name="Pragati Jain" userId="6bccbdc32dbda960" providerId="LiveId" clId="{9ECD0C52-CC6E-4B88-9CF6-9BF04044CCB5}" dt="2023-05-03T19:51:30.698" v="1128" actId="208"/>
          <ac:spMkLst>
            <pc:docMk/>
            <pc:sldMk cId="3105212922" sldId="269"/>
            <ac:spMk id="31" creationId="{E1FCCF1F-D83A-ACD0-6172-549ABBCA3CF5}"/>
          </ac:spMkLst>
        </pc:spChg>
        <pc:spChg chg="add mod">
          <ac:chgData name="Pragati Jain" userId="6bccbdc32dbda960" providerId="LiveId" clId="{9ECD0C52-CC6E-4B88-9CF6-9BF04044CCB5}" dt="2023-05-03T19:36:50.599" v="729" actId="1036"/>
          <ac:spMkLst>
            <pc:docMk/>
            <pc:sldMk cId="3105212922" sldId="269"/>
            <ac:spMk id="33" creationId="{068F83AE-587B-C61F-B389-65CDE9469781}"/>
          </ac:spMkLst>
        </pc:spChg>
        <pc:spChg chg="add mod">
          <ac:chgData name="Pragati Jain" userId="6bccbdc32dbda960" providerId="LiveId" clId="{9ECD0C52-CC6E-4B88-9CF6-9BF04044CCB5}" dt="2023-05-03T19:36:38.653" v="708" actId="1036"/>
          <ac:spMkLst>
            <pc:docMk/>
            <pc:sldMk cId="3105212922" sldId="269"/>
            <ac:spMk id="34" creationId="{8A3808D3-BFE9-3A8C-C532-6EA2E99F14FF}"/>
          </ac:spMkLst>
        </pc:spChg>
        <pc:spChg chg="add mod">
          <ac:chgData name="Pragati Jain" userId="6bccbdc32dbda960" providerId="LiveId" clId="{9ECD0C52-CC6E-4B88-9CF6-9BF04044CCB5}" dt="2023-05-03T19:36:02.757" v="665" actId="14100"/>
          <ac:spMkLst>
            <pc:docMk/>
            <pc:sldMk cId="3105212922" sldId="269"/>
            <ac:spMk id="37" creationId="{E09A5342-B4DF-9908-99F9-4CAB5D9D6A31}"/>
          </ac:spMkLst>
        </pc:spChg>
        <pc:picChg chg="add mod">
          <ac:chgData name="Pragati Jain" userId="6bccbdc32dbda960" providerId="LiveId" clId="{9ECD0C52-CC6E-4B88-9CF6-9BF04044CCB5}" dt="2023-05-03T19:36:15.869" v="686" actId="1035"/>
          <ac:picMkLst>
            <pc:docMk/>
            <pc:sldMk cId="3105212922" sldId="269"/>
            <ac:picMk id="6" creationId="{D78D9661-8434-6433-6DBF-F8211AFE3720}"/>
          </ac:picMkLst>
        </pc:picChg>
        <pc:picChg chg="del">
          <ac:chgData name="Pragati Jain" userId="6bccbdc32dbda960" providerId="LiveId" clId="{9ECD0C52-CC6E-4B88-9CF6-9BF04044CCB5}" dt="2023-05-03T19:33:20.073" v="609" actId="478"/>
          <ac:picMkLst>
            <pc:docMk/>
            <pc:sldMk cId="3105212922" sldId="269"/>
            <ac:picMk id="7" creationId="{36FCBE3B-E734-03F3-DCDF-A9D7872FA6D6}"/>
          </ac:picMkLst>
        </pc:picChg>
        <pc:picChg chg="del">
          <ac:chgData name="Pragati Jain" userId="6bccbdc32dbda960" providerId="LiveId" clId="{9ECD0C52-CC6E-4B88-9CF6-9BF04044CCB5}" dt="2023-05-03T19:33:07.513" v="597" actId="478"/>
          <ac:picMkLst>
            <pc:docMk/>
            <pc:sldMk cId="3105212922" sldId="269"/>
            <ac:picMk id="8" creationId="{112E479C-6FCD-4921-0D1A-9D9A61AC95CC}"/>
          </ac:picMkLst>
        </pc:picChg>
        <pc:picChg chg="del">
          <ac:chgData name="Pragati Jain" userId="6bccbdc32dbda960" providerId="LiveId" clId="{9ECD0C52-CC6E-4B88-9CF6-9BF04044CCB5}" dt="2023-05-03T19:33:16.787" v="606" actId="478"/>
          <ac:picMkLst>
            <pc:docMk/>
            <pc:sldMk cId="3105212922" sldId="269"/>
            <ac:picMk id="21" creationId="{D4D09314-5530-FDE9-371C-5BE46A602EBB}"/>
          </ac:picMkLst>
        </pc:picChg>
        <pc:picChg chg="add mod">
          <ac:chgData name="Pragati Jain" userId="6bccbdc32dbda960" providerId="LiveId" clId="{9ECD0C52-CC6E-4B88-9CF6-9BF04044CCB5}" dt="2023-05-03T19:37:01.706" v="751" actId="1036"/>
          <ac:picMkLst>
            <pc:docMk/>
            <pc:sldMk cId="3105212922" sldId="269"/>
            <ac:picMk id="22" creationId="{C0556A1F-4E62-8AF4-AEC0-3FDD8A1CA371}"/>
          </ac:picMkLst>
        </pc:picChg>
        <pc:picChg chg="add mod">
          <ac:chgData name="Pragati Jain" userId="6bccbdc32dbda960" providerId="LiveId" clId="{9ECD0C52-CC6E-4B88-9CF6-9BF04044CCB5}" dt="2023-05-03T19:35:53.587" v="658" actId="1036"/>
          <ac:picMkLst>
            <pc:docMk/>
            <pc:sldMk cId="3105212922" sldId="269"/>
            <ac:picMk id="27" creationId="{DDF0FFF9-79DA-33F4-14CC-A6BEB62551D9}"/>
          </ac:picMkLst>
        </pc:picChg>
        <pc:picChg chg="add mod">
          <ac:chgData name="Pragati Jain" userId="6bccbdc32dbda960" providerId="LiveId" clId="{9ECD0C52-CC6E-4B88-9CF6-9BF04044CCB5}" dt="2023-05-03T19:35:19.001" v="625" actId="1036"/>
          <ac:picMkLst>
            <pc:docMk/>
            <pc:sldMk cId="3105212922" sldId="269"/>
            <ac:picMk id="39" creationId="{B4EC9173-3EA0-8BF1-A5B8-2AF898C0B2B3}"/>
          </ac:picMkLst>
        </pc:picChg>
        <pc:cxnChg chg="del mod">
          <ac:chgData name="Pragati Jain" userId="6bccbdc32dbda960" providerId="LiveId" clId="{9ECD0C52-CC6E-4B88-9CF6-9BF04044CCB5}" dt="2023-05-03T19:33:19.174" v="608" actId="478"/>
          <ac:cxnSpMkLst>
            <pc:docMk/>
            <pc:sldMk cId="3105212922" sldId="269"/>
            <ac:cxnSpMk id="13" creationId="{6104B375-1F4A-7330-A212-AAF4E2C04FC9}"/>
          </ac:cxnSpMkLst>
        </pc:cxnChg>
        <pc:cxnChg chg="del">
          <ac:chgData name="Pragati Jain" userId="6bccbdc32dbda960" providerId="LiveId" clId="{9ECD0C52-CC6E-4B88-9CF6-9BF04044CCB5}" dt="2023-05-03T19:33:18.274" v="607" actId="478"/>
          <ac:cxnSpMkLst>
            <pc:docMk/>
            <pc:sldMk cId="3105212922" sldId="269"/>
            <ac:cxnSpMk id="14" creationId="{65B15C7C-ADCD-EDC8-8B66-AAE567BE426D}"/>
          </ac:cxnSpMkLst>
        </pc:cxnChg>
        <pc:cxnChg chg="del">
          <ac:chgData name="Pragati Jain" userId="6bccbdc32dbda960" providerId="LiveId" clId="{9ECD0C52-CC6E-4B88-9CF6-9BF04044CCB5}" dt="2023-05-03T19:33:11.848" v="601" actId="478"/>
          <ac:cxnSpMkLst>
            <pc:docMk/>
            <pc:sldMk cId="3105212922" sldId="269"/>
            <ac:cxnSpMk id="16" creationId="{8BDF7243-A319-B5B2-D366-6A4D4A56B227}"/>
          </ac:cxnSpMkLst>
        </pc:cxnChg>
        <pc:cxnChg chg="del">
          <ac:chgData name="Pragati Jain" userId="6bccbdc32dbda960" providerId="LiveId" clId="{9ECD0C52-CC6E-4B88-9CF6-9BF04044CCB5}" dt="2023-05-03T19:33:09.841" v="599" actId="478"/>
          <ac:cxnSpMkLst>
            <pc:docMk/>
            <pc:sldMk cId="3105212922" sldId="269"/>
            <ac:cxnSpMk id="20" creationId="{B4F11668-1D4F-2C4B-317E-1D9C11996FE2}"/>
          </ac:cxnSpMkLst>
        </pc:cxnChg>
        <pc:cxnChg chg="add mod">
          <ac:chgData name="Pragati Jain" userId="6bccbdc32dbda960" providerId="LiveId" clId="{9ECD0C52-CC6E-4B88-9CF6-9BF04044CCB5}" dt="2023-05-03T19:51:30.698" v="1128" actId="208"/>
          <ac:cxnSpMkLst>
            <pc:docMk/>
            <pc:sldMk cId="3105212922" sldId="269"/>
            <ac:cxnSpMk id="25" creationId="{8676E820-9CBF-7DDF-DD8D-2277D8C49B77}"/>
          </ac:cxnSpMkLst>
        </pc:cxnChg>
        <pc:cxnChg chg="add mod">
          <ac:chgData name="Pragati Jain" userId="6bccbdc32dbda960" providerId="LiveId" clId="{9ECD0C52-CC6E-4B88-9CF6-9BF04044CCB5}" dt="2023-05-03T19:39:18.785" v="954" actId="1036"/>
          <ac:cxnSpMkLst>
            <pc:docMk/>
            <pc:sldMk cId="3105212922" sldId="269"/>
            <ac:cxnSpMk id="32" creationId="{7479B5BE-EF52-3FD8-AE49-35DA68E44DD0}"/>
          </ac:cxnSpMkLst>
        </pc:cxnChg>
        <pc:cxnChg chg="add mod">
          <ac:chgData name="Pragati Jain" userId="6bccbdc32dbda960" providerId="LiveId" clId="{9ECD0C52-CC6E-4B88-9CF6-9BF04044CCB5}" dt="2023-05-03T19:51:40.592" v="1129" actId="208"/>
          <ac:cxnSpMkLst>
            <pc:docMk/>
            <pc:sldMk cId="3105212922" sldId="269"/>
            <ac:cxnSpMk id="35" creationId="{BB7C85D9-BC58-628F-44D0-7E1798AE9083}"/>
          </ac:cxnSpMkLst>
        </pc:cxnChg>
        <pc:cxnChg chg="add mod">
          <ac:chgData name="Pragati Jain" userId="6bccbdc32dbda960" providerId="LiveId" clId="{9ECD0C52-CC6E-4B88-9CF6-9BF04044CCB5}" dt="2023-05-03T19:36:50.599" v="729" actId="1036"/>
          <ac:cxnSpMkLst>
            <pc:docMk/>
            <pc:sldMk cId="3105212922" sldId="269"/>
            <ac:cxnSpMk id="36" creationId="{C9352F21-B771-D56C-493F-40AA7FD7E3D2}"/>
          </ac:cxnSpMkLst>
        </pc:cxnChg>
        <pc:cxnChg chg="add mod">
          <ac:chgData name="Pragati Jain" userId="6bccbdc32dbda960" providerId="LiveId" clId="{9ECD0C52-CC6E-4B88-9CF6-9BF04044CCB5}" dt="2023-05-03T19:35:19.001" v="625" actId="1036"/>
          <ac:cxnSpMkLst>
            <pc:docMk/>
            <pc:sldMk cId="3105212922" sldId="269"/>
            <ac:cxnSpMk id="38" creationId="{614373AC-3275-E374-4FA5-2DB867B3FDCF}"/>
          </ac:cxnSpMkLst>
        </pc:cxnChg>
      </pc:sldChg>
      <pc:sldChg chg="addSp delSp modSp add mod delAnim modAnim">
        <pc:chgData name="Pragati Jain" userId="6bccbdc32dbda960" providerId="LiveId" clId="{9ECD0C52-CC6E-4B88-9CF6-9BF04044CCB5}" dt="2023-05-03T19:52:13.038" v="1137" actId="1038"/>
        <pc:sldMkLst>
          <pc:docMk/>
          <pc:sldMk cId="2116069210" sldId="270"/>
        </pc:sldMkLst>
        <pc:spChg chg="mod">
          <ac:chgData name="Pragati Jain" userId="6bccbdc32dbda960" providerId="LiveId" clId="{9ECD0C52-CC6E-4B88-9CF6-9BF04044CCB5}" dt="2023-05-03T19:40:35.609" v="961" actId="27636"/>
          <ac:spMkLst>
            <pc:docMk/>
            <pc:sldMk cId="2116069210" sldId="270"/>
            <ac:spMk id="5" creationId="{754D231A-8D4D-5671-AC67-8A8C0D1426F4}"/>
          </ac:spMkLst>
        </pc:spChg>
        <pc:spChg chg="add mod">
          <ac:chgData name="Pragati Jain" userId="6bccbdc32dbda960" providerId="LiveId" clId="{9ECD0C52-CC6E-4B88-9CF6-9BF04044CCB5}" dt="2023-05-03T19:41:12.529" v="976" actId="1036"/>
          <ac:spMkLst>
            <pc:docMk/>
            <pc:sldMk cId="2116069210" sldId="270"/>
            <ac:spMk id="8" creationId="{E2FBA2C1-0032-10AA-24F7-B8BFAF487128}"/>
          </ac:spMkLst>
        </pc:spChg>
        <pc:spChg chg="add mod">
          <ac:chgData name="Pragati Jain" userId="6bccbdc32dbda960" providerId="LiveId" clId="{9ECD0C52-CC6E-4B88-9CF6-9BF04044CCB5}" dt="2023-05-03T19:41:12.529" v="976" actId="1036"/>
          <ac:spMkLst>
            <pc:docMk/>
            <pc:sldMk cId="2116069210" sldId="270"/>
            <ac:spMk id="9" creationId="{57025970-96D3-1B61-6AA0-493D8759468B}"/>
          </ac:spMkLst>
        </pc:spChg>
        <pc:spChg chg="add mod">
          <ac:chgData name="Pragati Jain" userId="6bccbdc32dbda960" providerId="LiveId" clId="{9ECD0C52-CC6E-4B88-9CF6-9BF04044CCB5}" dt="2023-05-03T19:52:13.038" v="1137" actId="1038"/>
          <ac:spMkLst>
            <pc:docMk/>
            <pc:sldMk cId="2116069210" sldId="270"/>
            <ac:spMk id="10" creationId="{ADB0D394-B80B-6DE6-B6C8-F13C48F3A445}"/>
          </ac:spMkLst>
        </pc:spChg>
        <pc:spChg chg="add mod">
          <ac:chgData name="Pragati Jain" userId="6bccbdc32dbda960" providerId="LiveId" clId="{9ECD0C52-CC6E-4B88-9CF6-9BF04044CCB5}" dt="2023-05-03T19:51:54.765" v="1130" actId="208"/>
          <ac:spMkLst>
            <pc:docMk/>
            <pc:sldMk cId="2116069210" sldId="270"/>
            <ac:spMk id="11" creationId="{59924ACA-77FC-1AF2-1396-8E3131D2ADF4}"/>
          </ac:spMkLst>
        </pc:spChg>
        <pc:spChg chg="del">
          <ac:chgData name="Pragati Jain" userId="6bccbdc32dbda960" providerId="LiveId" clId="{9ECD0C52-CC6E-4B88-9CF6-9BF04044CCB5}" dt="2023-05-03T19:40:03.572" v="957" actId="478"/>
          <ac:spMkLst>
            <pc:docMk/>
            <pc:sldMk cId="2116069210" sldId="270"/>
            <ac:spMk id="23" creationId="{0BBDE003-8797-8557-23D1-74BAEDD27FA9}"/>
          </ac:spMkLst>
        </pc:spChg>
        <pc:spChg chg="del">
          <ac:chgData name="Pragati Jain" userId="6bccbdc32dbda960" providerId="LiveId" clId="{9ECD0C52-CC6E-4B88-9CF6-9BF04044CCB5}" dt="2023-05-03T19:40:03.572" v="957" actId="478"/>
          <ac:spMkLst>
            <pc:docMk/>
            <pc:sldMk cId="2116069210" sldId="270"/>
            <ac:spMk id="24" creationId="{992D520F-876D-B2D1-5899-1A4467161D5A}"/>
          </ac:spMkLst>
        </pc:spChg>
        <pc:spChg chg="del">
          <ac:chgData name="Pragati Jain" userId="6bccbdc32dbda960" providerId="LiveId" clId="{9ECD0C52-CC6E-4B88-9CF6-9BF04044CCB5}" dt="2023-05-03T19:40:03.572" v="957" actId="478"/>
          <ac:spMkLst>
            <pc:docMk/>
            <pc:sldMk cId="2116069210" sldId="270"/>
            <ac:spMk id="26" creationId="{348907D8-7087-1698-D4E2-F6530B995232}"/>
          </ac:spMkLst>
        </pc:spChg>
        <pc:spChg chg="del">
          <ac:chgData name="Pragati Jain" userId="6bccbdc32dbda960" providerId="LiveId" clId="{9ECD0C52-CC6E-4B88-9CF6-9BF04044CCB5}" dt="2023-05-03T19:40:03.572" v="957" actId="478"/>
          <ac:spMkLst>
            <pc:docMk/>
            <pc:sldMk cId="2116069210" sldId="270"/>
            <ac:spMk id="28" creationId="{46F02AC1-306A-DF0B-EB28-4D4F8CC21C3B}"/>
          </ac:spMkLst>
        </pc:spChg>
        <pc:spChg chg="del">
          <ac:chgData name="Pragati Jain" userId="6bccbdc32dbda960" providerId="LiveId" clId="{9ECD0C52-CC6E-4B88-9CF6-9BF04044CCB5}" dt="2023-05-03T19:40:03.572" v="957" actId="478"/>
          <ac:spMkLst>
            <pc:docMk/>
            <pc:sldMk cId="2116069210" sldId="270"/>
            <ac:spMk id="29" creationId="{7C2AF989-37F5-7136-5689-468E38E45F77}"/>
          </ac:spMkLst>
        </pc:spChg>
        <pc:spChg chg="del">
          <ac:chgData name="Pragati Jain" userId="6bccbdc32dbda960" providerId="LiveId" clId="{9ECD0C52-CC6E-4B88-9CF6-9BF04044CCB5}" dt="2023-05-03T19:40:03.572" v="957" actId="478"/>
          <ac:spMkLst>
            <pc:docMk/>
            <pc:sldMk cId="2116069210" sldId="270"/>
            <ac:spMk id="30" creationId="{E20A0D2D-9CC9-F763-BB70-8915C47384EF}"/>
          </ac:spMkLst>
        </pc:spChg>
        <pc:spChg chg="del">
          <ac:chgData name="Pragati Jain" userId="6bccbdc32dbda960" providerId="LiveId" clId="{9ECD0C52-CC6E-4B88-9CF6-9BF04044CCB5}" dt="2023-05-03T19:40:03.572" v="957" actId="478"/>
          <ac:spMkLst>
            <pc:docMk/>
            <pc:sldMk cId="2116069210" sldId="270"/>
            <ac:spMk id="31" creationId="{E1FCCF1F-D83A-ACD0-6172-549ABBCA3CF5}"/>
          </ac:spMkLst>
        </pc:spChg>
        <pc:spChg chg="del">
          <ac:chgData name="Pragati Jain" userId="6bccbdc32dbda960" providerId="LiveId" clId="{9ECD0C52-CC6E-4B88-9CF6-9BF04044CCB5}" dt="2023-05-03T19:40:03.572" v="957" actId="478"/>
          <ac:spMkLst>
            <pc:docMk/>
            <pc:sldMk cId="2116069210" sldId="270"/>
            <ac:spMk id="33" creationId="{068F83AE-587B-C61F-B389-65CDE9469781}"/>
          </ac:spMkLst>
        </pc:spChg>
        <pc:spChg chg="del">
          <ac:chgData name="Pragati Jain" userId="6bccbdc32dbda960" providerId="LiveId" clId="{9ECD0C52-CC6E-4B88-9CF6-9BF04044CCB5}" dt="2023-05-03T19:40:03.572" v="957" actId="478"/>
          <ac:spMkLst>
            <pc:docMk/>
            <pc:sldMk cId="2116069210" sldId="270"/>
            <ac:spMk id="34" creationId="{8A3808D3-BFE9-3A8C-C532-6EA2E99F14FF}"/>
          </ac:spMkLst>
        </pc:spChg>
        <pc:spChg chg="del">
          <ac:chgData name="Pragati Jain" userId="6bccbdc32dbda960" providerId="LiveId" clId="{9ECD0C52-CC6E-4B88-9CF6-9BF04044CCB5}" dt="2023-05-03T19:40:03.572" v="957" actId="478"/>
          <ac:spMkLst>
            <pc:docMk/>
            <pc:sldMk cId="2116069210" sldId="270"/>
            <ac:spMk id="37" creationId="{E09A5342-B4DF-9908-99F9-4CAB5D9D6A31}"/>
          </ac:spMkLst>
        </pc:spChg>
        <pc:picChg chg="del">
          <ac:chgData name="Pragati Jain" userId="6bccbdc32dbda960" providerId="LiveId" clId="{9ECD0C52-CC6E-4B88-9CF6-9BF04044CCB5}" dt="2023-05-03T19:40:03.572" v="957" actId="478"/>
          <ac:picMkLst>
            <pc:docMk/>
            <pc:sldMk cId="2116069210" sldId="270"/>
            <ac:picMk id="6" creationId="{D78D9661-8434-6433-6DBF-F8211AFE3720}"/>
          </ac:picMkLst>
        </pc:picChg>
        <pc:picChg chg="add mod">
          <ac:chgData name="Pragati Jain" userId="6bccbdc32dbda960" providerId="LiveId" clId="{9ECD0C52-CC6E-4B88-9CF6-9BF04044CCB5}" dt="2023-05-03T19:41:12.529" v="976" actId="1036"/>
          <ac:picMkLst>
            <pc:docMk/>
            <pc:sldMk cId="2116069210" sldId="270"/>
            <ac:picMk id="7" creationId="{7A706D8D-D33C-01B5-6D8B-C5E42B1D0F24}"/>
          </ac:picMkLst>
        </pc:picChg>
        <pc:picChg chg="add mod">
          <ac:chgData name="Pragati Jain" userId="6bccbdc32dbda960" providerId="LiveId" clId="{9ECD0C52-CC6E-4B88-9CF6-9BF04044CCB5}" dt="2023-05-03T19:41:21.665" v="978" actId="14100"/>
          <ac:picMkLst>
            <pc:docMk/>
            <pc:sldMk cId="2116069210" sldId="270"/>
            <ac:picMk id="14" creationId="{703C41F6-2ACE-072B-402A-97C0AB49A8BF}"/>
          </ac:picMkLst>
        </pc:picChg>
        <pc:picChg chg="add mod">
          <ac:chgData name="Pragati Jain" userId="6bccbdc32dbda960" providerId="LiveId" clId="{9ECD0C52-CC6E-4B88-9CF6-9BF04044CCB5}" dt="2023-05-03T19:41:12.529" v="976" actId="1036"/>
          <ac:picMkLst>
            <pc:docMk/>
            <pc:sldMk cId="2116069210" sldId="270"/>
            <ac:picMk id="15" creationId="{870B7AC5-9068-1052-FAD9-20EB434928E9}"/>
          </ac:picMkLst>
        </pc:picChg>
        <pc:picChg chg="del">
          <ac:chgData name="Pragati Jain" userId="6bccbdc32dbda960" providerId="LiveId" clId="{9ECD0C52-CC6E-4B88-9CF6-9BF04044CCB5}" dt="2023-05-03T19:40:03.572" v="957" actId="478"/>
          <ac:picMkLst>
            <pc:docMk/>
            <pc:sldMk cId="2116069210" sldId="270"/>
            <ac:picMk id="22" creationId="{C0556A1F-4E62-8AF4-AEC0-3FDD8A1CA371}"/>
          </ac:picMkLst>
        </pc:picChg>
        <pc:picChg chg="del">
          <ac:chgData name="Pragati Jain" userId="6bccbdc32dbda960" providerId="LiveId" clId="{9ECD0C52-CC6E-4B88-9CF6-9BF04044CCB5}" dt="2023-05-03T19:40:03.572" v="957" actId="478"/>
          <ac:picMkLst>
            <pc:docMk/>
            <pc:sldMk cId="2116069210" sldId="270"/>
            <ac:picMk id="27" creationId="{DDF0FFF9-79DA-33F4-14CC-A6BEB62551D9}"/>
          </ac:picMkLst>
        </pc:picChg>
        <pc:picChg chg="del">
          <ac:chgData name="Pragati Jain" userId="6bccbdc32dbda960" providerId="LiveId" clId="{9ECD0C52-CC6E-4B88-9CF6-9BF04044CCB5}" dt="2023-05-03T19:40:03.572" v="957" actId="478"/>
          <ac:picMkLst>
            <pc:docMk/>
            <pc:sldMk cId="2116069210" sldId="270"/>
            <ac:picMk id="39" creationId="{B4EC9173-3EA0-8BF1-A5B8-2AF898C0B2B3}"/>
          </ac:picMkLst>
        </pc:picChg>
        <pc:cxnChg chg="add mod">
          <ac:chgData name="Pragati Jain" userId="6bccbdc32dbda960" providerId="LiveId" clId="{9ECD0C52-CC6E-4B88-9CF6-9BF04044CCB5}" dt="2023-05-03T19:51:54.765" v="1130" actId="208"/>
          <ac:cxnSpMkLst>
            <pc:docMk/>
            <pc:sldMk cId="2116069210" sldId="270"/>
            <ac:cxnSpMk id="12" creationId="{30D603A0-B651-588D-B54E-E2A03A3C6D7E}"/>
          </ac:cxnSpMkLst>
        </pc:cxnChg>
        <pc:cxnChg chg="add mod">
          <ac:chgData name="Pragati Jain" userId="6bccbdc32dbda960" providerId="LiveId" clId="{9ECD0C52-CC6E-4B88-9CF6-9BF04044CCB5}" dt="2023-05-03T19:52:09.067" v="1132" actId="208"/>
          <ac:cxnSpMkLst>
            <pc:docMk/>
            <pc:sldMk cId="2116069210" sldId="270"/>
            <ac:cxnSpMk id="13" creationId="{1E4F949E-1A62-A3BB-8866-2638594FDF62}"/>
          </ac:cxnSpMkLst>
        </pc:cxnChg>
        <pc:cxnChg chg="del">
          <ac:chgData name="Pragati Jain" userId="6bccbdc32dbda960" providerId="LiveId" clId="{9ECD0C52-CC6E-4B88-9CF6-9BF04044CCB5}" dt="2023-05-03T19:40:03.572" v="957" actId="478"/>
          <ac:cxnSpMkLst>
            <pc:docMk/>
            <pc:sldMk cId="2116069210" sldId="270"/>
            <ac:cxnSpMk id="25" creationId="{8676E820-9CBF-7DDF-DD8D-2277D8C49B77}"/>
          </ac:cxnSpMkLst>
        </pc:cxnChg>
        <pc:cxnChg chg="del">
          <ac:chgData name="Pragati Jain" userId="6bccbdc32dbda960" providerId="LiveId" clId="{9ECD0C52-CC6E-4B88-9CF6-9BF04044CCB5}" dt="2023-05-03T19:40:03.572" v="957" actId="478"/>
          <ac:cxnSpMkLst>
            <pc:docMk/>
            <pc:sldMk cId="2116069210" sldId="270"/>
            <ac:cxnSpMk id="32" creationId="{7479B5BE-EF52-3FD8-AE49-35DA68E44DD0}"/>
          </ac:cxnSpMkLst>
        </pc:cxnChg>
        <pc:cxnChg chg="del">
          <ac:chgData name="Pragati Jain" userId="6bccbdc32dbda960" providerId="LiveId" clId="{9ECD0C52-CC6E-4B88-9CF6-9BF04044CCB5}" dt="2023-05-03T19:40:03.572" v="957" actId="478"/>
          <ac:cxnSpMkLst>
            <pc:docMk/>
            <pc:sldMk cId="2116069210" sldId="270"/>
            <ac:cxnSpMk id="35" creationId="{BB7C85D9-BC58-628F-44D0-7E1798AE9083}"/>
          </ac:cxnSpMkLst>
        </pc:cxnChg>
        <pc:cxnChg chg="del">
          <ac:chgData name="Pragati Jain" userId="6bccbdc32dbda960" providerId="LiveId" clId="{9ECD0C52-CC6E-4B88-9CF6-9BF04044CCB5}" dt="2023-05-03T19:40:03.572" v="957" actId="478"/>
          <ac:cxnSpMkLst>
            <pc:docMk/>
            <pc:sldMk cId="2116069210" sldId="270"/>
            <ac:cxnSpMk id="36" creationId="{C9352F21-B771-D56C-493F-40AA7FD7E3D2}"/>
          </ac:cxnSpMkLst>
        </pc:cxnChg>
        <pc:cxnChg chg="del">
          <ac:chgData name="Pragati Jain" userId="6bccbdc32dbda960" providerId="LiveId" clId="{9ECD0C52-CC6E-4B88-9CF6-9BF04044CCB5}" dt="2023-05-03T19:40:03.572" v="957" actId="478"/>
          <ac:cxnSpMkLst>
            <pc:docMk/>
            <pc:sldMk cId="2116069210" sldId="270"/>
            <ac:cxnSpMk id="38" creationId="{614373AC-3275-E374-4FA5-2DB867B3FDCF}"/>
          </ac:cxnSpMkLst>
        </pc:cxnChg>
      </pc:sldChg>
      <pc:sldChg chg="addSp delSp modSp add mod delAnim modAnim">
        <pc:chgData name="Pragati Jain" userId="6bccbdc32dbda960" providerId="LiveId" clId="{9ECD0C52-CC6E-4B88-9CF6-9BF04044CCB5}" dt="2023-05-03T19:57:46.596" v="1162"/>
        <pc:sldMkLst>
          <pc:docMk/>
          <pc:sldMk cId="980807543" sldId="271"/>
        </pc:sldMkLst>
        <pc:spChg chg="mod">
          <ac:chgData name="Pragati Jain" userId="6bccbdc32dbda960" providerId="LiveId" clId="{9ECD0C52-CC6E-4B88-9CF6-9BF04044CCB5}" dt="2023-05-03T19:42:19.206" v="986"/>
          <ac:spMkLst>
            <pc:docMk/>
            <pc:sldMk cId="980807543" sldId="271"/>
            <ac:spMk id="5" creationId="{754D231A-8D4D-5671-AC67-8A8C0D1426F4}"/>
          </ac:spMkLst>
        </pc:spChg>
        <pc:spChg chg="del">
          <ac:chgData name="Pragati Jain" userId="6bccbdc32dbda960" providerId="LiveId" clId="{9ECD0C52-CC6E-4B88-9CF6-9BF04044CCB5}" dt="2023-05-03T19:42:00.310" v="983" actId="478"/>
          <ac:spMkLst>
            <pc:docMk/>
            <pc:sldMk cId="980807543" sldId="271"/>
            <ac:spMk id="8" creationId="{E2FBA2C1-0032-10AA-24F7-B8BFAF487128}"/>
          </ac:spMkLst>
        </pc:spChg>
        <pc:spChg chg="del">
          <ac:chgData name="Pragati Jain" userId="6bccbdc32dbda960" providerId="LiveId" clId="{9ECD0C52-CC6E-4B88-9CF6-9BF04044CCB5}" dt="2023-05-03T19:42:00.310" v="983" actId="478"/>
          <ac:spMkLst>
            <pc:docMk/>
            <pc:sldMk cId="980807543" sldId="271"/>
            <ac:spMk id="9" creationId="{57025970-96D3-1B61-6AA0-493D8759468B}"/>
          </ac:spMkLst>
        </pc:spChg>
        <pc:spChg chg="del">
          <ac:chgData name="Pragati Jain" userId="6bccbdc32dbda960" providerId="LiveId" clId="{9ECD0C52-CC6E-4B88-9CF6-9BF04044CCB5}" dt="2023-05-03T19:42:00.310" v="983" actId="478"/>
          <ac:spMkLst>
            <pc:docMk/>
            <pc:sldMk cId="980807543" sldId="271"/>
            <ac:spMk id="10" creationId="{ADB0D394-B80B-6DE6-B6C8-F13C48F3A445}"/>
          </ac:spMkLst>
        </pc:spChg>
        <pc:spChg chg="del">
          <ac:chgData name="Pragati Jain" userId="6bccbdc32dbda960" providerId="LiveId" clId="{9ECD0C52-CC6E-4B88-9CF6-9BF04044CCB5}" dt="2023-05-03T19:42:00.310" v="983" actId="478"/>
          <ac:spMkLst>
            <pc:docMk/>
            <pc:sldMk cId="980807543" sldId="271"/>
            <ac:spMk id="11" creationId="{59924ACA-77FC-1AF2-1396-8E3131D2ADF4}"/>
          </ac:spMkLst>
        </pc:spChg>
        <pc:spChg chg="add mod">
          <ac:chgData name="Pragati Jain" userId="6bccbdc32dbda960" providerId="LiveId" clId="{9ECD0C52-CC6E-4B88-9CF6-9BF04044CCB5}" dt="2023-05-03T19:43:11.263" v="1009" actId="1035"/>
          <ac:spMkLst>
            <pc:docMk/>
            <pc:sldMk cId="980807543" sldId="271"/>
            <ac:spMk id="16" creationId="{B86C9590-FFF4-7B66-4879-43731C823F79}"/>
          </ac:spMkLst>
        </pc:spChg>
        <pc:spChg chg="add mod">
          <ac:chgData name="Pragati Jain" userId="6bccbdc32dbda960" providerId="LiveId" clId="{9ECD0C52-CC6E-4B88-9CF6-9BF04044CCB5}" dt="2023-05-03T19:43:26.202" v="1017" actId="1076"/>
          <ac:spMkLst>
            <pc:docMk/>
            <pc:sldMk cId="980807543" sldId="271"/>
            <ac:spMk id="17" creationId="{6D0A6CA0-9871-5334-47B9-F45CEF6B071C}"/>
          </ac:spMkLst>
        </pc:spChg>
        <pc:spChg chg="add mod">
          <ac:chgData name="Pragati Jain" userId="6bccbdc32dbda960" providerId="LiveId" clId="{9ECD0C52-CC6E-4B88-9CF6-9BF04044CCB5}" dt="2023-05-03T19:52:45.581" v="1148" actId="1036"/>
          <ac:spMkLst>
            <pc:docMk/>
            <pc:sldMk cId="980807543" sldId="271"/>
            <ac:spMk id="18" creationId="{4E0744F2-3B73-40F5-1048-0F065A380E13}"/>
          </ac:spMkLst>
        </pc:spChg>
        <pc:spChg chg="add mod">
          <ac:chgData name="Pragati Jain" userId="6bccbdc32dbda960" providerId="LiveId" clId="{9ECD0C52-CC6E-4B88-9CF6-9BF04044CCB5}" dt="2023-05-03T19:52:32.365" v="1138" actId="208"/>
          <ac:spMkLst>
            <pc:docMk/>
            <pc:sldMk cId="980807543" sldId="271"/>
            <ac:spMk id="19" creationId="{E96D479D-0FF9-4714-25FF-F0F27A1270EF}"/>
          </ac:spMkLst>
        </pc:spChg>
        <pc:spChg chg="add mod">
          <ac:chgData name="Pragati Jain" userId="6bccbdc32dbda960" providerId="LiveId" clId="{9ECD0C52-CC6E-4B88-9CF6-9BF04044CCB5}" dt="2023-05-03T19:43:11.263" v="1009" actId="1035"/>
          <ac:spMkLst>
            <pc:docMk/>
            <pc:sldMk cId="980807543" sldId="271"/>
            <ac:spMk id="23" creationId="{A74C17B9-A112-8479-CBDE-3894B340DED0}"/>
          </ac:spMkLst>
        </pc:spChg>
        <pc:spChg chg="add mod">
          <ac:chgData name="Pragati Jain" userId="6bccbdc32dbda960" providerId="LiveId" clId="{9ECD0C52-CC6E-4B88-9CF6-9BF04044CCB5}" dt="2023-05-03T19:43:11.263" v="1009" actId="1035"/>
          <ac:spMkLst>
            <pc:docMk/>
            <pc:sldMk cId="980807543" sldId="271"/>
            <ac:spMk id="24" creationId="{BD7B6547-CFB0-272B-BF97-B51CF567F588}"/>
          </ac:spMkLst>
        </pc:spChg>
        <pc:spChg chg="add mod">
          <ac:chgData name="Pragati Jain" userId="6bccbdc32dbda960" providerId="LiveId" clId="{9ECD0C52-CC6E-4B88-9CF6-9BF04044CCB5}" dt="2023-05-03T19:43:11.263" v="1009" actId="1035"/>
          <ac:spMkLst>
            <pc:docMk/>
            <pc:sldMk cId="980807543" sldId="271"/>
            <ac:spMk id="25" creationId="{8700F17E-F7B1-85AA-E17B-C7F036C25690}"/>
          </ac:spMkLst>
        </pc:spChg>
        <pc:spChg chg="add mod">
          <ac:chgData name="Pragati Jain" userId="6bccbdc32dbda960" providerId="LiveId" clId="{9ECD0C52-CC6E-4B88-9CF6-9BF04044CCB5}" dt="2023-05-03T19:52:36.996" v="1144" actId="1038"/>
          <ac:spMkLst>
            <pc:docMk/>
            <pc:sldMk cId="980807543" sldId="271"/>
            <ac:spMk id="28" creationId="{6FF16080-40F3-69CC-7542-5660F1A12337}"/>
          </ac:spMkLst>
        </pc:spChg>
        <pc:picChg chg="add mod">
          <ac:chgData name="Pragati Jain" userId="6bccbdc32dbda960" providerId="LiveId" clId="{9ECD0C52-CC6E-4B88-9CF6-9BF04044CCB5}" dt="2023-05-03T19:43:11.263" v="1009" actId="1035"/>
          <ac:picMkLst>
            <pc:docMk/>
            <pc:sldMk cId="980807543" sldId="271"/>
            <ac:picMk id="6" creationId="{C645DA68-B810-1F6B-0602-4966B47C0E15}"/>
          </ac:picMkLst>
        </pc:picChg>
        <pc:picChg chg="del">
          <ac:chgData name="Pragati Jain" userId="6bccbdc32dbda960" providerId="LiveId" clId="{9ECD0C52-CC6E-4B88-9CF6-9BF04044CCB5}" dt="2023-05-03T19:42:00.310" v="983" actId="478"/>
          <ac:picMkLst>
            <pc:docMk/>
            <pc:sldMk cId="980807543" sldId="271"/>
            <ac:picMk id="7" creationId="{7A706D8D-D33C-01B5-6D8B-C5E42B1D0F24}"/>
          </ac:picMkLst>
        </pc:picChg>
        <pc:picChg chg="del">
          <ac:chgData name="Pragati Jain" userId="6bccbdc32dbda960" providerId="LiveId" clId="{9ECD0C52-CC6E-4B88-9CF6-9BF04044CCB5}" dt="2023-05-03T19:42:00.310" v="983" actId="478"/>
          <ac:picMkLst>
            <pc:docMk/>
            <pc:sldMk cId="980807543" sldId="271"/>
            <ac:picMk id="14" creationId="{703C41F6-2ACE-072B-402A-97C0AB49A8BF}"/>
          </ac:picMkLst>
        </pc:picChg>
        <pc:picChg chg="del">
          <ac:chgData name="Pragati Jain" userId="6bccbdc32dbda960" providerId="LiveId" clId="{9ECD0C52-CC6E-4B88-9CF6-9BF04044CCB5}" dt="2023-05-03T19:42:00.310" v="983" actId="478"/>
          <ac:picMkLst>
            <pc:docMk/>
            <pc:sldMk cId="980807543" sldId="271"/>
            <ac:picMk id="15" creationId="{870B7AC5-9068-1052-FAD9-20EB434928E9}"/>
          </ac:picMkLst>
        </pc:picChg>
        <pc:picChg chg="add mod">
          <ac:chgData name="Pragati Jain" userId="6bccbdc32dbda960" providerId="LiveId" clId="{9ECD0C52-CC6E-4B88-9CF6-9BF04044CCB5}" dt="2023-05-03T19:43:11.263" v="1009" actId="1035"/>
          <ac:picMkLst>
            <pc:docMk/>
            <pc:sldMk cId="980807543" sldId="271"/>
            <ac:picMk id="21" creationId="{43B4AA47-2ECE-ABF9-B36B-D9E7CD54E260}"/>
          </ac:picMkLst>
        </pc:picChg>
        <pc:picChg chg="add mod">
          <ac:chgData name="Pragati Jain" userId="6bccbdc32dbda960" providerId="LiveId" clId="{9ECD0C52-CC6E-4B88-9CF6-9BF04044CCB5}" dt="2023-05-03T19:43:11.263" v="1009" actId="1035"/>
          <ac:picMkLst>
            <pc:docMk/>
            <pc:sldMk cId="980807543" sldId="271"/>
            <ac:picMk id="22" creationId="{2E976C1E-01D0-3F64-20D3-D1C4E887B38C}"/>
          </ac:picMkLst>
        </pc:picChg>
        <pc:picChg chg="add mod">
          <ac:chgData name="Pragati Jain" userId="6bccbdc32dbda960" providerId="LiveId" clId="{9ECD0C52-CC6E-4B88-9CF6-9BF04044CCB5}" dt="2023-05-03T19:43:33.028" v="1019" actId="1076"/>
          <ac:picMkLst>
            <pc:docMk/>
            <pc:sldMk cId="980807543" sldId="271"/>
            <ac:picMk id="30" creationId="{CFD0EF69-7501-6F0D-8085-5DF40CE12C17}"/>
          </ac:picMkLst>
        </pc:picChg>
        <pc:cxnChg chg="del mod">
          <ac:chgData name="Pragati Jain" userId="6bccbdc32dbda960" providerId="LiveId" clId="{9ECD0C52-CC6E-4B88-9CF6-9BF04044CCB5}" dt="2023-05-03T19:42:00.310" v="983" actId="478"/>
          <ac:cxnSpMkLst>
            <pc:docMk/>
            <pc:sldMk cId="980807543" sldId="271"/>
            <ac:cxnSpMk id="12" creationId="{30D603A0-B651-588D-B54E-E2A03A3C6D7E}"/>
          </ac:cxnSpMkLst>
        </pc:cxnChg>
        <pc:cxnChg chg="del">
          <ac:chgData name="Pragati Jain" userId="6bccbdc32dbda960" providerId="LiveId" clId="{9ECD0C52-CC6E-4B88-9CF6-9BF04044CCB5}" dt="2023-05-03T19:42:00.310" v="983" actId="478"/>
          <ac:cxnSpMkLst>
            <pc:docMk/>
            <pc:sldMk cId="980807543" sldId="271"/>
            <ac:cxnSpMk id="13" creationId="{1E4F949E-1A62-A3BB-8866-2638594FDF62}"/>
          </ac:cxnSpMkLst>
        </pc:cxnChg>
        <pc:cxnChg chg="add mod">
          <ac:chgData name="Pragati Jain" userId="6bccbdc32dbda960" providerId="LiveId" clId="{9ECD0C52-CC6E-4B88-9CF6-9BF04044CCB5}" dt="2023-05-03T19:52:32.365" v="1138" actId="208"/>
          <ac:cxnSpMkLst>
            <pc:docMk/>
            <pc:sldMk cId="980807543" sldId="271"/>
            <ac:cxnSpMk id="20" creationId="{98CB6720-2813-C35C-7BEA-CF1F9697C535}"/>
          </ac:cxnSpMkLst>
        </pc:cxnChg>
        <pc:cxnChg chg="add mod">
          <ac:chgData name="Pragati Jain" userId="6bccbdc32dbda960" providerId="LiveId" clId="{9ECD0C52-CC6E-4B88-9CF6-9BF04044CCB5}" dt="2023-05-03T19:43:11.263" v="1009" actId="1035"/>
          <ac:cxnSpMkLst>
            <pc:docMk/>
            <pc:sldMk cId="980807543" sldId="271"/>
            <ac:cxnSpMk id="26" creationId="{CE788E79-FAC0-A90A-1A55-82F3F0B1044F}"/>
          </ac:cxnSpMkLst>
        </pc:cxnChg>
        <pc:cxnChg chg="add mod">
          <ac:chgData name="Pragati Jain" userId="6bccbdc32dbda960" providerId="LiveId" clId="{9ECD0C52-CC6E-4B88-9CF6-9BF04044CCB5}" dt="2023-05-03T19:43:11.263" v="1009" actId="1035"/>
          <ac:cxnSpMkLst>
            <pc:docMk/>
            <pc:sldMk cId="980807543" sldId="271"/>
            <ac:cxnSpMk id="27" creationId="{BCDB884A-EECF-50E6-54D8-75FC77BD2FDD}"/>
          </ac:cxnSpMkLst>
        </pc:cxnChg>
        <pc:cxnChg chg="add mod">
          <ac:chgData name="Pragati Jain" userId="6bccbdc32dbda960" providerId="LiveId" clId="{9ECD0C52-CC6E-4B88-9CF6-9BF04044CCB5}" dt="2023-05-03T19:52:32.365" v="1138" actId="208"/>
          <ac:cxnSpMkLst>
            <pc:docMk/>
            <pc:sldMk cId="980807543" sldId="271"/>
            <ac:cxnSpMk id="29" creationId="{6EE95DA8-0254-E223-1B1D-2A112E8046AC}"/>
          </ac:cxnSpMkLst>
        </pc:cxnChg>
      </pc:sldChg>
      <pc:sldChg chg="addSp delSp modSp add mod delAnim modAnim">
        <pc:chgData name="Pragati Jain" userId="6bccbdc32dbda960" providerId="LiveId" clId="{9ECD0C52-CC6E-4B88-9CF6-9BF04044CCB5}" dt="2023-05-03T19:58:27.269" v="1166"/>
        <pc:sldMkLst>
          <pc:docMk/>
          <pc:sldMk cId="2161215457" sldId="272"/>
        </pc:sldMkLst>
        <pc:spChg chg="mod">
          <ac:chgData name="Pragati Jain" userId="6bccbdc32dbda960" providerId="LiveId" clId="{9ECD0C52-CC6E-4B88-9CF6-9BF04044CCB5}" dt="2023-05-03T19:44:10.620" v="1024"/>
          <ac:spMkLst>
            <pc:docMk/>
            <pc:sldMk cId="2161215457" sldId="272"/>
            <ac:spMk id="5" creationId="{754D231A-8D4D-5671-AC67-8A8C0D1426F4}"/>
          </ac:spMkLst>
        </pc:spChg>
        <pc:spChg chg="del">
          <ac:chgData name="Pragati Jain" userId="6bccbdc32dbda960" providerId="LiveId" clId="{9ECD0C52-CC6E-4B88-9CF6-9BF04044CCB5}" dt="2023-05-03T19:43:53.589" v="1021" actId="478"/>
          <ac:spMkLst>
            <pc:docMk/>
            <pc:sldMk cId="2161215457" sldId="272"/>
            <ac:spMk id="16" creationId="{B86C9590-FFF4-7B66-4879-43731C823F79}"/>
          </ac:spMkLst>
        </pc:spChg>
        <pc:spChg chg="del">
          <ac:chgData name="Pragati Jain" userId="6bccbdc32dbda960" providerId="LiveId" clId="{9ECD0C52-CC6E-4B88-9CF6-9BF04044CCB5}" dt="2023-05-03T19:43:53.589" v="1021" actId="478"/>
          <ac:spMkLst>
            <pc:docMk/>
            <pc:sldMk cId="2161215457" sldId="272"/>
            <ac:spMk id="17" creationId="{6D0A6CA0-9871-5334-47B9-F45CEF6B071C}"/>
          </ac:spMkLst>
        </pc:spChg>
        <pc:spChg chg="del">
          <ac:chgData name="Pragati Jain" userId="6bccbdc32dbda960" providerId="LiveId" clId="{9ECD0C52-CC6E-4B88-9CF6-9BF04044CCB5}" dt="2023-05-03T19:43:53.589" v="1021" actId="478"/>
          <ac:spMkLst>
            <pc:docMk/>
            <pc:sldMk cId="2161215457" sldId="272"/>
            <ac:spMk id="18" creationId="{4E0744F2-3B73-40F5-1048-0F065A380E13}"/>
          </ac:spMkLst>
        </pc:spChg>
        <pc:spChg chg="del">
          <ac:chgData name="Pragati Jain" userId="6bccbdc32dbda960" providerId="LiveId" clId="{9ECD0C52-CC6E-4B88-9CF6-9BF04044CCB5}" dt="2023-05-03T19:43:53.589" v="1021" actId="478"/>
          <ac:spMkLst>
            <pc:docMk/>
            <pc:sldMk cId="2161215457" sldId="272"/>
            <ac:spMk id="19" creationId="{E96D479D-0FF9-4714-25FF-F0F27A1270EF}"/>
          </ac:spMkLst>
        </pc:spChg>
        <pc:spChg chg="del">
          <ac:chgData name="Pragati Jain" userId="6bccbdc32dbda960" providerId="LiveId" clId="{9ECD0C52-CC6E-4B88-9CF6-9BF04044CCB5}" dt="2023-05-03T19:43:53.589" v="1021" actId="478"/>
          <ac:spMkLst>
            <pc:docMk/>
            <pc:sldMk cId="2161215457" sldId="272"/>
            <ac:spMk id="23" creationId="{A74C17B9-A112-8479-CBDE-3894B340DED0}"/>
          </ac:spMkLst>
        </pc:spChg>
        <pc:spChg chg="del">
          <ac:chgData name="Pragati Jain" userId="6bccbdc32dbda960" providerId="LiveId" clId="{9ECD0C52-CC6E-4B88-9CF6-9BF04044CCB5}" dt="2023-05-03T19:43:53.589" v="1021" actId="478"/>
          <ac:spMkLst>
            <pc:docMk/>
            <pc:sldMk cId="2161215457" sldId="272"/>
            <ac:spMk id="24" creationId="{BD7B6547-CFB0-272B-BF97-B51CF567F588}"/>
          </ac:spMkLst>
        </pc:spChg>
        <pc:spChg chg="del">
          <ac:chgData name="Pragati Jain" userId="6bccbdc32dbda960" providerId="LiveId" clId="{9ECD0C52-CC6E-4B88-9CF6-9BF04044CCB5}" dt="2023-05-03T19:43:53.589" v="1021" actId="478"/>
          <ac:spMkLst>
            <pc:docMk/>
            <pc:sldMk cId="2161215457" sldId="272"/>
            <ac:spMk id="25" creationId="{8700F17E-F7B1-85AA-E17B-C7F036C25690}"/>
          </ac:spMkLst>
        </pc:spChg>
        <pc:spChg chg="del">
          <ac:chgData name="Pragati Jain" userId="6bccbdc32dbda960" providerId="LiveId" clId="{9ECD0C52-CC6E-4B88-9CF6-9BF04044CCB5}" dt="2023-05-03T19:43:53.589" v="1021" actId="478"/>
          <ac:spMkLst>
            <pc:docMk/>
            <pc:sldMk cId="2161215457" sldId="272"/>
            <ac:spMk id="28" creationId="{6FF16080-40F3-69CC-7542-5660F1A12337}"/>
          </ac:spMkLst>
        </pc:spChg>
        <pc:picChg chg="del">
          <ac:chgData name="Pragati Jain" userId="6bccbdc32dbda960" providerId="LiveId" clId="{9ECD0C52-CC6E-4B88-9CF6-9BF04044CCB5}" dt="2023-05-03T19:43:53.589" v="1021" actId="478"/>
          <ac:picMkLst>
            <pc:docMk/>
            <pc:sldMk cId="2161215457" sldId="272"/>
            <ac:picMk id="6" creationId="{C645DA68-B810-1F6B-0602-4966B47C0E15}"/>
          </ac:picMkLst>
        </pc:picChg>
        <pc:picChg chg="add mod">
          <ac:chgData name="Pragati Jain" userId="6bccbdc32dbda960" providerId="LiveId" clId="{9ECD0C52-CC6E-4B88-9CF6-9BF04044CCB5}" dt="2023-05-03T19:44:24.554" v="1025"/>
          <ac:picMkLst>
            <pc:docMk/>
            <pc:sldMk cId="2161215457" sldId="272"/>
            <ac:picMk id="7" creationId="{0D4AE9D8-9197-5DDD-414A-816B097BF00E}"/>
          </ac:picMkLst>
        </pc:picChg>
        <pc:picChg chg="add mod">
          <ac:chgData name="Pragati Jain" userId="6bccbdc32dbda960" providerId="LiveId" clId="{9ECD0C52-CC6E-4B88-9CF6-9BF04044CCB5}" dt="2023-05-03T19:44:33.659" v="1031" actId="1036"/>
          <ac:picMkLst>
            <pc:docMk/>
            <pc:sldMk cId="2161215457" sldId="272"/>
            <ac:picMk id="8" creationId="{4F532C67-B0C0-35E4-0B16-4E018569CDF6}"/>
          </ac:picMkLst>
        </pc:picChg>
        <pc:picChg chg="del">
          <ac:chgData name="Pragati Jain" userId="6bccbdc32dbda960" providerId="LiveId" clId="{9ECD0C52-CC6E-4B88-9CF6-9BF04044CCB5}" dt="2023-05-03T19:43:53.589" v="1021" actId="478"/>
          <ac:picMkLst>
            <pc:docMk/>
            <pc:sldMk cId="2161215457" sldId="272"/>
            <ac:picMk id="21" creationId="{43B4AA47-2ECE-ABF9-B36B-D9E7CD54E260}"/>
          </ac:picMkLst>
        </pc:picChg>
        <pc:picChg chg="del">
          <ac:chgData name="Pragati Jain" userId="6bccbdc32dbda960" providerId="LiveId" clId="{9ECD0C52-CC6E-4B88-9CF6-9BF04044CCB5}" dt="2023-05-03T19:43:53.589" v="1021" actId="478"/>
          <ac:picMkLst>
            <pc:docMk/>
            <pc:sldMk cId="2161215457" sldId="272"/>
            <ac:picMk id="22" creationId="{2E976C1E-01D0-3F64-20D3-D1C4E887B38C}"/>
          </ac:picMkLst>
        </pc:picChg>
        <pc:picChg chg="del">
          <ac:chgData name="Pragati Jain" userId="6bccbdc32dbda960" providerId="LiveId" clId="{9ECD0C52-CC6E-4B88-9CF6-9BF04044CCB5}" dt="2023-05-03T19:43:53.589" v="1021" actId="478"/>
          <ac:picMkLst>
            <pc:docMk/>
            <pc:sldMk cId="2161215457" sldId="272"/>
            <ac:picMk id="30" creationId="{CFD0EF69-7501-6F0D-8085-5DF40CE12C17}"/>
          </ac:picMkLst>
        </pc:picChg>
        <pc:cxnChg chg="del mod">
          <ac:chgData name="Pragati Jain" userId="6bccbdc32dbda960" providerId="LiveId" clId="{9ECD0C52-CC6E-4B88-9CF6-9BF04044CCB5}" dt="2023-05-03T19:43:53.589" v="1021" actId="478"/>
          <ac:cxnSpMkLst>
            <pc:docMk/>
            <pc:sldMk cId="2161215457" sldId="272"/>
            <ac:cxnSpMk id="20" creationId="{98CB6720-2813-C35C-7BEA-CF1F9697C535}"/>
          </ac:cxnSpMkLst>
        </pc:cxnChg>
        <pc:cxnChg chg="del mod">
          <ac:chgData name="Pragati Jain" userId="6bccbdc32dbda960" providerId="LiveId" clId="{9ECD0C52-CC6E-4B88-9CF6-9BF04044CCB5}" dt="2023-05-03T19:43:53.589" v="1021" actId="478"/>
          <ac:cxnSpMkLst>
            <pc:docMk/>
            <pc:sldMk cId="2161215457" sldId="272"/>
            <ac:cxnSpMk id="26" creationId="{CE788E79-FAC0-A90A-1A55-82F3F0B1044F}"/>
          </ac:cxnSpMkLst>
        </pc:cxnChg>
        <pc:cxnChg chg="del mod">
          <ac:chgData name="Pragati Jain" userId="6bccbdc32dbda960" providerId="LiveId" clId="{9ECD0C52-CC6E-4B88-9CF6-9BF04044CCB5}" dt="2023-05-03T19:43:53.589" v="1021" actId="478"/>
          <ac:cxnSpMkLst>
            <pc:docMk/>
            <pc:sldMk cId="2161215457" sldId="272"/>
            <ac:cxnSpMk id="27" creationId="{BCDB884A-EECF-50E6-54D8-75FC77BD2FDD}"/>
          </ac:cxnSpMkLst>
        </pc:cxnChg>
        <pc:cxnChg chg="del mod">
          <ac:chgData name="Pragati Jain" userId="6bccbdc32dbda960" providerId="LiveId" clId="{9ECD0C52-CC6E-4B88-9CF6-9BF04044CCB5}" dt="2023-05-03T19:43:53.589" v="1021" actId="478"/>
          <ac:cxnSpMkLst>
            <pc:docMk/>
            <pc:sldMk cId="2161215457" sldId="272"/>
            <ac:cxnSpMk id="29" creationId="{6EE95DA8-0254-E223-1B1D-2A112E8046AC}"/>
          </ac:cxnSpMkLst>
        </pc:cxnChg>
      </pc:sldChg>
      <pc:sldChg chg="addSp delSp modSp add mod delAnim modAnim">
        <pc:chgData name="Pragati Jain" userId="6bccbdc32dbda960" providerId="LiveId" clId="{9ECD0C52-CC6E-4B88-9CF6-9BF04044CCB5}" dt="2023-05-03T19:59:29.966" v="1172"/>
        <pc:sldMkLst>
          <pc:docMk/>
          <pc:sldMk cId="2620261008" sldId="273"/>
        </pc:sldMkLst>
        <pc:spChg chg="mod">
          <ac:chgData name="Pragati Jain" userId="6bccbdc32dbda960" providerId="LiveId" clId="{9ECD0C52-CC6E-4B88-9CF6-9BF04044CCB5}" dt="2023-05-03T19:45:04.716" v="1037"/>
          <ac:spMkLst>
            <pc:docMk/>
            <pc:sldMk cId="2620261008" sldId="273"/>
            <ac:spMk id="5" creationId="{754D231A-8D4D-5671-AC67-8A8C0D1426F4}"/>
          </ac:spMkLst>
        </pc:spChg>
        <pc:spChg chg="add mod">
          <ac:chgData name="Pragati Jain" userId="6bccbdc32dbda960" providerId="LiveId" clId="{9ECD0C52-CC6E-4B88-9CF6-9BF04044CCB5}" dt="2023-05-03T19:45:42.737" v="1085" actId="1037"/>
          <ac:spMkLst>
            <pc:docMk/>
            <pc:sldMk cId="2620261008" sldId="273"/>
            <ac:spMk id="9" creationId="{63F7A1ED-D627-61D8-3B91-E529297B548D}"/>
          </ac:spMkLst>
        </pc:spChg>
        <pc:spChg chg="add mod">
          <ac:chgData name="Pragati Jain" userId="6bccbdc32dbda960" providerId="LiveId" clId="{9ECD0C52-CC6E-4B88-9CF6-9BF04044CCB5}" dt="2023-05-03T19:53:03.996" v="1149" actId="208"/>
          <ac:spMkLst>
            <pc:docMk/>
            <pc:sldMk cId="2620261008" sldId="273"/>
            <ac:spMk id="11" creationId="{98CCE5C2-A33F-AE4C-4B0A-24DBD99E5E81}"/>
          </ac:spMkLst>
        </pc:spChg>
        <pc:picChg chg="add mod">
          <ac:chgData name="Pragati Jain" userId="6bccbdc32dbda960" providerId="LiveId" clId="{9ECD0C52-CC6E-4B88-9CF6-9BF04044CCB5}" dt="2023-05-03T19:45:42.737" v="1085" actId="1037"/>
          <ac:picMkLst>
            <pc:docMk/>
            <pc:sldMk cId="2620261008" sldId="273"/>
            <ac:picMk id="6" creationId="{4759BDD6-DD20-8C85-D612-EE381A0A2CA7}"/>
          </ac:picMkLst>
        </pc:picChg>
        <pc:picChg chg="del">
          <ac:chgData name="Pragati Jain" userId="6bccbdc32dbda960" providerId="LiveId" clId="{9ECD0C52-CC6E-4B88-9CF6-9BF04044CCB5}" dt="2023-05-03T19:44:45.976" v="1034" actId="478"/>
          <ac:picMkLst>
            <pc:docMk/>
            <pc:sldMk cId="2620261008" sldId="273"/>
            <ac:picMk id="7" creationId="{0D4AE9D8-9197-5DDD-414A-816B097BF00E}"/>
          </ac:picMkLst>
        </pc:picChg>
        <pc:picChg chg="del">
          <ac:chgData name="Pragati Jain" userId="6bccbdc32dbda960" providerId="LiveId" clId="{9ECD0C52-CC6E-4B88-9CF6-9BF04044CCB5}" dt="2023-05-03T19:44:45.004" v="1033" actId="478"/>
          <ac:picMkLst>
            <pc:docMk/>
            <pc:sldMk cId="2620261008" sldId="273"/>
            <ac:picMk id="8" creationId="{4F532C67-B0C0-35E4-0B16-4E018569CDF6}"/>
          </ac:picMkLst>
        </pc:picChg>
        <pc:picChg chg="add mod">
          <ac:chgData name="Pragati Jain" userId="6bccbdc32dbda960" providerId="LiveId" clId="{9ECD0C52-CC6E-4B88-9CF6-9BF04044CCB5}" dt="2023-05-03T19:45:47.735" v="1086" actId="1076"/>
          <ac:picMkLst>
            <pc:docMk/>
            <pc:sldMk cId="2620261008" sldId="273"/>
            <ac:picMk id="10" creationId="{CDBDE4EA-DA51-128E-454E-EF75E63A22DE}"/>
          </ac:picMkLst>
        </pc:picChg>
        <pc:cxnChg chg="add mod">
          <ac:chgData name="Pragati Jain" userId="6bccbdc32dbda960" providerId="LiveId" clId="{9ECD0C52-CC6E-4B88-9CF6-9BF04044CCB5}" dt="2023-05-03T19:53:03.996" v="1149" actId="208"/>
          <ac:cxnSpMkLst>
            <pc:docMk/>
            <pc:sldMk cId="2620261008" sldId="273"/>
            <ac:cxnSpMk id="12" creationId="{15DCC0D1-0542-7EF2-811D-1D90A4D9BE74}"/>
          </ac:cxnSpMkLst>
        </pc:cxnChg>
      </pc:sldChg>
      <pc:sldChg chg="addSp modSp new">
        <pc:chgData name="Pragati Jain" userId="6bccbdc32dbda960" providerId="LiveId" clId="{9ECD0C52-CC6E-4B88-9CF6-9BF04044CCB5}" dt="2023-05-03T19:46:31.183" v="1088"/>
        <pc:sldMkLst>
          <pc:docMk/>
          <pc:sldMk cId="3316581876" sldId="274"/>
        </pc:sldMkLst>
        <pc:spChg chg="add mod">
          <ac:chgData name="Pragati Jain" userId="6bccbdc32dbda960" providerId="LiveId" clId="{9ECD0C52-CC6E-4B88-9CF6-9BF04044CCB5}" dt="2023-05-03T19:46:31.183" v="1088"/>
          <ac:spMkLst>
            <pc:docMk/>
            <pc:sldMk cId="3316581876" sldId="274"/>
            <ac:spMk id="5" creationId="{9F34920E-97DC-5381-1E5F-85FC1BCE31C3}"/>
          </ac:spMkLst>
        </pc:spChg>
        <pc:spChg chg="add mod">
          <ac:chgData name="Pragati Jain" userId="6bccbdc32dbda960" providerId="LiveId" clId="{9ECD0C52-CC6E-4B88-9CF6-9BF04044CCB5}" dt="2023-05-03T19:46:31.183" v="1088"/>
          <ac:spMkLst>
            <pc:docMk/>
            <pc:sldMk cId="3316581876" sldId="274"/>
            <ac:spMk id="6" creationId="{6A715A43-60B8-CE39-2F79-575F6BA641AB}"/>
          </ac:spMkLst>
        </pc:spChg>
      </pc:sldChg>
      <pc:sldChg chg="addSp delSp modSp new mod modAnim">
        <pc:chgData name="Pragati Jain" userId="6bccbdc32dbda960" providerId="LiveId" clId="{9ECD0C52-CC6E-4B88-9CF6-9BF04044CCB5}" dt="2023-05-09T13:44:45.101" v="1245" actId="1076"/>
        <pc:sldMkLst>
          <pc:docMk/>
          <pc:sldMk cId="3828445888" sldId="275"/>
        </pc:sldMkLst>
        <pc:spChg chg="add mod">
          <ac:chgData name="Pragati Jain" userId="6bccbdc32dbda960" providerId="LiveId" clId="{9ECD0C52-CC6E-4B88-9CF6-9BF04044CCB5}" dt="2023-05-03T19:49:28.474" v="1119" actId="14100"/>
          <ac:spMkLst>
            <pc:docMk/>
            <pc:sldMk cId="3828445888" sldId="275"/>
            <ac:spMk id="5" creationId="{B90432CD-A3F7-9F3B-8B58-C2718280467F}"/>
          </ac:spMkLst>
        </pc:spChg>
        <pc:spChg chg="add mod">
          <ac:chgData name="Pragati Jain" userId="6bccbdc32dbda960" providerId="LiveId" clId="{9ECD0C52-CC6E-4B88-9CF6-9BF04044CCB5}" dt="2023-05-09T13:44:45.101" v="1245" actId="1076"/>
          <ac:spMkLst>
            <pc:docMk/>
            <pc:sldMk cId="3828445888" sldId="275"/>
            <ac:spMk id="6" creationId="{41DA4041-2855-E3CF-D85F-252B32C128D9}"/>
          </ac:spMkLst>
        </pc:spChg>
        <pc:spChg chg="add del mod">
          <ac:chgData name="Pragati Jain" userId="6bccbdc32dbda960" providerId="LiveId" clId="{9ECD0C52-CC6E-4B88-9CF6-9BF04044CCB5}" dt="2023-05-03T19:48:04.645" v="1108" actId="478"/>
          <ac:spMkLst>
            <pc:docMk/>
            <pc:sldMk cId="3828445888" sldId="275"/>
            <ac:spMk id="6" creationId="{ADB5BC31-8B00-8412-8C7D-84FEDFD2E351}"/>
          </ac:spMkLst>
        </pc:spChg>
        <pc:spChg chg="add del">
          <ac:chgData name="Pragati Jain" userId="6bccbdc32dbda960" providerId="LiveId" clId="{9ECD0C52-CC6E-4B88-9CF6-9BF04044CCB5}" dt="2023-05-09T13:43:16.658" v="1222"/>
          <ac:spMkLst>
            <pc:docMk/>
            <pc:sldMk cId="3828445888" sldId="275"/>
            <ac:spMk id="7" creationId="{EC6F1F28-26B2-AB20-A447-260D60157EA5}"/>
          </ac:spMkLst>
        </pc:spChg>
        <pc:spChg chg="add del mod">
          <ac:chgData name="Pragati Jain" userId="6bccbdc32dbda960" providerId="LiveId" clId="{9ECD0C52-CC6E-4B88-9CF6-9BF04044CCB5}" dt="2023-05-09T13:43:31.296" v="1226"/>
          <ac:spMkLst>
            <pc:docMk/>
            <pc:sldMk cId="3828445888" sldId="275"/>
            <ac:spMk id="8" creationId="{A18C649A-DAAC-DE5E-BEDD-E3C779C70B24}"/>
          </ac:spMkLst>
        </pc:spChg>
        <pc:picChg chg="add del mod">
          <ac:chgData name="Pragati Jain" userId="6bccbdc32dbda960" providerId="LiveId" clId="{9ECD0C52-CC6E-4B88-9CF6-9BF04044CCB5}" dt="2023-05-03T19:48:19.918" v="1109" actId="478"/>
          <ac:picMkLst>
            <pc:docMk/>
            <pc:sldMk cId="3828445888" sldId="275"/>
            <ac:picMk id="7" creationId="{68930864-B0BB-B70D-99ED-1E1F29DFD7D3}"/>
          </ac:picMkLst>
        </pc:picChg>
        <pc:picChg chg="add del mod">
          <ac:chgData name="Pragati Jain" userId="6bccbdc32dbda960" providerId="LiveId" clId="{9ECD0C52-CC6E-4B88-9CF6-9BF04044CCB5}" dt="2023-05-03T19:48:20.766" v="1110" actId="478"/>
          <ac:picMkLst>
            <pc:docMk/>
            <pc:sldMk cId="3828445888" sldId="275"/>
            <ac:picMk id="8" creationId="{4632CB33-AC18-C150-836F-09045051901E}"/>
          </ac:picMkLst>
        </pc:picChg>
        <pc:picChg chg="add del mod">
          <ac:chgData name="Pragati Jain" userId="6bccbdc32dbda960" providerId="LiveId" clId="{9ECD0C52-CC6E-4B88-9CF6-9BF04044CCB5}" dt="2023-05-03T19:48:21.762" v="1111" actId="478"/>
          <ac:picMkLst>
            <pc:docMk/>
            <pc:sldMk cId="3828445888" sldId="275"/>
            <ac:picMk id="9" creationId="{DB40ACE8-4C26-8D52-F954-04BDF269C171}"/>
          </ac:picMkLst>
        </pc:picChg>
        <pc:picChg chg="add del mod">
          <ac:chgData name="Pragati Jain" userId="6bccbdc32dbda960" providerId="LiveId" clId="{9ECD0C52-CC6E-4B88-9CF6-9BF04044CCB5}" dt="2023-05-03T19:48:22.462" v="1112" actId="478"/>
          <ac:picMkLst>
            <pc:docMk/>
            <pc:sldMk cId="3828445888" sldId="275"/>
            <ac:picMk id="10" creationId="{3BF6009E-D39B-A12F-7856-37F1D3CF7A69}"/>
          </ac:picMkLst>
        </pc:picChg>
        <pc:picChg chg="add del mod">
          <ac:chgData name="Pragati Jain" userId="6bccbdc32dbda960" providerId="LiveId" clId="{9ECD0C52-CC6E-4B88-9CF6-9BF04044CCB5}" dt="2023-05-03T19:48:24.064" v="1113" actId="478"/>
          <ac:picMkLst>
            <pc:docMk/>
            <pc:sldMk cId="3828445888" sldId="275"/>
            <ac:picMk id="11" creationId="{09535E86-84FE-0E4F-3727-6C3CC83A982E}"/>
          </ac:picMkLst>
        </pc:picChg>
        <pc:picChg chg="add mod">
          <ac:chgData name="Pragati Jain" userId="6bccbdc32dbda960" providerId="LiveId" clId="{9ECD0C52-CC6E-4B88-9CF6-9BF04044CCB5}" dt="2023-05-09T13:39:25.468" v="1199" actId="1036"/>
          <ac:picMkLst>
            <pc:docMk/>
            <pc:sldMk cId="3828445888" sldId="275"/>
            <ac:picMk id="12" creationId="{6BF7715C-ABAE-475B-BCBA-CA92B51C6E8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DD2A8-C3FF-4502-83CC-D28041D57985}" type="datetimeFigureOut">
              <a:rPr lang="pl-PL" smtClean="0"/>
              <a:t>09.05.2023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FB236-DB07-4221-93EC-7D465FE5E23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335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D5D4-FC10-A728-0F0B-B55DEA339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585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49CA1-F0E1-0F6A-589F-FBAA7F588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552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1F8C1-E1B0-1E96-A648-205CF273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0F99-AF56-4B5E-B222-2986A70DB961}" type="datetime1">
              <a:rPr lang="en-US" smtClean="0"/>
              <a:t>5/9/2023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7EECC-597B-A5E1-0306-DC144F26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SQLDay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F86FD-3FF8-DB26-82A9-11A30B19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2EB9-F900-47E6-9FD9-135948A9D9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826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C770-3956-4529-0FDE-61048A68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5B121-7C07-59D6-D3A9-3F1F1F532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DA95D-5D93-0C84-2AE7-A70530FF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271E-DA7A-43AA-BC7B-7E78557F5BAD}" type="datetime1">
              <a:rPr lang="en-US" smtClean="0"/>
              <a:t>5/9/2023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26309-CA02-7C76-3C90-F6A6497B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SQLDay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47AF4-3208-1646-2400-C76B09F0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2EB9-F900-47E6-9FD9-135948A9D9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178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5BADD-9E2A-305F-C14B-16B00AA88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53400" y="365125"/>
            <a:ext cx="1494802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C448C-2297-7611-E868-0B1BAEAF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751746" y="365125"/>
            <a:ext cx="5306938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6B52A-9A50-34BF-0AD0-158FD30B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5A32-9ACC-4BA8-BC7F-17F50E645BB4}" type="datetime1">
              <a:rPr lang="en-US" smtClean="0"/>
              <a:t>5/9/2023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C3023-53BE-80B2-DE24-265B2819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SQLDay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601DA-A113-E60A-5E77-0DCA3D51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2EB9-F900-47E6-9FD9-135948A9D9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96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A464-ADF1-8FAB-31BD-5F571488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9C25-3059-E9BB-8BB3-14403A24A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B6623-411D-C220-5393-F55F4398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C2BC-933B-4DB7-A9F0-9E6A84293A36}" type="datetime1">
              <a:rPr lang="en-US" smtClean="0"/>
              <a:t>5/9/2023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5A6D3-5272-A9B3-9948-225ACFDB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SQLDay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C955-5E15-2061-0273-A963F8EB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2EB9-F900-47E6-9FD9-135948A9D9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885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3891-4F25-A604-8621-C4A77136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43824-AF5B-5E07-3AF6-2E8AC9EC7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26119-FC98-4422-ADE9-18A195A9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1AE7-476B-4333-AD31-26FF300E44C7}" type="datetime1">
              <a:rPr lang="en-US" smtClean="0"/>
              <a:t>5/9/2023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8DCD2-7799-18EC-462A-791636AB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SQLDay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4B65C-5281-A670-0F9C-37D2EE2C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2EB9-F900-47E6-9FD9-135948A9D9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838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B66BB-90C4-43CC-4127-8CF3AE17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C4B9A-3505-2F21-11AE-3592E3A0E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4628B-DB63-E1BC-C74A-06309F4B9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3F980-E65A-0635-2C44-59C78FF5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63C-A542-4193-8621-C0F63A4C924A}" type="datetime1">
              <a:rPr lang="en-US" smtClean="0"/>
              <a:t>5/9/2023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D6885-C5B7-9EC7-C3A1-F4D63435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SQLDay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6B106-A234-2795-23B8-CBFECA23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2EB9-F900-47E6-9FD9-135948A9D9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860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5FEE-6FBD-73CE-A7A5-EBC331C6C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108" y="365125"/>
            <a:ext cx="6887911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E2424-0E95-E495-6F3D-C18F36BE8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7CA79-3FAA-C17F-1881-D3BB3DA97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0103B-8087-2188-4FD7-C39ACA78A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7DC04-106A-DB27-42D0-730CD34BA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33B9A-991F-0B10-E6E0-118AF51B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06CD-0602-489E-A972-EDC62DBBDF6E}" type="datetime1">
              <a:rPr lang="en-US" smtClean="0"/>
              <a:t>5/9/2023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ACE36-59AC-F446-D8AA-13A26909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SQLDay 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C4FB5-5C29-D8A0-5F47-91710802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2EB9-F900-47E6-9FD9-135948A9D9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263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B2E0-B66A-0D21-8211-EB6810BE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8B43D-E577-379A-22D2-6DC7ACF7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AF20-6846-467F-8907-966E48F52C66}" type="datetime1">
              <a:rPr lang="en-US" smtClean="0"/>
              <a:t>5/9/2023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1997F-D3AE-8B0D-A313-4A994B58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SQLDay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E9BF2-264B-7096-7ACC-B6E4760B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2EB9-F900-47E6-9FD9-135948A9D9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83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85CB6-3AC0-7F3A-1FC5-38B53737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C1A6-09C4-4DBB-ABE1-A6AC9BDD5244}" type="datetime1">
              <a:rPr lang="en-US" smtClean="0"/>
              <a:t>5/9/2023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2E406-70CC-3443-2F32-7A4E0771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SQLDay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11145-6A54-513D-A22D-F9779C60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2EB9-F900-47E6-9FD9-135948A9D9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156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0539-2817-6991-8302-4FF14987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640793"/>
            <a:ext cx="3932237" cy="103404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F4B93-CBB2-9F80-E3D7-50509C2E5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640793"/>
            <a:ext cx="6172200" cy="42202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1D0ED-76DC-C660-F7E7-6E8FF3B2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4835"/>
            <a:ext cx="3932237" cy="31941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C5EA2-0D30-DEBD-19DE-43D97E5E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310F-BD80-4C8B-8C3B-F43DC0FDCBA7}" type="datetime1">
              <a:rPr lang="en-US" smtClean="0"/>
              <a:t>5/9/2023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22F21-CF92-E99D-FBE3-BE59414C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SQLDay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DD042-EFD6-120F-A1C2-CF874F5B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2EB9-F900-47E6-9FD9-135948A9D9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95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0ACA-7C54-78AB-1E45-73EDBCFF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666430"/>
            <a:ext cx="3932237" cy="100840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3CAC4-6EDA-1084-DA58-D0EF42B36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666430"/>
            <a:ext cx="6172200" cy="41946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91AA4-A411-3171-17F0-A0A7763C0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4834"/>
            <a:ext cx="3932237" cy="31941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B50EB-D77D-676C-7586-ED14AFC7C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66F7-B0A3-4952-B2DE-583800E09B14}" type="datetime1">
              <a:rPr lang="en-US" smtClean="0"/>
              <a:t>5/9/2023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D00BF-4E70-E1CA-6C78-82BE7714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SQLDay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03A42-DAEF-E2E6-BEAC-39A1B794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2EB9-F900-47E6-9FD9-135948A9D9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834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F2379038-1E3E-3944-175D-4B0ABF42306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52871-D370-E680-1A0F-1A328AFF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3020" y="365125"/>
            <a:ext cx="67084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35451-43CC-60CB-3150-9C715BCC0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5BF43-E012-4ACA-78D8-05C20AC82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DB154-CFBA-468F-86D0-22057D66930A}" type="datetime1">
              <a:rPr lang="en-US" smtClean="0"/>
              <a:t>5/9/2023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A6401-0467-4135-2D04-79D69B09C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SQLDay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823AB-4CA9-1BD0-CA75-A9E61217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02EB9-F900-47E6-9FD9-135948A9D9AC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BC6369F0-5680-9A10-E6E7-14E32DD50E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" t="11931" r="41186" b="11735"/>
          <a:stretch/>
        </p:blipFill>
        <p:spPr>
          <a:xfrm>
            <a:off x="1016612" y="579966"/>
            <a:ext cx="1598401" cy="863152"/>
          </a:xfrm>
          <a:prstGeom prst="rect">
            <a:avLst/>
          </a:prstGeom>
        </p:spPr>
      </p:pic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22BA4718-3B0A-827B-1C75-E30A98982E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89"/>
          <a:stretch/>
        </p:blipFill>
        <p:spPr>
          <a:xfrm>
            <a:off x="9733347" y="579966"/>
            <a:ext cx="1442041" cy="86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8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bi.com/blog/" TargetMode="External"/><Relationship Id="rId2" Type="http://schemas.openxmlformats.org/officeDocument/2006/relationships/hyperlink" Target="https://community.powerbi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@PowerBIHowTo/feature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3.png"/><Relationship Id="rId18" Type="http://schemas.openxmlformats.org/officeDocument/2006/relationships/hyperlink" Target="https://www.youtube.com/channel/UCcnNh0Z0ScmS2MoF9z6I68w" TargetMode="External"/><Relationship Id="rId3" Type="http://schemas.openxmlformats.org/officeDocument/2006/relationships/image" Target="../media/image6.png"/><Relationship Id="rId7" Type="http://schemas.openxmlformats.org/officeDocument/2006/relationships/oleObject" Target="../embeddings/oleObject1.bin"/><Relationship Id="rId12" Type="http://schemas.openxmlformats.org/officeDocument/2006/relationships/hyperlink" Target="https://www.linkedin.com/in/pragatijain1187/" TargetMode="External"/><Relationship Id="rId17" Type="http://schemas.openxmlformats.org/officeDocument/2006/relationships/image" Target="../media/image15.png"/><Relationship Id="rId2" Type="http://schemas.openxmlformats.org/officeDocument/2006/relationships/image" Target="../media/image5.jpg"/><Relationship Id="rId16" Type="http://schemas.openxmlformats.org/officeDocument/2006/relationships/hyperlink" Target="https://community.powerbi.com/t5/user/viewprofilepage/user-id/8107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openxmlformats.org/officeDocument/2006/relationships/hyperlink" Target="https://datavibe.co.uk/" TargetMode="External"/><Relationship Id="rId19" Type="http://schemas.openxmlformats.org/officeDocument/2006/relationships/image" Target="../media/image16.jpg"/><Relationship Id="rId4" Type="http://schemas.openxmlformats.org/officeDocument/2006/relationships/image" Target="../media/image7.png"/><Relationship Id="rId9" Type="http://schemas.openxmlformats.org/officeDocument/2006/relationships/image" Target="../media/image11.jpg"/><Relationship Id="rId14" Type="http://schemas.openxmlformats.org/officeDocument/2006/relationships/hyperlink" Target="https://twitter.com/pragati118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F6F30-E5D0-B622-C82D-C6D783FB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C5DB-DAC5-49E9-9847-E9D4961623A9}" type="datetime1">
              <a:rPr lang="en-US" smtClean="0"/>
              <a:t>5/9/2023</a:t>
            </a:fld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8303C-F696-B601-B605-DEA5DEBA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SQLDay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5E557-DB63-C5E9-4B2A-9035943A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2EB9-F900-47E6-9FD9-135948A9D9A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9584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C96B9-0956-5C1B-F32F-4DEF902F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31EC-4621-41C2-90B1-6CFEB00FD1F5}" type="datetime1">
              <a:rPr lang="en-US" smtClean="0"/>
              <a:t>5/9/2023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AC185-F792-9E69-753A-E3212ABF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SQLDay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11DA5-C9AD-F868-CFE1-C40C8717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2EB9-F900-47E6-9FD9-135948A9D9AC}" type="slidenum">
              <a:rPr lang="pl-PL" smtClean="0"/>
              <a:t>10</a:t>
            </a:fld>
            <a:endParaRPr lang="pl-P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54D231A-8D4D-5671-AC67-8A8C0D1426F4}"/>
              </a:ext>
            </a:extLst>
          </p:cNvPr>
          <p:cNvSpPr txBox="1">
            <a:spLocks/>
          </p:cNvSpPr>
          <p:nvPr/>
        </p:nvSpPr>
        <p:spPr>
          <a:xfrm>
            <a:off x="2583712" y="21043"/>
            <a:ext cx="7145079" cy="1630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Use case 6</a:t>
            </a:r>
          </a:p>
          <a:p>
            <a:pPr algn="ctr"/>
            <a:r>
              <a:rPr lang="en-GB" sz="3600" dirty="0"/>
              <a:t>Dynamic colour to Card visual based on slicer selection</a:t>
            </a:r>
            <a:endParaRPr lang="en-US" sz="3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9BDD6-DD20-8C85-D612-EE381A0A2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69" y="1810045"/>
            <a:ext cx="10031225" cy="28578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F7A1ED-D627-61D8-3B91-E529297B548D}"/>
              </a:ext>
            </a:extLst>
          </p:cNvPr>
          <p:cNvSpPr txBox="1"/>
          <p:nvPr/>
        </p:nvSpPr>
        <p:spPr>
          <a:xfrm>
            <a:off x="9933260" y="3198707"/>
            <a:ext cx="1835415" cy="600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colour code is given based on conditional comparison</a:t>
            </a:r>
            <a:endParaRPr lang="en-GB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BDE4EA-DA51-128E-454E-EF75E63A2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468" y="5184929"/>
            <a:ext cx="6551654" cy="13331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98CCE5C2-A33F-AE4C-4B0A-24DBD99E5E81}"/>
              </a:ext>
            </a:extLst>
          </p:cNvPr>
          <p:cNvSpPr/>
          <p:nvPr/>
        </p:nvSpPr>
        <p:spPr>
          <a:xfrm>
            <a:off x="5808915" y="3036943"/>
            <a:ext cx="220134" cy="923693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DCC0D1-0542-7EF2-811D-1D90A4D9BE74}"/>
              </a:ext>
            </a:extLst>
          </p:cNvPr>
          <p:cNvCxnSpPr>
            <a:cxnSpLocks/>
          </p:cNvCxnSpPr>
          <p:nvPr/>
        </p:nvCxnSpPr>
        <p:spPr>
          <a:xfrm flipH="1">
            <a:off x="6029049" y="3498789"/>
            <a:ext cx="409029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26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8C64B-353F-FDE5-9350-DB8D43E8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C1A6-09C4-4DBB-ABE1-A6AC9BDD5244}" type="datetime1">
              <a:rPr lang="en-US" smtClean="0"/>
              <a:t>5/9/2023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4F795-E8A6-635D-9CB5-5070761A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SQLDay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5F4EC-47A5-4754-0A3F-2DC9D833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2EB9-F900-47E6-9FD9-135948A9D9AC}" type="slidenum">
              <a:rPr lang="pl-PL" smtClean="0"/>
              <a:t>11</a:t>
            </a:fld>
            <a:endParaRPr lang="pl-P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34920E-97DC-5381-1E5F-85FC1BCE31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Resources to study more</a:t>
            </a:r>
            <a:endParaRPr lang="en-NZ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715A43-60B8-CE39-2F79-575F6BA641A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>
                <a:hlinkClick r:id="rId2"/>
              </a:rPr>
              <a:t>Power BI Community</a:t>
            </a:r>
            <a:endParaRPr lang="en-NZ"/>
          </a:p>
          <a:p>
            <a:r>
              <a:rPr lang="en-NZ">
                <a:hlinkClick r:id="rId3"/>
              </a:rPr>
              <a:t>SQLBI Blog</a:t>
            </a:r>
            <a:endParaRPr lang="en-NZ"/>
          </a:p>
          <a:p>
            <a:r>
              <a:rPr lang="en-NZ">
                <a:hlinkClick r:id="rId4"/>
              </a:rPr>
              <a:t>Perytus YouTube channel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16581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9FB35-FDD8-915E-1D6F-6F4631A7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C1A6-09C4-4DBB-ABE1-A6AC9BDD5244}" type="datetime1">
              <a:rPr lang="en-US" smtClean="0"/>
              <a:t>5/9/2023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D5662-732A-0105-93FE-9C096F68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SQLDay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06812-D35A-4FCE-F9F5-3A06998B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2EB9-F900-47E6-9FD9-135948A9D9AC}" type="slidenum">
              <a:rPr lang="pl-PL" smtClean="0"/>
              <a:t>12</a:t>
            </a:fld>
            <a:endParaRPr lang="pl-P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0432CD-A3F7-9F3B-8B58-C2718280467F}"/>
              </a:ext>
            </a:extLst>
          </p:cNvPr>
          <p:cNvSpPr txBox="1">
            <a:spLocks/>
          </p:cNvSpPr>
          <p:nvPr/>
        </p:nvSpPr>
        <p:spPr>
          <a:xfrm>
            <a:off x="3476847" y="365125"/>
            <a:ext cx="5133753" cy="212289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Thank You and Happy to answer any questions!</a:t>
            </a:r>
            <a:endParaRPr lang="en-NZ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F7715C-ABAE-475B-BCBA-CA92B51C6E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599" y="3655699"/>
            <a:ext cx="1946247" cy="194624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1DA4041-2855-E3CF-D85F-252B32C128D9}"/>
              </a:ext>
            </a:extLst>
          </p:cNvPr>
          <p:cNvSpPr txBox="1">
            <a:spLocks/>
          </p:cNvSpPr>
          <p:nvPr/>
        </p:nvSpPr>
        <p:spPr>
          <a:xfrm>
            <a:off x="3390218" y="2561196"/>
            <a:ext cx="5133753" cy="13624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/>
              <a:t>Dziękuję</a:t>
            </a:r>
          </a:p>
        </p:txBody>
      </p:sp>
    </p:spTree>
    <p:extLst>
      <p:ext uri="{BB962C8B-B14F-4D97-AF65-F5344CB8AC3E}">
        <p14:creationId xmlns:p14="http://schemas.microsoft.com/office/powerpoint/2010/main" val="382844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58220-971E-6066-DAB6-7C2297F7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4A3D-DB86-467F-AE55-5044DAD87D8C}" type="datetime1">
              <a:rPr lang="en-US" smtClean="0"/>
              <a:t>5/9/2023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D53D2-9F47-A973-8984-866339CB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SQLDay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CDFC2-9400-0881-46FC-1703C284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2EB9-F900-47E6-9FD9-135948A9D9A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202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E5EDE-FAFE-E9DD-BF5B-54984996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690F-F2F1-40AE-95DC-16C4E57E575E}" type="datetime1">
              <a:rPr lang="en-US" smtClean="0"/>
              <a:t>5/9/2023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5EEC0-8BBC-CFC4-FDDF-1233CF85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SQLDay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B07EA-D563-702F-88C9-CE45963E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2EB9-F900-47E6-9FD9-135948A9D9AC}" type="slidenum">
              <a:rPr lang="pl-PL" smtClean="0"/>
              <a:t>2</a:t>
            </a:fld>
            <a:endParaRPr lang="pl-P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571546-4A6A-A0D7-8946-2CE8A8DF0670}"/>
              </a:ext>
            </a:extLst>
          </p:cNvPr>
          <p:cNvSpPr txBox="1">
            <a:spLocks/>
          </p:cNvSpPr>
          <p:nvPr/>
        </p:nvSpPr>
        <p:spPr>
          <a:xfrm>
            <a:off x="838200" y="2880512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0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 to Visualize using DAX Tricks in Power BI</a:t>
            </a:r>
            <a:endParaRPr lang="pl-P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39E6B-9456-EEB7-C9AD-DEB672BC2DC4}"/>
              </a:ext>
            </a:extLst>
          </p:cNvPr>
          <p:cNvSpPr txBox="1"/>
          <p:nvPr/>
        </p:nvSpPr>
        <p:spPr>
          <a:xfrm>
            <a:off x="838200" y="2511180"/>
            <a:ext cx="120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Pragati Jain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894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4CB7-880A-4669-12C3-06FA0190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Speaker: Pragati Jain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1649E-0230-E737-1D15-58AE40D0B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7772400" cy="29063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Microsoft Data Platform MVP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Superuser at Microsoft Power BI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10+ years of industry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Manager at Avanade, London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Organizer at DataWeekender conference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Manager at Microsoft Power BI UK User Group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AAC0-C921-D58D-D2AC-F6D0E068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B11A-01ED-46A4-A9DC-7C3059EAFA9D}" type="datetime1">
              <a:rPr lang="en-US" smtClean="0"/>
              <a:t>5/9/2023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319A3-7E99-47EE-DC2E-E1DBF636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SQLDay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FC977-518A-34AD-8A52-D38D6358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2EB9-F900-47E6-9FD9-135948A9D9AC}" type="slidenum">
              <a:rPr lang="pl-PL" smtClean="0"/>
              <a:t>3</a:t>
            </a:fld>
            <a:endParaRPr lang="pl-P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C1C147-4D15-CB74-983C-39102763C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648" y="1388971"/>
            <a:ext cx="1283348" cy="1325563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26F8CEC1-AE0B-DF38-F794-F146DF3B8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832" y="2719450"/>
            <a:ext cx="1551128" cy="634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9F7DA1-487B-3D08-8DA1-BA8EAC96F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361" y="4957053"/>
            <a:ext cx="1539922" cy="15399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83F0AD-F593-2F9D-3B1B-3D8D3463D9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362" y="3358529"/>
            <a:ext cx="1539924" cy="15399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65B07B-C3FC-158B-5F37-31B6CD2A6C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2735" y="4561923"/>
            <a:ext cx="1473482" cy="10306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F970B0F-A74C-D93D-AFFE-C76B9F50D6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493626"/>
              </p:ext>
            </p:extLst>
          </p:nvPr>
        </p:nvGraphicFramePr>
        <p:xfrm>
          <a:off x="8392735" y="5744931"/>
          <a:ext cx="1480098" cy="707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5600880" imgH="2676600" progId="PBrush">
                  <p:embed/>
                </p:oleObj>
              </mc:Choice>
              <mc:Fallback>
                <p:oleObj name="Bitmap Image" r:id="rId7" imgW="5600880" imgH="2676600" progId="PBrush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EF970B0F-A74C-D93D-AFFE-C76B9F50D6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92735" y="5744931"/>
                        <a:ext cx="1480098" cy="707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CCAC2643-9F41-EE73-0C31-D9428C3A45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85" y="2122348"/>
            <a:ext cx="2104658" cy="16837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Google Shape;208;p28">
            <a:extLst>
              <a:ext uri="{FF2B5EF4-FFF2-40B4-BE49-F238E27FC236}">
                <a16:creationId xmlns:a16="http://schemas.microsoft.com/office/drawing/2014/main" id="{99E84BA7-00B9-889D-A24F-0B71526C884A}"/>
              </a:ext>
            </a:extLst>
          </p:cNvPr>
          <p:cNvSpPr txBox="1">
            <a:spLocks/>
          </p:cNvSpPr>
          <p:nvPr/>
        </p:nvSpPr>
        <p:spPr>
          <a:xfrm>
            <a:off x="1170944" y="4584823"/>
            <a:ext cx="5871943" cy="134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endParaRPr lang="en-GB" sz="1800" b="1" dirty="0">
              <a:ln/>
              <a:solidFill>
                <a:schemeClr val="accent3"/>
              </a:solidFill>
            </a:endParaRPr>
          </a:p>
          <a:p>
            <a:r>
              <a:rPr lang="en-GB" sz="2800" b="1" dirty="0">
                <a:ln/>
                <a:solidFill>
                  <a:schemeClr val="accent2">
                    <a:lumMod val="75000"/>
                  </a:schemeClr>
                </a:solidFill>
              </a:rPr>
              <a:t>Fun Fact About Me</a:t>
            </a:r>
            <a:r>
              <a:rPr lang="en-GB" sz="2000" b="1" dirty="0">
                <a:ln/>
                <a:solidFill>
                  <a:schemeClr val="accent2">
                    <a:lumMod val="75000"/>
                  </a:schemeClr>
                </a:solidFill>
              </a:rPr>
              <a:t>: </a:t>
            </a:r>
          </a:p>
          <a:p>
            <a:r>
              <a:rPr lang="en-GB" sz="2400" b="1" dirty="0">
                <a:ln/>
                <a:solidFill>
                  <a:schemeClr val="accent2">
                    <a:lumMod val="75000"/>
                  </a:schemeClr>
                </a:solidFill>
              </a:rPr>
              <a:t>I am a painter and proudly call myself ‘TechieArtist’ </a:t>
            </a:r>
            <a:r>
              <a:rPr lang="pt-PT" sz="2000" b="1" dirty="0">
                <a:ln/>
                <a:solidFill>
                  <a:schemeClr val="accent2">
                    <a:lumMod val="75000"/>
                  </a:schemeClr>
                </a:solidFill>
              </a:rPr>
              <a:t>😊</a:t>
            </a:r>
            <a:endParaRPr lang="en-GB" sz="2000" b="1" dirty="0">
              <a:ln/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Picture 14">
            <a:hlinkClick r:id="rId10"/>
            <a:extLst>
              <a:ext uri="{FF2B5EF4-FFF2-40B4-BE49-F238E27FC236}">
                <a16:creationId xmlns:a16="http://schemas.microsoft.com/office/drawing/2014/main" id="{ED1393B9-80D3-E7A9-93B2-7F8B04963D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740" y="6242756"/>
            <a:ext cx="545329" cy="606304"/>
          </a:xfrm>
          <a:prstGeom prst="rect">
            <a:avLst/>
          </a:prstGeom>
        </p:spPr>
      </p:pic>
      <p:pic>
        <p:nvPicPr>
          <p:cNvPr id="16" name="Picture 15">
            <a:hlinkClick r:id="rId12"/>
            <a:extLst>
              <a:ext uri="{FF2B5EF4-FFF2-40B4-BE49-F238E27FC236}">
                <a16:creationId xmlns:a16="http://schemas.microsoft.com/office/drawing/2014/main" id="{90C6061A-C575-0905-F62E-F23FA34C63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950" y="6290722"/>
            <a:ext cx="488191" cy="511200"/>
          </a:xfrm>
          <a:prstGeom prst="rect">
            <a:avLst/>
          </a:prstGeom>
        </p:spPr>
      </p:pic>
      <p:pic>
        <p:nvPicPr>
          <p:cNvPr id="17" name="Picture 16">
            <a:hlinkClick r:id="rId14"/>
            <a:extLst>
              <a:ext uri="{FF2B5EF4-FFF2-40B4-BE49-F238E27FC236}">
                <a16:creationId xmlns:a16="http://schemas.microsoft.com/office/drawing/2014/main" id="{98EFE98D-7BBC-94F5-BB75-91D93622682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676" y="6329542"/>
            <a:ext cx="447812" cy="447812"/>
          </a:xfrm>
          <a:prstGeom prst="rect">
            <a:avLst/>
          </a:prstGeom>
        </p:spPr>
      </p:pic>
      <p:pic>
        <p:nvPicPr>
          <p:cNvPr id="18" name="Picture 17">
            <a:hlinkClick r:id="rId16"/>
            <a:extLst>
              <a:ext uri="{FF2B5EF4-FFF2-40B4-BE49-F238E27FC236}">
                <a16:creationId xmlns:a16="http://schemas.microsoft.com/office/drawing/2014/main" id="{24D45036-3948-F03B-9705-E154E75EA99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852" y="6255145"/>
            <a:ext cx="606305" cy="606305"/>
          </a:xfrm>
          <a:prstGeom prst="rect">
            <a:avLst/>
          </a:prstGeom>
        </p:spPr>
      </p:pic>
      <p:pic>
        <p:nvPicPr>
          <p:cNvPr id="19" name="Picture 18">
            <a:hlinkClick r:id="rId18"/>
            <a:extLst>
              <a:ext uri="{FF2B5EF4-FFF2-40B4-BE49-F238E27FC236}">
                <a16:creationId xmlns:a16="http://schemas.microsoft.com/office/drawing/2014/main" id="{C1C07581-BBDC-FFF9-42C2-3B395F6CDC3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69" y="6340003"/>
            <a:ext cx="581305" cy="26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2381C-7570-F920-9FD6-A8B56CBF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 3" charset="2"/>
              <a:buNone/>
            </a:pPr>
            <a:r>
              <a:rPr lang="en-GB" sz="2400" dirty="0"/>
              <a:t>In today’s session, I will be talking about few of my favourite DAX tricks in Power BI that can help to overcome visualisation limitations.</a:t>
            </a:r>
          </a:p>
          <a:p>
            <a:pPr marL="0" indent="0">
              <a:buFont typeface="Wingdings 3" charset="2"/>
              <a:buNone/>
            </a:pPr>
            <a:endParaRPr lang="en-GB" sz="1300" dirty="0"/>
          </a:p>
          <a:p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</a:t>
            </a:r>
            <a:r>
              <a:rPr lang="en-GB" sz="2400" dirty="0"/>
              <a:t>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points </a:t>
            </a:r>
            <a:r>
              <a:rPr lang="en-GB" sz="2400" dirty="0"/>
              <a:t>on Line chart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Above &amp; Below Average </a:t>
            </a:r>
            <a:r>
              <a:rPr lang="en-GB" sz="2400" dirty="0"/>
              <a:t>value</a:t>
            </a:r>
          </a:p>
          <a:p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Highlight</a:t>
            </a:r>
            <a:r>
              <a:rPr lang="en-GB" sz="2400" dirty="0"/>
              <a:t>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– MIN value</a:t>
            </a:r>
            <a:r>
              <a:rPr lang="en-GB" sz="2400" dirty="0"/>
              <a:t> on clustered column chart</a:t>
            </a:r>
          </a:p>
          <a:p>
            <a:r>
              <a:rPr lang="en-US" sz="2400" dirty="0"/>
              <a:t>Display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N selected bars </a:t>
            </a:r>
            <a:r>
              <a:rPr lang="en-US" sz="2400" dirty="0"/>
              <a:t>in the chart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Bar Colors </a:t>
            </a:r>
            <a:r>
              <a:rPr lang="en-US" sz="2400" dirty="0"/>
              <a:t>for Current &amp; Previous Year same Quarter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Titles </a:t>
            </a:r>
            <a:r>
              <a:rPr lang="en-US" sz="2400" dirty="0"/>
              <a:t>on visuals based on slicer selection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color </a:t>
            </a:r>
            <a:r>
              <a:rPr lang="en-US" sz="2400" dirty="0"/>
              <a:t>to Card Visual based on slicer selection</a:t>
            </a:r>
            <a:endParaRPr lang="en-GB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112A9-320B-FBF4-9DE0-0E440574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4B3F-2105-4DCB-AFC5-804745BC81B3}" type="datetime1">
              <a:rPr lang="en-US" smtClean="0"/>
              <a:t>5/9/2023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6554B-3540-247A-5F06-58467ADA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SQLDay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AC32D-BE37-EBC8-277F-5869E93F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2EB9-F900-47E6-9FD9-135948A9D9AC}" type="slidenum">
              <a:rPr lang="pl-PL" smtClean="0"/>
              <a:t>4</a:t>
            </a:fld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041C9-A743-95FA-E856-A07EE8EA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pc="300" dirty="0"/>
              <a:t>AGENDA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643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C96B9-0956-5C1B-F32F-4DEF902F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31EC-4621-41C2-90B1-6CFEB00FD1F5}" type="datetime1">
              <a:rPr lang="en-US" smtClean="0"/>
              <a:t>5/9/2023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AC185-F792-9E69-753A-E3212ABF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SQLDay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11DA5-C9AD-F868-CFE1-C40C8717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7607"/>
            <a:ext cx="2743200" cy="365125"/>
          </a:xfrm>
        </p:spPr>
        <p:txBody>
          <a:bodyPr/>
          <a:lstStyle/>
          <a:p>
            <a:fld id="{B4402EB9-F900-47E6-9FD9-135948A9D9AC}" type="slidenum">
              <a:rPr lang="pl-PL" smtClean="0"/>
              <a:t>5</a:t>
            </a:fld>
            <a:endParaRPr lang="pl-P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54D231A-8D4D-5671-AC67-8A8C0D1426F4}"/>
              </a:ext>
            </a:extLst>
          </p:cNvPr>
          <p:cNvSpPr txBox="1">
            <a:spLocks/>
          </p:cNvSpPr>
          <p:nvPr/>
        </p:nvSpPr>
        <p:spPr>
          <a:xfrm>
            <a:off x="2590800" y="21042"/>
            <a:ext cx="7148623" cy="1630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Use case 1</a:t>
            </a:r>
          </a:p>
          <a:p>
            <a:pPr algn="ctr"/>
            <a:r>
              <a:rPr lang="en-GB" sz="3300" dirty="0"/>
              <a:t>Dynamic Data points on Line chart Above &amp; Below Average value</a:t>
            </a:r>
            <a:endParaRPr lang="en-US" sz="3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FCBE3B-E734-03F3-DCDF-A9D7872F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44" y="1711200"/>
            <a:ext cx="3684189" cy="15137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2E479C-6FCD-4921-0D1A-9D9A61AC9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798477"/>
            <a:ext cx="5721176" cy="1574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6253BF-76EC-B409-53F2-877E004F3840}"/>
              </a:ext>
            </a:extLst>
          </p:cNvPr>
          <p:cNvSpPr txBox="1"/>
          <p:nvPr/>
        </p:nvSpPr>
        <p:spPr>
          <a:xfrm>
            <a:off x="7840721" y="1627569"/>
            <a:ext cx="2700279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</a:t>
            </a:r>
            <a:r>
              <a:rPr lang="en-GB" sz="1100" dirty="0">
                <a:solidFill>
                  <a:schemeClr val="accent5">
                    <a:lumMod val="75000"/>
                  </a:schemeClr>
                </a:solidFill>
              </a:rPr>
              <a:t> function returns the average of all numbers from Sales column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C6058D-A35C-CC52-3EEC-DC15DF6AC586}"/>
              </a:ext>
            </a:extLst>
          </p:cNvPr>
          <p:cNvSpPr/>
          <p:nvPr/>
        </p:nvSpPr>
        <p:spPr>
          <a:xfrm>
            <a:off x="1314493" y="2324366"/>
            <a:ext cx="2783371" cy="2651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8627C49-F2A4-4F53-0BD7-06EEAD16C399}"/>
              </a:ext>
            </a:extLst>
          </p:cNvPr>
          <p:cNvSpPr/>
          <p:nvPr/>
        </p:nvSpPr>
        <p:spPr>
          <a:xfrm rot="5400000">
            <a:off x="1790668" y="2369834"/>
            <a:ext cx="220134" cy="1176931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ECDCDB-21D3-3F3A-6F2B-59E9F2B10953}"/>
              </a:ext>
            </a:extLst>
          </p:cNvPr>
          <p:cNvSpPr txBox="1"/>
          <p:nvPr/>
        </p:nvSpPr>
        <p:spPr>
          <a:xfrm>
            <a:off x="7870294" y="2315740"/>
            <a:ext cx="3153308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</a:t>
            </a:r>
            <a:r>
              <a:rPr lang="en-GB" sz="1100" dirty="0">
                <a:solidFill>
                  <a:schemeClr val="accent5">
                    <a:lumMod val="75000"/>
                  </a:schemeClr>
                </a:solidFill>
              </a:rPr>
              <a:t>calculates a calculation on all the rows of sales column ignoring any filters.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04B375-1F4A-7330-A212-AAF4E2C04FC9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097864" y="1756318"/>
            <a:ext cx="3852603" cy="7006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B15C7C-ADCD-EDC8-8B66-AAE567BE426D}"/>
              </a:ext>
            </a:extLst>
          </p:cNvPr>
          <p:cNvCxnSpPr>
            <a:cxnSpLocks/>
          </p:cNvCxnSpPr>
          <p:nvPr/>
        </p:nvCxnSpPr>
        <p:spPr>
          <a:xfrm flipH="1">
            <a:off x="2590800" y="2544502"/>
            <a:ext cx="5477933" cy="3037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5B009A-4E9E-66F9-FC6D-CE258CFD318F}"/>
              </a:ext>
            </a:extLst>
          </p:cNvPr>
          <p:cNvSpPr txBox="1"/>
          <p:nvPr/>
        </p:nvSpPr>
        <p:spPr>
          <a:xfrm>
            <a:off x="7324254" y="3330086"/>
            <a:ext cx="2700279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 compares total sales with monthly average sales</a:t>
            </a:r>
            <a:endParaRPr lang="en-GB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DF7243-A319-B5B2-D366-6A4D4A56B227}"/>
              </a:ext>
            </a:extLst>
          </p:cNvPr>
          <p:cNvCxnSpPr>
            <a:cxnSpLocks/>
          </p:cNvCxnSpPr>
          <p:nvPr/>
        </p:nvCxnSpPr>
        <p:spPr>
          <a:xfrm flipH="1">
            <a:off x="5782733" y="3545529"/>
            <a:ext cx="1664228" cy="9029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703AF87-5934-E7A6-A3C9-F50374E695FC}"/>
              </a:ext>
            </a:extLst>
          </p:cNvPr>
          <p:cNvSpPr/>
          <p:nvPr/>
        </p:nvSpPr>
        <p:spPr>
          <a:xfrm rot="5400000">
            <a:off x="3269755" y="2258964"/>
            <a:ext cx="220134" cy="4653423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CCC947A-104B-9D64-26C9-745464AC4308}"/>
              </a:ext>
            </a:extLst>
          </p:cNvPr>
          <p:cNvSpPr/>
          <p:nvPr/>
        </p:nvSpPr>
        <p:spPr>
          <a:xfrm>
            <a:off x="2026454" y="4602702"/>
            <a:ext cx="220134" cy="4239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4C91AD-1ADA-297D-DEC0-D8E3D1821970}"/>
              </a:ext>
            </a:extLst>
          </p:cNvPr>
          <p:cNvSpPr txBox="1"/>
          <p:nvPr/>
        </p:nvSpPr>
        <p:spPr>
          <a:xfrm>
            <a:off x="7611533" y="4280044"/>
            <a:ext cx="1835415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colour code is given based on conditional comparison</a:t>
            </a:r>
            <a:endParaRPr lang="en-GB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F11668-1D4F-2C4B-317E-1D9C11996FE2}"/>
              </a:ext>
            </a:extLst>
          </p:cNvPr>
          <p:cNvCxnSpPr>
            <a:cxnSpLocks/>
          </p:cNvCxnSpPr>
          <p:nvPr/>
        </p:nvCxnSpPr>
        <p:spPr>
          <a:xfrm flipH="1">
            <a:off x="2246588" y="4610804"/>
            <a:ext cx="5501042" cy="2651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4D09314-5530-FDE9-371C-5BE46A602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314" y="4917935"/>
            <a:ext cx="4530841" cy="18035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5771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C96B9-0956-5C1B-F32F-4DEF902F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31EC-4621-41C2-90B1-6CFEB00FD1F5}" type="datetime1">
              <a:rPr lang="en-US" smtClean="0"/>
              <a:t>5/9/2023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AC185-F792-9E69-753A-E3212ABF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SQLDay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11DA5-C9AD-F868-CFE1-C40C8717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2EB9-F900-47E6-9FD9-135948A9D9AC}" type="slidenum">
              <a:rPr lang="pl-PL" smtClean="0"/>
              <a:t>6</a:t>
            </a:fld>
            <a:endParaRPr lang="pl-P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54D231A-8D4D-5671-AC67-8A8C0D1426F4}"/>
              </a:ext>
            </a:extLst>
          </p:cNvPr>
          <p:cNvSpPr txBox="1">
            <a:spLocks/>
          </p:cNvSpPr>
          <p:nvPr/>
        </p:nvSpPr>
        <p:spPr>
          <a:xfrm>
            <a:off x="2583712" y="21043"/>
            <a:ext cx="7145079" cy="1630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Use case 2</a:t>
            </a:r>
          </a:p>
          <a:p>
            <a:pPr algn="ctr"/>
            <a:r>
              <a:rPr lang="en-GB" sz="3600" dirty="0"/>
              <a:t>Highlight Max Min value on Bar Chart</a:t>
            </a:r>
            <a:endParaRPr lang="en-US" sz="3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8D9661-8434-6433-6DBF-F8211AFE3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48" y="3149085"/>
            <a:ext cx="3229426" cy="1257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556A1F-4E62-8AF4-AEC0-3FDD8A1CA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82" y="1651815"/>
            <a:ext cx="2924583" cy="1314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BBDE003-8797-8557-23D1-74BAEDD27FA9}"/>
              </a:ext>
            </a:extLst>
          </p:cNvPr>
          <p:cNvSpPr txBox="1"/>
          <p:nvPr/>
        </p:nvSpPr>
        <p:spPr>
          <a:xfrm>
            <a:off x="7840721" y="1679396"/>
            <a:ext cx="2700279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sales value from Sales column.</a:t>
            </a:r>
            <a:endParaRPr lang="en-GB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2D520F-876D-B2D1-5899-1A4467161D5A}"/>
              </a:ext>
            </a:extLst>
          </p:cNvPr>
          <p:cNvSpPr txBox="1"/>
          <p:nvPr/>
        </p:nvSpPr>
        <p:spPr>
          <a:xfrm>
            <a:off x="7692494" y="2291402"/>
            <a:ext cx="4144518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</a:t>
            </a:r>
            <a:r>
              <a:rPr lang="en-GB" sz="1100" dirty="0">
                <a:solidFill>
                  <a:schemeClr val="accent5">
                    <a:lumMod val="75000"/>
                  </a:schemeClr>
                </a:solidFill>
              </a:rPr>
              <a:t>calculates a calculation on all the rows of sales column ignoring any filters.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76E820-9CBF-7DDF-DD8D-2277D8C49B77}"/>
              </a:ext>
            </a:extLst>
          </p:cNvPr>
          <p:cNvCxnSpPr>
            <a:cxnSpLocks/>
          </p:cNvCxnSpPr>
          <p:nvPr/>
        </p:nvCxnSpPr>
        <p:spPr>
          <a:xfrm flipH="1">
            <a:off x="2150533" y="2488203"/>
            <a:ext cx="5723467" cy="9202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8907D8-7087-1698-D4E2-F6530B995232}"/>
              </a:ext>
            </a:extLst>
          </p:cNvPr>
          <p:cNvSpPr txBox="1"/>
          <p:nvPr/>
        </p:nvSpPr>
        <p:spPr>
          <a:xfrm>
            <a:off x="6523788" y="4530858"/>
            <a:ext cx="1835415" cy="600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colour code is given based on conditional comparison</a:t>
            </a:r>
            <a:endParaRPr lang="en-GB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DF0FFF9-79DA-33F4-14CC-A6BEB6255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564274"/>
            <a:ext cx="5082385" cy="17547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" name="Right Brace 27">
            <a:extLst>
              <a:ext uri="{FF2B5EF4-FFF2-40B4-BE49-F238E27FC236}">
                <a16:creationId xmlns:a16="http://schemas.microsoft.com/office/drawing/2014/main" id="{46F02AC1-306A-DF0B-EB28-4D4F8CC21C3B}"/>
              </a:ext>
            </a:extLst>
          </p:cNvPr>
          <p:cNvSpPr/>
          <p:nvPr/>
        </p:nvSpPr>
        <p:spPr>
          <a:xfrm rot="5400000">
            <a:off x="1956900" y="3007520"/>
            <a:ext cx="146452" cy="1764815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7C2AF989-37F5-7136-5689-468E38E45F77}"/>
              </a:ext>
            </a:extLst>
          </p:cNvPr>
          <p:cNvSpPr/>
          <p:nvPr/>
        </p:nvSpPr>
        <p:spPr>
          <a:xfrm rot="5400000">
            <a:off x="1539059" y="3655089"/>
            <a:ext cx="220134" cy="1002815"/>
          </a:xfrm>
          <a:prstGeom prst="rightBrace">
            <a:avLst>
              <a:gd name="adj1" fmla="val 239102"/>
              <a:gd name="adj2" fmla="val 5000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E20A0D2D-9CC9-F763-BB70-8915C47384EF}"/>
              </a:ext>
            </a:extLst>
          </p:cNvPr>
          <p:cNvSpPr/>
          <p:nvPr/>
        </p:nvSpPr>
        <p:spPr>
          <a:xfrm rot="5400000">
            <a:off x="1896772" y="1656636"/>
            <a:ext cx="88910" cy="1587013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E1FCCF1F-D83A-ACD0-6172-549ABBCA3CF5}"/>
              </a:ext>
            </a:extLst>
          </p:cNvPr>
          <p:cNvSpPr/>
          <p:nvPr/>
        </p:nvSpPr>
        <p:spPr>
          <a:xfrm rot="5400000">
            <a:off x="1539059" y="2209189"/>
            <a:ext cx="220134" cy="1002814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479B5BE-EF52-3FD8-AE49-35DA68E44DD0}"/>
              </a:ext>
            </a:extLst>
          </p:cNvPr>
          <p:cNvCxnSpPr>
            <a:cxnSpLocks/>
          </p:cNvCxnSpPr>
          <p:nvPr/>
        </p:nvCxnSpPr>
        <p:spPr>
          <a:xfrm flipH="1">
            <a:off x="2912533" y="1815645"/>
            <a:ext cx="5020734" cy="5276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68F83AE-587B-C61F-B389-65CDE9469781}"/>
              </a:ext>
            </a:extLst>
          </p:cNvPr>
          <p:cNvSpPr txBox="1"/>
          <p:nvPr/>
        </p:nvSpPr>
        <p:spPr>
          <a:xfrm>
            <a:off x="7781454" y="3041112"/>
            <a:ext cx="2700279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Minimum sales value from Sales column.</a:t>
            </a:r>
            <a:endParaRPr lang="en-GB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3808D3-BFE9-3A8C-C532-6EA2E99F14FF}"/>
              </a:ext>
            </a:extLst>
          </p:cNvPr>
          <p:cNvSpPr txBox="1"/>
          <p:nvPr/>
        </p:nvSpPr>
        <p:spPr>
          <a:xfrm>
            <a:off x="7811027" y="3899411"/>
            <a:ext cx="3889906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</a:t>
            </a:r>
            <a:r>
              <a:rPr lang="en-GB" sz="1100" dirty="0">
                <a:solidFill>
                  <a:schemeClr val="accent5">
                    <a:lumMod val="75000"/>
                  </a:schemeClr>
                </a:solidFill>
              </a:rPr>
              <a:t>calculates a calculation on all the rows of sales column ignoring any filters.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7C85D9-BC58-628F-44D0-7E1798AE9083}"/>
              </a:ext>
            </a:extLst>
          </p:cNvPr>
          <p:cNvCxnSpPr>
            <a:cxnSpLocks/>
          </p:cNvCxnSpPr>
          <p:nvPr/>
        </p:nvCxnSpPr>
        <p:spPr>
          <a:xfrm flipH="1">
            <a:off x="2345267" y="4055185"/>
            <a:ext cx="5528733" cy="2907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352F21-B771-D56C-493F-40AA7FD7E3D2}"/>
              </a:ext>
            </a:extLst>
          </p:cNvPr>
          <p:cNvCxnSpPr>
            <a:cxnSpLocks/>
          </p:cNvCxnSpPr>
          <p:nvPr/>
        </p:nvCxnSpPr>
        <p:spPr>
          <a:xfrm flipH="1">
            <a:off x="2971800" y="3177361"/>
            <a:ext cx="4902200" cy="6119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Right Brace 36">
            <a:extLst>
              <a:ext uri="{FF2B5EF4-FFF2-40B4-BE49-F238E27FC236}">
                <a16:creationId xmlns:a16="http://schemas.microsoft.com/office/drawing/2014/main" id="{E09A5342-B4DF-9908-99F9-4CAB5D9D6A31}"/>
              </a:ext>
            </a:extLst>
          </p:cNvPr>
          <p:cNvSpPr/>
          <p:nvPr/>
        </p:nvSpPr>
        <p:spPr>
          <a:xfrm>
            <a:off x="5419421" y="4594656"/>
            <a:ext cx="196364" cy="1724345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4373AC-3275-E374-4FA5-2DB867B3FDCF}"/>
              </a:ext>
            </a:extLst>
          </p:cNvPr>
          <p:cNvCxnSpPr>
            <a:cxnSpLocks/>
          </p:cNvCxnSpPr>
          <p:nvPr/>
        </p:nvCxnSpPr>
        <p:spPr>
          <a:xfrm flipH="1">
            <a:off x="5529488" y="4830940"/>
            <a:ext cx="994300" cy="1041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B4EC9173-3EA0-8BF1-A5B8-2AF898C0B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2234" y="5131022"/>
            <a:ext cx="3462578" cy="16726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0521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C96B9-0956-5C1B-F32F-4DEF902F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31EC-4621-41C2-90B1-6CFEB00FD1F5}" type="datetime1">
              <a:rPr lang="en-US" smtClean="0"/>
              <a:t>5/9/2023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AC185-F792-9E69-753A-E3212ABF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SQLDay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11DA5-C9AD-F868-CFE1-C40C8717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2EB9-F900-47E6-9FD9-135948A9D9AC}" type="slidenum">
              <a:rPr lang="pl-PL" smtClean="0"/>
              <a:t>7</a:t>
            </a:fld>
            <a:endParaRPr lang="pl-P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54D231A-8D4D-5671-AC67-8A8C0D1426F4}"/>
              </a:ext>
            </a:extLst>
          </p:cNvPr>
          <p:cNvSpPr txBox="1">
            <a:spLocks/>
          </p:cNvSpPr>
          <p:nvPr/>
        </p:nvSpPr>
        <p:spPr>
          <a:xfrm>
            <a:off x="2583712" y="21043"/>
            <a:ext cx="7145079" cy="1630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Use case 3</a:t>
            </a:r>
          </a:p>
          <a:p>
            <a:pPr algn="ctr"/>
            <a:r>
              <a:rPr lang="en-GB" sz="3600" dirty="0"/>
              <a:t>Display Top N Selected Bars in a Visual</a:t>
            </a:r>
            <a:endParaRPr lang="en-US" sz="3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706D8D-D33C-01B5-6D8B-C5E42B1D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96" y="2581840"/>
            <a:ext cx="7132308" cy="13300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FBA2C1-0032-10AA-24F7-B8BFAF487128}"/>
              </a:ext>
            </a:extLst>
          </p:cNvPr>
          <p:cNvSpPr txBox="1"/>
          <p:nvPr/>
        </p:nvSpPr>
        <p:spPr>
          <a:xfrm>
            <a:off x="8692120" y="1715049"/>
            <a:ext cx="1835415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RANKX </a:t>
            </a:r>
            <a:r>
              <a:rPr lang="en-GB" sz="1100" dirty="0">
                <a:solidFill>
                  <a:schemeClr val="accent5">
                    <a:lumMod val="75000"/>
                  </a:schemeClr>
                </a:solidFill>
              </a:rPr>
              <a:t>returns a ranking based on sales value.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025970-96D3-1B61-6AA0-493D8759468B}"/>
              </a:ext>
            </a:extLst>
          </p:cNvPr>
          <p:cNvSpPr txBox="1"/>
          <p:nvPr/>
        </p:nvSpPr>
        <p:spPr>
          <a:xfrm>
            <a:off x="8692120" y="2741732"/>
            <a:ext cx="1835415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</a:rPr>
              <a:t>A colour code is given based on conditional comparison.</a:t>
            </a:r>
          </a:p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my Rank value is &lt;= value selected in the parameter, all the bars with rank &lt;= get a GREEN colour.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DB0D394-B80B-6DE6-B6C8-F13C48F3A445}"/>
              </a:ext>
            </a:extLst>
          </p:cNvPr>
          <p:cNvSpPr/>
          <p:nvPr/>
        </p:nvSpPr>
        <p:spPr>
          <a:xfrm>
            <a:off x="7681632" y="2581840"/>
            <a:ext cx="312371" cy="1350252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9924ACA-77FC-1AF2-1396-8E3131D2ADF4}"/>
              </a:ext>
            </a:extLst>
          </p:cNvPr>
          <p:cNvSpPr/>
          <p:nvPr/>
        </p:nvSpPr>
        <p:spPr>
          <a:xfrm rot="5400000">
            <a:off x="4035292" y="-1269274"/>
            <a:ext cx="220134" cy="6966216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D603A0-B651-588D-B54E-E2A03A3C6D7E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 flipV="1">
            <a:off x="7739086" y="1863118"/>
            <a:ext cx="953034" cy="6737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4F949E-1A62-A3BB-8866-2638594FDF62}"/>
              </a:ext>
            </a:extLst>
          </p:cNvPr>
          <p:cNvCxnSpPr>
            <a:cxnSpLocks/>
          </p:cNvCxnSpPr>
          <p:nvPr/>
        </p:nvCxnSpPr>
        <p:spPr>
          <a:xfrm flipH="1">
            <a:off x="7873105" y="3261947"/>
            <a:ext cx="94916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03C41F6-2ACE-072B-402A-97C0AB49A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647" y="4474559"/>
            <a:ext cx="4998295" cy="21581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0B7AC5-9068-1052-FAD9-20EB43492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96" y="1661803"/>
            <a:ext cx="7150690" cy="402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606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C96B9-0956-5C1B-F32F-4DEF902F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31EC-4621-41C2-90B1-6CFEB00FD1F5}" type="datetime1">
              <a:rPr lang="en-US" smtClean="0"/>
              <a:t>5/9/2023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AC185-F792-9E69-753A-E3212ABF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SQLDay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11DA5-C9AD-F868-CFE1-C40C8717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2EB9-F900-47E6-9FD9-135948A9D9AC}" type="slidenum">
              <a:rPr lang="pl-PL" smtClean="0"/>
              <a:t>8</a:t>
            </a:fld>
            <a:endParaRPr lang="pl-P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54D231A-8D4D-5671-AC67-8A8C0D1426F4}"/>
              </a:ext>
            </a:extLst>
          </p:cNvPr>
          <p:cNvSpPr txBox="1">
            <a:spLocks/>
          </p:cNvSpPr>
          <p:nvPr/>
        </p:nvSpPr>
        <p:spPr>
          <a:xfrm>
            <a:off x="2583712" y="21043"/>
            <a:ext cx="7145079" cy="1630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Use case 4</a:t>
            </a:r>
          </a:p>
          <a:p>
            <a:pPr algn="ctr"/>
            <a:r>
              <a:rPr lang="en-GB" sz="3600" dirty="0"/>
              <a:t>Dynamic Bar colours for Current &amp; Previous Year SAME QUARTER</a:t>
            </a:r>
            <a:endParaRPr lang="en-US" sz="3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45DA68-B810-1F6B-0602-4966B47C0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73" y="4229970"/>
            <a:ext cx="6789000" cy="14824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6C9590-FFF4-7B66-4879-43731C823F79}"/>
              </a:ext>
            </a:extLst>
          </p:cNvPr>
          <p:cNvSpPr txBox="1"/>
          <p:nvPr/>
        </p:nvSpPr>
        <p:spPr>
          <a:xfrm>
            <a:off x="8692120" y="1656166"/>
            <a:ext cx="1835415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</a:rPr>
              <a:t>Getting selected value of Year-Quarter from slicer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0A6CA0-9871-5334-47B9-F45CEF6B071C}"/>
              </a:ext>
            </a:extLst>
          </p:cNvPr>
          <p:cNvSpPr txBox="1"/>
          <p:nvPr/>
        </p:nvSpPr>
        <p:spPr>
          <a:xfrm>
            <a:off x="8051435" y="4158754"/>
            <a:ext cx="1835415" cy="600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colour code is given based on conditional comparison</a:t>
            </a:r>
            <a:endParaRPr lang="en-GB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E0744F2-3B73-40F5-1048-0F065A380E13}"/>
              </a:ext>
            </a:extLst>
          </p:cNvPr>
          <p:cNvSpPr/>
          <p:nvPr/>
        </p:nvSpPr>
        <p:spPr>
          <a:xfrm rot="5400000">
            <a:off x="3791106" y="2318668"/>
            <a:ext cx="190455" cy="7027066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96D479D-0FF9-4714-25FF-F0F27A1270EF}"/>
              </a:ext>
            </a:extLst>
          </p:cNvPr>
          <p:cNvSpPr/>
          <p:nvPr/>
        </p:nvSpPr>
        <p:spPr>
          <a:xfrm rot="5400000">
            <a:off x="3876414" y="-1299397"/>
            <a:ext cx="220134" cy="6966216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CB6720-2813-C35C-7BEA-CF1F9697C535}"/>
              </a:ext>
            </a:extLst>
          </p:cNvPr>
          <p:cNvCxnSpPr>
            <a:cxnSpLocks/>
            <a:stCxn id="16" idx="1"/>
            <a:endCxn id="21" idx="3"/>
          </p:cNvCxnSpPr>
          <p:nvPr/>
        </p:nvCxnSpPr>
        <p:spPr>
          <a:xfrm flipH="1" flipV="1">
            <a:off x="7469589" y="1868612"/>
            <a:ext cx="1222531" cy="299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43B4AA47-2ECE-ABF9-B36B-D9E7CD54E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73" y="1676764"/>
            <a:ext cx="6966216" cy="3836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E976C1E-01D0-3F64-20D3-D1C4E887B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17" y="2486578"/>
            <a:ext cx="6288815" cy="15455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74C17B9-A112-8479-CBDE-3894B340DED0}"/>
              </a:ext>
            </a:extLst>
          </p:cNvPr>
          <p:cNvSpPr/>
          <p:nvPr/>
        </p:nvSpPr>
        <p:spPr>
          <a:xfrm>
            <a:off x="1664465" y="2926774"/>
            <a:ext cx="3821935" cy="2651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7B6547-CFB0-272B-BF97-B51CF567F588}"/>
              </a:ext>
            </a:extLst>
          </p:cNvPr>
          <p:cNvSpPr/>
          <p:nvPr/>
        </p:nvSpPr>
        <p:spPr>
          <a:xfrm>
            <a:off x="3217333" y="3337504"/>
            <a:ext cx="3437465" cy="2651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00F17E-F7B1-85AA-E17B-C7F036C25690}"/>
              </a:ext>
            </a:extLst>
          </p:cNvPr>
          <p:cNvSpPr txBox="1"/>
          <p:nvPr/>
        </p:nvSpPr>
        <p:spPr>
          <a:xfrm>
            <a:off x="7720704" y="2761266"/>
            <a:ext cx="4050823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n-GB" sz="1100" dirty="0">
                <a:solidFill>
                  <a:schemeClr val="accent5">
                    <a:lumMod val="75000"/>
                  </a:schemeClr>
                </a:solidFill>
              </a:rPr>
              <a:t> extracts the number of characters from a string from left. In this case we extract the </a:t>
            </a:r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 part from year-quarter </a:t>
            </a:r>
            <a:r>
              <a:rPr lang="en-GB" sz="1100" dirty="0">
                <a:solidFill>
                  <a:schemeClr val="accent5">
                    <a:lumMod val="75000"/>
                  </a:schemeClr>
                </a:solidFill>
              </a:rPr>
              <a:t>column and </a:t>
            </a:r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subtract 1 to get previous year </a:t>
            </a:r>
            <a:r>
              <a:rPr lang="en-GB" sz="1100" dirty="0">
                <a:solidFill>
                  <a:schemeClr val="accent5">
                    <a:lumMod val="75000"/>
                  </a:schemeClr>
                </a:solidFill>
              </a:rPr>
              <a:t>value. </a:t>
            </a:r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n-GB" sz="1100" dirty="0">
                <a:solidFill>
                  <a:schemeClr val="accent5">
                    <a:lumMod val="75000"/>
                  </a:schemeClr>
                </a:solidFill>
              </a:rPr>
              <a:t> extracts no. of characters from a string from right.</a:t>
            </a:r>
          </a:p>
          <a:p>
            <a:pPr algn="ctr"/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CONCATENATE</a:t>
            </a:r>
            <a:r>
              <a:rPr lang="en-GB" sz="1100" dirty="0">
                <a:solidFill>
                  <a:schemeClr val="accent5">
                    <a:lumMod val="75000"/>
                  </a:schemeClr>
                </a:solidFill>
              </a:rPr>
              <a:t> further </a:t>
            </a:r>
            <a:r>
              <a:rPr lang="en-GB" sz="1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concatenates previous year and quarter value</a:t>
            </a:r>
            <a:r>
              <a:rPr lang="en-GB" sz="1100" dirty="0">
                <a:solidFill>
                  <a:schemeClr val="accent5">
                    <a:lumMod val="75000"/>
                  </a:schemeClr>
                </a:solidFill>
              </a:rPr>
              <a:t> to a single string.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788E79-FAC0-A90A-1A55-82F3F0B1044F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486400" y="3059364"/>
            <a:ext cx="2234304" cy="2559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DB884A-EECF-50E6-54D8-75FC77BD2FDD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>
            <a:off x="6654798" y="3315264"/>
            <a:ext cx="1065906" cy="1548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FF16080-40F3-69CC-7542-5660F1A12337}"/>
              </a:ext>
            </a:extLst>
          </p:cNvPr>
          <p:cNvSpPr/>
          <p:nvPr/>
        </p:nvSpPr>
        <p:spPr>
          <a:xfrm>
            <a:off x="6819301" y="2684350"/>
            <a:ext cx="220134" cy="1347784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E95DA8-0254-E223-1B1D-2A112E8046A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995008" y="4458836"/>
            <a:ext cx="1056427" cy="38102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CFD0EF69-7501-6F0D-8085-5DF40CE12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0703" y="5018852"/>
            <a:ext cx="4332293" cy="17320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8080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C96B9-0956-5C1B-F32F-4DEF902F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31EC-4621-41C2-90B1-6CFEB00FD1F5}" type="datetime1">
              <a:rPr lang="en-US" smtClean="0"/>
              <a:t>5/9/2023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AC185-F792-9E69-753A-E3212ABF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SQLDay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11DA5-C9AD-F868-CFE1-C40C8717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2EB9-F900-47E6-9FD9-135948A9D9AC}" type="slidenum">
              <a:rPr lang="pl-PL" smtClean="0"/>
              <a:t>9</a:t>
            </a:fld>
            <a:endParaRPr lang="pl-P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54D231A-8D4D-5671-AC67-8A8C0D1426F4}"/>
              </a:ext>
            </a:extLst>
          </p:cNvPr>
          <p:cNvSpPr txBox="1">
            <a:spLocks/>
          </p:cNvSpPr>
          <p:nvPr/>
        </p:nvSpPr>
        <p:spPr>
          <a:xfrm>
            <a:off x="2583712" y="21043"/>
            <a:ext cx="7145079" cy="1630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Use case 5</a:t>
            </a:r>
          </a:p>
          <a:p>
            <a:pPr algn="ctr"/>
            <a:r>
              <a:rPr lang="en-GB" sz="3600" dirty="0"/>
              <a:t>Conditional Titles on visuals based on User Selection</a:t>
            </a:r>
            <a:endParaRPr lang="en-US" sz="3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4AE9D8-9197-5DDD-414A-816B097BF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068" y="5034080"/>
            <a:ext cx="5652619" cy="16207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532C67-B0C0-35E4-0B16-4E018569C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78" y="1622997"/>
            <a:ext cx="11477009" cy="30674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6121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 PP SQLDay 2023" id="{AB9CE51F-F4F6-4464-808D-8ADF5A2B2048}" vid="{4D8751A0-703B-4224-9E35-09DB5676DF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prezentacji SQLDay 2023</Template>
  <TotalTime>255</TotalTime>
  <Words>513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Squada One</vt:lpstr>
      <vt:lpstr>Wingdings 3</vt:lpstr>
      <vt:lpstr>Office Theme</vt:lpstr>
      <vt:lpstr>Bitmap Image</vt:lpstr>
      <vt:lpstr>PowerPoint Presentation</vt:lpstr>
      <vt:lpstr>PowerPoint Presentation</vt:lpstr>
      <vt:lpstr>Speaker: Pragati Jain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PARTNER</dc:title>
  <dc:creator>Beata Krzyżosiak</dc:creator>
  <cp:lastModifiedBy>Pragati Jain</cp:lastModifiedBy>
  <cp:revision>11</cp:revision>
  <dcterms:created xsi:type="dcterms:W3CDTF">2022-12-27T20:44:55Z</dcterms:created>
  <dcterms:modified xsi:type="dcterms:W3CDTF">2023-05-09T13:46:51Z</dcterms:modified>
</cp:coreProperties>
</file>