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59" r:id="rId4"/>
  </p:sldMasterIdLst>
  <p:notesMasterIdLst>
    <p:notesMasterId r:id="rId18"/>
  </p:notesMasterIdLst>
  <p:sldIdLst>
    <p:sldId id="256" r:id="rId5"/>
    <p:sldId id="4616" r:id="rId6"/>
    <p:sldId id="4615" r:id="rId7"/>
    <p:sldId id="4605" r:id="rId8"/>
    <p:sldId id="4606" r:id="rId9"/>
    <p:sldId id="4607" r:id="rId10"/>
    <p:sldId id="4610" r:id="rId11"/>
    <p:sldId id="4611" r:id="rId12"/>
    <p:sldId id="4614" r:id="rId13"/>
    <p:sldId id="4608" r:id="rId14"/>
    <p:sldId id="4609" r:id="rId15"/>
    <p:sldId id="4612" r:id="rId16"/>
    <p:sldId id="4613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Giardina" initials="AG" lastIdx="4" clrIdx="0">
    <p:extLst>
      <p:ext uri="{19B8F6BF-5375-455C-9EA6-DF929625EA0E}">
        <p15:presenceInfo xmlns:p15="http://schemas.microsoft.com/office/powerpoint/2012/main" userId="S::Andrea.Giardina@red-gate.com::c91678a8-9d67-47a7-82e6-3705b171f1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75911" autoAdjust="0"/>
  </p:normalViewPr>
  <p:slideViewPr>
    <p:cSldViewPr snapToGrid="0" showGuides="1">
      <p:cViewPr varScale="1">
        <p:scale>
          <a:sx n="97" d="100"/>
          <a:sy n="97" d="100"/>
        </p:scale>
        <p:origin x="293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71A9-B60F-4399-87C7-E47E52EC66B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6352C-5557-4BE9-89C3-12534FBF3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6352C-5557-4BE9-89C3-12534FBF3B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clever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7FC49-4B81-4EB0-A736-B89C196320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C5C49-6FF7-4DF8-A469-FA9EBBE7AD26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5ED35DB-ACB9-4FD0-A305-F87CD9E24D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1B5594-D172-40E8-8610-54220AC9941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734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image left alternate 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CDF153-12B9-4A67-96B4-AACBA52944A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1" y="1686386"/>
            <a:ext cx="5475338" cy="5171614"/>
          </a:xfrm>
          <a:custGeom>
            <a:avLst/>
            <a:gdLst>
              <a:gd name="connsiteX0" fmla="*/ 0 w 5465763"/>
              <a:gd name="connsiteY0" fmla="*/ 0 h 5160962"/>
              <a:gd name="connsiteX1" fmla="*/ 5465763 w 5465763"/>
              <a:gd name="connsiteY1" fmla="*/ 0 h 5160962"/>
              <a:gd name="connsiteX2" fmla="*/ 5465763 w 5465763"/>
              <a:gd name="connsiteY2" fmla="*/ 5160962 h 5160962"/>
              <a:gd name="connsiteX3" fmla="*/ 0 w 5465763"/>
              <a:gd name="connsiteY3" fmla="*/ 5160962 h 5160962"/>
              <a:gd name="connsiteX4" fmla="*/ 0 w 5465763"/>
              <a:gd name="connsiteY4" fmla="*/ 0 h 5160962"/>
              <a:gd name="connsiteX0" fmla="*/ 0 w 5465763"/>
              <a:gd name="connsiteY0" fmla="*/ 0 h 5160962"/>
              <a:gd name="connsiteX1" fmla="*/ 5393951 w 5465763"/>
              <a:gd name="connsiteY1" fmla="*/ 1723476 h 5160962"/>
              <a:gd name="connsiteX2" fmla="*/ 5465763 w 5465763"/>
              <a:gd name="connsiteY2" fmla="*/ 5160962 h 5160962"/>
              <a:gd name="connsiteX3" fmla="*/ 0 w 5465763"/>
              <a:gd name="connsiteY3" fmla="*/ 5160962 h 5160962"/>
              <a:gd name="connsiteX4" fmla="*/ 0 w 5465763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5465763 w 5475338"/>
              <a:gd name="connsiteY2" fmla="*/ 5160962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0 h 5160962"/>
              <a:gd name="connsiteX1" fmla="*/ 5475338 w 5475338"/>
              <a:gd name="connsiteY1" fmla="*/ 1608578 h 5160962"/>
              <a:gd name="connsiteX2" fmla="*/ 4790735 w 5475338"/>
              <a:gd name="connsiteY2" fmla="*/ 5151387 h 5160962"/>
              <a:gd name="connsiteX3" fmla="*/ 0 w 5475338"/>
              <a:gd name="connsiteY3" fmla="*/ 5160962 h 5160962"/>
              <a:gd name="connsiteX4" fmla="*/ 0 w 5475338"/>
              <a:gd name="connsiteY4" fmla="*/ 0 h 5160962"/>
              <a:gd name="connsiteX0" fmla="*/ 0 w 5475338"/>
              <a:gd name="connsiteY0" fmla="*/ 24596 h 5185558"/>
              <a:gd name="connsiteX1" fmla="*/ 5475338 w 5475338"/>
              <a:gd name="connsiteY1" fmla="*/ 1633174 h 5185558"/>
              <a:gd name="connsiteX2" fmla="*/ 4790735 w 5475338"/>
              <a:gd name="connsiteY2" fmla="*/ 5175983 h 5185558"/>
              <a:gd name="connsiteX3" fmla="*/ 0 w 5475338"/>
              <a:gd name="connsiteY3" fmla="*/ 5185558 h 5185558"/>
              <a:gd name="connsiteX4" fmla="*/ 0 w 5475338"/>
              <a:gd name="connsiteY4" fmla="*/ 24596 h 5185558"/>
              <a:gd name="connsiteX0" fmla="*/ 0 w 5475338"/>
              <a:gd name="connsiteY0" fmla="*/ 10652 h 5171614"/>
              <a:gd name="connsiteX1" fmla="*/ 5475338 w 5475338"/>
              <a:gd name="connsiteY1" fmla="*/ 1619230 h 5171614"/>
              <a:gd name="connsiteX2" fmla="*/ 4790735 w 5475338"/>
              <a:gd name="connsiteY2" fmla="*/ 5162039 h 5171614"/>
              <a:gd name="connsiteX3" fmla="*/ 0 w 5475338"/>
              <a:gd name="connsiteY3" fmla="*/ 5171614 h 5171614"/>
              <a:gd name="connsiteX4" fmla="*/ 0 w 5475338"/>
              <a:gd name="connsiteY4" fmla="*/ 10652 h 517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5338" h="5171614">
                <a:moveTo>
                  <a:pt x="0" y="10652"/>
                </a:moveTo>
                <a:cubicBezTo>
                  <a:pt x="1170733" y="-64200"/>
                  <a:pt x="4435400" y="233097"/>
                  <a:pt x="5475338" y="1619230"/>
                </a:cubicBezTo>
                <a:cubicBezTo>
                  <a:pt x="5285436" y="2870382"/>
                  <a:pt x="5047661" y="3920461"/>
                  <a:pt x="4790735" y="5162039"/>
                </a:cubicBezTo>
                <a:lnTo>
                  <a:pt x="0" y="5171614"/>
                </a:lnTo>
                <a:lnTo>
                  <a:pt x="0" y="1065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 dirty="0"/>
              <a:t>Select this, paste photo, then reset slide.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82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 dirty="0"/>
              <a:t>Perhaps you like this angle better?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cheeky slide title</a:t>
            </a:r>
          </a:p>
        </p:txBody>
      </p:sp>
    </p:spTree>
    <p:extLst>
      <p:ext uri="{BB962C8B-B14F-4D97-AF65-F5344CB8AC3E}">
        <p14:creationId xmlns:p14="http://schemas.microsoft.com/office/powerpoint/2010/main" val="218807557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70D18006-A30B-4A48-ABDB-EDCD97A84A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9407429" y="5737535"/>
            <a:ext cx="2135187" cy="2920300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5CE6F2A-6180-40E0-BED3-6C5ADB9C0A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9409647" y="2301348"/>
            <a:ext cx="2135187" cy="2920300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1FDA4-411A-4450-A739-119760D79A4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409113" y="-1093619"/>
            <a:ext cx="2135187" cy="2920300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illustrious slide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B8F0283-353C-46CC-9E4C-F2F6F912EE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7692" y="1409700"/>
            <a:ext cx="8191508" cy="47625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57F99F-9E7C-4AF4-ADCB-6154EFA9DA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BFC2B9-FAB5-4D74-81C2-2D2CF128F42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4621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items 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8649D8C5-433A-43CD-BF9A-ADFE617A2A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30647" y="157614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</a:t>
            </a:r>
            <a:r>
              <a:rPr lang="en-US" dirty="0" err="1"/>
              <a:t>pictoral</a:t>
            </a:r>
            <a:r>
              <a:rPr lang="en-US" dirty="0"/>
              <a:t>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2CD5-5EF9-4C03-84FF-A368C19D8D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45" y="41273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 dirty="0"/>
              <a:t>Some thoughts on this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D7BB335-8320-4662-9C60-AFE1F7EAAC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41921" y="41273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 dirty="0"/>
              <a:t>Some thoughts on this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A0D9B96-F4E2-4866-B150-FF3A2BC975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817097" y="41273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 dirty="0"/>
              <a:t>Some thoughts on this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901EF03-8058-493E-8F10-391AB906D8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954333" y="48258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 dirty="0"/>
              <a:t>Some thoughts on this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004EF08-E090-429A-8F3A-D77CDF17832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34267" y="4825810"/>
            <a:ext cx="1708155" cy="1663890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</a:lstStyle>
          <a:p>
            <a:pPr lvl="0"/>
            <a:r>
              <a:rPr lang="en-US" dirty="0"/>
              <a:t>Some thoughts on this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0FB84E-F53E-4923-B927-BAEADBC5D92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62C930-CA93-480A-B309-D6A82652B3C8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29E4EA81-9395-4621-AA4D-E31FBA1F903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auto">
          <a:xfrm>
            <a:off x="5273872" y="157614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2702D873-D595-41FB-A1B3-02E985D9FD4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817097" y="157614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7E2C5E24-50B1-44F8-9F90-59FD32C1434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7524751" y="227445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740B7DB8-FB81-4BBF-B2E0-A0CE7F5CD57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3002259" y="2274451"/>
            <a:ext cx="1688305" cy="2309098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110452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tems 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pictorial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32CD5-5EF9-4C03-84FF-A368C19D8D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0543" y="5206997"/>
            <a:ext cx="3637431" cy="121920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i="0"/>
            </a:lvl1pPr>
          </a:lstStyle>
          <a:p>
            <a:pPr lvl="0"/>
            <a:r>
              <a:rPr lang="en-US" dirty="0"/>
              <a:t>Some thoughts on this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EFE1E6F-66B2-41CC-8012-F3B3CA6AF3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62137" y="5206998"/>
            <a:ext cx="3637431" cy="121920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 i="0"/>
            </a:lvl1pPr>
          </a:lstStyle>
          <a:p>
            <a:pPr lvl="0"/>
            <a:r>
              <a:rPr lang="en-US" dirty="0"/>
              <a:t>Some thoughts on this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2FC061-C750-4073-9304-D0B7652B9F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A51545-DAE9-4B98-9480-FE43757D169E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94F6F20-7929-4DFA-BDC5-FCE2FD43642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auto">
          <a:xfrm>
            <a:off x="2152650" y="1018095"/>
            <a:ext cx="2988624" cy="4087547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B74136EF-CE05-42EB-A018-DC6B16B7A6C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7050728" y="1018095"/>
            <a:ext cx="2988624" cy="4087547"/>
          </a:xfrm>
          <a:custGeom>
            <a:avLst/>
            <a:gdLst>
              <a:gd name="connsiteX0" fmla="*/ 0 w 2135187"/>
              <a:gd name="connsiteY0" fmla="*/ 0 h 2387600"/>
              <a:gd name="connsiteX1" fmla="*/ 2135187 w 2135187"/>
              <a:gd name="connsiteY1" fmla="*/ 0 h 2387600"/>
              <a:gd name="connsiteX2" fmla="*/ 2135187 w 2135187"/>
              <a:gd name="connsiteY2" fmla="*/ 2387600 h 2387600"/>
              <a:gd name="connsiteX3" fmla="*/ 0 w 2135187"/>
              <a:gd name="connsiteY3" fmla="*/ 2387600 h 2387600"/>
              <a:gd name="connsiteX4" fmla="*/ 0 w 2135187"/>
              <a:gd name="connsiteY4" fmla="*/ 0 h 2387600"/>
              <a:gd name="connsiteX0" fmla="*/ 0 w 2135187"/>
              <a:gd name="connsiteY0" fmla="*/ 203200 h 2590800"/>
              <a:gd name="connsiteX1" fmla="*/ 2135187 w 2135187"/>
              <a:gd name="connsiteY1" fmla="*/ 203200 h 2590800"/>
              <a:gd name="connsiteX2" fmla="*/ 2135187 w 2135187"/>
              <a:gd name="connsiteY2" fmla="*/ 2590800 h 2590800"/>
              <a:gd name="connsiteX3" fmla="*/ 0 w 2135187"/>
              <a:gd name="connsiteY3" fmla="*/ 2590800 h 2590800"/>
              <a:gd name="connsiteX4" fmla="*/ 0 w 2135187"/>
              <a:gd name="connsiteY4" fmla="*/ 203200 h 2590800"/>
              <a:gd name="connsiteX0" fmla="*/ 0 w 2135187"/>
              <a:gd name="connsiteY0" fmla="*/ 290688 h 2678288"/>
              <a:gd name="connsiteX1" fmla="*/ 2135187 w 2135187"/>
              <a:gd name="connsiteY1" fmla="*/ 290688 h 2678288"/>
              <a:gd name="connsiteX2" fmla="*/ 2135187 w 2135187"/>
              <a:gd name="connsiteY2" fmla="*/ 2678288 h 2678288"/>
              <a:gd name="connsiteX3" fmla="*/ 0 w 2135187"/>
              <a:gd name="connsiteY3" fmla="*/ 2678288 h 2678288"/>
              <a:gd name="connsiteX4" fmla="*/ 0 w 2135187"/>
              <a:gd name="connsiteY4" fmla="*/ 290688 h 2678288"/>
              <a:gd name="connsiteX0" fmla="*/ 0 w 2135187"/>
              <a:gd name="connsiteY0" fmla="*/ 217014 h 2604614"/>
              <a:gd name="connsiteX1" fmla="*/ 2135187 w 2135187"/>
              <a:gd name="connsiteY1" fmla="*/ 217014 h 2604614"/>
              <a:gd name="connsiteX2" fmla="*/ 2135187 w 2135187"/>
              <a:gd name="connsiteY2" fmla="*/ 2604614 h 2604614"/>
              <a:gd name="connsiteX3" fmla="*/ 0 w 2135187"/>
              <a:gd name="connsiteY3" fmla="*/ 2604614 h 2604614"/>
              <a:gd name="connsiteX4" fmla="*/ 0 w 2135187"/>
              <a:gd name="connsiteY4" fmla="*/ 217014 h 2604614"/>
              <a:gd name="connsiteX0" fmla="*/ 0 w 2135187"/>
              <a:gd name="connsiteY0" fmla="*/ 268119 h 2655719"/>
              <a:gd name="connsiteX1" fmla="*/ 2135187 w 2135187"/>
              <a:gd name="connsiteY1" fmla="*/ 268119 h 2655719"/>
              <a:gd name="connsiteX2" fmla="*/ 2135187 w 2135187"/>
              <a:gd name="connsiteY2" fmla="*/ 2655719 h 2655719"/>
              <a:gd name="connsiteX3" fmla="*/ 0 w 2135187"/>
              <a:gd name="connsiteY3" fmla="*/ 2655719 h 2655719"/>
              <a:gd name="connsiteX4" fmla="*/ 0 w 2135187"/>
              <a:gd name="connsiteY4" fmla="*/ 268119 h 2655719"/>
              <a:gd name="connsiteX0" fmla="*/ 0 w 2135187"/>
              <a:gd name="connsiteY0" fmla="*/ 268119 h 2819407"/>
              <a:gd name="connsiteX1" fmla="*/ 2135187 w 2135187"/>
              <a:gd name="connsiteY1" fmla="*/ 268119 h 2819407"/>
              <a:gd name="connsiteX2" fmla="*/ 2135187 w 2135187"/>
              <a:gd name="connsiteY2" fmla="*/ 2655719 h 2819407"/>
              <a:gd name="connsiteX3" fmla="*/ 0 w 2135187"/>
              <a:gd name="connsiteY3" fmla="*/ 2655719 h 2819407"/>
              <a:gd name="connsiteX4" fmla="*/ 0 w 2135187"/>
              <a:gd name="connsiteY4" fmla="*/ 268119 h 2819407"/>
              <a:gd name="connsiteX0" fmla="*/ 0 w 2135187"/>
              <a:gd name="connsiteY0" fmla="*/ 268119 h 2891017"/>
              <a:gd name="connsiteX1" fmla="*/ 2135187 w 2135187"/>
              <a:gd name="connsiteY1" fmla="*/ 268119 h 2891017"/>
              <a:gd name="connsiteX2" fmla="*/ 2135187 w 2135187"/>
              <a:gd name="connsiteY2" fmla="*/ 2655719 h 2891017"/>
              <a:gd name="connsiteX3" fmla="*/ 0 w 2135187"/>
              <a:gd name="connsiteY3" fmla="*/ 2655719 h 2891017"/>
              <a:gd name="connsiteX4" fmla="*/ 0 w 2135187"/>
              <a:gd name="connsiteY4" fmla="*/ 268119 h 2891017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39144"/>
              <a:gd name="connsiteX1" fmla="*/ 2135187 w 2135187"/>
              <a:gd name="connsiteY1" fmla="*/ 268119 h 2839144"/>
              <a:gd name="connsiteX2" fmla="*/ 2135187 w 2135187"/>
              <a:gd name="connsiteY2" fmla="*/ 2655719 h 2839144"/>
              <a:gd name="connsiteX3" fmla="*/ 0 w 2135187"/>
              <a:gd name="connsiteY3" fmla="*/ 2655719 h 2839144"/>
              <a:gd name="connsiteX4" fmla="*/ 0 w 2135187"/>
              <a:gd name="connsiteY4" fmla="*/ 268119 h 2839144"/>
              <a:gd name="connsiteX0" fmla="*/ 0 w 2135187"/>
              <a:gd name="connsiteY0" fmla="*/ 268119 h 2887245"/>
              <a:gd name="connsiteX1" fmla="*/ 2135187 w 2135187"/>
              <a:gd name="connsiteY1" fmla="*/ 268119 h 2887245"/>
              <a:gd name="connsiteX2" fmla="*/ 2135187 w 2135187"/>
              <a:gd name="connsiteY2" fmla="*/ 2655719 h 2887245"/>
              <a:gd name="connsiteX3" fmla="*/ 0 w 2135187"/>
              <a:gd name="connsiteY3" fmla="*/ 2655719 h 2887245"/>
              <a:gd name="connsiteX4" fmla="*/ 0 w 2135187"/>
              <a:gd name="connsiteY4" fmla="*/ 268119 h 2887245"/>
              <a:gd name="connsiteX0" fmla="*/ 0 w 2135187"/>
              <a:gd name="connsiteY0" fmla="*/ 268119 h 2920300"/>
              <a:gd name="connsiteX1" fmla="*/ 2135187 w 2135187"/>
              <a:gd name="connsiteY1" fmla="*/ 268119 h 2920300"/>
              <a:gd name="connsiteX2" fmla="*/ 2135187 w 2135187"/>
              <a:gd name="connsiteY2" fmla="*/ 2655719 h 2920300"/>
              <a:gd name="connsiteX3" fmla="*/ 0 w 2135187"/>
              <a:gd name="connsiteY3" fmla="*/ 2655719 h 2920300"/>
              <a:gd name="connsiteX4" fmla="*/ 0 w 2135187"/>
              <a:gd name="connsiteY4" fmla="*/ 268119 h 292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5187" h="2920300">
                <a:moveTo>
                  <a:pt x="0" y="268119"/>
                </a:moveTo>
                <a:cubicBezTo>
                  <a:pt x="305329" y="1419"/>
                  <a:pt x="1531408" y="-170031"/>
                  <a:pt x="2135187" y="268119"/>
                </a:cubicBezTo>
                <a:lnTo>
                  <a:pt x="2135187" y="2655719"/>
                </a:lnTo>
                <a:cubicBezTo>
                  <a:pt x="1544108" y="2985919"/>
                  <a:pt x="425979" y="3030369"/>
                  <a:pt x="0" y="2655719"/>
                </a:cubicBezTo>
                <a:lnTo>
                  <a:pt x="0" y="2681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11442306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up photo of turned on computer monitor">
            <a:extLst>
              <a:ext uri="{FF2B5EF4-FFF2-40B4-BE49-F238E27FC236}">
                <a16:creationId xmlns:a16="http://schemas.microsoft.com/office/drawing/2014/main" id="{38B99254-E91C-4834-9100-E0A968CF0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3509"/>
            <a:ext cx="12192000" cy="686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1CF442-8A31-4057-9C89-C9BA413496B0}"/>
              </a:ext>
            </a:extLst>
          </p:cNvPr>
          <p:cNvSpPr/>
          <p:nvPr/>
        </p:nvSpPr>
        <p:spPr>
          <a:xfrm>
            <a:off x="0" y="0"/>
            <a:ext cx="12192000" cy="6864059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0210BC2-D05C-4DD8-857B-81B33C70B2A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140" y="545792"/>
            <a:ext cx="1517173" cy="36254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B74578-4DC1-44B3-8547-3EC7FA730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5700" y="1257300"/>
            <a:ext cx="9944100" cy="359410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“An impactful quote can go here. Edit the back image on the master slide to change that up.”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31B469-B5BE-4F29-A1A6-ACE751417D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55700" y="5200650"/>
            <a:ext cx="9944100" cy="100965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Attribute this quote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071894-ED27-4EE8-84A5-75A7F158DDF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2140" y="545792"/>
            <a:ext cx="1517173" cy="36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281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oseup photo of turned on computer monitor">
            <a:extLst>
              <a:ext uri="{FF2B5EF4-FFF2-40B4-BE49-F238E27FC236}">
                <a16:creationId xmlns:a16="http://schemas.microsoft.com/office/drawing/2014/main" id="{38B99254-E91C-4834-9100-E0A968CF0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2000" cy="688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1CF442-8A31-4057-9C89-C9BA413496B0}"/>
              </a:ext>
            </a:extLst>
          </p:cNvPr>
          <p:cNvSpPr/>
          <p:nvPr/>
        </p:nvSpPr>
        <p:spPr>
          <a:xfrm>
            <a:off x="0" y="1"/>
            <a:ext cx="12192000" cy="68875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4477A6C-3E20-4094-A895-90B85A79BCA4}"/>
              </a:ext>
            </a:extLst>
          </p:cNvPr>
          <p:cNvSpPr/>
          <p:nvPr/>
        </p:nvSpPr>
        <p:spPr>
          <a:xfrm>
            <a:off x="907143" y="1023258"/>
            <a:ext cx="10501086" cy="5392056"/>
          </a:xfrm>
          <a:prstGeom prst="roundRect">
            <a:avLst>
              <a:gd name="adj" fmla="val 12629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B74578-4DC1-44B3-8547-3EC7FA730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5700" y="1257300"/>
            <a:ext cx="9944100" cy="3594100"/>
          </a:xfr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“An impactful quote can go here. Edit the back image on the master slide to change that up.”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31B469-B5BE-4F29-A1A6-ACE751417D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55700" y="5200650"/>
            <a:ext cx="9944100" cy="1009650"/>
          </a:xfrm>
        </p:spPr>
        <p:txBody>
          <a:bodyPr/>
          <a:lstStyle>
            <a:lvl1pPr marL="0" indent="0" algn="ct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Attribute this quote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BA65D-F0FB-485A-8FCF-D705037055B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793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28106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58103" cy="3965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dirty="0"/>
            </a:lvl1pPr>
            <a:lvl2pPr>
              <a:lnSpc>
                <a:spcPct val="100000"/>
              </a:lnSpc>
              <a:defRPr lang="en-US" dirty="0"/>
            </a:lvl2pPr>
            <a:lvl3pPr>
              <a:lnSpc>
                <a:spcPct val="100000"/>
              </a:lnSpc>
              <a:defRPr lang="en-US" dirty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106510" y="1825625"/>
            <a:ext cx="5058103" cy="39655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en-US" dirty="0"/>
            </a:lvl1pPr>
            <a:lvl2pPr>
              <a:lnSpc>
                <a:spcPct val="100000"/>
              </a:lnSpc>
              <a:defRPr lang="en-US" dirty="0"/>
            </a:lvl2pPr>
            <a:lvl3pPr>
              <a:lnSpc>
                <a:spcPct val="100000"/>
              </a:lnSpc>
              <a:defRPr lang="en-US" dirty="0"/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FBC91F-0CAC-4432-9D0A-7FA7A54FBB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clever slide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1FADA-BC39-4657-B362-5CC3A71DED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D88EAF-523D-4DB5-95D1-20AD6B0AECC0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5700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6" y="2802468"/>
            <a:ext cx="5246828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3768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915" y="2802467"/>
            <a:ext cx="5246830" cy="125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0989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3909" y="1583702"/>
            <a:ext cx="11333863" cy="3591613"/>
          </a:xfrm>
        </p:spPr>
        <p:txBody>
          <a:bodyPr anchor="ctr"/>
          <a:lstStyle>
            <a:lvl1pPr algn="ctr">
              <a:lnSpc>
                <a:spcPct val="90000"/>
              </a:lnSpc>
              <a:defRPr lang="en-US" sz="7200" b="0" i="0" kern="1200" dirty="0" smtClean="0">
                <a:solidFill>
                  <a:schemeClr val="bg1"/>
                </a:solidFill>
                <a:latin typeface="+mj-lt"/>
                <a:ea typeface="+mj-ea"/>
                <a:cs typeface="Roboto Medium"/>
              </a:defRPr>
            </a:lvl1pPr>
          </a:lstStyle>
          <a:p>
            <a:r>
              <a:rPr lang="en-US" dirty="0"/>
              <a:t>Title slide title slide title slide title slide title slide title slide title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7C41F-40D0-4E80-BDB2-FCFC88854DC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0" y="549876"/>
            <a:ext cx="1579506" cy="377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36396D-3A80-4A80-A615-69E191B2F35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0" y="549876"/>
            <a:ext cx="1579506" cy="37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616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-slide">
    <p:bg>
      <p:bgPr>
        <a:solidFill>
          <a:srgbClr val="C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2855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4C6D-5026-4B3C-BCCA-895A28FA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512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ullets with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556DE73C-FDB3-489C-8C2B-B6120864742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743524" y="1756166"/>
            <a:ext cx="5846789" cy="519903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0 w 10000"/>
              <a:gd name="connsiteY0" fmla="*/ 1677 h 10010"/>
              <a:gd name="connsiteX1" fmla="*/ 5000 w 10000"/>
              <a:gd name="connsiteY1" fmla="*/ 10 h 10010"/>
              <a:gd name="connsiteX2" fmla="*/ 10000 w 10000"/>
              <a:gd name="connsiteY2" fmla="*/ 1677 h 10010"/>
              <a:gd name="connsiteX3" fmla="*/ 10000 w 10000"/>
              <a:gd name="connsiteY3" fmla="*/ 8343 h 10010"/>
              <a:gd name="connsiteX4" fmla="*/ 5000 w 10000"/>
              <a:gd name="connsiteY4" fmla="*/ 10010 h 10010"/>
              <a:gd name="connsiteX5" fmla="*/ 0 w 10000"/>
              <a:gd name="connsiteY5" fmla="*/ 8343 h 10010"/>
              <a:gd name="connsiteX6" fmla="*/ 0 w 10000"/>
              <a:gd name="connsiteY6" fmla="*/ 1677 h 10010"/>
              <a:gd name="connsiteX0" fmla="*/ 10000 w 10000"/>
              <a:gd name="connsiteY0" fmla="*/ 1677 h 10010"/>
              <a:gd name="connsiteX1" fmla="*/ 5000 w 10000"/>
              <a:gd name="connsiteY1" fmla="*/ 3344 h 10010"/>
              <a:gd name="connsiteX2" fmla="*/ 0 w 10000"/>
              <a:gd name="connsiteY2" fmla="*/ 1677 h 10010"/>
              <a:gd name="connsiteX0" fmla="*/ 31 w 10000"/>
              <a:gd name="connsiteY0" fmla="*/ 1201 h 10010"/>
              <a:gd name="connsiteX1" fmla="*/ 5000 w 10000"/>
              <a:gd name="connsiteY1" fmla="*/ 10 h 10010"/>
              <a:gd name="connsiteX2" fmla="*/ 10000 w 10000"/>
              <a:gd name="connsiteY2" fmla="*/ 1677 h 10010"/>
              <a:gd name="connsiteX3" fmla="*/ 10000 w 10000"/>
              <a:gd name="connsiteY3" fmla="*/ 8343 h 10010"/>
              <a:gd name="connsiteX4" fmla="*/ 5000 w 10000"/>
              <a:gd name="connsiteY4" fmla="*/ 10010 h 10010"/>
              <a:gd name="connsiteX5" fmla="*/ 0 w 10000"/>
              <a:gd name="connsiteY5" fmla="*/ 8343 h 10010"/>
              <a:gd name="connsiteX6" fmla="*/ 31 w 10000"/>
              <a:gd name="connsiteY6" fmla="*/ 1201 h 1001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8333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8333 h 10000"/>
              <a:gd name="connsiteX1" fmla="*/ 10000 w 10000"/>
              <a:gd name="connsiteY1" fmla="*/ 1667 h 10000"/>
              <a:gd name="connsiteX2" fmla="*/ 10000 w 10000"/>
              <a:gd name="connsiteY2" fmla="*/ 8333 h 10000"/>
              <a:gd name="connsiteX3" fmla="*/ 5000 w 10000"/>
              <a:gd name="connsiteY3" fmla="*/ 10000 h 10000"/>
              <a:gd name="connsiteX4" fmla="*/ 0 w 10000"/>
              <a:gd name="connsiteY4" fmla="*/ 8333 h 10000"/>
              <a:gd name="connsiteX0" fmla="*/ 0 w 10138"/>
              <a:gd name="connsiteY0" fmla="*/ 1667 h 10000"/>
              <a:gd name="connsiteX1" fmla="*/ 5000 w 10138"/>
              <a:gd name="connsiteY1" fmla="*/ 0 h 10000"/>
              <a:gd name="connsiteX2" fmla="*/ 10000 w 10138"/>
              <a:gd name="connsiteY2" fmla="*/ 1667 h 10000"/>
              <a:gd name="connsiteX3" fmla="*/ 10000 w 10138"/>
              <a:gd name="connsiteY3" fmla="*/ 8333 h 10000"/>
              <a:gd name="connsiteX4" fmla="*/ 5000 w 10138"/>
              <a:gd name="connsiteY4" fmla="*/ 10000 h 10000"/>
              <a:gd name="connsiteX5" fmla="*/ 0 w 10138"/>
              <a:gd name="connsiteY5" fmla="*/ 8333 h 10000"/>
              <a:gd name="connsiteX6" fmla="*/ 0 w 10138"/>
              <a:gd name="connsiteY6" fmla="*/ 1667 h 10000"/>
              <a:gd name="connsiteX0" fmla="*/ 10000 w 10138"/>
              <a:gd name="connsiteY0" fmla="*/ 1667 h 10000"/>
              <a:gd name="connsiteX1" fmla="*/ 5000 w 10138"/>
              <a:gd name="connsiteY1" fmla="*/ 3334 h 10000"/>
              <a:gd name="connsiteX2" fmla="*/ 0 w 10138"/>
              <a:gd name="connsiteY2" fmla="*/ 1667 h 10000"/>
              <a:gd name="connsiteX0" fmla="*/ 0 w 10138"/>
              <a:gd name="connsiteY0" fmla="*/ 8333 h 10000"/>
              <a:gd name="connsiteX1" fmla="*/ 10000 w 10138"/>
              <a:gd name="connsiteY1" fmla="*/ 8333 h 10000"/>
              <a:gd name="connsiteX2" fmla="*/ 5000 w 10138"/>
              <a:gd name="connsiteY2" fmla="*/ 10000 h 10000"/>
              <a:gd name="connsiteX3" fmla="*/ 0 w 10138"/>
              <a:gd name="connsiteY3" fmla="*/ 8333 h 10000"/>
              <a:gd name="connsiteX0" fmla="*/ 7 w 10145"/>
              <a:gd name="connsiteY0" fmla="*/ 1667 h 10000"/>
              <a:gd name="connsiteX1" fmla="*/ 5007 w 10145"/>
              <a:gd name="connsiteY1" fmla="*/ 0 h 10000"/>
              <a:gd name="connsiteX2" fmla="*/ 10007 w 10145"/>
              <a:gd name="connsiteY2" fmla="*/ 1667 h 10000"/>
              <a:gd name="connsiteX3" fmla="*/ 10007 w 10145"/>
              <a:gd name="connsiteY3" fmla="*/ 8333 h 10000"/>
              <a:gd name="connsiteX4" fmla="*/ 5007 w 10145"/>
              <a:gd name="connsiteY4" fmla="*/ 10000 h 10000"/>
              <a:gd name="connsiteX5" fmla="*/ 7 w 10145"/>
              <a:gd name="connsiteY5" fmla="*/ 8333 h 10000"/>
              <a:gd name="connsiteX6" fmla="*/ 7 w 10145"/>
              <a:gd name="connsiteY6" fmla="*/ 1667 h 10000"/>
              <a:gd name="connsiteX0" fmla="*/ 10007 w 10145"/>
              <a:gd name="connsiteY0" fmla="*/ 1667 h 10000"/>
              <a:gd name="connsiteX1" fmla="*/ 5007 w 10145"/>
              <a:gd name="connsiteY1" fmla="*/ 3334 h 10000"/>
              <a:gd name="connsiteX2" fmla="*/ 0 w 10145"/>
              <a:gd name="connsiteY2" fmla="*/ 1269 h 10000"/>
              <a:gd name="connsiteX0" fmla="*/ 7 w 10145"/>
              <a:gd name="connsiteY0" fmla="*/ 8333 h 10000"/>
              <a:gd name="connsiteX1" fmla="*/ 10007 w 10145"/>
              <a:gd name="connsiteY1" fmla="*/ 8333 h 10000"/>
              <a:gd name="connsiteX2" fmla="*/ 5007 w 10145"/>
              <a:gd name="connsiteY2" fmla="*/ 10000 h 10000"/>
              <a:gd name="connsiteX3" fmla="*/ 7 w 10145"/>
              <a:gd name="connsiteY3" fmla="*/ 8333 h 10000"/>
              <a:gd name="connsiteX0" fmla="*/ 0 w 10138"/>
              <a:gd name="connsiteY0" fmla="*/ 1667 h 10000"/>
              <a:gd name="connsiteX1" fmla="*/ 5000 w 10138"/>
              <a:gd name="connsiteY1" fmla="*/ 0 h 10000"/>
              <a:gd name="connsiteX2" fmla="*/ 10000 w 10138"/>
              <a:gd name="connsiteY2" fmla="*/ 1667 h 10000"/>
              <a:gd name="connsiteX3" fmla="*/ 10000 w 10138"/>
              <a:gd name="connsiteY3" fmla="*/ 8333 h 10000"/>
              <a:gd name="connsiteX4" fmla="*/ 5000 w 10138"/>
              <a:gd name="connsiteY4" fmla="*/ 10000 h 10000"/>
              <a:gd name="connsiteX5" fmla="*/ 0 w 10138"/>
              <a:gd name="connsiteY5" fmla="*/ 8333 h 10000"/>
              <a:gd name="connsiteX6" fmla="*/ 0 w 10138"/>
              <a:gd name="connsiteY6" fmla="*/ 1667 h 10000"/>
              <a:gd name="connsiteX0" fmla="*/ 10000 w 10138"/>
              <a:gd name="connsiteY0" fmla="*/ 1667 h 10000"/>
              <a:gd name="connsiteX1" fmla="*/ 5000 w 10138"/>
              <a:gd name="connsiteY1" fmla="*/ 3334 h 10000"/>
              <a:gd name="connsiteX0" fmla="*/ 0 w 10138"/>
              <a:gd name="connsiteY0" fmla="*/ 8333 h 10000"/>
              <a:gd name="connsiteX1" fmla="*/ 10000 w 10138"/>
              <a:gd name="connsiteY1" fmla="*/ 8333 h 10000"/>
              <a:gd name="connsiteX2" fmla="*/ 5000 w 10138"/>
              <a:gd name="connsiteY2" fmla="*/ 10000 h 10000"/>
              <a:gd name="connsiteX3" fmla="*/ 0 w 10138"/>
              <a:gd name="connsiteY3" fmla="*/ 8333 h 10000"/>
              <a:gd name="connsiteX0" fmla="*/ 44 w 10138"/>
              <a:gd name="connsiteY0" fmla="*/ 1156 h 10014"/>
              <a:gd name="connsiteX1" fmla="*/ 5000 w 10138"/>
              <a:gd name="connsiteY1" fmla="*/ 14 h 10014"/>
              <a:gd name="connsiteX2" fmla="*/ 10000 w 10138"/>
              <a:gd name="connsiteY2" fmla="*/ 1681 h 10014"/>
              <a:gd name="connsiteX3" fmla="*/ 10000 w 10138"/>
              <a:gd name="connsiteY3" fmla="*/ 8347 h 10014"/>
              <a:gd name="connsiteX4" fmla="*/ 5000 w 10138"/>
              <a:gd name="connsiteY4" fmla="*/ 10014 h 10014"/>
              <a:gd name="connsiteX5" fmla="*/ 0 w 10138"/>
              <a:gd name="connsiteY5" fmla="*/ 8347 h 10014"/>
              <a:gd name="connsiteX6" fmla="*/ 44 w 10138"/>
              <a:gd name="connsiteY6" fmla="*/ 1156 h 10014"/>
              <a:gd name="connsiteX0" fmla="*/ 10000 w 10138"/>
              <a:gd name="connsiteY0" fmla="*/ 1681 h 10014"/>
              <a:gd name="connsiteX1" fmla="*/ 5000 w 10138"/>
              <a:gd name="connsiteY1" fmla="*/ 3348 h 10014"/>
              <a:gd name="connsiteX0" fmla="*/ 0 w 10138"/>
              <a:gd name="connsiteY0" fmla="*/ 8347 h 10014"/>
              <a:gd name="connsiteX1" fmla="*/ 10000 w 10138"/>
              <a:gd name="connsiteY1" fmla="*/ 8347 h 10014"/>
              <a:gd name="connsiteX2" fmla="*/ 5000 w 10138"/>
              <a:gd name="connsiteY2" fmla="*/ 10014 h 10014"/>
              <a:gd name="connsiteX3" fmla="*/ 0 w 10138"/>
              <a:gd name="connsiteY3" fmla="*/ 8347 h 10014"/>
              <a:gd name="connsiteX0" fmla="*/ 44 w 10138"/>
              <a:gd name="connsiteY0" fmla="*/ 1148 h 10006"/>
              <a:gd name="connsiteX1" fmla="*/ 5000 w 10138"/>
              <a:gd name="connsiteY1" fmla="*/ 6 h 10006"/>
              <a:gd name="connsiteX2" fmla="*/ 10000 w 10138"/>
              <a:gd name="connsiteY2" fmla="*/ 1673 h 10006"/>
              <a:gd name="connsiteX3" fmla="*/ 10000 w 10138"/>
              <a:gd name="connsiteY3" fmla="*/ 8339 h 10006"/>
              <a:gd name="connsiteX4" fmla="*/ 5000 w 10138"/>
              <a:gd name="connsiteY4" fmla="*/ 10006 h 10006"/>
              <a:gd name="connsiteX5" fmla="*/ 0 w 10138"/>
              <a:gd name="connsiteY5" fmla="*/ 8339 h 10006"/>
              <a:gd name="connsiteX6" fmla="*/ 44 w 10138"/>
              <a:gd name="connsiteY6" fmla="*/ 1148 h 10006"/>
              <a:gd name="connsiteX0" fmla="*/ 10000 w 10138"/>
              <a:gd name="connsiteY0" fmla="*/ 1673 h 10006"/>
              <a:gd name="connsiteX1" fmla="*/ 5000 w 10138"/>
              <a:gd name="connsiteY1" fmla="*/ 3340 h 10006"/>
              <a:gd name="connsiteX0" fmla="*/ 0 w 10138"/>
              <a:gd name="connsiteY0" fmla="*/ 8339 h 10006"/>
              <a:gd name="connsiteX1" fmla="*/ 10000 w 10138"/>
              <a:gd name="connsiteY1" fmla="*/ 8339 h 10006"/>
              <a:gd name="connsiteX2" fmla="*/ 5000 w 10138"/>
              <a:gd name="connsiteY2" fmla="*/ 10006 h 10006"/>
              <a:gd name="connsiteX3" fmla="*/ 0 w 10138"/>
              <a:gd name="connsiteY3" fmla="*/ 8339 h 10006"/>
              <a:gd name="connsiteX0" fmla="*/ 44 w 10138"/>
              <a:gd name="connsiteY0" fmla="*/ 1148 h 10006"/>
              <a:gd name="connsiteX1" fmla="*/ 5000 w 10138"/>
              <a:gd name="connsiteY1" fmla="*/ 6 h 10006"/>
              <a:gd name="connsiteX2" fmla="*/ 10000 w 10138"/>
              <a:gd name="connsiteY2" fmla="*/ 1673 h 10006"/>
              <a:gd name="connsiteX3" fmla="*/ 10000 w 10138"/>
              <a:gd name="connsiteY3" fmla="*/ 8339 h 10006"/>
              <a:gd name="connsiteX4" fmla="*/ 5000 w 10138"/>
              <a:gd name="connsiteY4" fmla="*/ 10006 h 10006"/>
              <a:gd name="connsiteX5" fmla="*/ 0 w 10138"/>
              <a:gd name="connsiteY5" fmla="*/ 8339 h 10006"/>
              <a:gd name="connsiteX6" fmla="*/ 44 w 10138"/>
              <a:gd name="connsiteY6" fmla="*/ 1148 h 10006"/>
              <a:gd name="connsiteX0" fmla="*/ 10000 w 10138"/>
              <a:gd name="connsiteY0" fmla="*/ 1673 h 10006"/>
              <a:gd name="connsiteX1" fmla="*/ 5000 w 10138"/>
              <a:gd name="connsiteY1" fmla="*/ 3340 h 10006"/>
              <a:gd name="connsiteX0" fmla="*/ 0 w 10138"/>
              <a:gd name="connsiteY0" fmla="*/ 8339 h 10006"/>
              <a:gd name="connsiteX1" fmla="*/ 10000 w 10138"/>
              <a:gd name="connsiteY1" fmla="*/ 8339 h 10006"/>
              <a:gd name="connsiteX2" fmla="*/ 5000 w 10138"/>
              <a:gd name="connsiteY2" fmla="*/ 10006 h 10006"/>
              <a:gd name="connsiteX3" fmla="*/ 0 w 10138"/>
              <a:gd name="connsiteY3" fmla="*/ 8339 h 10006"/>
              <a:gd name="connsiteX0" fmla="*/ 44 w 10138"/>
              <a:gd name="connsiteY0" fmla="*/ 1148 h 10006"/>
              <a:gd name="connsiteX1" fmla="*/ 5000 w 10138"/>
              <a:gd name="connsiteY1" fmla="*/ 6 h 10006"/>
              <a:gd name="connsiteX2" fmla="*/ 10000 w 10138"/>
              <a:gd name="connsiteY2" fmla="*/ 1673 h 10006"/>
              <a:gd name="connsiteX3" fmla="*/ 10000 w 10138"/>
              <a:gd name="connsiteY3" fmla="*/ 8339 h 10006"/>
              <a:gd name="connsiteX4" fmla="*/ 5000 w 10138"/>
              <a:gd name="connsiteY4" fmla="*/ 10006 h 10006"/>
              <a:gd name="connsiteX5" fmla="*/ 0 w 10138"/>
              <a:gd name="connsiteY5" fmla="*/ 8339 h 10006"/>
              <a:gd name="connsiteX6" fmla="*/ 44 w 10138"/>
              <a:gd name="connsiteY6" fmla="*/ 1148 h 10006"/>
              <a:gd name="connsiteX0" fmla="*/ 10000 w 10138"/>
              <a:gd name="connsiteY0" fmla="*/ 1673 h 10006"/>
              <a:gd name="connsiteX1" fmla="*/ 5000 w 10138"/>
              <a:gd name="connsiteY1" fmla="*/ 3340 h 10006"/>
              <a:gd name="connsiteX0" fmla="*/ 0 w 10138"/>
              <a:gd name="connsiteY0" fmla="*/ 8339 h 10006"/>
              <a:gd name="connsiteX1" fmla="*/ 10000 w 10138"/>
              <a:gd name="connsiteY1" fmla="*/ 8339 h 10006"/>
              <a:gd name="connsiteX2" fmla="*/ 5000 w 10138"/>
              <a:gd name="connsiteY2" fmla="*/ 10006 h 10006"/>
              <a:gd name="connsiteX3" fmla="*/ 0 w 10138"/>
              <a:gd name="connsiteY3" fmla="*/ 8339 h 10006"/>
              <a:gd name="connsiteX0" fmla="*/ 44 w 10138"/>
              <a:gd name="connsiteY0" fmla="*/ 1148 h 10120"/>
              <a:gd name="connsiteX1" fmla="*/ 5000 w 10138"/>
              <a:gd name="connsiteY1" fmla="*/ 6 h 10120"/>
              <a:gd name="connsiteX2" fmla="*/ 10000 w 10138"/>
              <a:gd name="connsiteY2" fmla="*/ 1673 h 10120"/>
              <a:gd name="connsiteX3" fmla="*/ 10000 w 10138"/>
              <a:gd name="connsiteY3" fmla="*/ 8339 h 10120"/>
              <a:gd name="connsiteX4" fmla="*/ 5000 w 10138"/>
              <a:gd name="connsiteY4" fmla="*/ 10006 h 10120"/>
              <a:gd name="connsiteX5" fmla="*/ 0 w 10138"/>
              <a:gd name="connsiteY5" fmla="*/ 8339 h 10120"/>
              <a:gd name="connsiteX6" fmla="*/ 44 w 10138"/>
              <a:gd name="connsiteY6" fmla="*/ 1148 h 10120"/>
              <a:gd name="connsiteX0" fmla="*/ 10000 w 10138"/>
              <a:gd name="connsiteY0" fmla="*/ 1673 h 10120"/>
              <a:gd name="connsiteX1" fmla="*/ 5000 w 10138"/>
              <a:gd name="connsiteY1" fmla="*/ 3340 h 10120"/>
              <a:gd name="connsiteX0" fmla="*/ 437 w 10138"/>
              <a:gd name="connsiteY0" fmla="*/ 9544 h 10120"/>
              <a:gd name="connsiteX1" fmla="*/ 10000 w 10138"/>
              <a:gd name="connsiteY1" fmla="*/ 8339 h 10120"/>
              <a:gd name="connsiteX2" fmla="*/ 5000 w 10138"/>
              <a:gd name="connsiteY2" fmla="*/ 10006 h 10120"/>
              <a:gd name="connsiteX3" fmla="*/ 437 w 10138"/>
              <a:gd name="connsiteY3" fmla="*/ 9544 h 10120"/>
              <a:gd name="connsiteX0" fmla="*/ 36 w 10130"/>
              <a:gd name="connsiteY0" fmla="*/ 1148 h 10120"/>
              <a:gd name="connsiteX1" fmla="*/ 4992 w 10130"/>
              <a:gd name="connsiteY1" fmla="*/ 6 h 10120"/>
              <a:gd name="connsiteX2" fmla="*/ 9992 w 10130"/>
              <a:gd name="connsiteY2" fmla="*/ 1673 h 10120"/>
              <a:gd name="connsiteX3" fmla="*/ 9992 w 10130"/>
              <a:gd name="connsiteY3" fmla="*/ 8339 h 10120"/>
              <a:gd name="connsiteX4" fmla="*/ 4992 w 10130"/>
              <a:gd name="connsiteY4" fmla="*/ 10006 h 10120"/>
              <a:gd name="connsiteX5" fmla="*/ 0 w 10130"/>
              <a:gd name="connsiteY5" fmla="*/ 8876 h 10120"/>
              <a:gd name="connsiteX6" fmla="*/ 36 w 10130"/>
              <a:gd name="connsiteY6" fmla="*/ 1148 h 10120"/>
              <a:gd name="connsiteX0" fmla="*/ 9992 w 10130"/>
              <a:gd name="connsiteY0" fmla="*/ 1673 h 10120"/>
              <a:gd name="connsiteX1" fmla="*/ 4992 w 10130"/>
              <a:gd name="connsiteY1" fmla="*/ 3340 h 10120"/>
              <a:gd name="connsiteX0" fmla="*/ 429 w 10130"/>
              <a:gd name="connsiteY0" fmla="*/ 9544 h 10120"/>
              <a:gd name="connsiteX1" fmla="*/ 9992 w 10130"/>
              <a:gd name="connsiteY1" fmla="*/ 8339 h 10120"/>
              <a:gd name="connsiteX2" fmla="*/ 4992 w 10130"/>
              <a:gd name="connsiteY2" fmla="*/ 10006 h 10120"/>
              <a:gd name="connsiteX3" fmla="*/ 429 w 10130"/>
              <a:gd name="connsiteY3" fmla="*/ 9544 h 10120"/>
              <a:gd name="connsiteX0" fmla="*/ 36 w 10130"/>
              <a:gd name="connsiteY0" fmla="*/ 1148 h 10120"/>
              <a:gd name="connsiteX1" fmla="*/ 4992 w 10130"/>
              <a:gd name="connsiteY1" fmla="*/ 6 h 10120"/>
              <a:gd name="connsiteX2" fmla="*/ 9992 w 10130"/>
              <a:gd name="connsiteY2" fmla="*/ 1673 h 10120"/>
              <a:gd name="connsiteX3" fmla="*/ 9992 w 10130"/>
              <a:gd name="connsiteY3" fmla="*/ 8339 h 10120"/>
              <a:gd name="connsiteX4" fmla="*/ 4992 w 10130"/>
              <a:gd name="connsiteY4" fmla="*/ 10006 h 10120"/>
              <a:gd name="connsiteX5" fmla="*/ 0 w 10130"/>
              <a:gd name="connsiteY5" fmla="*/ 8876 h 10120"/>
              <a:gd name="connsiteX6" fmla="*/ 36 w 10130"/>
              <a:gd name="connsiteY6" fmla="*/ 1148 h 10120"/>
              <a:gd name="connsiteX0" fmla="*/ 9992 w 10130"/>
              <a:gd name="connsiteY0" fmla="*/ 1673 h 10120"/>
              <a:gd name="connsiteX1" fmla="*/ 4992 w 10130"/>
              <a:gd name="connsiteY1" fmla="*/ 3340 h 10120"/>
              <a:gd name="connsiteX0" fmla="*/ 429 w 10130"/>
              <a:gd name="connsiteY0" fmla="*/ 9544 h 10120"/>
              <a:gd name="connsiteX1" fmla="*/ 9992 w 10130"/>
              <a:gd name="connsiteY1" fmla="*/ 8339 h 10120"/>
              <a:gd name="connsiteX2" fmla="*/ 4992 w 10130"/>
              <a:gd name="connsiteY2" fmla="*/ 10006 h 10120"/>
              <a:gd name="connsiteX3" fmla="*/ 429 w 10130"/>
              <a:gd name="connsiteY3" fmla="*/ 9544 h 10120"/>
              <a:gd name="connsiteX0" fmla="*/ 36 w 9992"/>
              <a:gd name="connsiteY0" fmla="*/ 1148 h 10006"/>
              <a:gd name="connsiteX1" fmla="*/ 4992 w 9992"/>
              <a:gd name="connsiteY1" fmla="*/ 6 h 10006"/>
              <a:gd name="connsiteX2" fmla="*/ 9992 w 9992"/>
              <a:gd name="connsiteY2" fmla="*/ 1673 h 10006"/>
              <a:gd name="connsiteX3" fmla="*/ 9992 w 9992"/>
              <a:gd name="connsiteY3" fmla="*/ 8339 h 10006"/>
              <a:gd name="connsiteX4" fmla="*/ 4992 w 9992"/>
              <a:gd name="connsiteY4" fmla="*/ 10006 h 10006"/>
              <a:gd name="connsiteX5" fmla="*/ 0 w 9992"/>
              <a:gd name="connsiteY5" fmla="*/ 8876 h 10006"/>
              <a:gd name="connsiteX6" fmla="*/ 36 w 9992"/>
              <a:gd name="connsiteY6" fmla="*/ 1148 h 10006"/>
              <a:gd name="connsiteX0" fmla="*/ 9992 w 9992"/>
              <a:gd name="connsiteY0" fmla="*/ 1673 h 10006"/>
              <a:gd name="connsiteX1" fmla="*/ 4992 w 9992"/>
              <a:gd name="connsiteY1" fmla="*/ 3340 h 10006"/>
              <a:gd name="connsiteX0" fmla="*/ 4992 w 9992"/>
              <a:gd name="connsiteY0" fmla="*/ 10006 h 10006"/>
              <a:gd name="connsiteX1" fmla="*/ 9992 w 9992"/>
              <a:gd name="connsiteY1" fmla="*/ 8339 h 10006"/>
              <a:gd name="connsiteX2" fmla="*/ 4992 w 9992"/>
              <a:gd name="connsiteY2" fmla="*/ 10006 h 10006"/>
              <a:gd name="connsiteX0" fmla="*/ 36 w 10000"/>
              <a:gd name="connsiteY0" fmla="*/ 1147 h 10000"/>
              <a:gd name="connsiteX1" fmla="*/ 4996 w 10000"/>
              <a:gd name="connsiteY1" fmla="*/ 6 h 10000"/>
              <a:gd name="connsiteX2" fmla="*/ 10000 w 10000"/>
              <a:gd name="connsiteY2" fmla="*/ 1672 h 10000"/>
              <a:gd name="connsiteX3" fmla="*/ 10000 w 10000"/>
              <a:gd name="connsiteY3" fmla="*/ 8334 h 10000"/>
              <a:gd name="connsiteX4" fmla="*/ 4996 w 10000"/>
              <a:gd name="connsiteY4" fmla="*/ 10000 h 10000"/>
              <a:gd name="connsiteX5" fmla="*/ 0 w 10000"/>
              <a:gd name="connsiteY5" fmla="*/ 8871 h 10000"/>
              <a:gd name="connsiteX6" fmla="*/ 36 w 10000"/>
              <a:gd name="connsiteY6" fmla="*/ 1147 h 10000"/>
              <a:gd name="connsiteX0" fmla="*/ 10000 w 10000"/>
              <a:gd name="connsiteY0" fmla="*/ 1672 h 10000"/>
              <a:gd name="connsiteX1" fmla="*/ 4996 w 10000"/>
              <a:gd name="connsiteY1" fmla="*/ 3338 h 10000"/>
              <a:gd name="connsiteX0" fmla="*/ 4996 w 10000"/>
              <a:gd name="connsiteY0" fmla="*/ 10000 h 10000"/>
              <a:gd name="connsiteX1" fmla="*/ 10000 w 10000"/>
              <a:gd name="connsiteY1" fmla="*/ 8334 h 10000"/>
              <a:gd name="connsiteX2" fmla="*/ 4996 w 10000"/>
              <a:gd name="connsiteY2" fmla="*/ 10000 h 10000"/>
              <a:gd name="connsiteX0" fmla="*/ 36 w 10000"/>
              <a:gd name="connsiteY0" fmla="*/ 1147 h 10131"/>
              <a:gd name="connsiteX1" fmla="*/ 4996 w 10000"/>
              <a:gd name="connsiteY1" fmla="*/ 6 h 10131"/>
              <a:gd name="connsiteX2" fmla="*/ 10000 w 10000"/>
              <a:gd name="connsiteY2" fmla="*/ 1672 h 10131"/>
              <a:gd name="connsiteX3" fmla="*/ 10000 w 10000"/>
              <a:gd name="connsiteY3" fmla="*/ 8334 h 10131"/>
              <a:gd name="connsiteX4" fmla="*/ 4996 w 10000"/>
              <a:gd name="connsiteY4" fmla="*/ 10000 h 10131"/>
              <a:gd name="connsiteX5" fmla="*/ 0 w 10000"/>
              <a:gd name="connsiteY5" fmla="*/ 8871 h 10131"/>
              <a:gd name="connsiteX6" fmla="*/ 36 w 10000"/>
              <a:gd name="connsiteY6" fmla="*/ 1147 h 10131"/>
              <a:gd name="connsiteX0" fmla="*/ 10000 w 10000"/>
              <a:gd name="connsiteY0" fmla="*/ 1672 h 10131"/>
              <a:gd name="connsiteX1" fmla="*/ 4996 w 10000"/>
              <a:gd name="connsiteY1" fmla="*/ 3338 h 10131"/>
              <a:gd name="connsiteX0" fmla="*/ 4996 w 10000"/>
              <a:gd name="connsiteY0" fmla="*/ 10000 h 10131"/>
              <a:gd name="connsiteX1" fmla="*/ 10000 w 10000"/>
              <a:gd name="connsiteY1" fmla="*/ 8334 h 10131"/>
              <a:gd name="connsiteX2" fmla="*/ 4996 w 10000"/>
              <a:gd name="connsiteY2" fmla="*/ 10000 h 10131"/>
              <a:gd name="connsiteX0" fmla="*/ 36 w 10086"/>
              <a:gd name="connsiteY0" fmla="*/ 1147 h 10131"/>
              <a:gd name="connsiteX1" fmla="*/ 4996 w 10086"/>
              <a:gd name="connsiteY1" fmla="*/ 6 h 10131"/>
              <a:gd name="connsiteX2" fmla="*/ 10000 w 10086"/>
              <a:gd name="connsiteY2" fmla="*/ 1672 h 10131"/>
              <a:gd name="connsiteX3" fmla="*/ 10000 w 10086"/>
              <a:gd name="connsiteY3" fmla="*/ 8334 h 10131"/>
              <a:gd name="connsiteX4" fmla="*/ 4996 w 10086"/>
              <a:gd name="connsiteY4" fmla="*/ 10000 h 10131"/>
              <a:gd name="connsiteX5" fmla="*/ 0 w 10086"/>
              <a:gd name="connsiteY5" fmla="*/ 8871 h 10131"/>
              <a:gd name="connsiteX6" fmla="*/ 36 w 10086"/>
              <a:gd name="connsiteY6" fmla="*/ 1147 h 10131"/>
              <a:gd name="connsiteX0" fmla="*/ 10000 w 10086"/>
              <a:gd name="connsiteY0" fmla="*/ 1672 h 10131"/>
              <a:gd name="connsiteX1" fmla="*/ 4996 w 10086"/>
              <a:gd name="connsiteY1" fmla="*/ 3338 h 10131"/>
              <a:gd name="connsiteX0" fmla="*/ 4996 w 10086"/>
              <a:gd name="connsiteY0" fmla="*/ 10000 h 10131"/>
              <a:gd name="connsiteX1" fmla="*/ 10086 w 10086"/>
              <a:gd name="connsiteY1" fmla="*/ 8354 h 10131"/>
              <a:gd name="connsiteX2" fmla="*/ 4996 w 10086"/>
              <a:gd name="connsiteY2" fmla="*/ 10000 h 10131"/>
              <a:gd name="connsiteX0" fmla="*/ 36 w 10000"/>
              <a:gd name="connsiteY0" fmla="*/ 1147 h 10131"/>
              <a:gd name="connsiteX1" fmla="*/ 4996 w 10000"/>
              <a:gd name="connsiteY1" fmla="*/ 6 h 10131"/>
              <a:gd name="connsiteX2" fmla="*/ 10000 w 10000"/>
              <a:gd name="connsiteY2" fmla="*/ 1672 h 10131"/>
              <a:gd name="connsiteX3" fmla="*/ 10000 w 10000"/>
              <a:gd name="connsiteY3" fmla="*/ 8334 h 10131"/>
              <a:gd name="connsiteX4" fmla="*/ 4996 w 10000"/>
              <a:gd name="connsiteY4" fmla="*/ 10000 h 10131"/>
              <a:gd name="connsiteX5" fmla="*/ 0 w 10000"/>
              <a:gd name="connsiteY5" fmla="*/ 8871 h 10131"/>
              <a:gd name="connsiteX6" fmla="*/ 36 w 10000"/>
              <a:gd name="connsiteY6" fmla="*/ 1147 h 10131"/>
              <a:gd name="connsiteX0" fmla="*/ 10000 w 10000"/>
              <a:gd name="connsiteY0" fmla="*/ 1672 h 10131"/>
              <a:gd name="connsiteX1" fmla="*/ 4996 w 10000"/>
              <a:gd name="connsiteY1" fmla="*/ 3338 h 10131"/>
              <a:gd name="connsiteX0" fmla="*/ 4996 w 10000"/>
              <a:gd name="connsiteY0" fmla="*/ 10000 h 10131"/>
              <a:gd name="connsiteX1" fmla="*/ 6394 w 10000"/>
              <a:gd name="connsiteY1" fmla="*/ 9176 h 10131"/>
              <a:gd name="connsiteX2" fmla="*/ 4996 w 10000"/>
              <a:gd name="connsiteY2" fmla="*/ 10000 h 10131"/>
              <a:gd name="connsiteX0" fmla="*/ 36 w 10000"/>
              <a:gd name="connsiteY0" fmla="*/ 1147 h 10543"/>
              <a:gd name="connsiteX1" fmla="*/ 4996 w 10000"/>
              <a:gd name="connsiteY1" fmla="*/ 6 h 10543"/>
              <a:gd name="connsiteX2" fmla="*/ 10000 w 10000"/>
              <a:gd name="connsiteY2" fmla="*/ 1672 h 10543"/>
              <a:gd name="connsiteX3" fmla="*/ 5807 w 10000"/>
              <a:gd name="connsiteY3" fmla="*/ 9972 h 10543"/>
              <a:gd name="connsiteX4" fmla="*/ 4996 w 10000"/>
              <a:gd name="connsiteY4" fmla="*/ 10000 h 10543"/>
              <a:gd name="connsiteX5" fmla="*/ 0 w 10000"/>
              <a:gd name="connsiteY5" fmla="*/ 8871 h 10543"/>
              <a:gd name="connsiteX6" fmla="*/ 36 w 10000"/>
              <a:gd name="connsiteY6" fmla="*/ 1147 h 10543"/>
              <a:gd name="connsiteX0" fmla="*/ 10000 w 10000"/>
              <a:gd name="connsiteY0" fmla="*/ 1672 h 10543"/>
              <a:gd name="connsiteX1" fmla="*/ 4996 w 10000"/>
              <a:gd name="connsiteY1" fmla="*/ 3338 h 10543"/>
              <a:gd name="connsiteX0" fmla="*/ 4996 w 10000"/>
              <a:gd name="connsiteY0" fmla="*/ 10000 h 10543"/>
              <a:gd name="connsiteX1" fmla="*/ 6394 w 10000"/>
              <a:gd name="connsiteY1" fmla="*/ 9176 h 10543"/>
              <a:gd name="connsiteX2" fmla="*/ 4996 w 10000"/>
              <a:gd name="connsiteY2" fmla="*/ 10000 h 10543"/>
              <a:gd name="connsiteX0" fmla="*/ 36 w 10000"/>
              <a:gd name="connsiteY0" fmla="*/ 1147 h 10655"/>
              <a:gd name="connsiteX1" fmla="*/ 4996 w 10000"/>
              <a:gd name="connsiteY1" fmla="*/ 6 h 10655"/>
              <a:gd name="connsiteX2" fmla="*/ 10000 w 10000"/>
              <a:gd name="connsiteY2" fmla="*/ 1672 h 10655"/>
              <a:gd name="connsiteX3" fmla="*/ 6598 w 10000"/>
              <a:gd name="connsiteY3" fmla="*/ 10154 h 10655"/>
              <a:gd name="connsiteX4" fmla="*/ 4996 w 10000"/>
              <a:gd name="connsiteY4" fmla="*/ 10000 h 10655"/>
              <a:gd name="connsiteX5" fmla="*/ 0 w 10000"/>
              <a:gd name="connsiteY5" fmla="*/ 8871 h 10655"/>
              <a:gd name="connsiteX6" fmla="*/ 36 w 10000"/>
              <a:gd name="connsiteY6" fmla="*/ 1147 h 10655"/>
              <a:gd name="connsiteX0" fmla="*/ 10000 w 10000"/>
              <a:gd name="connsiteY0" fmla="*/ 1672 h 10655"/>
              <a:gd name="connsiteX1" fmla="*/ 4996 w 10000"/>
              <a:gd name="connsiteY1" fmla="*/ 3338 h 10655"/>
              <a:gd name="connsiteX0" fmla="*/ 4996 w 10000"/>
              <a:gd name="connsiteY0" fmla="*/ 10000 h 10655"/>
              <a:gd name="connsiteX1" fmla="*/ 6394 w 10000"/>
              <a:gd name="connsiteY1" fmla="*/ 9176 h 10655"/>
              <a:gd name="connsiteX2" fmla="*/ 4996 w 10000"/>
              <a:gd name="connsiteY2" fmla="*/ 10000 h 10655"/>
              <a:gd name="connsiteX0" fmla="*/ 36 w 10000"/>
              <a:gd name="connsiteY0" fmla="*/ 1147 h 10328"/>
              <a:gd name="connsiteX1" fmla="*/ 4996 w 10000"/>
              <a:gd name="connsiteY1" fmla="*/ 6 h 10328"/>
              <a:gd name="connsiteX2" fmla="*/ 10000 w 10000"/>
              <a:gd name="connsiteY2" fmla="*/ 1672 h 10328"/>
              <a:gd name="connsiteX3" fmla="*/ 6598 w 10000"/>
              <a:gd name="connsiteY3" fmla="*/ 10154 h 10328"/>
              <a:gd name="connsiteX4" fmla="*/ 4996 w 10000"/>
              <a:gd name="connsiteY4" fmla="*/ 10000 h 10328"/>
              <a:gd name="connsiteX5" fmla="*/ 0 w 10000"/>
              <a:gd name="connsiteY5" fmla="*/ 8871 h 10328"/>
              <a:gd name="connsiteX6" fmla="*/ 36 w 10000"/>
              <a:gd name="connsiteY6" fmla="*/ 1147 h 10328"/>
              <a:gd name="connsiteX0" fmla="*/ 10000 w 10000"/>
              <a:gd name="connsiteY0" fmla="*/ 1672 h 10328"/>
              <a:gd name="connsiteX1" fmla="*/ 4996 w 10000"/>
              <a:gd name="connsiteY1" fmla="*/ 3338 h 10328"/>
              <a:gd name="connsiteX0" fmla="*/ 4996 w 10000"/>
              <a:gd name="connsiteY0" fmla="*/ 10000 h 10328"/>
              <a:gd name="connsiteX1" fmla="*/ 6394 w 10000"/>
              <a:gd name="connsiteY1" fmla="*/ 9176 h 10328"/>
              <a:gd name="connsiteX2" fmla="*/ 4996 w 10000"/>
              <a:gd name="connsiteY2" fmla="*/ 10000 h 10328"/>
              <a:gd name="connsiteX0" fmla="*/ 36 w 10000"/>
              <a:gd name="connsiteY0" fmla="*/ 1147 h 10472"/>
              <a:gd name="connsiteX1" fmla="*/ 4996 w 10000"/>
              <a:gd name="connsiteY1" fmla="*/ 6 h 10472"/>
              <a:gd name="connsiteX2" fmla="*/ 10000 w 10000"/>
              <a:gd name="connsiteY2" fmla="*/ 1672 h 10472"/>
              <a:gd name="connsiteX3" fmla="*/ 6862 w 10000"/>
              <a:gd name="connsiteY3" fmla="*/ 10404 h 10472"/>
              <a:gd name="connsiteX4" fmla="*/ 4996 w 10000"/>
              <a:gd name="connsiteY4" fmla="*/ 10000 h 10472"/>
              <a:gd name="connsiteX5" fmla="*/ 0 w 10000"/>
              <a:gd name="connsiteY5" fmla="*/ 8871 h 10472"/>
              <a:gd name="connsiteX6" fmla="*/ 36 w 10000"/>
              <a:gd name="connsiteY6" fmla="*/ 1147 h 10472"/>
              <a:gd name="connsiteX0" fmla="*/ 10000 w 10000"/>
              <a:gd name="connsiteY0" fmla="*/ 1672 h 10472"/>
              <a:gd name="connsiteX1" fmla="*/ 4996 w 10000"/>
              <a:gd name="connsiteY1" fmla="*/ 3338 h 10472"/>
              <a:gd name="connsiteX0" fmla="*/ 4996 w 10000"/>
              <a:gd name="connsiteY0" fmla="*/ 10000 h 10472"/>
              <a:gd name="connsiteX1" fmla="*/ 6394 w 10000"/>
              <a:gd name="connsiteY1" fmla="*/ 9176 h 10472"/>
              <a:gd name="connsiteX2" fmla="*/ 4996 w 10000"/>
              <a:gd name="connsiteY2" fmla="*/ 10000 h 10472"/>
              <a:gd name="connsiteX0" fmla="*/ 36 w 10000"/>
              <a:gd name="connsiteY0" fmla="*/ 1147 h 10404"/>
              <a:gd name="connsiteX1" fmla="*/ 4996 w 10000"/>
              <a:gd name="connsiteY1" fmla="*/ 6 h 10404"/>
              <a:gd name="connsiteX2" fmla="*/ 10000 w 10000"/>
              <a:gd name="connsiteY2" fmla="*/ 1672 h 10404"/>
              <a:gd name="connsiteX3" fmla="*/ 6862 w 10000"/>
              <a:gd name="connsiteY3" fmla="*/ 10404 h 10404"/>
              <a:gd name="connsiteX4" fmla="*/ 4996 w 10000"/>
              <a:gd name="connsiteY4" fmla="*/ 10000 h 10404"/>
              <a:gd name="connsiteX5" fmla="*/ 0 w 10000"/>
              <a:gd name="connsiteY5" fmla="*/ 8871 h 10404"/>
              <a:gd name="connsiteX6" fmla="*/ 36 w 10000"/>
              <a:gd name="connsiteY6" fmla="*/ 1147 h 10404"/>
              <a:gd name="connsiteX0" fmla="*/ 10000 w 10000"/>
              <a:gd name="connsiteY0" fmla="*/ 1672 h 10404"/>
              <a:gd name="connsiteX1" fmla="*/ 4996 w 10000"/>
              <a:gd name="connsiteY1" fmla="*/ 3338 h 10404"/>
              <a:gd name="connsiteX0" fmla="*/ 4996 w 10000"/>
              <a:gd name="connsiteY0" fmla="*/ 10000 h 10404"/>
              <a:gd name="connsiteX1" fmla="*/ 6394 w 10000"/>
              <a:gd name="connsiteY1" fmla="*/ 9176 h 10404"/>
              <a:gd name="connsiteX2" fmla="*/ 4996 w 10000"/>
              <a:gd name="connsiteY2" fmla="*/ 10000 h 10404"/>
              <a:gd name="connsiteX0" fmla="*/ 36 w 10000"/>
              <a:gd name="connsiteY0" fmla="*/ 1147 h 10404"/>
              <a:gd name="connsiteX1" fmla="*/ 4996 w 10000"/>
              <a:gd name="connsiteY1" fmla="*/ 6 h 10404"/>
              <a:gd name="connsiteX2" fmla="*/ 10000 w 10000"/>
              <a:gd name="connsiteY2" fmla="*/ 1672 h 10404"/>
              <a:gd name="connsiteX3" fmla="*/ 6862 w 10000"/>
              <a:gd name="connsiteY3" fmla="*/ 10404 h 10404"/>
              <a:gd name="connsiteX4" fmla="*/ 4996 w 10000"/>
              <a:gd name="connsiteY4" fmla="*/ 10000 h 10404"/>
              <a:gd name="connsiteX5" fmla="*/ 0 w 10000"/>
              <a:gd name="connsiteY5" fmla="*/ 8871 h 10404"/>
              <a:gd name="connsiteX6" fmla="*/ 36 w 10000"/>
              <a:gd name="connsiteY6" fmla="*/ 1147 h 10404"/>
              <a:gd name="connsiteX0" fmla="*/ 10000 w 10000"/>
              <a:gd name="connsiteY0" fmla="*/ 1672 h 10404"/>
              <a:gd name="connsiteX1" fmla="*/ 4996 w 10000"/>
              <a:gd name="connsiteY1" fmla="*/ 3338 h 10404"/>
              <a:gd name="connsiteX0" fmla="*/ 4996 w 10000"/>
              <a:gd name="connsiteY0" fmla="*/ 10000 h 10404"/>
              <a:gd name="connsiteX1" fmla="*/ 6394 w 10000"/>
              <a:gd name="connsiteY1" fmla="*/ 9176 h 10404"/>
              <a:gd name="connsiteX2" fmla="*/ 4996 w 10000"/>
              <a:gd name="connsiteY2" fmla="*/ 10000 h 10404"/>
              <a:gd name="connsiteX0" fmla="*/ 36 w 10000"/>
              <a:gd name="connsiteY0" fmla="*/ 1147 h 10404"/>
              <a:gd name="connsiteX1" fmla="*/ 4996 w 10000"/>
              <a:gd name="connsiteY1" fmla="*/ 6 h 10404"/>
              <a:gd name="connsiteX2" fmla="*/ 10000 w 10000"/>
              <a:gd name="connsiteY2" fmla="*/ 1672 h 10404"/>
              <a:gd name="connsiteX3" fmla="*/ 6862 w 10000"/>
              <a:gd name="connsiteY3" fmla="*/ 10404 h 10404"/>
              <a:gd name="connsiteX4" fmla="*/ 4996 w 10000"/>
              <a:gd name="connsiteY4" fmla="*/ 10000 h 10404"/>
              <a:gd name="connsiteX5" fmla="*/ 0 w 10000"/>
              <a:gd name="connsiteY5" fmla="*/ 8871 h 10404"/>
              <a:gd name="connsiteX6" fmla="*/ 36 w 10000"/>
              <a:gd name="connsiteY6" fmla="*/ 1147 h 10404"/>
              <a:gd name="connsiteX0" fmla="*/ 10000 w 10000"/>
              <a:gd name="connsiteY0" fmla="*/ 1672 h 10404"/>
              <a:gd name="connsiteX1" fmla="*/ 4996 w 10000"/>
              <a:gd name="connsiteY1" fmla="*/ 3338 h 10404"/>
              <a:gd name="connsiteX0" fmla="*/ 4996 w 10000"/>
              <a:gd name="connsiteY0" fmla="*/ 10000 h 10404"/>
              <a:gd name="connsiteX1" fmla="*/ 6394 w 10000"/>
              <a:gd name="connsiteY1" fmla="*/ 9176 h 10404"/>
              <a:gd name="connsiteX2" fmla="*/ 4996 w 10000"/>
              <a:gd name="connsiteY2" fmla="*/ 10000 h 10404"/>
              <a:gd name="connsiteX0" fmla="*/ 36 w 10000"/>
              <a:gd name="connsiteY0" fmla="*/ 1147 h 10404"/>
              <a:gd name="connsiteX1" fmla="*/ 4996 w 10000"/>
              <a:gd name="connsiteY1" fmla="*/ 6 h 10404"/>
              <a:gd name="connsiteX2" fmla="*/ 10000 w 10000"/>
              <a:gd name="connsiteY2" fmla="*/ 1672 h 10404"/>
              <a:gd name="connsiteX3" fmla="*/ 6862 w 10000"/>
              <a:gd name="connsiteY3" fmla="*/ 10404 h 10404"/>
              <a:gd name="connsiteX4" fmla="*/ 4996 w 10000"/>
              <a:gd name="connsiteY4" fmla="*/ 10000 h 10404"/>
              <a:gd name="connsiteX5" fmla="*/ 0 w 10000"/>
              <a:gd name="connsiteY5" fmla="*/ 8871 h 10404"/>
              <a:gd name="connsiteX6" fmla="*/ 36 w 10000"/>
              <a:gd name="connsiteY6" fmla="*/ 1147 h 10404"/>
              <a:gd name="connsiteX0" fmla="*/ 7683 w 10000"/>
              <a:gd name="connsiteY0" fmla="*/ 1259 h 10404"/>
              <a:gd name="connsiteX1" fmla="*/ 4996 w 10000"/>
              <a:gd name="connsiteY1" fmla="*/ 3338 h 10404"/>
              <a:gd name="connsiteX0" fmla="*/ 4996 w 10000"/>
              <a:gd name="connsiteY0" fmla="*/ 10000 h 10404"/>
              <a:gd name="connsiteX1" fmla="*/ 6394 w 10000"/>
              <a:gd name="connsiteY1" fmla="*/ 9176 h 10404"/>
              <a:gd name="connsiteX2" fmla="*/ 4996 w 10000"/>
              <a:gd name="connsiteY2" fmla="*/ 10000 h 10404"/>
              <a:gd name="connsiteX0" fmla="*/ 36 w 8655"/>
              <a:gd name="connsiteY0" fmla="*/ 1145 h 10402"/>
              <a:gd name="connsiteX1" fmla="*/ 4996 w 8655"/>
              <a:gd name="connsiteY1" fmla="*/ 4 h 10402"/>
              <a:gd name="connsiteX2" fmla="*/ 8655 w 8655"/>
              <a:gd name="connsiteY2" fmla="*/ 1515 h 10402"/>
              <a:gd name="connsiteX3" fmla="*/ 6862 w 8655"/>
              <a:gd name="connsiteY3" fmla="*/ 10402 h 10402"/>
              <a:gd name="connsiteX4" fmla="*/ 4996 w 8655"/>
              <a:gd name="connsiteY4" fmla="*/ 9998 h 10402"/>
              <a:gd name="connsiteX5" fmla="*/ 0 w 8655"/>
              <a:gd name="connsiteY5" fmla="*/ 8869 h 10402"/>
              <a:gd name="connsiteX6" fmla="*/ 36 w 8655"/>
              <a:gd name="connsiteY6" fmla="*/ 1145 h 10402"/>
              <a:gd name="connsiteX0" fmla="*/ 7683 w 8655"/>
              <a:gd name="connsiteY0" fmla="*/ 1257 h 10402"/>
              <a:gd name="connsiteX1" fmla="*/ 4996 w 8655"/>
              <a:gd name="connsiteY1" fmla="*/ 3336 h 10402"/>
              <a:gd name="connsiteX0" fmla="*/ 4996 w 8655"/>
              <a:gd name="connsiteY0" fmla="*/ 9998 h 10402"/>
              <a:gd name="connsiteX1" fmla="*/ 6394 w 8655"/>
              <a:gd name="connsiteY1" fmla="*/ 9174 h 10402"/>
              <a:gd name="connsiteX2" fmla="*/ 4996 w 8655"/>
              <a:gd name="connsiteY2" fmla="*/ 9998 h 10402"/>
              <a:gd name="connsiteX0" fmla="*/ 42 w 10000"/>
              <a:gd name="connsiteY0" fmla="*/ 647 h 9546"/>
              <a:gd name="connsiteX1" fmla="*/ 6093 w 10000"/>
              <a:gd name="connsiteY1" fmla="*/ 9 h 9546"/>
              <a:gd name="connsiteX2" fmla="*/ 10000 w 10000"/>
              <a:gd name="connsiteY2" fmla="*/ 1002 h 9546"/>
              <a:gd name="connsiteX3" fmla="*/ 7928 w 10000"/>
              <a:gd name="connsiteY3" fmla="*/ 9546 h 9546"/>
              <a:gd name="connsiteX4" fmla="*/ 5772 w 10000"/>
              <a:gd name="connsiteY4" fmla="*/ 9158 h 9546"/>
              <a:gd name="connsiteX5" fmla="*/ 0 w 10000"/>
              <a:gd name="connsiteY5" fmla="*/ 8072 h 9546"/>
              <a:gd name="connsiteX6" fmla="*/ 42 w 10000"/>
              <a:gd name="connsiteY6" fmla="*/ 647 h 9546"/>
              <a:gd name="connsiteX0" fmla="*/ 8877 w 10000"/>
              <a:gd name="connsiteY0" fmla="*/ 754 h 9546"/>
              <a:gd name="connsiteX1" fmla="*/ 5772 w 10000"/>
              <a:gd name="connsiteY1" fmla="*/ 2753 h 9546"/>
              <a:gd name="connsiteX0" fmla="*/ 5772 w 10000"/>
              <a:gd name="connsiteY0" fmla="*/ 9158 h 9546"/>
              <a:gd name="connsiteX1" fmla="*/ 7388 w 10000"/>
              <a:gd name="connsiteY1" fmla="*/ 8365 h 9546"/>
              <a:gd name="connsiteX2" fmla="*/ 5772 w 10000"/>
              <a:gd name="connsiteY2" fmla="*/ 9158 h 9546"/>
              <a:gd name="connsiteX0" fmla="*/ 42 w 10000"/>
              <a:gd name="connsiteY0" fmla="*/ 834 h 10156"/>
              <a:gd name="connsiteX1" fmla="*/ 5467 w 10000"/>
              <a:gd name="connsiteY1" fmla="*/ 5 h 10156"/>
              <a:gd name="connsiteX2" fmla="*/ 10000 w 10000"/>
              <a:gd name="connsiteY2" fmla="*/ 1206 h 10156"/>
              <a:gd name="connsiteX3" fmla="*/ 7928 w 10000"/>
              <a:gd name="connsiteY3" fmla="*/ 10156 h 10156"/>
              <a:gd name="connsiteX4" fmla="*/ 5772 w 10000"/>
              <a:gd name="connsiteY4" fmla="*/ 9750 h 10156"/>
              <a:gd name="connsiteX5" fmla="*/ 0 w 10000"/>
              <a:gd name="connsiteY5" fmla="*/ 8612 h 10156"/>
              <a:gd name="connsiteX6" fmla="*/ 42 w 10000"/>
              <a:gd name="connsiteY6" fmla="*/ 834 h 10156"/>
              <a:gd name="connsiteX0" fmla="*/ 8877 w 10000"/>
              <a:gd name="connsiteY0" fmla="*/ 946 h 10156"/>
              <a:gd name="connsiteX1" fmla="*/ 5772 w 10000"/>
              <a:gd name="connsiteY1" fmla="*/ 3040 h 10156"/>
              <a:gd name="connsiteX0" fmla="*/ 5772 w 10000"/>
              <a:gd name="connsiteY0" fmla="*/ 9750 h 10156"/>
              <a:gd name="connsiteX1" fmla="*/ 7388 w 10000"/>
              <a:gd name="connsiteY1" fmla="*/ 8919 h 10156"/>
              <a:gd name="connsiteX2" fmla="*/ 5772 w 10000"/>
              <a:gd name="connsiteY2" fmla="*/ 9750 h 10156"/>
              <a:gd name="connsiteX0" fmla="*/ 42 w 10000"/>
              <a:gd name="connsiteY0" fmla="*/ 855 h 10177"/>
              <a:gd name="connsiteX1" fmla="*/ 5467 w 10000"/>
              <a:gd name="connsiteY1" fmla="*/ 26 h 10177"/>
              <a:gd name="connsiteX2" fmla="*/ 10000 w 10000"/>
              <a:gd name="connsiteY2" fmla="*/ 1227 h 10177"/>
              <a:gd name="connsiteX3" fmla="*/ 7928 w 10000"/>
              <a:gd name="connsiteY3" fmla="*/ 10177 h 10177"/>
              <a:gd name="connsiteX4" fmla="*/ 5772 w 10000"/>
              <a:gd name="connsiteY4" fmla="*/ 9771 h 10177"/>
              <a:gd name="connsiteX5" fmla="*/ 0 w 10000"/>
              <a:gd name="connsiteY5" fmla="*/ 8633 h 10177"/>
              <a:gd name="connsiteX6" fmla="*/ 42 w 10000"/>
              <a:gd name="connsiteY6" fmla="*/ 855 h 10177"/>
              <a:gd name="connsiteX0" fmla="*/ 8877 w 10000"/>
              <a:gd name="connsiteY0" fmla="*/ 967 h 10177"/>
              <a:gd name="connsiteX1" fmla="*/ 5772 w 10000"/>
              <a:gd name="connsiteY1" fmla="*/ 3061 h 10177"/>
              <a:gd name="connsiteX0" fmla="*/ 5772 w 10000"/>
              <a:gd name="connsiteY0" fmla="*/ 9771 h 10177"/>
              <a:gd name="connsiteX1" fmla="*/ 7388 w 10000"/>
              <a:gd name="connsiteY1" fmla="*/ 8940 h 10177"/>
              <a:gd name="connsiteX2" fmla="*/ 5772 w 10000"/>
              <a:gd name="connsiteY2" fmla="*/ 9771 h 10177"/>
              <a:gd name="connsiteX0" fmla="*/ 42 w 9463"/>
              <a:gd name="connsiteY0" fmla="*/ 855 h 10177"/>
              <a:gd name="connsiteX1" fmla="*/ 5467 w 9463"/>
              <a:gd name="connsiteY1" fmla="*/ 26 h 10177"/>
              <a:gd name="connsiteX2" fmla="*/ 9463 w 9463"/>
              <a:gd name="connsiteY2" fmla="*/ 1762 h 10177"/>
              <a:gd name="connsiteX3" fmla="*/ 7928 w 9463"/>
              <a:gd name="connsiteY3" fmla="*/ 10177 h 10177"/>
              <a:gd name="connsiteX4" fmla="*/ 5772 w 9463"/>
              <a:gd name="connsiteY4" fmla="*/ 9771 h 10177"/>
              <a:gd name="connsiteX5" fmla="*/ 0 w 9463"/>
              <a:gd name="connsiteY5" fmla="*/ 8633 h 10177"/>
              <a:gd name="connsiteX6" fmla="*/ 42 w 9463"/>
              <a:gd name="connsiteY6" fmla="*/ 855 h 10177"/>
              <a:gd name="connsiteX0" fmla="*/ 8877 w 9463"/>
              <a:gd name="connsiteY0" fmla="*/ 967 h 10177"/>
              <a:gd name="connsiteX1" fmla="*/ 5772 w 9463"/>
              <a:gd name="connsiteY1" fmla="*/ 3061 h 10177"/>
              <a:gd name="connsiteX0" fmla="*/ 5772 w 9463"/>
              <a:gd name="connsiteY0" fmla="*/ 9771 h 10177"/>
              <a:gd name="connsiteX1" fmla="*/ 7388 w 9463"/>
              <a:gd name="connsiteY1" fmla="*/ 8940 h 10177"/>
              <a:gd name="connsiteX2" fmla="*/ 5772 w 9463"/>
              <a:gd name="connsiteY2" fmla="*/ 9771 h 10177"/>
              <a:gd name="connsiteX0" fmla="*/ 44 w 10000"/>
              <a:gd name="connsiteY0" fmla="*/ 840 h 10000"/>
              <a:gd name="connsiteX1" fmla="*/ 5777 w 10000"/>
              <a:gd name="connsiteY1" fmla="*/ 26 h 10000"/>
              <a:gd name="connsiteX2" fmla="*/ 10000 w 10000"/>
              <a:gd name="connsiteY2" fmla="*/ 1731 h 10000"/>
              <a:gd name="connsiteX3" fmla="*/ 8378 w 10000"/>
              <a:gd name="connsiteY3" fmla="*/ 10000 h 10000"/>
              <a:gd name="connsiteX4" fmla="*/ 6100 w 10000"/>
              <a:gd name="connsiteY4" fmla="*/ 9601 h 10000"/>
              <a:gd name="connsiteX5" fmla="*/ 0 w 10000"/>
              <a:gd name="connsiteY5" fmla="*/ 8483 h 10000"/>
              <a:gd name="connsiteX6" fmla="*/ 44 w 10000"/>
              <a:gd name="connsiteY6" fmla="*/ 840 h 10000"/>
              <a:gd name="connsiteX0" fmla="*/ 9381 w 10000"/>
              <a:gd name="connsiteY0" fmla="*/ 950 h 10000"/>
              <a:gd name="connsiteX1" fmla="*/ 6100 w 10000"/>
              <a:gd name="connsiteY1" fmla="*/ 3008 h 10000"/>
              <a:gd name="connsiteX0" fmla="*/ 6100 w 10000"/>
              <a:gd name="connsiteY0" fmla="*/ 9601 h 10000"/>
              <a:gd name="connsiteX1" fmla="*/ 7807 w 10000"/>
              <a:gd name="connsiteY1" fmla="*/ 8785 h 10000"/>
              <a:gd name="connsiteX2" fmla="*/ 6100 w 10000"/>
              <a:gd name="connsiteY2" fmla="*/ 9601 h 10000"/>
              <a:gd name="connsiteX0" fmla="*/ 44 w 10321"/>
              <a:gd name="connsiteY0" fmla="*/ 822 h 9982"/>
              <a:gd name="connsiteX1" fmla="*/ 5777 w 10321"/>
              <a:gd name="connsiteY1" fmla="*/ 8 h 9982"/>
              <a:gd name="connsiteX2" fmla="*/ 10321 w 10321"/>
              <a:gd name="connsiteY2" fmla="*/ 1261 h 9982"/>
              <a:gd name="connsiteX3" fmla="*/ 8378 w 10321"/>
              <a:gd name="connsiteY3" fmla="*/ 9982 h 9982"/>
              <a:gd name="connsiteX4" fmla="*/ 6100 w 10321"/>
              <a:gd name="connsiteY4" fmla="*/ 9583 h 9982"/>
              <a:gd name="connsiteX5" fmla="*/ 0 w 10321"/>
              <a:gd name="connsiteY5" fmla="*/ 8465 h 9982"/>
              <a:gd name="connsiteX6" fmla="*/ 44 w 10321"/>
              <a:gd name="connsiteY6" fmla="*/ 822 h 9982"/>
              <a:gd name="connsiteX0" fmla="*/ 9381 w 10321"/>
              <a:gd name="connsiteY0" fmla="*/ 932 h 9982"/>
              <a:gd name="connsiteX1" fmla="*/ 6100 w 10321"/>
              <a:gd name="connsiteY1" fmla="*/ 2990 h 9982"/>
              <a:gd name="connsiteX0" fmla="*/ 6100 w 10321"/>
              <a:gd name="connsiteY0" fmla="*/ 9583 h 9982"/>
              <a:gd name="connsiteX1" fmla="*/ 7807 w 10321"/>
              <a:gd name="connsiteY1" fmla="*/ 8767 h 9982"/>
              <a:gd name="connsiteX2" fmla="*/ 6100 w 10321"/>
              <a:gd name="connsiteY2" fmla="*/ 9583 h 9982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7564 w 10000"/>
              <a:gd name="connsiteY1" fmla="*/ 8804 h 10021"/>
              <a:gd name="connsiteX2" fmla="*/ 5910 w 10000"/>
              <a:gd name="connsiteY2" fmla="*/ 9621 h 10021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7564 w 10000"/>
              <a:gd name="connsiteY1" fmla="*/ 8804 h 10021"/>
              <a:gd name="connsiteX2" fmla="*/ 5910 w 10000"/>
              <a:gd name="connsiteY2" fmla="*/ 9621 h 10021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7564 w 10000"/>
              <a:gd name="connsiteY1" fmla="*/ 8804 h 10021"/>
              <a:gd name="connsiteX2" fmla="*/ 5910 w 10000"/>
              <a:gd name="connsiteY2" fmla="*/ 9621 h 10021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6015 w 10000"/>
              <a:gd name="connsiteY1" fmla="*/ 9565 h 10021"/>
              <a:gd name="connsiteX2" fmla="*/ 5910 w 10000"/>
              <a:gd name="connsiteY2" fmla="*/ 9621 h 10021"/>
              <a:gd name="connsiteX0" fmla="*/ 43 w 10000"/>
              <a:gd name="connsiteY0" fmla="*/ 844 h 10021"/>
              <a:gd name="connsiteX1" fmla="*/ 5597 w 10000"/>
              <a:gd name="connsiteY1" fmla="*/ 29 h 10021"/>
              <a:gd name="connsiteX2" fmla="*/ 10000 w 10000"/>
              <a:gd name="connsiteY2" fmla="*/ 1284 h 10021"/>
              <a:gd name="connsiteX3" fmla="*/ 8117 w 10000"/>
              <a:gd name="connsiteY3" fmla="*/ 10021 h 10021"/>
              <a:gd name="connsiteX4" fmla="*/ 5910 w 10000"/>
              <a:gd name="connsiteY4" fmla="*/ 9621 h 10021"/>
              <a:gd name="connsiteX5" fmla="*/ 0 w 10000"/>
              <a:gd name="connsiteY5" fmla="*/ 8501 h 10021"/>
              <a:gd name="connsiteX6" fmla="*/ 43 w 10000"/>
              <a:gd name="connsiteY6" fmla="*/ 844 h 10021"/>
              <a:gd name="connsiteX0" fmla="*/ 9089 w 10000"/>
              <a:gd name="connsiteY0" fmla="*/ 955 h 10021"/>
              <a:gd name="connsiteX1" fmla="*/ 5910 w 10000"/>
              <a:gd name="connsiteY1" fmla="*/ 3016 h 10021"/>
              <a:gd name="connsiteX0" fmla="*/ 5910 w 10000"/>
              <a:gd name="connsiteY0" fmla="*/ 9621 h 10021"/>
              <a:gd name="connsiteX1" fmla="*/ 6015 w 10000"/>
              <a:gd name="connsiteY1" fmla="*/ 9565 h 10021"/>
              <a:gd name="connsiteX2" fmla="*/ 5910 w 10000"/>
              <a:gd name="connsiteY2" fmla="*/ 9621 h 10021"/>
              <a:gd name="connsiteX0" fmla="*/ 43 w 10000"/>
              <a:gd name="connsiteY0" fmla="*/ 844 h 9887"/>
              <a:gd name="connsiteX1" fmla="*/ 5597 w 10000"/>
              <a:gd name="connsiteY1" fmla="*/ 29 h 9887"/>
              <a:gd name="connsiteX2" fmla="*/ 10000 w 10000"/>
              <a:gd name="connsiteY2" fmla="*/ 1284 h 9887"/>
              <a:gd name="connsiteX3" fmla="*/ 7425 w 10000"/>
              <a:gd name="connsiteY3" fmla="*/ 9887 h 9887"/>
              <a:gd name="connsiteX4" fmla="*/ 5910 w 10000"/>
              <a:gd name="connsiteY4" fmla="*/ 9621 h 9887"/>
              <a:gd name="connsiteX5" fmla="*/ 0 w 10000"/>
              <a:gd name="connsiteY5" fmla="*/ 8501 h 9887"/>
              <a:gd name="connsiteX6" fmla="*/ 43 w 10000"/>
              <a:gd name="connsiteY6" fmla="*/ 844 h 9887"/>
              <a:gd name="connsiteX0" fmla="*/ 9089 w 10000"/>
              <a:gd name="connsiteY0" fmla="*/ 955 h 9887"/>
              <a:gd name="connsiteX1" fmla="*/ 5910 w 10000"/>
              <a:gd name="connsiteY1" fmla="*/ 3016 h 9887"/>
              <a:gd name="connsiteX0" fmla="*/ 5910 w 10000"/>
              <a:gd name="connsiteY0" fmla="*/ 9621 h 9887"/>
              <a:gd name="connsiteX1" fmla="*/ 6015 w 10000"/>
              <a:gd name="connsiteY1" fmla="*/ 9565 h 9887"/>
              <a:gd name="connsiteX2" fmla="*/ 5910 w 10000"/>
              <a:gd name="connsiteY2" fmla="*/ 9621 h 9887"/>
              <a:gd name="connsiteX0" fmla="*/ 43 w 10000"/>
              <a:gd name="connsiteY0" fmla="*/ 854 h 10000"/>
              <a:gd name="connsiteX1" fmla="*/ 5597 w 10000"/>
              <a:gd name="connsiteY1" fmla="*/ 29 h 10000"/>
              <a:gd name="connsiteX2" fmla="*/ 10000 w 10000"/>
              <a:gd name="connsiteY2" fmla="*/ 1299 h 10000"/>
              <a:gd name="connsiteX3" fmla="*/ 7425 w 10000"/>
              <a:gd name="connsiteY3" fmla="*/ 10000 h 10000"/>
              <a:gd name="connsiteX4" fmla="*/ 5910 w 10000"/>
              <a:gd name="connsiteY4" fmla="*/ 9731 h 10000"/>
              <a:gd name="connsiteX5" fmla="*/ 0 w 10000"/>
              <a:gd name="connsiteY5" fmla="*/ 8598 h 10000"/>
              <a:gd name="connsiteX6" fmla="*/ 43 w 10000"/>
              <a:gd name="connsiteY6" fmla="*/ 854 h 10000"/>
              <a:gd name="connsiteX0" fmla="*/ 9089 w 10000"/>
              <a:gd name="connsiteY0" fmla="*/ 966 h 10000"/>
              <a:gd name="connsiteX1" fmla="*/ 5910 w 10000"/>
              <a:gd name="connsiteY1" fmla="*/ 3050 h 10000"/>
              <a:gd name="connsiteX0" fmla="*/ 5910 w 10000"/>
              <a:gd name="connsiteY0" fmla="*/ 9731 h 10000"/>
              <a:gd name="connsiteX1" fmla="*/ 6015 w 10000"/>
              <a:gd name="connsiteY1" fmla="*/ 9674 h 10000"/>
              <a:gd name="connsiteX2" fmla="*/ 5910 w 10000"/>
              <a:gd name="connsiteY2" fmla="*/ 9731 h 10000"/>
              <a:gd name="connsiteX0" fmla="*/ 43 w 10000"/>
              <a:gd name="connsiteY0" fmla="*/ 854 h 10000"/>
              <a:gd name="connsiteX1" fmla="*/ 5597 w 10000"/>
              <a:gd name="connsiteY1" fmla="*/ 29 h 10000"/>
              <a:gd name="connsiteX2" fmla="*/ 10000 w 10000"/>
              <a:gd name="connsiteY2" fmla="*/ 1299 h 10000"/>
              <a:gd name="connsiteX3" fmla="*/ 7425 w 10000"/>
              <a:gd name="connsiteY3" fmla="*/ 10000 h 10000"/>
              <a:gd name="connsiteX4" fmla="*/ 5910 w 10000"/>
              <a:gd name="connsiteY4" fmla="*/ 9731 h 10000"/>
              <a:gd name="connsiteX5" fmla="*/ 0 w 10000"/>
              <a:gd name="connsiteY5" fmla="*/ 8598 h 10000"/>
              <a:gd name="connsiteX6" fmla="*/ 43 w 10000"/>
              <a:gd name="connsiteY6" fmla="*/ 854 h 10000"/>
              <a:gd name="connsiteX0" fmla="*/ 9089 w 10000"/>
              <a:gd name="connsiteY0" fmla="*/ 966 h 10000"/>
              <a:gd name="connsiteX1" fmla="*/ 5910 w 10000"/>
              <a:gd name="connsiteY1" fmla="*/ 3050 h 10000"/>
              <a:gd name="connsiteX0" fmla="*/ 5910 w 10000"/>
              <a:gd name="connsiteY0" fmla="*/ 9731 h 10000"/>
              <a:gd name="connsiteX1" fmla="*/ 6015 w 10000"/>
              <a:gd name="connsiteY1" fmla="*/ 9674 h 10000"/>
              <a:gd name="connsiteX2" fmla="*/ 5910 w 10000"/>
              <a:gd name="connsiteY2" fmla="*/ 9731 h 10000"/>
              <a:gd name="connsiteX0" fmla="*/ 43 w 10000"/>
              <a:gd name="connsiteY0" fmla="*/ 854 h 9985"/>
              <a:gd name="connsiteX1" fmla="*/ 5597 w 10000"/>
              <a:gd name="connsiteY1" fmla="*/ 29 h 9985"/>
              <a:gd name="connsiteX2" fmla="*/ 10000 w 10000"/>
              <a:gd name="connsiteY2" fmla="*/ 1299 h 9985"/>
              <a:gd name="connsiteX3" fmla="*/ 7171 w 10000"/>
              <a:gd name="connsiteY3" fmla="*/ 9985 h 9985"/>
              <a:gd name="connsiteX4" fmla="*/ 5910 w 10000"/>
              <a:gd name="connsiteY4" fmla="*/ 9731 h 9985"/>
              <a:gd name="connsiteX5" fmla="*/ 0 w 10000"/>
              <a:gd name="connsiteY5" fmla="*/ 8598 h 9985"/>
              <a:gd name="connsiteX6" fmla="*/ 43 w 10000"/>
              <a:gd name="connsiteY6" fmla="*/ 854 h 9985"/>
              <a:gd name="connsiteX0" fmla="*/ 9089 w 10000"/>
              <a:gd name="connsiteY0" fmla="*/ 966 h 9985"/>
              <a:gd name="connsiteX1" fmla="*/ 5910 w 10000"/>
              <a:gd name="connsiteY1" fmla="*/ 3050 h 9985"/>
              <a:gd name="connsiteX0" fmla="*/ 5910 w 10000"/>
              <a:gd name="connsiteY0" fmla="*/ 9731 h 9985"/>
              <a:gd name="connsiteX1" fmla="*/ 6015 w 10000"/>
              <a:gd name="connsiteY1" fmla="*/ 9674 h 9985"/>
              <a:gd name="connsiteX2" fmla="*/ 5910 w 10000"/>
              <a:gd name="connsiteY2" fmla="*/ 9731 h 9985"/>
              <a:gd name="connsiteX0" fmla="*/ 43 w 9548"/>
              <a:gd name="connsiteY0" fmla="*/ 835 h 9980"/>
              <a:gd name="connsiteX1" fmla="*/ 5597 w 9548"/>
              <a:gd name="connsiteY1" fmla="*/ 9 h 9980"/>
              <a:gd name="connsiteX2" fmla="*/ 9548 w 9548"/>
              <a:gd name="connsiteY2" fmla="*/ 1279 h 9980"/>
              <a:gd name="connsiteX3" fmla="*/ 7171 w 9548"/>
              <a:gd name="connsiteY3" fmla="*/ 9980 h 9980"/>
              <a:gd name="connsiteX4" fmla="*/ 5910 w 9548"/>
              <a:gd name="connsiteY4" fmla="*/ 9726 h 9980"/>
              <a:gd name="connsiteX5" fmla="*/ 0 w 9548"/>
              <a:gd name="connsiteY5" fmla="*/ 8591 h 9980"/>
              <a:gd name="connsiteX6" fmla="*/ 43 w 9548"/>
              <a:gd name="connsiteY6" fmla="*/ 835 h 9980"/>
              <a:gd name="connsiteX0" fmla="*/ 9089 w 9548"/>
              <a:gd name="connsiteY0" fmla="*/ 947 h 9980"/>
              <a:gd name="connsiteX1" fmla="*/ 5910 w 9548"/>
              <a:gd name="connsiteY1" fmla="*/ 3035 h 9980"/>
              <a:gd name="connsiteX0" fmla="*/ 5910 w 9548"/>
              <a:gd name="connsiteY0" fmla="*/ 9726 h 9980"/>
              <a:gd name="connsiteX1" fmla="*/ 6015 w 9548"/>
              <a:gd name="connsiteY1" fmla="*/ 9669 h 9980"/>
              <a:gd name="connsiteX2" fmla="*/ 5910 w 9548"/>
              <a:gd name="connsiteY2" fmla="*/ 9726 h 9980"/>
              <a:gd name="connsiteX0" fmla="*/ 45 w 10000"/>
              <a:gd name="connsiteY0" fmla="*/ 836 h 9999"/>
              <a:gd name="connsiteX1" fmla="*/ 5862 w 10000"/>
              <a:gd name="connsiteY1" fmla="*/ 8 h 9999"/>
              <a:gd name="connsiteX2" fmla="*/ 10000 w 10000"/>
              <a:gd name="connsiteY2" fmla="*/ 1281 h 9999"/>
              <a:gd name="connsiteX3" fmla="*/ 7510 w 10000"/>
              <a:gd name="connsiteY3" fmla="*/ 9999 h 9999"/>
              <a:gd name="connsiteX4" fmla="*/ 6190 w 10000"/>
              <a:gd name="connsiteY4" fmla="*/ 9744 h 9999"/>
              <a:gd name="connsiteX5" fmla="*/ 0 w 10000"/>
              <a:gd name="connsiteY5" fmla="*/ 8607 h 9999"/>
              <a:gd name="connsiteX6" fmla="*/ 45 w 10000"/>
              <a:gd name="connsiteY6" fmla="*/ 836 h 9999"/>
              <a:gd name="connsiteX0" fmla="*/ 9519 w 10000"/>
              <a:gd name="connsiteY0" fmla="*/ 948 h 9999"/>
              <a:gd name="connsiteX1" fmla="*/ 6190 w 10000"/>
              <a:gd name="connsiteY1" fmla="*/ 3040 h 9999"/>
              <a:gd name="connsiteX0" fmla="*/ 6190 w 10000"/>
              <a:gd name="connsiteY0" fmla="*/ 9744 h 9999"/>
              <a:gd name="connsiteX1" fmla="*/ 6300 w 10000"/>
              <a:gd name="connsiteY1" fmla="*/ 9687 h 9999"/>
              <a:gd name="connsiteX2" fmla="*/ 6190 w 10000"/>
              <a:gd name="connsiteY2" fmla="*/ 9744 h 9999"/>
              <a:gd name="connsiteX0" fmla="*/ 45 w 10372"/>
              <a:gd name="connsiteY0" fmla="*/ 834 h 9998"/>
              <a:gd name="connsiteX1" fmla="*/ 5862 w 10372"/>
              <a:gd name="connsiteY1" fmla="*/ 6 h 9998"/>
              <a:gd name="connsiteX2" fmla="*/ 10372 w 10372"/>
              <a:gd name="connsiteY2" fmla="*/ 1175 h 9998"/>
              <a:gd name="connsiteX3" fmla="*/ 7510 w 10372"/>
              <a:gd name="connsiteY3" fmla="*/ 9998 h 9998"/>
              <a:gd name="connsiteX4" fmla="*/ 6190 w 10372"/>
              <a:gd name="connsiteY4" fmla="*/ 9743 h 9998"/>
              <a:gd name="connsiteX5" fmla="*/ 0 w 10372"/>
              <a:gd name="connsiteY5" fmla="*/ 8606 h 9998"/>
              <a:gd name="connsiteX6" fmla="*/ 45 w 10372"/>
              <a:gd name="connsiteY6" fmla="*/ 834 h 9998"/>
              <a:gd name="connsiteX0" fmla="*/ 9519 w 10372"/>
              <a:gd name="connsiteY0" fmla="*/ 946 h 9998"/>
              <a:gd name="connsiteX1" fmla="*/ 6190 w 10372"/>
              <a:gd name="connsiteY1" fmla="*/ 3038 h 9998"/>
              <a:gd name="connsiteX0" fmla="*/ 6190 w 10372"/>
              <a:gd name="connsiteY0" fmla="*/ 9743 h 9998"/>
              <a:gd name="connsiteX1" fmla="*/ 6300 w 10372"/>
              <a:gd name="connsiteY1" fmla="*/ 9686 h 9998"/>
              <a:gd name="connsiteX2" fmla="*/ 6190 w 10372"/>
              <a:gd name="connsiteY2" fmla="*/ 9743 h 9998"/>
              <a:gd name="connsiteX0" fmla="*/ 43 w 10000"/>
              <a:gd name="connsiteY0" fmla="*/ 834 h 10000"/>
              <a:gd name="connsiteX1" fmla="*/ 5652 w 10000"/>
              <a:gd name="connsiteY1" fmla="*/ 6 h 10000"/>
              <a:gd name="connsiteX2" fmla="*/ 10000 w 10000"/>
              <a:gd name="connsiteY2" fmla="*/ 1175 h 10000"/>
              <a:gd name="connsiteX3" fmla="*/ 7241 w 10000"/>
              <a:gd name="connsiteY3" fmla="*/ 10000 h 10000"/>
              <a:gd name="connsiteX4" fmla="*/ 5968 w 10000"/>
              <a:gd name="connsiteY4" fmla="*/ 9745 h 10000"/>
              <a:gd name="connsiteX5" fmla="*/ 0 w 10000"/>
              <a:gd name="connsiteY5" fmla="*/ 8608 h 10000"/>
              <a:gd name="connsiteX6" fmla="*/ 43 w 10000"/>
              <a:gd name="connsiteY6" fmla="*/ 834 h 10000"/>
              <a:gd name="connsiteX0" fmla="*/ 9178 w 10000"/>
              <a:gd name="connsiteY0" fmla="*/ 946 h 10000"/>
              <a:gd name="connsiteX1" fmla="*/ 5968 w 10000"/>
              <a:gd name="connsiteY1" fmla="*/ 3039 h 10000"/>
              <a:gd name="connsiteX0" fmla="*/ 5968 w 10000"/>
              <a:gd name="connsiteY0" fmla="*/ 9745 h 10000"/>
              <a:gd name="connsiteX1" fmla="*/ 6074 w 10000"/>
              <a:gd name="connsiteY1" fmla="*/ 9688 h 10000"/>
              <a:gd name="connsiteX2" fmla="*/ 5968 w 10000"/>
              <a:gd name="connsiteY2" fmla="*/ 9745 h 10000"/>
              <a:gd name="connsiteX0" fmla="*/ 43 w 10000"/>
              <a:gd name="connsiteY0" fmla="*/ 869 h 10035"/>
              <a:gd name="connsiteX1" fmla="*/ 5652 w 10000"/>
              <a:gd name="connsiteY1" fmla="*/ 41 h 10035"/>
              <a:gd name="connsiteX2" fmla="*/ 10000 w 10000"/>
              <a:gd name="connsiteY2" fmla="*/ 1210 h 10035"/>
              <a:gd name="connsiteX3" fmla="*/ 7241 w 10000"/>
              <a:gd name="connsiteY3" fmla="*/ 10035 h 10035"/>
              <a:gd name="connsiteX4" fmla="*/ 5968 w 10000"/>
              <a:gd name="connsiteY4" fmla="*/ 9780 h 10035"/>
              <a:gd name="connsiteX5" fmla="*/ 0 w 10000"/>
              <a:gd name="connsiteY5" fmla="*/ 8643 h 10035"/>
              <a:gd name="connsiteX6" fmla="*/ 43 w 10000"/>
              <a:gd name="connsiteY6" fmla="*/ 869 h 10035"/>
              <a:gd name="connsiteX0" fmla="*/ 9178 w 10000"/>
              <a:gd name="connsiteY0" fmla="*/ 981 h 10035"/>
              <a:gd name="connsiteX1" fmla="*/ 5968 w 10000"/>
              <a:gd name="connsiteY1" fmla="*/ 3074 h 10035"/>
              <a:gd name="connsiteX0" fmla="*/ 5968 w 10000"/>
              <a:gd name="connsiteY0" fmla="*/ 9780 h 10035"/>
              <a:gd name="connsiteX1" fmla="*/ 6074 w 10000"/>
              <a:gd name="connsiteY1" fmla="*/ 9723 h 10035"/>
              <a:gd name="connsiteX2" fmla="*/ 5968 w 10000"/>
              <a:gd name="connsiteY2" fmla="*/ 9780 h 10035"/>
              <a:gd name="connsiteX0" fmla="*/ 43 w 9779"/>
              <a:gd name="connsiteY0" fmla="*/ 832 h 9998"/>
              <a:gd name="connsiteX1" fmla="*/ 5652 w 9779"/>
              <a:gd name="connsiteY1" fmla="*/ 4 h 9998"/>
              <a:gd name="connsiteX2" fmla="*/ 9779 w 9779"/>
              <a:gd name="connsiteY2" fmla="*/ 1113 h 9998"/>
              <a:gd name="connsiteX3" fmla="*/ 7241 w 9779"/>
              <a:gd name="connsiteY3" fmla="*/ 9998 h 9998"/>
              <a:gd name="connsiteX4" fmla="*/ 5968 w 9779"/>
              <a:gd name="connsiteY4" fmla="*/ 9743 h 9998"/>
              <a:gd name="connsiteX5" fmla="*/ 0 w 9779"/>
              <a:gd name="connsiteY5" fmla="*/ 8606 h 9998"/>
              <a:gd name="connsiteX6" fmla="*/ 43 w 9779"/>
              <a:gd name="connsiteY6" fmla="*/ 832 h 9998"/>
              <a:gd name="connsiteX0" fmla="*/ 9178 w 9779"/>
              <a:gd name="connsiteY0" fmla="*/ 944 h 9998"/>
              <a:gd name="connsiteX1" fmla="*/ 5968 w 9779"/>
              <a:gd name="connsiteY1" fmla="*/ 3037 h 9998"/>
              <a:gd name="connsiteX0" fmla="*/ 5968 w 9779"/>
              <a:gd name="connsiteY0" fmla="*/ 9743 h 9998"/>
              <a:gd name="connsiteX1" fmla="*/ 6074 w 9779"/>
              <a:gd name="connsiteY1" fmla="*/ 9686 h 9998"/>
              <a:gd name="connsiteX2" fmla="*/ 5968 w 9779"/>
              <a:gd name="connsiteY2" fmla="*/ 9743 h 9998"/>
              <a:gd name="connsiteX0" fmla="*/ 44 w 10000"/>
              <a:gd name="connsiteY0" fmla="*/ 832 h 10000"/>
              <a:gd name="connsiteX1" fmla="*/ 5780 w 10000"/>
              <a:gd name="connsiteY1" fmla="*/ 4 h 10000"/>
              <a:gd name="connsiteX2" fmla="*/ 10000 w 10000"/>
              <a:gd name="connsiteY2" fmla="*/ 1113 h 10000"/>
              <a:gd name="connsiteX3" fmla="*/ 7405 w 10000"/>
              <a:gd name="connsiteY3" fmla="*/ 10000 h 10000"/>
              <a:gd name="connsiteX4" fmla="*/ 6103 w 10000"/>
              <a:gd name="connsiteY4" fmla="*/ 9745 h 10000"/>
              <a:gd name="connsiteX5" fmla="*/ 0 w 10000"/>
              <a:gd name="connsiteY5" fmla="*/ 8608 h 10000"/>
              <a:gd name="connsiteX6" fmla="*/ 44 w 10000"/>
              <a:gd name="connsiteY6" fmla="*/ 832 h 10000"/>
              <a:gd name="connsiteX0" fmla="*/ 9385 w 10000"/>
              <a:gd name="connsiteY0" fmla="*/ 944 h 10000"/>
              <a:gd name="connsiteX1" fmla="*/ 6103 w 10000"/>
              <a:gd name="connsiteY1" fmla="*/ 3038 h 10000"/>
              <a:gd name="connsiteX0" fmla="*/ 6103 w 10000"/>
              <a:gd name="connsiteY0" fmla="*/ 9745 h 10000"/>
              <a:gd name="connsiteX1" fmla="*/ 6211 w 10000"/>
              <a:gd name="connsiteY1" fmla="*/ 9688 h 10000"/>
              <a:gd name="connsiteX2" fmla="*/ 6103 w 10000"/>
              <a:gd name="connsiteY2" fmla="*/ 9745 h 10000"/>
              <a:gd name="connsiteX0" fmla="*/ 44 w 10000"/>
              <a:gd name="connsiteY0" fmla="*/ 832 h 10000"/>
              <a:gd name="connsiteX1" fmla="*/ 5780 w 10000"/>
              <a:gd name="connsiteY1" fmla="*/ 4 h 10000"/>
              <a:gd name="connsiteX2" fmla="*/ 10000 w 10000"/>
              <a:gd name="connsiteY2" fmla="*/ 1113 h 10000"/>
              <a:gd name="connsiteX3" fmla="*/ 7405 w 10000"/>
              <a:gd name="connsiteY3" fmla="*/ 10000 h 10000"/>
              <a:gd name="connsiteX4" fmla="*/ 6103 w 10000"/>
              <a:gd name="connsiteY4" fmla="*/ 9745 h 10000"/>
              <a:gd name="connsiteX5" fmla="*/ 0 w 10000"/>
              <a:gd name="connsiteY5" fmla="*/ 8608 h 10000"/>
              <a:gd name="connsiteX6" fmla="*/ 44 w 10000"/>
              <a:gd name="connsiteY6" fmla="*/ 832 h 10000"/>
              <a:gd name="connsiteX0" fmla="*/ 9385 w 10000"/>
              <a:gd name="connsiteY0" fmla="*/ 944 h 10000"/>
              <a:gd name="connsiteX1" fmla="*/ 6103 w 10000"/>
              <a:gd name="connsiteY1" fmla="*/ 3038 h 10000"/>
              <a:gd name="connsiteX0" fmla="*/ 6103 w 10000"/>
              <a:gd name="connsiteY0" fmla="*/ 9745 h 10000"/>
              <a:gd name="connsiteX1" fmla="*/ 6211 w 10000"/>
              <a:gd name="connsiteY1" fmla="*/ 9688 h 10000"/>
              <a:gd name="connsiteX2" fmla="*/ 6103 w 10000"/>
              <a:gd name="connsiteY2" fmla="*/ 9745 h 10000"/>
              <a:gd name="connsiteX0" fmla="*/ 44 w 10000"/>
              <a:gd name="connsiteY0" fmla="*/ 832 h 9964"/>
              <a:gd name="connsiteX1" fmla="*/ 5780 w 10000"/>
              <a:gd name="connsiteY1" fmla="*/ 4 h 9964"/>
              <a:gd name="connsiteX2" fmla="*/ 10000 w 10000"/>
              <a:gd name="connsiteY2" fmla="*/ 1113 h 9964"/>
              <a:gd name="connsiteX3" fmla="*/ 7305 w 10000"/>
              <a:gd name="connsiteY3" fmla="*/ 9964 h 9964"/>
              <a:gd name="connsiteX4" fmla="*/ 6103 w 10000"/>
              <a:gd name="connsiteY4" fmla="*/ 9745 h 9964"/>
              <a:gd name="connsiteX5" fmla="*/ 0 w 10000"/>
              <a:gd name="connsiteY5" fmla="*/ 8608 h 9964"/>
              <a:gd name="connsiteX6" fmla="*/ 44 w 10000"/>
              <a:gd name="connsiteY6" fmla="*/ 832 h 9964"/>
              <a:gd name="connsiteX0" fmla="*/ 9385 w 10000"/>
              <a:gd name="connsiteY0" fmla="*/ 944 h 9964"/>
              <a:gd name="connsiteX1" fmla="*/ 6103 w 10000"/>
              <a:gd name="connsiteY1" fmla="*/ 3038 h 9964"/>
              <a:gd name="connsiteX0" fmla="*/ 6103 w 10000"/>
              <a:gd name="connsiteY0" fmla="*/ 9745 h 9964"/>
              <a:gd name="connsiteX1" fmla="*/ 6211 w 10000"/>
              <a:gd name="connsiteY1" fmla="*/ 9688 h 9964"/>
              <a:gd name="connsiteX2" fmla="*/ 6103 w 10000"/>
              <a:gd name="connsiteY2" fmla="*/ 9745 h 9964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103 w 10000"/>
              <a:gd name="connsiteY1" fmla="*/ 307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6103 w 10000"/>
              <a:gd name="connsiteY2" fmla="*/ 307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6103 w 10000"/>
              <a:gd name="connsiteY2" fmla="*/ 307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6924 w 10000"/>
              <a:gd name="connsiteY2" fmla="*/ 2798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6924 w 10000"/>
              <a:gd name="connsiteY2" fmla="*/ 2798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6912 w 10000"/>
              <a:gd name="connsiteY1" fmla="*/ 2800 h 10028"/>
              <a:gd name="connsiteX2" fmla="*/ 9386 w 10000"/>
              <a:gd name="connsiteY2" fmla="*/ 96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6103 w 10000"/>
              <a:gd name="connsiteY0" fmla="*/ 9808 h 10028"/>
              <a:gd name="connsiteX1" fmla="*/ 6211 w 10000"/>
              <a:gd name="connsiteY1" fmla="*/ 9751 h 10028"/>
              <a:gd name="connsiteX2" fmla="*/ 6103 w 10000"/>
              <a:gd name="connsiteY2" fmla="*/ 9808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5465 w 10000"/>
              <a:gd name="connsiteY0" fmla="*/ 6777 h 10028"/>
              <a:gd name="connsiteX1" fmla="*/ 6211 w 10000"/>
              <a:gd name="connsiteY1" fmla="*/ 9751 h 10028"/>
              <a:gd name="connsiteX2" fmla="*/ 5465 w 10000"/>
              <a:gd name="connsiteY2" fmla="*/ 6777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5465 w 10000"/>
              <a:gd name="connsiteY0" fmla="*/ 6777 h 10028"/>
              <a:gd name="connsiteX1" fmla="*/ 6211 w 10000"/>
              <a:gd name="connsiteY1" fmla="*/ 9751 h 10028"/>
              <a:gd name="connsiteX2" fmla="*/ 5465 w 10000"/>
              <a:gd name="connsiteY2" fmla="*/ 6777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5465 w 10000"/>
              <a:gd name="connsiteY0" fmla="*/ 6777 h 10028"/>
              <a:gd name="connsiteX1" fmla="*/ 6211 w 10000"/>
              <a:gd name="connsiteY1" fmla="*/ 9751 h 10028"/>
              <a:gd name="connsiteX2" fmla="*/ 5465 w 10000"/>
              <a:gd name="connsiteY2" fmla="*/ 6777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62 w 10000"/>
              <a:gd name="connsiteY0" fmla="*/ 887 h 10028"/>
              <a:gd name="connsiteX1" fmla="*/ 6211 w 10000"/>
              <a:gd name="connsiteY1" fmla="*/ 9751 h 10028"/>
              <a:gd name="connsiteX2" fmla="*/ 62 w 10000"/>
              <a:gd name="connsiteY2" fmla="*/ 887 h 10028"/>
              <a:gd name="connsiteX0" fmla="*/ 685 w 10641"/>
              <a:gd name="connsiteY0" fmla="*/ 863 h 10028"/>
              <a:gd name="connsiteX1" fmla="*/ 6421 w 10641"/>
              <a:gd name="connsiteY1" fmla="*/ 32 h 10028"/>
              <a:gd name="connsiteX2" fmla="*/ 10641 w 10641"/>
              <a:gd name="connsiteY2" fmla="*/ 1145 h 10028"/>
              <a:gd name="connsiteX3" fmla="*/ 7946 w 10641"/>
              <a:gd name="connsiteY3" fmla="*/ 10028 h 10028"/>
              <a:gd name="connsiteX4" fmla="*/ 6744 w 10641"/>
              <a:gd name="connsiteY4" fmla="*/ 9808 h 10028"/>
              <a:gd name="connsiteX5" fmla="*/ 641 w 10641"/>
              <a:gd name="connsiteY5" fmla="*/ 8667 h 10028"/>
              <a:gd name="connsiteX6" fmla="*/ 685 w 10641"/>
              <a:gd name="connsiteY6" fmla="*/ 863 h 10028"/>
              <a:gd name="connsiteX0" fmla="*/ 10026 w 10641"/>
              <a:gd name="connsiteY0" fmla="*/ 975 h 10028"/>
              <a:gd name="connsiteX1" fmla="*/ 9962 w 10641"/>
              <a:gd name="connsiteY1" fmla="*/ 994 h 10028"/>
              <a:gd name="connsiteX2" fmla="*/ 10027 w 10641"/>
              <a:gd name="connsiteY2" fmla="*/ 967 h 10028"/>
              <a:gd name="connsiteX0" fmla="*/ 703 w 10641"/>
              <a:gd name="connsiteY0" fmla="*/ 887 h 10028"/>
              <a:gd name="connsiteX1" fmla="*/ 6852 w 10641"/>
              <a:gd name="connsiteY1" fmla="*/ 9751 h 10028"/>
              <a:gd name="connsiteX2" fmla="*/ 703 w 10641"/>
              <a:gd name="connsiteY2" fmla="*/ 887 h 10028"/>
              <a:gd name="connsiteX0" fmla="*/ 419 w 10375"/>
              <a:gd name="connsiteY0" fmla="*/ 863 h 10028"/>
              <a:gd name="connsiteX1" fmla="*/ 6155 w 10375"/>
              <a:gd name="connsiteY1" fmla="*/ 32 h 10028"/>
              <a:gd name="connsiteX2" fmla="*/ 10375 w 10375"/>
              <a:gd name="connsiteY2" fmla="*/ 1145 h 10028"/>
              <a:gd name="connsiteX3" fmla="*/ 7680 w 10375"/>
              <a:gd name="connsiteY3" fmla="*/ 10028 h 10028"/>
              <a:gd name="connsiteX4" fmla="*/ 6478 w 10375"/>
              <a:gd name="connsiteY4" fmla="*/ 9808 h 10028"/>
              <a:gd name="connsiteX5" fmla="*/ 375 w 10375"/>
              <a:gd name="connsiteY5" fmla="*/ 8667 h 10028"/>
              <a:gd name="connsiteX6" fmla="*/ 419 w 10375"/>
              <a:gd name="connsiteY6" fmla="*/ 863 h 10028"/>
              <a:gd name="connsiteX0" fmla="*/ 9760 w 10375"/>
              <a:gd name="connsiteY0" fmla="*/ 975 h 10028"/>
              <a:gd name="connsiteX1" fmla="*/ 9696 w 10375"/>
              <a:gd name="connsiteY1" fmla="*/ 994 h 10028"/>
              <a:gd name="connsiteX2" fmla="*/ 9761 w 10375"/>
              <a:gd name="connsiteY2" fmla="*/ 967 h 10028"/>
              <a:gd name="connsiteX0" fmla="*/ 437 w 10375"/>
              <a:gd name="connsiteY0" fmla="*/ 887 h 10028"/>
              <a:gd name="connsiteX1" fmla="*/ 6586 w 10375"/>
              <a:gd name="connsiteY1" fmla="*/ 9751 h 10028"/>
              <a:gd name="connsiteX2" fmla="*/ 437 w 10375"/>
              <a:gd name="connsiteY2" fmla="*/ 887 h 10028"/>
              <a:gd name="connsiteX0" fmla="*/ 44 w 10000"/>
              <a:gd name="connsiteY0" fmla="*/ 863 h 10028"/>
              <a:gd name="connsiteX1" fmla="*/ 5780 w 10000"/>
              <a:gd name="connsiteY1" fmla="*/ 32 h 10028"/>
              <a:gd name="connsiteX2" fmla="*/ 10000 w 10000"/>
              <a:gd name="connsiteY2" fmla="*/ 1145 h 10028"/>
              <a:gd name="connsiteX3" fmla="*/ 7305 w 10000"/>
              <a:gd name="connsiteY3" fmla="*/ 10028 h 10028"/>
              <a:gd name="connsiteX4" fmla="*/ 6103 w 10000"/>
              <a:gd name="connsiteY4" fmla="*/ 9808 h 10028"/>
              <a:gd name="connsiteX5" fmla="*/ 0 w 10000"/>
              <a:gd name="connsiteY5" fmla="*/ 8667 h 10028"/>
              <a:gd name="connsiteX6" fmla="*/ 44 w 10000"/>
              <a:gd name="connsiteY6" fmla="*/ 863 h 10028"/>
              <a:gd name="connsiteX0" fmla="*/ 9385 w 10000"/>
              <a:gd name="connsiteY0" fmla="*/ 975 h 10028"/>
              <a:gd name="connsiteX1" fmla="*/ 9321 w 10000"/>
              <a:gd name="connsiteY1" fmla="*/ 994 h 10028"/>
              <a:gd name="connsiteX2" fmla="*/ 9386 w 10000"/>
              <a:gd name="connsiteY2" fmla="*/ 967 h 10028"/>
              <a:gd name="connsiteX0" fmla="*/ 62 w 10000"/>
              <a:gd name="connsiteY0" fmla="*/ 887 h 10028"/>
              <a:gd name="connsiteX1" fmla="*/ 6211 w 10000"/>
              <a:gd name="connsiteY1" fmla="*/ 9751 h 10028"/>
              <a:gd name="connsiteX2" fmla="*/ 62 w 10000"/>
              <a:gd name="connsiteY2" fmla="*/ 887 h 10028"/>
              <a:gd name="connsiteX0" fmla="*/ 866 w 10822"/>
              <a:gd name="connsiteY0" fmla="*/ 1264 h 10429"/>
              <a:gd name="connsiteX1" fmla="*/ 6602 w 10822"/>
              <a:gd name="connsiteY1" fmla="*/ 433 h 10429"/>
              <a:gd name="connsiteX2" fmla="*/ 10822 w 10822"/>
              <a:gd name="connsiteY2" fmla="*/ 1546 h 10429"/>
              <a:gd name="connsiteX3" fmla="*/ 8127 w 10822"/>
              <a:gd name="connsiteY3" fmla="*/ 10429 h 10429"/>
              <a:gd name="connsiteX4" fmla="*/ 6925 w 10822"/>
              <a:gd name="connsiteY4" fmla="*/ 10209 h 10429"/>
              <a:gd name="connsiteX5" fmla="*/ 822 w 10822"/>
              <a:gd name="connsiteY5" fmla="*/ 9068 h 10429"/>
              <a:gd name="connsiteX6" fmla="*/ 866 w 10822"/>
              <a:gd name="connsiteY6" fmla="*/ 1264 h 10429"/>
              <a:gd name="connsiteX0" fmla="*/ 10207 w 10822"/>
              <a:gd name="connsiteY0" fmla="*/ 1376 h 10429"/>
              <a:gd name="connsiteX1" fmla="*/ 10143 w 10822"/>
              <a:gd name="connsiteY1" fmla="*/ 1395 h 10429"/>
              <a:gd name="connsiteX2" fmla="*/ 10208 w 10822"/>
              <a:gd name="connsiteY2" fmla="*/ 1368 h 10429"/>
              <a:gd name="connsiteX0" fmla="*/ 884 w 10822"/>
              <a:gd name="connsiteY0" fmla="*/ 1288 h 10429"/>
              <a:gd name="connsiteX1" fmla="*/ 920 w 10822"/>
              <a:gd name="connsiteY1" fmla="*/ 1322 h 10429"/>
              <a:gd name="connsiteX2" fmla="*/ 884 w 10822"/>
              <a:gd name="connsiteY2" fmla="*/ 1288 h 10429"/>
              <a:gd name="connsiteX0" fmla="*/ 44 w 10000"/>
              <a:gd name="connsiteY0" fmla="*/ 864 h 10029"/>
              <a:gd name="connsiteX1" fmla="*/ 5780 w 10000"/>
              <a:gd name="connsiteY1" fmla="*/ 33 h 10029"/>
              <a:gd name="connsiteX2" fmla="*/ 10000 w 10000"/>
              <a:gd name="connsiteY2" fmla="*/ 1146 h 10029"/>
              <a:gd name="connsiteX3" fmla="*/ 7305 w 10000"/>
              <a:gd name="connsiteY3" fmla="*/ 10029 h 10029"/>
              <a:gd name="connsiteX4" fmla="*/ 6103 w 10000"/>
              <a:gd name="connsiteY4" fmla="*/ 9809 h 10029"/>
              <a:gd name="connsiteX5" fmla="*/ 0 w 10000"/>
              <a:gd name="connsiteY5" fmla="*/ 8668 h 10029"/>
              <a:gd name="connsiteX6" fmla="*/ 44 w 10000"/>
              <a:gd name="connsiteY6" fmla="*/ 864 h 10029"/>
              <a:gd name="connsiteX0" fmla="*/ 9385 w 10000"/>
              <a:gd name="connsiteY0" fmla="*/ 976 h 10029"/>
              <a:gd name="connsiteX1" fmla="*/ 9321 w 10000"/>
              <a:gd name="connsiteY1" fmla="*/ 995 h 10029"/>
              <a:gd name="connsiteX2" fmla="*/ 9386 w 10000"/>
              <a:gd name="connsiteY2" fmla="*/ 968 h 10029"/>
              <a:gd name="connsiteX0" fmla="*/ 62 w 10000"/>
              <a:gd name="connsiteY0" fmla="*/ 888 h 10029"/>
              <a:gd name="connsiteX1" fmla="*/ 98 w 10000"/>
              <a:gd name="connsiteY1" fmla="*/ 922 h 10029"/>
              <a:gd name="connsiteX2" fmla="*/ 62 w 10000"/>
              <a:gd name="connsiteY2" fmla="*/ 888 h 10029"/>
              <a:gd name="connsiteX0" fmla="*/ 44 w 10017"/>
              <a:gd name="connsiteY0" fmla="*/ 864 h 10029"/>
              <a:gd name="connsiteX1" fmla="*/ 5780 w 10017"/>
              <a:gd name="connsiteY1" fmla="*/ 33 h 10029"/>
              <a:gd name="connsiteX2" fmla="*/ 10000 w 10017"/>
              <a:gd name="connsiteY2" fmla="*/ 1146 h 10029"/>
              <a:gd name="connsiteX3" fmla="*/ 7305 w 10017"/>
              <a:gd name="connsiteY3" fmla="*/ 10029 h 10029"/>
              <a:gd name="connsiteX4" fmla="*/ 6103 w 10017"/>
              <a:gd name="connsiteY4" fmla="*/ 9809 h 10029"/>
              <a:gd name="connsiteX5" fmla="*/ 0 w 10017"/>
              <a:gd name="connsiteY5" fmla="*/ 8668 h 10029"/>
              <a:gd name="connsiteX6" fmla="*/ 44 w 10017"/>
              <a:gd name="connsiteY6" fmla="*/ 864 h 10029"/>
              <a:gd name="connsiteX0" fmla="*/ 9385 w 10017"/>
              <a:gd name="connsiteY0" fmla="*/ 976 h 10029"/>
              <a:gd name="connsiteX1" fmla="*/ 9321 w 10017"/>
              <a:gd name="connsiteY1" fmla="*/ 995 h 10029"/>
              <a:gd name="connsiteX2" fmla="*/ 10017 w 10017"/>
              <a:gd name="connsiteY2" fmla="*/ 1158 h 10029"/>
              <a:gd name="connsiteX0" fmla="*/ 62 w 10017"/>
              <a:gd name="connsiteY0" fmla="*/ 888 h 10029"/>
              <a:gd name="connsiteX1" fmla="*/ 98 w 10017"/>
              <a:gd name="connsiteY1" fmla="*/ 922 h 10029"/>
              <a:gd name="connsiteX2" fmla="*/ 62 w 10017"/>
              <a:gd name="connsiteY2" fmla="*/ 888 h 10029"/>
              <a:gd name="connsiteX0" fmla="*/ 44 w 10017"/>
              <a:gd name="connsiteY0" fmla="*/ 864 h 10029"/>
              <a:gd name="connsiteX1" fmla="*/ 5780 w 10017"/>
              <a:gd name="connsiteY1" fmla="*/ 33 h 10029"/>
              <a:gd name="connsiteX2" fmla="*/ 10000 w 10017"/>
              <a:gd name="connsiteY2" fmla="*/ 1146 h 10029"/>
              <a:gd name="connsiteX3" fmla="*/ 7305 w 10017"/>
              <a:gd name="connsiteY3" fmla="*/ 10029 h 10029"/>
              <a:gd name="connsiteX4" fmla="*/ 6103 w 10017"/>
              <a:gd name="connsiteY4" fmla="*/ 9809 h 10029"/>
              <a:gd name="connsiteX5" fmla="*/ 0 w 10017"/>
              <a:gd name="connsiteY5" fmla="*/ 8668 h 10029"/>
              <a:gd name="connsiteX6" fmla="*/ 44 w 10017"/>
              <a:gd name="connsiteY6" fmla="*/ 864 h 10029"/>
              <a:gd name="connsiteX0" fmla="*/ 9385 w 10017"/>
              <a:gd name="connsiteY0" fmla="*/ 976 h 10029"/>
              <a:gd name="connsiteX1" fmla="*/ 9946 w 10017"/>
              <a:gd name="connsiteY1" fmla="*/ 1132 h 10029"/>
              <a:gd name="connsiteX2" fmla="*/ 10017 w 10017"/>
              <a:gd name="connsiteY2" fmla="*/ 1158 h 10029"/>
              <a:gd name="connsiteX0" fmla="*/ 62 w 10017"/>
              <a:gd name="connsiteY0" fmla="*/ 888 h 10029"/>
              <a:gd name="connsiteX1" fmla="*/ 98 w 10017"/>
              <a:gd name="connsiteY1" fmla="*/ 922 h 10029"/>
              <a:gd name="connsiteX2" fmla="*/ 62 w 10017"/>
              <a:gd name="connsiteY2" fmla="*/ 888 h 10029"/>
              <a:gd name="connsiteX0" fmla="*/ 44 w 10017"/>
              <a:gd name="connsiteY0" fmla="*/ 864 h 10029"/>
              <a:gd name="connsiteX1" fmla="*/ 5780 w 10017"/>
              <a:gd name="connsiteY1" fmla="*/ 33 h 10029"/>
              <a:gd name="connsiteX2" fmla="*/ 10000 w 10017"/>
              <a:gd name="connsiteY2" fmla="*/ 1146 h 10029"/>
              <a:gd name="connsiteX3" fmla="*/ 7305 w 10017"/>
              <a:gd name="connsiteY3" fmla="*/ 10029 h 10029"/>
              <a:gd name="connsiteX4" fmla="*/ 6103 w 10017"/>
              <a:gd name="connsiteY4" fmla="*/ 9809 h 10029"/>
              <a:gd name="connsiteX5" fmla="*/ 0 w 10017"/>
              <a:gd name="connsiteY5" fmla="*/ 8668 h 10029"/>
              <a:gd name="connsiteX6" fmla="*/ 44 w 10017"/>
              <a:gd name="connsiteY6" fmla="*/ 864 h 10029"/>
              <a:gd name="connsiteX0" fmla="*/ 9953 w 10017"/>
              <a:gd name="connsiteY0" fmla="*/ 1154 h 10029"/>
              <a:gd name="connsiteX1" fmla="*/ 9946 w 10017"/>
              <a:gd name="connsiteY1" fmla="*/ 1132 h 10029"/>
              <a:gd name="connsiteX2" fmla="*/ 10017 w 10017"/>
              <a:gd name="connsiteY2" fmla="*/ 1158 h 10029"/>
              <a:gd name="connsiteX0" fmla="*/ 62 w 10017"/>
              <a:gd name="connsiteY0" fmla="*/ 888 h 10029"/>
              <a:gd name="connsiteX1" fmla="*/ 98 w 10017"/>
              <a:gd name="connsiteY1" fmla="*/ 922 h 10029"/>
              <a:gd name="connsiteX2" fmla="*/ 62 w 10017"/>
              <a:gd name="connsiteY2" fmla="*/ 888 h 10029"/>
              <a:gd name="connsiteX0" fmla="*/ 44 w 10017"/>
              <a:gd name="connsiteY0" fmla="*/ 864 h 10029"/>
              <a:gd name="connsiteX1" fmla="*/ 5780 w 10017"/>
              <a:gd name="connsiteY1" fmla="*/ 33 h 10029"/>
              <a:gd name="connsiteX2" fmla="*/ 10000 w 10017"/>
              <a:gd name="connsiteY2" fmla="*/ 1146 h 10029"/>
              <a:gd name="connsiteX3" fmla="*/ 7305 w 10017"/>
              <a:gd name="connsiteY3" fmla="*/ 10029 h 10029"/>
              <a:gd name="connsiteX4" fmla="*/ 6103 w 10017"/>
              <a:gd name="connsiteY4" fmla="*/ 9809 h 10029"/>
              <a:gd name="connsiteX5" fmla="*/ 0 w 10017"/>
              <a:gd name="connsiteY5" fmla="*/ 8668 h 10029"/>
              <a:gd name="connsiteX6" fmla="*/ 44 w 10017"/>
              <a:gd name="connsiteY6" fmla="*/ 864 h 10029"/>
              <a:gd name="connsiteX0" fmla="*/ 9953 w 10017"/>
              <a:gd name="connsiteY0" fmla="*/ 1154 h 10029"/>
              <a:gd name="connsiteX1" fmla="*/ 9946 w 10017"/>
              <a:gd name="connsiteY1" fmla="*/ 1132 h 10029"/>
              <a:gd name="connsiteX2" fmla="*/ 10017 w 10017"/>
              <a:gd name="connsiteY2" fmla="*/ 1158 h 10029"/>
              <a:gd name="connsiteX0" fmla="*/ 62 w 10017"/>
              <a:gd name="connsiteY0" fmla="*/ 888 h 10029"/>
              <a:gd name="connsiteX1" fmla="*/ 98 w 10017"/>
              <a:gd name="connsiteY1" fmla="*/ 922 h 10029"/>
              <a:gd name="connsiteX2" fmla="*/ 62 w 10017"/>
              <a:gd name="connsiteY2" fmla="*/ 888 h 10029"/>
              <a:gd name="connsiteX0" fmla="*/ 44 w 10017"/>
              <a:gd name="connsiteY0" fmla="*/ 864 h 9839"/>
              <a:gd name="connsiteX1" fmla="*/ 5780 w 10017"/>
              <a:gd name="connsiteY1" fmla="*/ 33 h 9839"/>
              <a:gd name="connsiteX2" fmla="*/ 10000 w 10017"/>
              <a:gd name="connsiteY2" fmla="*/ 1146 h 9839"/>
              <a:gd name="connsiteX3" fmla="*/ 7841 w 10017"/>
              <a:gd name="connsiteY3" fmla="*/ 8163 h 9839"/>
              <a:gd name="connsiteX4" fmla="*/ 6103 w 10017"/>
              <a:gd name="connsiteY4" fmla="*/ 9809 h 9839"/>
              <a:gd name="connsiteX5" fmla="*/ 0 w 10017"/>
              <a:gd name="connsiteY5" fmla="*/ 8668 h 9839"/>
              <a:gd name="connsiteX6" fmla="*/ 44 w 10017"/>
              <a:gd name="connsiteY6" fmla="*/ 864 h 9839"/>
              <a:gd name="connsiteX0" fmla="*/ 9953 w 10017"/>
              <a:gd name="connsiteY0" fmla="*/ 1154 h 9839"/>
              <a:gd name="connsiteX1" fmla="*/ 9946 w 10017"/>
              <a:gd name="connsiteY1" fmla="*/ 1132 h 9839"/>
              <a:gd name="connsiteX2" fmla="*/ 10017 w 10017"/>
              <a:gd name="connsiteY2" fmla="*/ 1158 h 9839"/>
              <a:gd name="connsiteX0" fmla="*/ 62 w 10017"/>
              <a:gd name="connsiteY0" fmla="*/ 888 h 9839"/>
              <a:gd name="connsiteX1" fmla="*/ 98 w 10017"/>
              <a:gd name="connsiteY1" fmla="*/ 922 h 9839"/>
              <a:gd name="connsiteX2" fmla="*/ 62 w 10017"/>
              <a:gd name="connsiteY2" fmla="*/ 888 h 9839"/>
              <a:gd name="connsiteX0" fmla="*/ 44 w 10000"/>
              <a:gd name="connsiteY0" fmla="*/ 878 h 8822"/>
              <a:gd name="connsiteX1" fmla="*/ 5770 w 10000"/>
              <a:gd name="connsiteY1" fmla="*/ 34 h 8822"/>
              <a:gd name="connsiteX2" fmla="*/ 9983 w 10000"/>
              <a:gd name="connsiteY2" fmla="*/ 1165 h 8822"/>
              <a:gd name="connsiteX3" fmla="*/ 7828 w 10000"/>
              <a:gd name="connsiteY3" fmla="*/ 8297 h 8822"/>
              <a:gd name="connsiteX4" fmla="*/ 4603 w 10000"/>
              <a:gd name="connsiteY4" fmla="*/ 7645 h 8822"/>
              <a:gd name="connsiteX5" fmla="*/ 0 w 10000"/>
              <a:gd name="connsiteY5" fmla="*/ 8810 h 8822"/>
              <a:gd name="connsiteX6" fmla="*/ 44 w 10000"/>
              <a:gd name="connsiteY6" fmla="*/ 878 h 8822"/>
              <a:gd name="connsiteX0" fmla="*/ 9936 w 10000"/>
              <a:gd name="connsiteY0" fmla="*/ 1173 h 8822"/>
              <a:gd name="connsiteX1" fmla="*/ 9929 w 10000"/>
              <a:gd name="connsiteY1" fmla="*/ 1151 h 8822"/>
              <a:gd name="connsiteX2" fmla="*/ 10000 w 10000"/>
              <a:gd name="connsiteY2" fmla="*/ 1177 h 8822"/>
              <a:gd name="connsiteX0" fmla="*/ 62 w 10000"/>
              <a:gd name="connsiteY0" fmla="*/ 903 h 8822"/>
              <a:gd name="connsiteX1" fmla="*/ 98 w 10000"/>
              <a:gd name="connsiteY1" fmla="*/ 937 h 8822"/>
              <a:gd name="connsiteX2" fmla="*/ 62 w 10000"/>
              <a:gd name="connsiteY2" fmla="*/ 903 h 8822"/>
              <a:gd name="connsiteX0" fmla="*/ 61 w 10017"/>
              <a:gd name="connsiteY0" fmla="*/ 994 h 9404"/>
              <a:gd name="connsiteX1" fmla="*/ 5787 w 10017"/>
              <a:gd name="connsiteY1" fmla="*/ 38 h 9404"/>
              <a:gd name="connsiteX2" fmla="*/ 10000 w 10017"/>
              <a:gd name="connsiteY2" fmla="*/ 1320 h 9404"/>
              <a:gd name="connsiteX3" fmla="*/ 7845 w 10017"/>
              <a:gd name="connsiteY3" fmla="*/ 9404 h 9404"/>
              <a:gd name="connsiteX4" fmla="*/ 4620 w 10017"/>
              <a:gd name="connsiteY4" fmla="*/ 8665 h 9404"/>
              <a:gd name="connsiteX5" fmla="*/ 0 w 10017"/>
              <a:gd name="connsiteY5" fmla="*/ 7573 h 9404"/>
              <a:gd name="connsiteX6" fmla="*/ 61 w 10017"/>
              <a:gd name="connsiteY6" fmla="*/ 994 h 9404"/>
              <a:gd name="connsiteX0" fmla="*/ 9953 w 10017"/>
              <a:gd name="connsiteY0" fmla="*/ 1329 h 9404"/>
              <a:gd name="connsiteX1" fmla="*/ 9946 w 10017"/>
              <a:gd name="connsiteY1" fmla="*/ 1304 h 9404"/>
              <a:gd name="connsiteX2" fmla="*/ 10017 w 10017"/>
              <a:gd name="connsiteY2" fmla="*/ 1333 h 9404"/>
              <a:gd name="connsiteX0" fmla="*/ 79 w 10017"/>
              <a:gd name="connsiteY0" fmla="*/ 1023 h 9404"/>
              <a:gd name="connsiteX1" fmla="*/ 115 w 10017"/>
              <a:gd name="connsiteY1" fmla="*/ 1061 h 9404"/>
              <a:gd name="connsiteX2" fmla="*/ 79 w 10017"/>
              <a:gd name="connsiteY2" fmla="*/ 1023 h 9404"/>
              <a:gd name="connsiteX0" fmla="*/ 61 w 10000"/>
              <a:gd name="connsiteY0" fmla="*/ 1057 h 10000"/>
              <a:gd name="connsiteX1" fmla="*/ 5777 w 10000"/>
              <a:gd name="connsiteY1" fmla="*/ 40 h 10000"/>
              <a:gd name="connsiteX2" fmla="*/ 9983 w 10000"/>
              <a:gd name="connsiteY2" fmla="*/ 1404 h 10000"/>
              <a:gd name="connsiteX3" fmla="*/ 7832 w 10000"/>
              <a:gd name="connsiteY3" fmla="*/ 10000 h 10000"/>
              <a:gd name="connsiteX4" fmla="*/ 4590 w 10000"/>
              <a:gd name="connsiteY4" fmla="*/ 9038 h 10000"/>
              <a:gd name="connsiteX5" fmla="*/ 0 w 10000"/>
              <a:gd name="connsiteY5" fmla="*/ 8053 h 10000"/>
              <a:gd name="connsiteX6" fmla="*/ 61 w 10000"/>
              <a:gd name="connsiteY6" fmla="*/ 1057 h 10000"/>
              <a:gd name="connsiteX0" fmla="*/ 9936 w 10000"/>
              <a:gd name="connsiteY0" fmla="*/ 1413 h 10000"/>
              <a:gd name="connsiteX1" fmla="*/ 9929 w 10000"/>
              <a:gd name="connsiteY1" fmla="*/ 1387 h 10000"/>
              <a:gd name="connsiteX2" fmla="*/ 10000 w 10000"/>
              <a:gd name="connsiteY2" fmla="*/ 1417 h 10000"/>
              <a:gd name="connsiteX0" fmla="*/ 79 w 10000"/>
              <a:gd name="connsiteY0" fmla="*/ 1088 h 10000"/>
              <a:gd name="connsiteX1" fmla="*/ 115 w 10000"/>
              <a:gd name="connsiteY1" fmla="*/ 1128 h 10000"/>
              <a:gd name="connsiteX2" fmla="*/ 79 w 10000"/>
              <a:gd name="connsiteY2" fmla="*/ 1088 h 10000"/>
              <a:gd name="connsiteX0" fmla="*/ 61 w 10000"/>
              <a:gd name="connsiteY0" fmla="*/ 1057 h 10000"/>
              <a:gd name="connsiteX1" fmla="*/ 5777 w 10000"/>
              <a:gd name="connsiteY1" fmla="*/ 40 h 10000"/>
              <a:gd name="connsiteX2" fmla="*/ 9983 w 10000"/>
              <a:gd name="connsiteY2" fmla="*/ 1404 h 10000"/>
              <a:gd name="connsiteX3" fmla="*/ 7832 w 10000"/>
              <a:gd name="connsiteY3" fmla="*/ 10000 h 10000"/>
              <a:gd name="connsiteX4" fmla="*/ 4590 w 10000"/>
              <a:gd name="connsiteY4" fmla="*/ 9038 h 10000"/>
              <a:gd name="connsiteX5" fmla="*/ 0 w 10000"/>
              <a:gd name="connsiteY5" fmla="*/ 8053 h 10000"/>
              <a:gd name="connsiteX6" fmla="*/ 61 w 10000"/>
              <a:gd name="connsiteY6" fmla="*/ 1057 h 10000"/>
              <a:gd name="connsiteX0" fmla="*/ 9936 w 10000"/>
              <a:gd name="connsiteY0" fmla="*/ 1413 h 10000"/>
              <a:gd name="connsiteX1" fmla="*/ 9929 w 10000"/>
              <a:gd name="connsiteY1" fmla="*/ 1387 h 10000"/>
              <a:gd name="connsiteX2" fmla="*/ 10000 w 10000"/>
              <a:gd name="connsiteY2" fmla="*/ 1417 h 10000"/>
              <a:gd name="connsiteX0" fmla="*/ 79 w 10000"/>
              <a:gd name="connsiteY0" fmla="*/ 1088 h 10000"/>
              <a:gd name="connsiteX1" fmla="*/ 115 w 10000"/>
              <a:gd name="connsiteY1" fmla="*/ 1128 h 10000"/>
              <a:gd name="connsiteX2" fmla="*/ 79 w 10000"/>
              <a:gd name="connsiteY2" fmla="*/ 1088 h 10000"/>
              <a:gd name="connsiteX0" fmla="*/ 51 w 9990"/>
              <a:gd name="connsiteY0" fmla="*/ 1057 h 10000"/>
              <a:gd name="connsiteX1" fmla="*/ 5767 w 9990"/>
              <a:gd name="connsiteY1" fmla="*/ 40 h 10000"/>
              <a:gd name="connsiteX2" fmla="*/ 9973 w 9990"/>
              <a:gd name="connsiteY2" fmla="*/ 1404 h 10000"/>
              <a:gd name="connsiteX3" fmla="*/ 7822 w 9990"/>
              <a:gd name="connsiteY3" fmla="*/ 10000 h 10000"/>
              <a:gd name="connsiteX4" fmla="*/ 4580 w 9990"/>
              <a:gd name="connsiteY4" fmla="*/ 9038 h 10000"/>
              <a:gd name="connsiteX5" fmla="*/ 0 w 9990"/>
              <a:gd name="connsiteY5" fmla="*/ 8013 h 10000"/>
              <a:gd name="connsiteX6" fmla="*/ 51 w 9990"/>
              <a:gd name="connsiteY6" fmla="*/ 1057 h 10000"/>
              <a:gd name="connsiteX0" fmla="*/ 9926 w 9990"/>
              <a:gd name="connsiteY0" fmla="*/ 1413 h 10000"/>
              <a:gd name="connsiteX1" fmla="*/ 9919 w 9990"/>
              <a:gd name="connsiteY1" fmla="*/ 1387 h 10000"/>
              <a:gd name="connsiteX2" fmla="*/ 9990 w 9990"/>
              <a:gd name="connsiteY2" fmla="*/ 1417 h 10000"/>
              <a:gd name="connsiteX0" fmla="*/ 69 w 9990"/>
              <a:gd name="connsiteY0" fmla="*/ 1088 h 10000"/>
              <a:gd name="connsiteX1" fmla="*/ 105 w 9990"/>
              <a:gd name="connsiteY1" fmla="*/ 1128 h 10000"/>
              <a:gd name="connsiteX2" fmla="*/ 69 w 9990"/>
              <a:gd name="connsiteY2" fmla="*/ 1088 h 10000"/>
              <a:gd name="connsiteX0" fmla="*/ 51 w 10000"/>
              <a:gd name="connsiteY0" fmla="*/ 1057 h 9814"/>
              <a:gd name="connsiteX1" fmla="*/ 5773 w 10000"/>
              <a:gd name="connsiteY1" fmla="*/ 40 h 9814"/>
              <a:gd name="connsiteX2" fmla="*/ 9983 w 10000"/>
              <a:gd name="connsiteY2" fmla="*/ 1404 h 9814"/>
              <a:gd name="connsiteX3" fmla="*/ 7855 w 10000"/>
              <a:gd name="connsiteY3" fmla="*/ 9814 h 9814"/>
              <a:gd name="connsiteX4" fmla="*/ 4585 w 10000"/>
              <a:gd name="connsiteY4" fmla="*/ 9038 h 9814"/>
              <a:gd name="connsiteX5" fmla="*/ 0 w 10000"/>
              <a:gd name="connsiteY5" fmla="*/ 8013 h 9814"/>
              <a:gd name="connsiteX6" fmla="*/ 51 w 10000"/>
              <a:gd name="connsiteY6" fmla="*/ 1057 h 9814"/>
              <a:gd name="connsiteX0" fmla="*/ 9936 w 10000"/>
              <a:gd name="connsiteY0" fmla="*/ 1413 h 9814"/>
              <a:gd name="connsiteX1" fmla="*/ 9929 w 10000"/>
              <a:gd name="connsiteY1" fmla="*/ 1387 h 9814"/>
              <a:gd name="connsiteX2" fmla="*/ 10000 w 10000"/>
              <a:gd name="connsiteY2" fmla="*/ 1417 h 9814"/>
              <a:gd name="connsiteX0" fmla="*/ 69 w 10000"/>
              <a:gd name="connsiteY0" fmla="*/ 1088 h 9814"/>
              <a:gd name="connsiteX1" fmla="*/ 105 w 10000"/>
              <a:gd name="connsiteY1" fmla="*/ 1128 h 9814"/>
              <a:gd name="connsiteX2" fmla="*/ 69 w 10000"/>
              <a:gd name="connsiteY2" fmla="*/ 1088 h 9814"/>
              <a:gd name="connsiteX0" fmla="*/ 51 w 10000"/>
              <a:gd name="connsiteY0" fmla="*/ 1077 h 10000"/>
              <a:gd name="connsiteX1" fmla="*/ 5773 w 10000"/>
              <a:gd name="connsiteY1" fmla="*/ 41 h 10000"/>
              <a:gd name="connsiteX2" fmla="*/ 9983 w 10000"/>
              <a:gd name="connsiteY2" fmla="*/ 1431 h 10000"/>
              <a:gd name="connsiteX3" fmla="*/ 7855 w 10000"/>
              <a:gd name="connsiteY3" fmla="*/ 10000 h 10000"/>
              <a:gd name="connsiteX4" fmla="*/ 4585 w 10000"/>
              <a:gd name="connsiteY4" fmla="*/ 9209 h 10000"/>
              <a:gd name="connsiteX5" fmla="*/ 0 w 10000"/>
              <a:gd name="connsiteY5" fmla="*/ 8165 h 10000"/>
              <a:gd name="connsiteX6" fmla="*/ 51 w 10000"/>
              <a:gd name="connsiteY6" fmla="*/ 1077 h 10000"/>
              <a:gd name="connsiteX0" fmla="*/ 9936 w 10000"/>
              <a:gd name="connsiteY0" fmla="*/ 1440 h 10000"/>
              <a:gd name="connsiteX1" fmla="*/ 9929 w 10000"/>
              <a:gd name="connsiteY1" fmla="*/ 1413 h 10000"/>
              <a:gd name="connsiteX2" fmla="*/ 10000 w 10000"/>
              <a:gd name="connsiteY2" fmla="*/ 1444 h 10000"/>
              <a:gd name="connsiteX0" fmla="*/ 69 w 10000"/>
              <a:gd name="connsiteY0" fmla="*/ 1109 h 10000"/>
              <a:gd name="connsiteX1" fmla="*/ 105 w 10000"/>
              <a:gd name="connsiteY1" fmla="*/ 1149 h 10000"/>
              <a:gd name="connsiteX2" fmla="*/ 69 w 10000"/>
              <a:gd name="connsiteY2" fmla="*/ 1109 h 10000"/>
              <a:gd name="connsiteX0" fmla="*/ 51 w 10000"/>
              <a:gd name="connsiteY0" fmla="*/ 1077 h 10000"/>
              <a:gd name="connsiteX1" fmla="*/ 5773 w 10000"/>
              <a:gd name="connsiteY1" fmla="*/ 41 h 10000"/>
              <a:gd name="connsiteX2" fmla="*/ 9983 w 10000"/>
              <a:gd name="connsiteY2" fmla="*/ 1431 h 10000"/>
              <a:gd name="connsiteX3" fmla="*/ 7855 w 10000"/>
              <a:gd name="connsiteY3" fmla="*/ 10000 h 10000"/>
              <a:gd name="connsiteX4" fmla="*/ 4528 w 10000"/>
              <a:gd name="connsiteY4" fmla="*/ 9261 h 10000"/>
              <a:gd name="connsiteX5" fmla="*/ 0 w 10000"/>
              <a:gd name="connsiteY5" fmla="*/ 8165 h 10000"/>
              <a:gd name="connsiteX6" fmla="*/ 51 w 10000"/>
              <a:gd name="connsiteY6" fmla="*/ 1077 h 10000"/>
              <a:gd name="connsiteX0" fmla="*/ 9936 w 10000"/>
              <a:gd name="connsiteY0" fmla="*/ 1440 h 10000"/>
              <a:gd name="connsiteX1" fmla="*/ 9929 w 10000"/>
              <a:gd name="connsiteY1" fmla="*/ 1413 h 10000"/>
              <a:gd name="connsiteX2" fmla="*/ 10000 w 10000"/>
              <a:gd name="connsiteY2" fmla="*/ 1444 h 10000"/>
              <a:gd name="connsiteX0" fmla="*/ 69 w 10000"/>
              <a:gd name="connsiteY0" fmla="*/ 1109 h 10000"/>
              <a:gd name="connsiteX1" fmla="*/ 105 w 10000"/>
              <a:gd name="connsiteY1" fmla="*/ 1149 h 10000"/>
              <a:gd name="connsiteX2" fmla="*/ 69 w 10000"/>
              <a:gd name="connsiteY2" fmla="*/ 1109 h 10000"/>
              <a:gd name="connsiteX0" fmla="*/ 51 w 10000"/>
              <a:gd name="connsiteY0" fmla="*/ 343 h 9266"/>
              <a:gd name="connsiteX1" fmla="*/ 5428 w 10000"/>
              <a:gd name="connsiteY1" fmla="*/ 247 h 9266"/>
              <a:gd name="connsiteX2" fmla="*/ 9983 w 10000"/>
              <a:gd name="connsiteY2" fmla="*/ 697 h 9266"/>
              <a:gd name="connsiteX3" fmla="*/ 7855 w 10000"/>
              <a:gd name="connsiteY3" fmla="*/ 9266 h 9266"/>
              <a:gd name="connsiteX4" fmla="*/ 4528 w 10000"/>
              <a:gd name="connsiteY4" fmla="*/ 8527 h 9266"/>
              <a:gd name="connsiteX5" fmla="*/ 0 w 10000"/>
              <a:gd name="connsiteY5" fmla="*/ 7431 h 9266"/>
              <a:gd name="connsiteX6" fmla="*/ 51 w 10000"/>
              <a:gd name="connsiteY6" fmla="*/ 343 h 9266"/>
              <a:gd name="connsiteX0" fmla="*/ 9936 w 10000"/>
              <a:gd name="connsiteY0" fmla="*/ 706 h 9266"/>
              <a:gd name="connsiteX1" fmla="*/ 9929 w 10000"/>
              <a:gd name="connsiteY1" fmla="*/ 679 h 9266"/>
              <a:gd name="connsiteX2" fmla="*/ 10000 w 10000"/>
              <a:gd name="connsiteY2" fmla="*/ 710 h 9266"/>
              <a:gd name="connsiteX0" fmla="*/ 69 w 10000"/>
              <a:gd name="connsiteY0" fmla="*/ 375 h 9266"/>
              <a:gd name="connsiteX1" fmla="*/ 105 w 10000"/>
              <a:gd name="connsiteY1" fmla="*/ 415 h 9266"/>
              <a:gd name="connsiteX2" fmla="*/ 69 w 10000"/>
              <a:gd name="connsiteY2" fmla="*/ 375 h 9266"/>
              <a:gd name="connsiteX0" fmla="*/ 51 w 10000"/>
              <a:gd name="connsiteY0" fmla="*/ 148 h 9778"/>
              <a:gd name="connsiteX1" fmla="*/ 5315 w 10000"/>
              <a:gd name="connsiteY1" fmla="*/ 1213 h 9778"/>
              <a:gd name="connsiteX2" fmla="*/ 9983 w 10000"/>
              <a:gd name="connsiteY2" fmla="*/ 530 h 9778"/>
              <a:gd name="connsiteX3" fmla="*/ 7855 w 10000"/>
              <a:gd name="connsiteY3" fmla="*/ 9778 h 9778"/>
              <a:gd name="connsiteX4" fmla="*/ 4528 w 10000"/>
              <a:gd name="connsiteY4" fmla="*/ 8980 h 9778"/>
              <a:gd name="connsiteX5" fmla="*/ 0 w 10000"/>
              <a:gd name="connsiteY5" fmla="*/ 7798 h 9778"/>
              <a:gd name="connsiteX6" fmla="*/ 51 w 10000"/>
              <a:gd name="connsiteY6" fmla="*/ 148 h 9778"/>
              <a:gd name="connsiteX0" fmla="*/ 9936 w 10000"/>
              <a:gd name="connsiteY0" fmla="*/ 540 h 9778"/>
              <a:gd name="connsiteX1" fmla="*/ 9929 w 10000"/>
              <a:gd name="connsiteY1" fmla="*/ 511 h 9778"/>
              <a:gd name="connsiteX2" fmla="*/ 10000 w 10000"/>
              <a:gd name="connsiteY2" fmla="*/ 544 h 9778"/>
              <a:gd name="connsiteX0" fmla="*/ 69 w 10000"/>
              <a:gd name="connsiteY0" fmla="*/ 183 h 9778"/>
              <a:gd name="connsiteX1" fmla="*/ 105 w 10000"/>
              <a:gd name="connsiteY1" fmla="*/ 226 h 9778"/>
              <a:gd name="connsiteX2" fmla="*/ 69 w 10000"/>
              <a:gd name="connsiteY2" fmla="*/ 183 h 9778"/>
              <a:gd name="connsiteX0" fmla="*/ 51 w 10000"/>
              <a:gd name="connsiteY0" fmla="*/ 348 h 10197"/>
              <a:gd name="connsiteX1" fmla="*/ 5523 w 10000"/>
              <a:gd name="connsiteY1" fmla="*/ 317 h 10197"/>
              <a:gd name="connsiteX2" fmla="*/ 9983 w 10000"/>
              <a:gd name="connsiteY2" fmla="*/ 739 h 10197"/>
              <a:gd name="connsiteX3" fmla="*/ 7855 w 10000"/>
              <a:gd name="connsiteY3" fmla="*/ 10197 h 10197"/>
              <a:gd name="connsiteX4" fmla="*/ 4528 w 10000"/>
              <a:gd name="connsiteY4" fmla="*/ 9381 h 10197"/>
              <a:gd name="connsiteX5" fmla="*/ 0 w 10000"/>
              <a:gd name="connsiteY5" fmla="*/ 8172 h 10197"/>
              <a:gd name="connsiteX6" fmla="*/ 51 w 10000"/>
              <a:gd name="connsiteY6" fmla="*/ 348 h 10197"/>
              <a:gd name="connsiteX0" fmla="*/ 9936 w 10000"/>
              <a:gd name="connsiteY0" fmla="*/ 749 h 10197"/>
              <a:gd name="connsiteX1" fmla="*/ 9929 w 10000"/>
              <a:gd name="connsiteY1" fmla="*/ 720 h 10197"/>
              <a:gd name="connsiteX2" fmla="*/ 10000 w 10000"/>
              <a:gd name="connsiteY2" fmla="*/ 753 h 10197"/>
              <a:gd name="connsiteX0" fmla="*/ 69 w 10000"/>
              <a:gd name="connsiteY0" fmla="*/ 384 h 10197"/>
              <a:gd name="connsiteX1" fmla="*/ 105 w 10000"/>
              <a:gd name="connsiteY1" fmla="*/ 428 h 10197"/>
              <a:gd name="connsiteX2" fmla="*/ 69 w 10000"/>
              <a:gd name="connsiteY2" fmla="*/ 384 h 10197"/>
              <a:gd name="connsiteX0" fmla="*/ 51 w 10000"/>
              <a:gd name="connsiteY0" fmla="*/ 348 h 10197"/>
              <a:gd name="connsiteX1" fmla="*/ 5523 w 10000"/>
              <a:gd name="connsiteY1" fmla="*/ 317 h 10197"/>
              <a:gd name="connsiteX2" fmla="*/ 9983 w 10000"/>
              <a:gd name="connsiteY2" fmla="*/ 739 h 10197"/>
              <a:gd name="connsiteX3" fmla="*/ 7855 w 10000"/>
              <a:gd name="connsiteY3" fmla="*/ 10197 h 10197"/>
              <a:gd name="connsiteX4" fmla="*/ 4528 w 10000"/>
              <a:gd name="connsiteY4" fmla="*/ 9381 h 10197"/>
              <a:gd name="connsiteX5" fmla="*/ 0 w 10000"/>
              <a:gd name="connsiteY5" fmla="*/ 8172 h 10197"/>
              <a:gd name="connsiteX6" fmla="*/ 51 w 10000"/>
              <a:gd name="connsiteY6" fmla="*/ 348 h 10197"/>
              <a:gd name="connsiteX0" fmla="*/ 9936 w 10000"/>
              <a:gd name="connsiteY0" fmla="*/ 749 h 10197"/>
              <a:gd name="connsiteX1" fmla="*/ 9929 w 10000"/>
              <a:gd name="connsiteY1" fmla="*/ 720 h 10197"/>
              <a:gd name="connsiteX2" fmla="*/ 10000 w 10000"/>
              <a:gd name="connsiteY2" fmla="*/ 753 h 10197"/>
              <a:gd name="connsiteX0" fmla="*/ 1764 w 10000"/>
              <a:gd name="connsiteY0" fmla="*/ 2126 h 10197"/>
              <a:gd name="connsiteX1" fmla="*/ 105 w 10000"/>
              <a:gd name="connsiteY1" fmla="*/ 428 h 10197"/>
              <a:gd name="connsiteX2" fmla="*/ 1764 w 10000"/>
              <a:gd name="connsiteY2" fmla="*/ 2126 h 10197"/>
              <a:gd name="connsiteX0" fmla="*/ 51 w 10000"/>
              <a:gd name="connsiteY0" fmla="*/ 348 h 10197"/>
              <a:gd name="connsiteX1" fmla="*/ 5523 w 10000"/>
              <a:gd name="connsiteY1" fmla="*/ 317 h 10197"/>
              <a:gd name="connsiteX2" fmla="*/ 9983 w 10000"/>
              <a:gd name="connsiteY2" fmla="*/ 739 h 10197"/>
              <a:gd name="connsiteX3" fmla="*/ 7855 w 10000"/>
              <a:gd name="connsiteY3" fmla="*/ 10197 h 10197"/>
              <a:gd name="connsiteX4" fmla="*/ 4528 w 10000"/>
              <a:gd name="connsiteY4" fmla="*/ 9381 h 10197"/>
              <a:gd name="connsiteX5" fmla="*/ 0 w 10000"/>
              <a:gd name="connsiteY5" fmla="*/ 8172 h 10197"/>
              <a:gd name="connsiteX6" fmla="*/ 51 w 10000"/>
              <a:gd name="connsiteY6" fmla="*/ 348 h 10197"/>
              <a:gd name="connsiteX0" fmla="*/ 9936 w 10000"/>
              <a:gd name="connsiteY0" fmla="*/ 749 h 10197"/>
              <a:gd name="connsiteX1" fmla="*/ 9929 w 10000"/>
              <a:gd name="connsiteY1" fmla="*/ 720 h 10197"/>
              <a:gd name="connsiteX2" fmla="*/ 10000 w 10000"/>
              <a:gd name="connsiteY2" fmla="*/ 753 h 10197"/>
              <a:gd name="connsiteX0" fmla="*/ 1764 w 10000"/>
              <a:gd name="connsiteY0" fmla="*/ 2126 h 10197"/>
              <a:gd name="connsiteX1" fmla="*/ 1700 w 10000"/>
              <a:gd name="connsiteY1" fmla="*/ 2024 h 10197"/>
              <a:gd name="connsiteX2" fmla="*/ 1764 w 10000"/>
              <a:gd name="connsiteY2" fmla="*/ 2126 h 10197"/>
              <a:gd name="connsiteX0" fmla="*/ 1359 w 10000"/>
              <a:gd name="connsiteY0" fmla="*/ 1871 h 9936"/>
              <a:gd name="connsiteX1" fmla="*/ 5523 w 10000"/>
              <a:gd name="connsiteY1" fmla="*/ 56 h 9936"/>
              <a:gd name="connsiteX2" fmla="*/ 9983 w 10000"/>
              <a:gd name="connsiteY2" fmla="*/ 478 h 9936"/>
              <a:gd name="connsiteX3" fmla="*/ 7855 w 10000"/>
              <a:gd name="connsiteY3" fmla="*/ 9936 h 9936"/>
              <a:gd name="connsiteX4" fmla="*/ 4528 w 10000"/>
              <a:gd name="connsiteY4" fmla="*/ 9120 h 9936"/>
              <a:gd name="connsiteX5" fmla="*/ 0 w 10000"/>
              <a:gd name="connsiteY5" fmla="*/ 7911 h 9936"/>
              <a:gd name="connsiteX6" fmla="*/ 1359 w 10000"/>
              <a:gd name="connsiteY6" fmla="*/ 1871 h 9936"/>
              <a:gd name="connsiteX0" fmla="*/ 9936 w 10000"/>
              <a:gd name="connsiteY0" fmla="*/ 488 h 9936"/>
              <a:gd name="connsiteX1" fmla="*/ 9929 w 10000"/>
              <a:gd name="connsiteY1" fmla="*/ 459 h 9936"/>
              <a:gd name="connsiteX2" fmla="*/ 10000 w 10000"/>
              <a:gd name="connsiteY2" fmla="*/ 492 h 9936"/>
              <a:gd name="connsiteX0" fmla="*/ 1764 w 10000"/>
              <a:gd name="connsiteY0" fmla="*/ 1865 h 9936"/>
              <a:gd name="connsiteX1" fmla="*/ 1700 w 10000"/>
              <a:gd name="connsiteY1" fmla="*/ 1763 h 9936"/>
              <a:gd name="connsiteX2" fmla="*/ 1764 w 10000"/>
              <a:gd name="connsiteY2" fmla="*/ 1865 h 9936"/>
              <a:gd name="connsiteX0" fmla="*/ 277 w 10000"/>
              <a:gd name="connsiteY0" fmla="*/ 1225 h 9967"/>
              <a:gd name="connsiteX1" fmla="*/ 5523 w 10000"/>
              <a:gd name="connsiteY1" fmla="*/ 23 h 9967"/>
              <a:gd name="connsiteX2" fmla="*/ 9983 w 10000"/>
              <a:gd name="connsiteY2" fmla="*/ 448 h 9967"/>
              <a:gd name="connsiteX3" fmla="*/ 7855 w 10000"/>
              <a:gd name="connsiteY3" fmla="*/ 9967 h 9967"/>
              <a:gd name="connsiteX4" fmla="*/ 4528 w 10000"/>
              <a:gd name="connsiteY4" fmla="*/ 9146 h 9967"/>
              <a:gd name="connsiteX5" fmla="*/ 0 w 10000"/>
              <a:gd name="connsiteY5" fmla="*/ 7929 h 9967"/>
              <a:gd name="connsiteX6" fmla="*/ 277 w 10000"/>
              <a:gd name="connsiteY6" fmla="*/ 1225 h 9967"/>
              <a:gd name="connsiteX0" fmla="*/ 9936 w 10000"/>
              <a:gd name="connsiteY0" fmla="*/ 458 h 9967"/>
              <a:gd name="connsiteX1" fmla="*/ 9929 w 10000"/>
              <a:gd name="connsiteY1" fmla="*/ 429 h 9967"/>
              <a:gd name="connsiteX2" fmla="*/ 10000 w 10000"/>
              <a:gd name="connsiteY2" fmla="*/ 462 h 9967"/>
              <a:gd name="connsiteX0" fmla="*/ 1764 w 10000"/>
              <a:gd name="connsiteY0" fmla="*/ 1844 h 9967"/>
              <a:gd name="connsiteX1" fmla="*/ 1700 w 10000"/>
              <a:gd name="connsiteY1" fmla="*/ 1741 h 9967"/>
              <a:gd name="connsiteX2" fmla="*/ 1764 w 10000"/>
              <a:gd name="connsiteY2" fmla="*/ 1844 h 9967"/>
              <a:gd name="connsiteX0" fmla="*/ 277 w 10000"/>
              <a:gd name="connsiteY0" fmla="*/ 1229 h 10000"/>
              <a:gd name="connsiteX1" fmla="*/ 5523 w 10000"/>
              <a:gd name="connsiteY1" fmla="*/ 23 h 10000"/>
              <a:gd name="connsiteX2" fmla="*/ 9983 w 10000"/>
              <a:gd name="connsiteY2" fmla="*/ 449 h 10000"/>
              <a:gd name="connsiteX3" fmla="*/ 7855 w 10000"/>
              <a:gd name="connsiteY3" fmla="*/ 10000 h 10000"/>
              <a:gd name="connsiteX4" fmla="*/ 4528 w 10000"/>
              <a:gd name="connsiteY4" fmla="*/ 9176 h 10000"/>
              <a:gd name="connsiteX5" fmla="*/ 0 w 10000"/>
              <a:gd name="connsiteY5" fmla="*/ 7955 h 10000"/>
              <a:gd name="connsiteX6" fmla="*/ 277 w 10000"/>
              <a:gd name="connsiteY6" fmla="*/ 1229 h 10000"/>
              <a:gd name="connsiteX0" fmla="*/ 9936 w 10000"/>
              <a:gd name="connsiteY0" fmla="*/ 460 h 10000"/>
              <a:gd name="connsiteX1" fmla="*/ 9929 w 10000"/>
              <a:gd name="connsiteY1" fmla="*/ 430 h 10000"/>
              <a:gd name="connsiteX2" fmla="*/ 10000 w 10000"/>
              <a:gd name="connsiteY2" fmla="*/ 464 h 10000"/>
              <a:gd name="connsiteX0" fmla="*/ 1764 w 10000"/>
              <a:gd name="connsiteY0" fmla="*/ 1850 h 10000"/>
              <a:gd name="connsiteX1" fmla="*/ 1700 w 10000"/>
              <a:gd name="connsiteY1" fmla="*/ 1747 h 10000"/>
              <a:gd name="connsiteX2" fmla="*/ 1764 w 10000"/>
              <a:gd name="connsiteY2" fmla="*/ 1850 h 10000"/>
              <a:gd name="connsiteX0" fmla="*/ 277 w 9983"/>
              <a:gd name="connsiteY0" fmla="*/ 1229 h 10000"/>
              <a:gd name="connsiteX1" fmla="*/ 5523 w 9983"/>
              <a:gd name="connsiteY1" fmla="*/ 23 h 10000"/>
              <a:gd name="connsiteX2" fmla="*/ 9983 w 9983"/>
              <a:gd name="connsiteY2" fmla="*/ 449 h 10000"/>
              <a:gd name="connsiteX3" fmla="*/ 7855 w 9983"/>
              <a:gd name="connsiteY3" fmla="*/ 10000 h 10000"/>
              <a:gd name="connsiteX4" fmla="*/ 4528 w 9983"/>
              <a:gd name="connsiteY4" fmla="*/ 9176 h 10000"/>
              <a:gd name="connsiteX5" fmla="*/ 0 w 9983"/>
              <a:gd name="connsiteY5" fmla="*/ 7955 h 10000"/>
              <a:gd name="connsiteX6" fmla="*/ 277 w 9983"/>
              <a:gd name="connsiteY6" fmla="*/ 1229 h 10000"/>
              <a:gd name="connsiteX0" fmla="*/ 9936 w 9983"/>
              <a:gd name="connsiteY0" fmla="*/ 460 h 10000"/>
              <a:gd name="connsiteX1" fmla="*/ 9929 w 9983"/>
              <a:gd name="connsiteY1" fmla="*/ 430 h 10000"/>
              <a:gd name="connsiteX2" fmla="*/ 9498 w 9983"/>
              <a:gd name="connsiteY2" fmla="*/ 1518 h 10000"/>
              <a:gd name="connsiteX0" fmla="*/ 1764 w 9983"/>
              <a:gd name="connsiteY0" fmla="*/ 1850 h 10000"/>
              <a:gd name="connsiteX1" fmla="*/ 1700 w 9983"/>
              <a:gd name="connsiteY1" fmla="*/ 1747 h 10000"/>
              <a:gd name="connsiteX2" fmla="*/ 1764 w 9983"/>
              <a:gd name="connsiteY2" fmla="*/ 1850 h 10000"/>
              <a:gd name="connsiteX0" fmla="*/ 277 w 10000"/>
              <a:gd name="connsiteY0" fmla="*/ 1229 h 10000"/>
              <a:gd name="connsiteX1" fmla="*/ 5532 w 10000"/>
              <a:gd name="connsiteY1" fmla="*/ 23 h 10000"/>
              <a:gd name="connsiteX2" fmla="*/ 10000 w 10000"/>
              <a:gd name="connsiteY2" fmla="*/ 449 h 10000"/>
              <a:gd name="connsiteX3" fmla="*/ 7868 w 10000"/>
              <a:gd name="connsiteY3" fmla="*/ 10000 h 10000"/>
              <a:gd name="connsiteX4" fmla="*/ 4536 w 10000"/>
              <a:gd name="connsiteY4" fmla="*/ 9176 h 10000"/>
              <a:gd name="connsiteX5" fmla="*/ 0 w 10000"/>
              <a:gd name="connsiteY5" fmla="*/ 7955 h 10000"/>
              <a:gd name="connsiteX6" fmla="*/ 277 w 10000"/>
              <a:gd name="connsiteY6" fmla="*/ 1229 h 10000"/>
              <a:gd name="connsiteX0" fmla="*/ 9953 w 10000"/>
              <a:gd name="connsiteY0" fmla="*/ 460 h 10000"/>
              <a:gd name="connsiteX1" fmla="*/ 9359 w 10000"/>
              <a:gd name="connsiteY1" fmla="*/ 1365 h 10000"/>
              <a:gd name="connsiteX2" fmla="*/ 9514 w 10000"/>
              <a:gd name="connsiteY2" fmla="*/ 1518 h 10000"/>
              <a:gd name="connsiteX0" fmla="*/ 1767 w 10000"/>
              <a:gd name="connsiteY0" fmla="*/ 1850 h 10000"/>
              <a:gd name="connsiteX1" fmla="*/ 1703 w 10000"/>
              <a:gd name="connsiteY1" fmla="*/ 1747 h 10000"/>
              <a:gd name="connsiteX2" fmla="*/ 1767 w 10000"/>
              <a:gd name="connsiteY2" fmla="*/ 1850 h 10000"/>
              <a:gd name="connsiteX0" fmla="*/ 277 w 10000"/>
              <a:gd name="connsiteY0" fmla="*/ 1229 h 10000"/>
              <a:gd name="connsiteX1" fmla="*/ 5532 w 10000"/>
              <a:gd name="connsiteY1" fmla="*/ 23 h 10000"/>
              <a:gd name="connsiteX2" fmla="*/ 10000 w 10000"/>
              <a:gd name="connsiteY2" fmla="*/ 449 h 10000"/>
              <a:gd name="connsiteX3" fmla="*/ 7868 w 10000"/>
              <a:gd name="connsiteY3" fmla="*/ 10000 h 10000"/>
              <a:gd name="connsiteX4" fmla="*/ 4536 w 10000"/>
              <a:gd name="connsiteY4" fmla="*/ 9176 h 10000"/>
              <a:gd name="connsiteX5" fmla="*/ 0 w 10000"/>
              <a:gd name="connsiteY5" fmla="*/ 7955 h 10000"/>
              <a:gd name="connsiteX6" fmla="*/ 277 w 10000"/>
              <a:gd name="connsiteY6" fmla="*/ 1229 h 10000"/>
              <a:gd name="connsiteX0" fmla="*/ 9922 w 10000"/>
              <a:gd name="connsiteY0" fmla="*/ 597 h 10000"/>
              <a:gd name="connsiteX1" fmla="*/ 9359 w 10000"/>
              <a:gd name="connsiteY1" fmla="*/ 1365 h 10000"/>
              <a:gd name="connsiteX2" fmla="*/ 9514 w 10000"/>
              <a:gd name="connsiteY2" fmla="*/ 1518 h 10000"/>
              <a:gd name="connsiteX0" fmla="*/ 1767 w 10000"/>
              <a:gd name="connsiteY0" fmla="*/ 1850 h 10000"/>
              <a:gd name="connsiteX1" fmla="*/ 1703 w 10000"/>
              <a:gd name="connsiteY1" fmla="*/ 1747 h 10000"/>
              <a:gd name="connsiteX2" fmla="*/ 1767 w 10000"/>
              <a:gd name="connsiteY2" fmla="*/ 1850 h 10000"/>
              <a:gd name="connsiteX0" fmla="*/ 277 w 10000"/>
              <a:gd name="connsiteY0" fmla="*/ 1229 h 10000"/>
              <a:gd name="connsiteX1" fmla="*/ 5532 w 10000"/>
              <a:gd name="connsiteY1" fmla="*/ 23 h 10000"/>
              <a:gd name="connsiteX2" fmla="*/ 10000 w 10000"/>
              <a:gd name="connsiteY2" fmla="*/ 449 h 10000"/>
              <a:gd name="connsiteX3" fmla="*/ 7868 w 10000"/>
              <a:gd name="connsiteY3" fmla="*/ 10000 h 10000"/>
              <a:gd name="connsiteX4" fmla="*/ 4536 w 10000"/>
              <a:gd name="connsiteY4" fmla="*/ 9176 h 10000"/>
              <a:gd name="connsiteX5" fmla="*/ 0 w 10000"/>
              <a:gd name="connsiteY5" fmla="*/ 7955 h 10000"/>
              <a:gd name="connsiteX6" fmla="*/ 277 w 10000"/>
              <a:gd name="connsiteY6" fmla="*/ 1229 h 10000"/>
              <a:gd name="connsiteX0" fmla="*/ 9424 w 10000"/>
              <a:gd name="connsiteY0" fmla="*/ 1434 h 10000"/>
              <a:gd name="connsiteX1" fmla="*/ 9359 w 10000"/>
              <a:gd name="connsiteY1" fmla="*/ 1365 h 10000"/>
              <a:gd name="connsiteX2" fmla="*/ 9514 w 10000"/>
              <a:gd name="connsiteY2" fmla="*/ 1518 h 10000"/>
              <a:gd name="connsiteX0" fmla="*/ 1767 w 10000"/>
              <a:gd name="connsiteY0" fmla="*/ 1850 h 10000"/>
              <a:gd name="connsiteX1" fmla="*/ 1703 w 10000"/>
              <a:gd name="connsiteY1" fmla="*/ 1747 h 10000"/>
              <a:gd name="connsiteX2" fmla="*/ 1767 w 10000"/>
              <a:gd name="connsiteY2" fmla="*/ 1850 h 10000"/>
              <a:gd name="connsiteX0" fmla="*/ 277 w 9814"/>
              <a:gd name="connsiteY0" fmla="*/ 1208 h 9979"/>
              <a:gd name="connsiteX1" fmla="*/ 5532 w 9814"/>
              <a:gd name="connsiteY1" fmla="*/ 2 h 9979"/>
              <a:gd name="connsiteX2" fmla="*/ 9814 w 9814"/>
              <a:gd name="connsiteY2" fmla="*/ 960 h 9979"/>
              <a:gd name="connsiteX3" fmla="*/ 7868 w 9814"/>
              <a:gd name="connsiteY3" fmla="*/ 9979 h 9979"/>
              <a:gd name="connsiteX4" fmla="*/ 4536 w 9814"/>
              <a:gd name="connsiteY4" fmla="*/ 9155 h 9979"/>
              <a:gd name="connsiteX5" fmla="*/ 0 w 9814"/>
              <a:gd name="connsiteY5" fmla="*/ 7934 h 9979"/>
              <a:gd name="connsiteX6" fmla="*/ 277 w 9814"/>
              <a:gd name="connsiteY6" fmla="*/ 1208 h 9979"/>
              <a:gd name="connsiteX0" fmla="*/ 9424 w 9814"/>
              <a:gd name="connsiteY0" fmla="*/ 1413 h 9979"/>
              <a:gd name="connsiteX1" fmla="*/ 9359 w 9814"/>
              <a:gd name="connsiteY1" fmla="*/ 1344 h 9979"/>
              <a:gd name="connsiteX2" fmla="*/ 9514 w 9814"/>
              <a:gd name="connsiteY2" fmla="*/ 1497 h 9979"/>
              <a:gd name="connsiteX0" fmla="*/ 1767 w 9814"/>
              <a:gd name="connsiteY0" fmla="*/ 1829 h 9979"/>
              <a:gd name="connsiteX1" fmla="*/ 1703 w 9814"/>
              <a:gd name="connsiteY1" fmla="*/ 1726 h 9979"/>
              <a:gd name="connsiteX2" fmla="*/ 1767 w 9814"/>
              <a:gd name="connsiteY2" fmla="*/ 1829 h 9979"/>
              <a:gd name="connsiteX0" fmla="*/ 282 w 10000"/>
              <a:gd name="connsiteY0" fmla="*/ 1211 h 10000"/>
              <a:gd name="connsiteX1" fmla="*/ 5637 w 10000"/>
              <a:gd name="connsiteY1" fmla="*/ 2 h 10000"/>
              <a:gd name="connsiteX2" fmla="*/ 10000 w 10000"/>
              <a:gd name="connsiteY2" fmla="*/ 962 h 10000"/>
              <a:gd name="connsiteX3" fmla="*/ 8017 w 10000"/>
              <a:gd name="connsiteY3" fmla="*/ 10000 h 10000"/>
              <a:gd name="connsiteX4" fmla="*/ 4622 w 10000"/>
              <a:gd name="connsiteY4" fmla="*/ 9174 h 10000"/>
              <a:gd name="connsiteX5" fmla="*/ 0 w 10000"/>
              <a:gd name="connsiteY5" fmla="*/ 7951 h 10000"/>
              <a:gd name="connsiteX6" fmla="*/ 282 w 10000"/>
              <a:gd name="connsiteY6" fmla="*/ 1211 h 10000"/>
              <a:gd name="connsiteX0" fmla="*/ 9603 w 10000"/>
              <a:gd name="connsiteY0" fmla="*/ 1416 h 10000"/>
              <a:gd name="connsiteX1" fmla="*/ 9536 w 10000"/>
              <a:gd name="connsiteY1" fmla="*/ 1347 h 10000"/>
              <a:gd name="connsiteX2" fmla="*/ 9694 w 10000"/>
              <a:gd name="connsiteY2" fmla="*/ 1500 h 10000"/>
              <a:gd name="connsiteX0" fmla="*/ 1800 w 10000"/>
              <a:gd name="connsiteY0" fmla="*/ 1833 h 10000"/>
              <a:gd name="connsiteX1" fmla="*/ 1735 w 10000"/>
              <a:gd name="connsiteY1" fmla="*/ 1730 h 10000"/>
              <a:gd name="connsiteX2" fmla="*/ 1800 w 10000"/>
              <a:gd name="connsiteY2" fmla="*/ 1833 h 10000"/>
              <a:gd name="connsiteX0" fmla="*/ 282 w 10063"/>
              <a:gd name="connsiteY0" fmla="*/ 1213 h 10002"/>
              <a:gd name="connsiteX1" fmla="*/ 5637 w 10063"/>
              <a:gd name="connsiteY1" fmla="*/ 4 h 10002"/>
              <a:gd name="connsiteX2" fmla="*/ 10063 w 10063"/>
              <a:gd name="connsiteY2" fmla="*/ 786 h 10002"/>
              <a:gd name="connsiteX3" fmla="*/ 8017 w 10063"/>
              <a:gd name="connsiteY3" fmla="*/ 10002 h 10002"/>
              <a:gd name="connsiteX4" fmla="*/ 4622 w 10063"/>
              <a:gd name="connsiteY4" fmla="*/ 9176 h 10002"/>
              <a:gd name="connsiteX5" fmla="*/ 0 w 10063"/>
              <a:gd name="connsiteY5" fmla="*/ 7953 h 10002"/>
              <a:gd name="connsiteX6" fmla="*/ 282 w 10063"/>
              <a:gd name="connsiteY6" fmla="*/ 1213 h 10002"/>
              <a:gd name="connsiteX0" fmla="*/ 9603 w 10063"/>
              <a:gd name="connsiteY0" fmla="*/ 1418 h 10002"/>
              <a:gd name="connsiteX1" fmla="*/ 9536 w 10063"/>
              <a:gd name="connsiteY1" fmla="*/ 1349 h 10002"/>
              <a:gd name="connsiteX2" fmla="*/ 9694 w 10063"/>
              <a:gd name="connsiteY2" fmla="*/ 1502 h 10002"/>
              <a:gd name="connsiteX0" fmla="*/ 1800 w 10063"/>
              <a:gd name="connsiteY0" fmla="*/ 1835 h 10002"/>
              <a:gd name="connsiteX1" fmla="*/ 1735 w 10063"/>
              <a:gd name="connsiteY1" fmla="*/ 1732 h 10002"/>
              <a:gd name="connsiteX2" fmla="*/ 1800 w 10063"/>
              <a:gd name="connsiteY2" fmla="*/ 1835 h 10002"/>
              <a:gd name="connsiteX0" fmla="*/ 282 w 10100"/>
              <a:gd name="connsiteY0" fmla="*/ 1214 h 10003"/>
              <a:gd name="connsiteX1" fmla="*/ 5637 w 10100"/>
              <a:gd name="connsiteY1" fmla="*/ 5 h 10003"/>
              <a:gd name="connsiteX2" fmla="*/ 10100 w 10100"/>
              <a:gd name="connsiteY2" fmla="*/ 724 h 10003"/>
              <a:gd name="connsiteX3" fmla="*/ 8017 w 10100"/>
              <a:gd name="connsiteY3" fmla="*/ 10003 h 10003"/>
              <a:gd name="connsiteX4" fmla="*/ 4622 w 10100"/>
              <a:gd name="connsiteY4" fmla="*/ 9177 h 10003"/>
              <a:gd name="connsiteX5" fmla="*/ 0 w 10100"/>
              <a:gd name="connsiteY5" fmla="*/ 7954 h 10003"/>
              <a:gd name="connsiteX6" fmla="*/ 282 w 10100"/>
              <a:gd name="connsiteY6" fmla="*/ 1214 h 10003"/>
              <a:gd name="connsiteX0" fmla="*/ 9603 w 10100"/>
              <a:gd name="connsiteY0" fmla="*/ 1419 h 10003"/>
              <a:gd name="connsiteX1" fmla="*/ 9536 w 10100"/>
              <a:gd name="connsiteY1" fmla="*/ 1350 h 10003"/>
              <a:gd name="connsiteX2" fmla="*/ 9694 w 10100"/>
              <a:gd name="connsiteY2" fmla="*/ 1503 h 10003"/>
              <a:gd name="connsiteX0" fmla="*/ 1800 w 10100"/>
              <a:gd name="connsiteY0" fmla="*/ 1836 h 10003"/>
              <a:gd name="connsiteX1" fmla="*/ 1735 w 10100"/>
              <a:gd name="connsiteY1" fmla="*/ 1733 h 10003"/>
              <a:gd name="connsiteX2" fmla="*/ 1800 w 10100"/>
              <a:gd name="connsiteY2" fmla="*/ 1836 h 10003"/>
              <a:gd name="connsiteX0" fmla="*/ 282 w 10100"/>
              <a:gd name="connsiteY0" fmla="*/ 1214 h 10003"/>
              <a:gd name="connsiteX1" fmla="*/ 5637 w 10100"/>
              <a:gd name="connsiteY1" fmla="*/ 5 h 10003"/>
              <a:gd name="connsiteX2" fmla="*/ 10100 w 10100"/>
              <a:gd name="connsiteY2" fmla="*/ 724 h 10003"/>
              <a:gd name="connsiteX3" fmla="*/ 8017 w 10100"/>
              <a:gd name="connsiteY3" fmla="*/ 10003 h 10003"/>
              <a:gd name="connsiteX4" fmla="*/ 4622 w 10100"/>
              <a:gd name="connsiteY4" fmla="*/ 9177 h 10003"/>
              <a:gd name="connsiteX5" fmla="*/ 0 w 10100"/>
              <a:gd name="connsiteY5" fmla="*/ 7954 h 10003"/>
              <a:gd name="connsiteX6" fmla="*/ 282 w 10100"/>
              <a:gd name="connsiteY6" fmla="*/ 1214 h 10003"/>
              <a:gd name="connsiteX0" fmla="*/ 9603 w 10100"/>
              <a:gd name="connsiteY0" fmla="*/ 1419 h 10003"/>
              <a:gd name="connsiteX1" fmla="*/ 9536 w 10100"/>
              <a:gd name="connsiteY1" fmla="*/ 1350 h 10003"/>
              <a:gd name="connsiteX2" fmla="*/ 9694 w 10100"/>
              <a:gd name="connsiteY2" fmla="*/ 1503 h 10003"/>
              <a:gd name="connsiteX0" fmla="*/ 1800 w 10100"/>
              <a:gd name="connsiteY0" fmla="*/ 1836 h 10003"/>
              <a:gd name="connsiteX1" fmla="*/ 1735 w 10100"/>
              <a:gd name="connsiteY1" fmla="*/ 1733 h 10003"/>
              <a:gd name="connsiteX2" fmla="*/ 1800 w 10100"/>
              <a:gd name="connsiteY2" fmla="*/ 1836 h 10003"/>
              <a:gd name="connsiteX0" fmla="*/ 282 w 10100"/>
              <a:gd name="connsiteY0" fmla="*/ 1213 h 10002"/>
              <a:gd name="connsiteX1" fmla="*/ 5637 w 10100"/>
              <a:gd name="connsiteY1" fmla="*/ 4 h 10002"/>
              <a:gd name="connsiteX2" fmla="*/ 10100 w 10100"/>
              <a:gd name="connsiteY2" fmla="*/ 723 h 10002"/>
              <a:gd name="connsiteX3" fmla="*/ 8017 w 10100"/>
              <a:gd name="connsiteY3" fmla="*/ 10002 h 10002"/>
              <a:gd name="connsiteX4" fmla="*/ 4622 w 10100"/>
              <a:gd name="connsiteY4" fmla="*/ 9176 h 10002"/>
              <a:gd name="connsiteX5" fmla="*/ 0 w 10100"/>
              <a:gd name="connsiteY5" fmla="*/ 7953 h 10002"/>
              <a:gd name="connsiteX6" fmla="*/ 282 w 10100"/>
              <a:gd name="connsiteY6" fmla="*/ 1213 h 10002"/>
              <a:gd name="connsiteX0" fmla="*/ 9603 w 10100"/>
              <a:gd name="connsiteY0" fmla="*/ 1418 h 10002"/>
              <a:gd name="connsiteX1" fmla="*/ 9536 w 10100"/>
              <a:gd name="connsiteY1" fmla="*/ 1349 h 10002"/>
              <a:gd name="connsiteX2" fmla="*/ 9694 w 10100"/>
              <a:gd name="connsiteY2" fmla="*/ 1502 h 10002"/>
              <a:gd name="connsiteX0" fmla="*/ 1800 w 10100"/>
              <a:gd name="connsiteY0" fmla="*/ 1835 h 10002"/>
              <a:gd name="connsiteX1" fmla="*/ 1735 w 10100"/>
              <a:gd name="connsiteY1" fmla="*/ 1732 h 10002"/>
              <a:gd name="connsiteX2" fmla="*/ 1800 w 10100"/>
              <a:gd name="connsiteY2" fmla="*/ 1835 h 10002"/>
              <a:gd name="connsiteX0" fmla="*/ 282 w 10121"/>
              <a:gd name="connsiteY0" fmla="*/ 1214 h 10003"/>
              <a:gd name="connsiteX1" fmla="*/ 5637 w 10121"/>
              <a:gd name="connsiteY1" fmla="*/ 5 h 10003"/>
              <a:gd name="connsiteX2" fmla="*/ 10121 w 10121"/>
              <a:gd name="connsiteY2" fmla="*/ 730 h 10003"/>
              <a:gd name="connsiteX3" fmla="*/ 8017 w 10121"/>
              <a:gd name="connsiteY3" fmla="*/ 10003 h 10003"/>
              <a:gd name="connsiteX4" fmla="*/ 4622 w 10121"/>
              <a:gd name="connsiteY4" fmla="*/ 9177 h 10003"/>
              <a:gd name="connsiteX5" fmla="*/ 0 w 10121"/>
              <a:gd name="connsiteY5" fmla="*/ 7954 h 10003"/>
              <a:gd name="connsiteX6" fmla="*/ 282 w 10121"/>
              <a:gd name="connsiteY6" fmla="*/ 1214 h 10003"/>
              <a:gd name="connsiteX0" fmla="*/ 9603 w 10121"/>
              <a:gd name="connsiteY0" fmla="*/ 1419 h 10003"/>
              <a:gd name="connsiteX1" fmla="*/ 9536 w 10121"/>
              <a:gd name="connsiteY1" fmla="*/ 1350 h 10003"/>
              <a:gd name="connsiteX2" fmla="*/ 9694 w 10121"/>
              <a:gd name="connsiteY2" fmla="*/ 1503 h 10003"/>
              <a:gd name="connsiteX0" fmla="*/ 1800 w 10121"/>
              <a:gd name="connsiteY0" fmla="*/ 1836 h 10003"/>
              <a:gd name="connsiteX1" fmla="*/ 1735 w 10121"/>
              <a:gd name="connsiteY1" fmla="*/ 1733 h 10003"/>
              <a:gd name="connsiteX2" fmla="*/ 1800 w 10121"/>
              <a:gd name="connsiteY2" fmla="*/ 1836 h 10003"/>
              <a:gd name="connsiteX0" fmla="*/ 282 w 10121"/>
              <a:gd name="connsiteY0" fmla="*/ 1214 h 10003"/>
              <a:gd name="connsiteX1" fmla="*/ 5637 w 10121"/>
              <a:gd name="connsiteY1" fmla="*/ 5 h 10003"/>
              <a:gd name="connsiteX2" fmla="*/ 10121 w 10121"/>
              <a:gd name="connsiteY2" fmla="*/ 730 h 10003"/>
              <a:gd name="connsiteX3" fmla="*/ 8017 w 10121"/>
              <a:gd name="connsiteY3" fmla="*/ 10003 h 10003"/>
              <a:gd name="connsiteX4" fmla="*/ 4622 w 10121"/>
              <a:gd name="connsiteY4" fmla="*/ 9177 h 10003"/>
              <a:gd name="connsiteX5" fmla="*/ 0 w 10121"/>
              <a:gd name="connsiteY5" fmla="*/ 7954 h 10003"/>
              <a:gd name="connsiteX6" fmla="*/ 282 w 10121"/>
              <a:gd name="connsiteY6" fmla="*/ 1214 h 10003"/>
              <a:gd name="connsiteX0" fmla="*/ 9603 w 10121"/>
              <a:gd name="connsiteY0" fmla="*/ 1419 h 10003"/>
              <a:gd name="connsiteX1" fmla="*/ 9536 w 10121"/>
              <a:gd name="connsiteY1" fmla="*/ 1350 h 10003"/>
              <a:gd name="connsiteX2" fmla="*/ 9694 w 10121"/>
              <a:gd name="connsiteY2" fmla="*/ 1503 h 10003"/>
              <a:gd name="connsiteX0" fmla="*/ 1800 w 10121"/>
              <a:gd name="connsiteY0" fmla="*/ 1836 h 10003"/>
              <a:gd name="connsiteX1" fmla="*/ 1735 w 10121"/>
              <a:gd name="connsiteY1" fmla="*/ 1733 h 10003"/>
              <a:gd name="connsiteX2" fmla="*/ 1800 w 10121"/>
              <a:gd name="connsiteY2" fmla="*/ 1836 h 10003"/>
              <a:gd name="connsiteX0" fmla="*/ 282 w 10121"/>
              <a:gd name="connsiteY0" fmla="*/ 1219 h 10008"/>
              <a:gd name="connsiteX1" fmla="*/ 5525 w 10121"/>
              <a:gd name="connsiteY1" fmla="*/ 5 h 10008"/>
              <a:gd name="connsiteX2" fmla="*/ 10121 w 10121"/>
              <a:gd name="connsiteY2" fmla="*/ 735 h 10008"/>
              <a:gd name="connsiteX3" fmla="*/ 8017 w 10121"/>
              <a:gd name="connsiteY3" fmla="*/ 10008 h 10008"/>
              <a:gd name="connsiteX4" fmla="*/ 4622 w 10121"/>
              <a:gd name="connsiteY4" fmla="*/ 9182 h 10008"/>
              <a:gd name="connsiteX5" fmla="*/ 0 w 10121"/>
              <a:gd name="connsiteY5" fmla="*/ 7959 h 10008"/>
              <a:gd name="connsiteX6" fmla="*/ 282 w 10121"/>
              <a:gd name="connsiteY6" fmla="*/ 1219 h 10008"/>
              <a:gd name="connsiteX0" fmla="*/ 9603 w 10121"/>
              <a:gd name="connsiteY0" fmla="*/ 1424 h 10008"/>
              <a:gd name="connsiteX1" fmla="*/ 9536 w 10121"/>
              <a:gd name="connsiteY1" fmla="*/ 1355 h 10008"/>
              <a:gd name="connsiteX2" fmla="*/ 9694 w 10121"/>
              <a:gd name="connsiteY2" fmla="*/ 1508 h 10008"/>
              <a:gd name="connsiteX0" fmla="*/ 1800 w 10121"/>
              <a:gd name="connsiteY0" fmla="*/ 1841 h 10008"/>
              <a:gd name="connsiteX1" fmla="*/ 1735 w 10121"/>
              <a:gd name="connsiteY1" fmla="*/ 1738 h 10008"/>
              <a:gd name="connsiteX2" fmla="*/ 1800 w 10121"/>
              <a:gd name="connsiteY2" fmla="*/ 1841 h 10008"/>
              <a:gd name="connsiteX0" fmla="*/ 282 w 10121"/>
              <a:gd name="connsiteY0" fmla="*/ 1219 h 10008"/>
              <a:gd name="connsiteX1" fmla="*/ 5525 w 10121"/>
              <a:gd name="connsiteY1" fmla="*/ 5 h 10008"/>
              <a:gd name="connsiteX2" fmla="*/ 10121 w 10121"/>
              <a:gd name="connsiteY2" fmla="*/ 735 h 10008"/>
              <a:gd name="connsiteX3" fmla="*/ 8017 w 10121"/>
              <a:gd name="connsiteY3" fmla="*/ 10008 h 10008"/>
              <a:gd name="connsiteX4" fmla="*/ 4622 w 10121"/>
              <a:gd name="connsiteY4" fmla="*/ 9182 h 10008"/>
              <a:gd name="connsiteX5" fmla="*/ 0 w 10121"/>
              <a:gd name="connsiteY5" fmla="*/ 7959 h 10008"/>
              <a:gd name="connsiteX6" fmla="*/ 282 w 10121"/>
              <a:gd name="connsiteY6" fmla="*/ 1219 h 10008"/>
              <a:gd name="connsiteX0" fmla="*/ 9603 w 10121"/>
              <a:gd name="connsiteY0" fmla="*/ 1424 h 10008"/>
              <a:gd name="connsiteX1" fmla="*/ 9536 w 10121"/>
              <a:gd name="connsiteY1" fmla="*/ 1355 h 10008"/>
              <a:gd name="connsiteX2" fmla="*/ 9694 w 10121"/>
              <a:gd name="connsiteY2" fmla="*/ 1508 h 10008"/>
              <a:gd name="connsiteX0" fmla="*/ 1800 w 10121"/>
              <a:gd name="connsiteY0" fmla="*/ 1841 h 10008"/>
              <a:gd name="connsiteX1" fmla="*/ 1735 w 10121"/>
              <a:gd name="connsiteY1" fmla="*/ 1738 h 10008"/>
              <a:gd name="connsiteX2" fmla="*/ 1800 w 10121"/>
              <a:gd name="connsiteY2" fmla="*/ 1841 h 10008"/>
              <a:gd name="connsiteX0" fmla="*/ 282 w 10121"/>
              <a:gd name="connsiteY0" fmla="*/ 1221 h 10010"/>
              <a:gd name="connsiteX1" fmla="*/ 5525 w 10121"/>
              <a:gd name="connsiteY1" fmla="*/ 7 h 10010"/>
              <a:gd name="connsiteX2" fmla="*/ 10121 w 10121"/>
              <a:gd name="connsiteY2" fmla="*/ 737 h 10010"/>
              <a:gd name="connsiteX3" fmla="*/ 8017 w 10121"/>
              <a:gd name="connsiteY3" fmla="*/ 10010 h 10010"/>
              <a:gd name="connsiteX4" fmla="*/ 4622 w 10121"/>
              <a:gd name="connsiteY4" fmla="*/ 9184 h 10010"/>
              <a:gd name="connsiteX5" fmla="*/ 0 w 10121"/>
              <a:gd name="connsiteY5" fmla="*/ 7961 h 10010"/>
              <a:gd name="connsiteX6" fmla="*/ 282 w 10121"/>
              <a:gd name="connsiteY6" fmla="*/ 1221 h 10010"/>
              <a:gd name="connsiteX0" fmla="*/ 9603 w 10121"/>
              <a:gd name="connsiteY0" fmla="*/ 1426 h 10010"/>
              <a:gd name="connsiteX1" fmla="*/ 9536 w 10121"/>
              <a:gd name="connsiteY1" fmla="*/ 1357 h 10010"/>
              <a:gd name="connsiteX2" fmla="*/ 9694 w 10121"/>
              <a:gd name="connsiteY2" fmla="*/ 1510 h 10010"/>
              <a:gd name="connsiteX0" fmla="*/ 1800 w 10121"/>
              <a:gd name="connsiteY0" fmla="*/ 1843 h 10010"/>
              <a:gd name="connsiteX1" fmla="*/ 1735 w 10121"/>
              <a:gd name="connsiteY1" fmla="*/ 1740 h 10010"/>
              <a:gd name="connsiteX2" fmla="*/ 1800 w 10121"/>
              <a:gd name="connsiteY2" fmla="*/ 1843 h 10010"/>
              <a:gd name="connsiteX0" fmla="*/ 282 w 10121"/>
              <a:gd name="connsiteY0" fmla="*/ 1221 h 10010"/>
              <a:gd name="connsiteX1" fmla="*/ 5525 w 10121"/>
              <a:gd name="connsiteY1" fmla="*/ 7 h 10010"/>
              <a:gd name="connsiteX2" fmla="*/ 10121 w 10121"/>
              <a:gd name="connsiteY2" fmla="*/ 737 h 10010"/>
              <a:gd name="connsiteX3" fmla="*/ 8017 w 10121"/>
              <a:gd name="connsiteY3" fmla="*/ 10010 h 10010"/>
              <a:gd name="connsiteX4" fmla="*/ 4622 w 10121"/>
              <a:gd name="connsiteY4" fmla="*/ 9184 h 10010"/>
              <a:gd name="connsiteX5" fmla="*/ 0 w 10121"/>
              <a:gd name="connsiteY5" fmla="*/ 7961 h 10010"/>
              <a:gd name="connsiteX6" fmla="*/ 282 w 10121"/>
              <a:gd name="connsiteY6" fmla="*/ 1221 h 10010"/>
              <a:gd name="connsiteX0" fmla="*/ 9603 w 10121"/>
              <a:gd name="connsiteY0" fmla="*/ 1426 h 10010"/>
              <a:gd name="connsiteX1" fmla="*/ 9536 w 10121"/>
              <a:gd name="connsiteY1" fmla="*/ 1357 h 10010"/>
              <a:gd name="connsiteX2" fmla="*/ 9694 w 10121"/>
              <a:gd name="connsiteY2" fmla="*/ 1510 h 10010"/>
              <a:gd name="connsiteX0" fmla="*/ 1800 w 10121"/>
              <a:gd name="connsiteY0" fmla="*/ 1843 h 10010"/>
              <a:gd name="connsiteX1" fmla="*/ 1735 w 10121"/>
              <a:gd name="connsiteY1" fmla="*/ 1740 h 10010"/>
              <a:gd name="connsiteX2" fmla="*/ 1800 w 10121"/>
              <a:gd name="connsiteY2" fmla="*/ 1843 h 10010"/>
              <a:gd name="connsiteX0" fmla="*/ 282 w 10121"/>
              <a:gd name="connsiteY0" fmla="*/ 1215 h 10004"/>
              <a:gd name="connsiteX1" fmla="*/ 5525 w 10121"/>
              <a:gd name="connsiteY1" fmla="*/ 1 h 10004"/>
              <a:gd name="connsiteX2" fmla="*/ 10121 w 10121"/>
              <a:gd name="connsiteY2" fmla="*/ 731 h 10004"/>
              <a:gd name="connsiteX3" fmla="*/ 8017 w 10121"/>
              <a:gd name="connsiteY3" fmla="*/ 10004 h 10004"/>
              <a:gd name="connsiteX4" fmla="*/ 4622 w 10121"/>
              <a:gd name="connsiteY4" fmla="*/ 9178 h 10004"/>
              <a:gd name="connsiteX5" fmla="*/ 0 w 10121"/>
              <a:gd name="connsiteY5" fmla="*/ 7955 h 10004"/>
              <a:gd name="connsiteX6" fmla="*/ 282 w 10121"/>
              <a:gd name="connsiteY6" fmla="*/ 1215 h 10004"/>
              <a:gd name="connsiteX0" fmla="*/ 9603 w 10121"/>
              <a:gd name="connsiteY0" fmla="*/ 1420 h 10004"/>
              <a:gd name="connsiteX1" fmla="*/ 9536 w 10121"/>
              <a:gd name="connsiteY1" fmla="*/ 1351 h 10004"/>
              <a:gd name="connsiteX2" fmla="*/ 9694 w 10121"/>
              <a:gd name="connsiteY2" fmla="*/ 1504 h 10004"/>
              <a:gd name="connsiteX0" fmla="*/ 1800 w 10121"/>
              <a:gd name="connsiteY0" fmla="*/ 1837 h 10004"/>
              <a:gd name="connsiteX1" fmla="*/ 1735 w 10121"/>
              <a:gd name="connsiteY1" fmla="*/ 1734 h 10004"/>
              <a:gd name="connsiteX2" fmla="*/ 1800 w 10121"/>
              <a:gd name="connsiteY2" fmla="*/ 1837 h 10004"/>
              <a:gd name="connsiteX0" fmla="*/ 282 w 10121"/>
              <a:gd name="connsiteY0" fmla="*/ 1236 h 10025"/>
              <a:gd name="connsiteX1" fmla="*/ 5525 w 10121"/>
              <a:gd name="connsiteY1" fmla="*/ 22 h 10025"/>
              <a:gd name="connsiteX2" fmla="*/ 10121 w 10121"/>
              <a:gd name="connsiteY2" fmla="*/ 752 h 10025"/>
              <a:gd name="connsiteX3" fmla="*/ 8017 w 10121"/>
              <a:gd name="connsiteY3" fmla="*/ 10025 h 10025"/>
              <a:gd name="connsiteX4" fmla="*/ 4622 w 10121"/>
              <a:gd name="connsiteY4" fmla="*/ 9199 h 10025"/>
              <a:gd name="connsiteX5" fmla="*/ 0 w 10121"/>
              <a:gd name="connsiteY5" fmla="*/ 7976 h 10025"/>
              <a:gd name="connsiteX6" fmla="*/ 282 w 10121"/>
              <a:gd name="connsiteY6" fmla="*/ 1236 h 10025"/>
              <a:gd name="connsiteX0" fmla="*/ 9603 w 10121"/>
              <a:gd name="connsiteY0" fmla="*/ 1441 h 10025"/>
              <a:gd name="connsiteX1" fmla="*/ 9536 w 10121"/>
              <a:gd name="connsiteY1" fmla="*/ 1372 h 10025"/>
              <a:gd name="connsiteX2" fmla="*/ 9694 w 10121"/>
              <a:gd name="connsiteY2" fmla="*/ 1525 h 10025"/>
              <a:gd name="connsiteX0" fmla="*/ 1800 w 10121"/>
              <a:gd name="connsiteY0" fmla="*/ 1858 h 10025"/>
              <a:gd name="connsiteX1" fmla="*/ 1735 w 10121"/>
              <a:gd name="connsiteY1" fmla="*/ 1755 h 10025"/>
              <a:gd name="connsiteX2" fmla="*/ 1800 w 10121"/>
              <a:gd name="connsiteY2" fmla="*/ 1858 h 10025"/>
              <a:gd name="connsiteX0" fmla="*/ 282 w 10121"/>
              <a:gd name="connsiteY0" fmla="*/ 1312 h 10101"/>
              <a:gd name="connsiteX1" fmla="*/ 5135 w 10121"/>
              <a:gd name="connsiteY1" fmla="*/ 20 h 10101"/>
              <a:gd name="connsiteX2" fmla="*/ 10121 w 10121"/>
              <a:gd name="connsiteY2" fmla="*/ 828 h 10101"/>
              <a:gd name="connsiteX3" fmla="*/ 8017 w 10121"/>
              <a:gd name="connsiteY3" fmla="*/ 10101 h 10101"/>
              <a:gd name="connsiteX4" fmla="*/ 4622 w 10121"/>
              <a:gd name="connsiteY4" fmla="*/ 9275 h 10101"/>
              <a:gd name="connsiteX5" fmla="*/ 0 w 10121"/>
              <a:gd name="connsiteY5" fmla="*/ 8052 h 10101"/>
              <a:gd name="connsiteX6" fmla="*/ 282 w 10121"/>
              <a:gd name="connsiteY6" fmla="*/ 1312 h 10101"/>
              <a:gd name="connsiteX0" fmla="*/ 9603 w 10121"/>
              <a:gd name="connsiteY0" fmla="*/ 1517 h 10101"/>
              <a:gd name="connsiteX1" fmla="*/ 9536 w 10121"/>
              <a:gd name="connsiteY1" fmla="*/ 1448 h 10101"/>
              <a:gd name="connsiteX2" fmla="*/ 9694 w 10121"/>
              <a:gd name="connsiteY2" fmla="*/ 1601 h 10101"/>
              <a:gd name="connsiteX0" fmla="*/ 1800 w 10121"/>
              <a:gd name="connsiteY0" fmla="*/ 1934 h 10101"/>
              <a:gd name="connsiteX1" fmla="*/ 1735 w 10121"/>
              <a:gd name="connsiteY1" fmla="*/ 1831 h 10101"/>
              <a:gd name="connsiteX2" fmla="*/ 1800 w 10121"/>
              <a:gd name="connsiteY2" fmla="*/ 1934 h 10101"/>
              <a:gd name="connsiteX0" fmla="*/ 282 w 10121"/>
              <a:gd name="connsiteY0" fmla="*/ 1302 h 10091"/>
              <a:gd name="connsiteX1" fmla="*/ 5135 w 10121"/>
              <a:gd name="connsiteY1" fmla="*/ 10 h 10091"/>
              <a:gd name="connsiteX2" fmla="*/ 10121 w 10121"/>
              <a:gd name="connsiteY2" fmla="*/ 818 h 10091"/>
              <a:gd name="connsiteX3" fmla="*/ 8017 w 10121"/>
              <a:gd name="connsiteY3" fmla="*/ 10091 h 10091"/>
              <a:gd name="connsiteX4" fmla="*/ 4622 w 10121"/>
              <a:gd name="connsiteY4" fmla="*/ 9265 h 10091"/>
              <a:gd name="connsiteX5" fmla="*/ 0 w 10121"/>
              <a:gd name="connsiteY5" fmla="*/ 8042 h 10091"/>
              <a:gd name="connsiteX6" fmla="*/ 282 w 10121"/>
              <a:gd name="connsiteY6" fmla="*/ 1302 h 10091"/>
              <a:gd name="connsiteX0" fmla="*/ 9603 w 10121"/>
              <a:gd name="connsiteY0" fmla="*/ 1507 h 10091"/>
              <a:gd name="connsiteX1" fmla="*/ 9536 w 10121"/>
              <a:gd name="connsiteY1" fmla="*/ 1438 h 10091"/>
              <a:gd name="connsiteX2" fmla="*/ 9694 w 10121"/>
              <a:gd name="connsiteY2" fmla="*/ 1591 h 10091"/>
              <a:gd name="connsiteX0" fmla="*/ 1800 w 10121"/>
              <a:gd name="connsiteY0" fmla="*/ 1924 h 10091"/>
              <a:gd name="connsiteX1" fmla="*/ 1735 w 10121"/>
              <a:gd name="connsiteY1" fmla="*/ 1821 h 10091"/>
              <a:gd name="connsiteX2" fmla="*/ 1800 w 10121"/>
              <a:gd name="connsiteY2" fmla="*/ 1924 h 10091"/>
              <a:gd name="connsiteX0" fmla="*/ 282 w 10121"/>
              <a:gd name="connsiteY0" fmla="*/ 1275 h 10064"/>
              <a:gd name="connsiteX1" fmla="*/ 5333 w 10121"/>
              <a:gd name="connsiteY1" fmla="*/ 10 h 10064"/>
              <a:gd name="connsiteX2" fmla="*/ 10121 w 10121"/>
              <a:gd name="connsiteY2" fmla="*/ 791 h 10064"/>
              <a:gd name="connsiteX3" fmla="*/ 8017 w 10121"/>
              <a:gd name="connsiteY3" fmla="*/ 10064 h 10064"/>
              <a:gd name="connsiteX4" fmla="*/ 4622 w 10121"/>
              <a:gd name="connsiteY4" fmla="*/ 9238 h 10064"/>
              <a:gd name="connsiteX5" fmla="*/ 0 w 10121"/>
              <a:gd name="connsiteY5" fmla="*/ 8015 h 10064"/>
              <a:gd name="connsiteX6" fmla="*/ 282 w 10121"/>
              <a:gd name="connsiteY6" fmla="*/ 1275 h 10064"/>
              <a:gd name="connsiteX0" fmla="*/ 9603 w 10121"/>
              <a:gd name="connsiteY0" fmla="*/ 1480 h 10064"/>
              <a:gd name="connsiteX1" fmla="*/ 9536 w 10121"/>
              <a:gd name="connsiteY1" fmla="*/ 1411 h 10064"/>
              <a:gd name="connsiteX2" fmla="*/ 9694 w 10121"/>
              <a:gd name="connsiteY2" fmla="*/ 1564 h 10064"/>
              <a:gd name="connsiteX0" fmla="*/ 1800 w 10121"/>
              <a:gd name="connsiteY0" fmla="*/ 1897 h 10064"/>
              <a:gd name="connsiteX1" fmla="*/ 1735 w 10121"/>
              <a:gd name="connsiteY1" fmla="*/ 1794 h 10064"/>
              <a:gd name="connsiteX2" fmla="*/ 1800 w 10121"/>
              <a:gd name="connsiteY2" fmla="*/ 1897 h 10064"/>
              <a:gd name="connsiteX0" fmla="*/ 282 w 10121"/>
              <a:gd name="connsiteY0" fmla="*/ 1268 h 10057"/>
              <a:gd name="connsiteX1" fmla="*/ 5333 w 10121"/>
              <a:gd name="connsiteY1" fmla="*/ 3 h 10057"/>
              <a:gd name="connsiteX2" fmla="*/ 10121 w 10121"/>
              <a:gd name="connsiteY2" fmla="*/ 784 h 10057"/>
              <a:gd name="connsiteX3" fmla="*/ 8017 w 10121"/>
              <a:gd name="connsiteY3" fmla="*/ 10057 h 10057"/>
              <a:gd name="connsiteX4" fmla="*/ 4622 w 10121"/>
              <a:gd name="connsiteY4" fmla="*/ 9231 h 10057"/>
              <a:gd name="connsiteX5" fmla="*/ 0 w 10121"/>
              <a:gd name="connsiteY5" fmla="*/ 8008 h 10057"/>
              <a:gd name="connsiteX6" fmla="*/ 282 w 10121"/>
              <a:gd name="connsiteY6" fmla="*/ 1268 h 10057"/>
              <a:gd name="connsiteX0" fmla="*/ 9603 w 10121"/>
              <a:gd name="connsiteY0" fmla="*/ 1473 h 10057"/>
              <a:gd name="connsiteX1" fmla="*/ 9536 w 10121"/>
              <a:gd name="connsiteY1" fmla="*/ 1404 h 10057"/>
              <a:gd name="connsiteX2" fmla="*/ 9694 w 10121"/>
              <a:gd name="connsiteY2" fmla="*/ 1557 h 10057"/>
              <a:gd name="connsiteX0" fmla="*/ 1800 w 10121"/>
              <a:gd name="connsiteY0" fmla="*/ 1890 h 10057"/>
              <a:gd name="connsiteX1" fmla="*/ 1735 w 10121"/>
              <a:gd name="connsiteY1" fmla="*/ 1787 h 10057"/>
              <a:gd name="connsiteX2" fmla="*/ 1800 w 10121"/>
              <a:gd name="connsiteY2" fmla="*/ 1890 h 10057"/>
              <a:gd name="connsiteX0" fmla="*/ 282 w 10121"/>
              <a:gd name="connsiteY0" fmla="*/ 1285 h 10074"/>
              <a:gd name="connsiteX1" fmla="*/ 5333 w 10121"/>
              <a:gd name="connsiteY1" fmla="*/ 20 h 10074"/>
              <a:gd name="connsiteX2" fmla="*/ 10121 w 10121"/>
              <a:gd name="connsiteY2" fmla="*/ 801 h 10074"/>
              <a:gd name="connsiteX3" fmla="*/ 8017 w 10121"/>
              <a:gd name="connsiteY3" fmla="*/ 10074 h 10074"/>
              <a:gd name="connsiteX4" fmla="*/ 4622 w 10121"/>
              <a:gd name="connsiteY4" fmla="*/ 9248 h 10074"/>
              <a:gd name="connsiteX5" fmla="*/ 0 w 10121"/>
              <a:gd name="connsiteY5" fmla="*/ 8025 h 10074"/>
              <a:gd name="connsiteX6" fmla="*/ 282 w 10121"/>
              <a:gd name="connsiteY6" fmla="*/ 1285 h 10074"/>
              <a:gd name="connsiteX0" fmla="*/ 9603 w 10121"/>
              <a:gd name="connsiteY0" fmla="*/ 1490 h 10074"/>
              <a:gd name="connsiteX1" fmla="*/ 9536 w 10121"/>
              <a:gd name="connsiteY1" fmla="*/ 1421 h 10074"/>
              <a:gd name="connsiteX2" fmla="*/ 9694 w 10121"/>
              <a:gd name="connsiteY2" fmla="*/ 1574 h 10074"/>
              <a:gd name="connsiteX0" fmla="*/ 1800 w 10121"/>
              <a:gd name="connsiteY0" fmla="*/ 1907 h 10074"/>
              <a:gd name="connsiteX1" fmla="*/ 1735 w 10121"/>
              <a:gd name="connsiteY1" fmla="*/ 1804 h 10074"/>
              <a:gd name="connsiteX2" fmla="*/ 1800 w 10121"/>
              <a:gd name="connsiteY2" fmla="*/ 1907 h 10074"/>
              <a:gd name="connsiteX0" fmla="*/ 282 w 10121"/>
              <a:gd name="connsiteY0" fmla="*/ 1285 h 10074"/>
              <a:gd name="connsiteX1" fmla="*/ 5333 w 10121"/>
              <a:gd name="connsiteY1" fmla="*/ 20 h 10074"/>
              <a:gd name="connsiteX2" fmla="*/ 10121 w 10121"/>
              <a:gd name="connsiteY2" fmla="*/ 801 h 10074"/>
              <a:gd name="connsiteX3" fmla="*/ 8017 w 10121"/>
              <a:gd name="connsiteY3" fmla="*/ 10074 h 10074"/>
              <a:gd name="connsiteX4" fmla="*/ 4622 w 10121"/>
              <a:gd name="connsiteY4" fmla="*/ 9248 h 10074"/>
              <a:gd name="connsiteX5" fmla="*/ 0 w 10121"/>
              <a:gd name="connsiteY5" fmla="*/ 8025 h 10074"/>
              <a:gd name="connsiteX6" fmla="*/ 282 w 10121"/>
              <a:gd name="connsiteY6" fmla="*/ 1285 h 10074"/>
              <a:gd name="connsiteX0" fmla="*/ 9603 w 10121"/>
              <a:gd name="connsiteY0" fmla="*/ 1490 h 10074"/>
              <a:gd name="connsiteX1" fmla="*/ 9536 w 10121"/>
              <a:gd name="connsiteY1" fmla="*/ 1421 h 10074"/>
              <a:gd name="connsiteX2" fmla="*/ 9694 w 10121"/>
              <a:gd name="connsiteY2" fmla="*/ 1574 h 10074"/>
              <a:gd name="connsiteX0" fmla="*/ 1800 w 10121"/>
              <a:gd name="connsiteY0" fmla="*/ 1907 h 10074"/>
              <a:gd name="connsiteX1" fmla="*/ 1735 w 10121"/>
              <a:gd name="connsiteY1" fmla="*/ 1804 h 10074"/>
              <a:gd name="connsiteX2" fmla="*/ 1800 w 10121"/>
              <a:gd name="connsiteY2" fmla="*/ 1907 h 10074"/>
              <a:gd name="connsiteX0" fmla="*/ 282 w 10121"/>
              <a:gd name="connsiteY0" fmla="*/ 1285 h 10074"/>
              <a:gd name="connsiteX1" fmla="*/ 5333 w 10121"/>
              <a:gd name="connsiteY1" fmla="*/ 20 h 10074"/>
              <a:gd name="connsiteX2" fmla="*/ 10121 w 10121"/>
              <a:gd name="connsiteY2" fmla="*/ 801 h 10074"/>
              <a:gd name="connsiteX3" fmla="*/ 8017 w 10121"/>
              <a:gd name="connsiteY3" fmla="*/ 10074 h 10074"/>
              <a:gd name="connsiteX4" fmla="*/ 4622 w 10121"/>
              <a:gd name="connsiteY4" fmla="*/ 9248 h 10074"/>
              <a:gd name="connsiteX5" fmla="*/ 0 w 10121"/>
              <a:gd name="connsiteY5" fmla="*/ 8025 h 10074"/>
              <a:gd name="connsiteX6" fmla="*/ 282 w 10121"/>
              <a:gd name="connsiteY6" fmla="*/ 1285 h 10074"/>
              <a:gd name="connsiteX0" fmla="*/ 9603 w 10121"/>
              <a:gd name="connsiteY0" fmla="*/ 1490 h 10074"/>
              <a:gd name="connsiteX1" fmla="*/ 9536 w 10121"/>
              <a:gd name="connsiteY1" fmla="*/ 1421 h 10074"/>
              <a:gd name="connsiteX2" fmla="*/ 9694 w 10121"/>
              <a:gd name="connsiteY2" fmla="*/ 1574 h 10074"/>
              <a:gd name="connsiteX0" fmla="*/ 1800 w 10121"/>
              <a:gd name="connsiteY0" fmla="*/ 1907 h 10074"/>
              <a:gd name="connsiteX1" fmla="*/ 1735 w 10121"/>
              <a:gd name="connsiteY1" fmla="*/ 1804 h 10074"/>
              <a:gd name="connsiteX2" fmla="*/ 1800 w 10121"/>
              <a:gd name="connsiteY2" fmla="*/ 1907 h 10074"/>
              <a:gd name="connsiteX0" fmla="*/ 282 w 10121"/>
              <a:gd name="connsiteY0" fmla="*/ 1285 h 10074"/>
              <a:gd name="connsiteX1" fmla="*/ 5333 w 10121"/>
              <a:gd name="connsiteY1" fmla="*/ 20 h 10074"/>
              <a:gd name="connsiteX2" fmla="*/ 10121 w 10121"/>
              <a:gd name="connsiteY2" fmla="*/ 801 h 10074"/>
              <a:gd name="connsiteX3" fmla="*/ 8017 w 10121"/>
              <a:gd name="connsiteY3" fmla="*/ 10074 h 10074"/>
              <a:gd name="connsiteX4" fmla="*/ 4622 w 10121"/>
              <a:gd name="connsiteY4" fmla="*/ 9248 h 10074"/>
              <a:gd name="connsiteX5" fmla="*/ 0 w 10121"/>
              <a:gd name="connsiteY5" fmla="*/ 8025 h 10074"/>
              <a:gd name="connsiteX6" fmla="*/ 282 w 10121"/>
              <a:gd name="connsiteY6" fmla="*/ 1285 h 10074"/>
              <a:gd name="connsiteX0" fmla="*/ 9603 w 10121"/>
              <a:gd name="connsiteY0" fmla="*/ 1490 h 10074"/>
              <a:gd name="connsiteX1" fmla="*/ 9536 w 10121"/>
              <a:gd name="connsiteY1" fmla="*/ 1421 h 10074"/>
              <a:gd name="connsiteX2" fmla="*/ 9694 w 10121"/>
              <a:gd name="connsiteY2" fmla="*/ 1574 h 10074"/>
              <a:gd name="connsiteX0" fmla="*/ 1800 w 10121"/>
              <a:gd name="connsiteY0" fmla="*/ 1907 h 10074"/>
              <a:gd name="connsiteX1" fmla="*/ 1735 w 10121"/>
              <a:gd name="connsiteY1" fmla="*/ 1804 h 10074"/>
              <a:gd name="connsiteX2" fmla="*/ 1800 w 10121"/>
              <a:gd name="connsiteY2" fmla="*/ 1907 h 10074"/>
              <a:gd name="connsiteX0" fmla="*/ 282 w 10121"/>
              <a:gd name="connsiteY0" fmla="*/ 1302 h 10091"/>
              <a:gd name="connsiteX1" fmla="*/ 5269 w 10121"/>
              <a:gd name="connsiteY1" fmla="*/ 20 h 10091"/>
              <a:gd name="connsiteX2" fmla="*/ 10121 w 10121"/>
              <a:gd name="connsiteY2" fmla="*/ 818 h 10091"/>
              <a:gd name="connsiteX3" fmla="*/ 8017 w 10121"/>
              <a:gd name="connsiteY3" fmla="*/ 10091 h 10091"/>
              <a:gd name="connsiteX4" fmla="*/ 4622 w 10121"/>
              <a:gd name="connsiteY4" fmla="*/ 9265 h 10091"/>
              <a:gd name="connsiteX5" fmla="*/ 0 w 10121"/>
              <a:gd name="connsiteY5" fmla="*/ 8042 h 10091"/>
              <a:gd name="connsiteX6" fmla="*/ 282 w 10121"/>
              <a:gd name="connsiteY6" fmla="*/ 1302 h 10091"/>
              <a:gd name="connsiteX0" fmla="*/ 9603 w 10121"/>
              <a:gd name="connsiteY0" fmla="*/ 1507 h 10091"/>
              <a:gd name="connsiteX1" fmla="*/ 9536 w 10121"/>
              <a:gd name="connsiteY1" fmla="*/ 1438 h 10091"/>
              <a:gd name="connsiteX2" fmla="*/ 9694 w 10121"/>
              <a:gd name="connsiteY2" fmla="*/ 1591 h 10091"/>
              <a:gd name="connsiteX0" fmla="*/ 1800 w 10121"/>
              <a:gd name="connsiteY0" fmla="*/ 1924 h 10091"/>
              <a:gd name="connsiteX1" fmla="*/ 1735 w 10121"/>
              <a:gd name="connsiteY1" fmla="*/ 1821 h 10091"/>
              <a:gd name="connsiteX2" fmla="*/ 1800 w 10121"/>
              <a:gd name="connsiteY2" fmla="*/ 1924 h 10091"/>
              <a:gd name="connsiteX0" fmla="*/ 282 w 10121"/>
              <a:gd name="connsiteY0" fmla="*/ 1294 h 10083"/>
              <a:gd name="connsiteX1" fmla="*/ 10121 w 10121"/>
              <a:gd name="connsiteY1" fmla="*/ 810 h 10083"/>
              <a:gd name="connsiteX2" fmla="*/ 8017 w 10121"/>
              <a:gd name="connsiteY2" fmla="*/ 10083 h 10083"/>
              <a:gd name="connsiteX3" fmla="*/ 4622 w 10121"/>
              <a:gd name="connsiteY3" fmla="*/ 9257 h 10083"/>
              <a:gd name="connsiteX4" fmla="*/ 0 w 10121"/>
              <a:gd name="connsiteY4" fmla="*/ 8034 h 10083"/>
              <a:gd name="connsiteX5" fmla="*/ 282 w 10121"/>
              <a:gd name="connsiteY5" fmla="*/ 1294 h 10083"/>
              <a:gd name="connsiteX0" fmla="*/ 9603 w 10121"/>
              <a:gd name="connsiteY0" fmla="*/ 1499 h 10083"/>
              <a:gd name="connsiteX1" fmla="*/ 9536 w 10121"/>
              <a:gd name="connsiteY1" fmla="*/ 1430 h 10083"/>
              <a:gd name="connsiteX2" fmla="*/ 9694 w 10121"/>
              <a:gd name="connsiteY2" fmla="*/ 1583 h 10083"/>
              <a:gd name="connsiteX0" fmla="*/ 1800 w 10121"/>
              <a:gd name="connsiteY0" fmla="*/ 1916 h 10083"/>
              <a:gd name="connsiteX1" fmla="*/ 1735 w 10121"/>
              <a:gd name="connsiteY1" fmla="*/ 1813 h 10083"/>
              <a:gd name="connsiteX2" fmla="*/ 1800 w 10121"/>
              <a:gd name="connsiteY2" fmla="*/ 1916 h 10083"/>
              <a:gd name="connsiteX0" fmla="*/ 282 w 10121"/>
              <a:gd name="connsiteY0" fmla="*/ 1248 h 10037"/>
              <a:gd name="connsiteX1" fmla="*/ 10121 w 10121"/>
              <a:gd name="connsiteY1" fmla="*/ 764 h 10037"/>
              <a:gd name="connsiteX2" fmla="*/ 8017 w 10121"/>
              <a:gd name="connsiteY2" fmla="*/ 10037 h 10037"/>
              <a:gd name="connsiteX3" fmla="*/ 4622 w 10121"/>
              <a:gd name="connsiteY3" fmla="*/ 9211 h 10037"/>
              <a:gd name="connsiteX4" fmla="*/ 0 w 10121"/>
              <a:gd name="connsiteY4" fmla="*/ 7988 h 10037"/>
              <a:gd name="connsiteX5" fmla="*/ 282 w 10121"/>
              <a:gd name="connsiteY5" fmla="*/ 1248 h 10037"/>
              <a:gd name="connsiteX0" fmla="*/ 9603 w 10121"/>
              <a:gd name="connsiteY0" fmla="*/ 1453 h 10037"/>
              <a:gd name="connsiteX1" fmla="*/ 9536 w 10121"/>
              <a:gd name="connsiteY1" fmla="*/ 1384 h 10037"/>
              <a:gd name="connsiteX2" fmla="*/ 9694 w 10121"/>
              <a:gd name="connsiteY2" fmla="*/ 1537 h 10037"/>
              <a:gd name="connsiteX0" fmla="*/ 1800 w 10121"/>
              <a:gd name="connsiteY0" fmla="*/ 1870 h 10037"/>
              <a:gd name="connsiteX1" fmla="*/ 1735 w 10121"/>
              <a:gd name="connsiteY1" fmla="*/ 1767 h 10037"/>
              <a:gd name="connsiteX2" fmla="*/ 1800 w 10121"/>
              <a:gd name="connsiteY2" fmla="*/ 1870 h 10037"/>
              <a:gd name="connsiteX0" fmla="*/ 0 w 10566"/>
              <a:gd name="connsiteY0" fmla="*/ 2287 h 9731"/>
              <a:gd name="connsiteX1" fmla="*/ 10566 w 10566"/>
              <a:gd name="connsiteY1" fmla="*/ 458 h 9731"/>
              <a:gd name="connsiteX2" fmla="*/ 8462 w 10566"/>
              <a:gd name="connsiteY2" fmla="*/ 9731 h 9731"/>
              <a:gd name="connsiteX3" fmla="*/ 5067 w 10566"/>
              <a:gd name="connsiteY3" fmla="*/ 8905 h 9731"/>
              <a:gd name="connsiteX4" fmla="*/ 445 w 10566"/>
              <a:gd name="connsiteY4" fmla="*/ 7682 h 9731"/>
              <a:gd name="connsiteX5" fmla="*/ 0 w 10566"/>
              <a:gd name="connsiteY5" fmla="*/ 2287 h 9731"/>
              <a:gd name="connsiteX0" fmla="*/ 10048 w 10566"/>
              <a:gd name="connsiteY0" fmla="*/ 1147 h 9731"/>
              <a:gd name="connsiteX1" fmla="*/ 9981 w 10566"/>
              <a:gd name="connsiteY1" fmla="*/ 1078 h 9731"/>
              <a:gd name="connsiteX2" fmla="*/ 10139 w 10566"/>
              <a:gd name="connsiteY2" fmla="*/ 1231 h 9731"/>
              <a:gd name="connsiteX0" fmla="*/ 2245 w 10566"/>
              <a:gd name="connsiteY0" fmla="*/ 1564 h 9731"/>
              <a:gd name="connsiteX1" fmla="*/ 2180 w 10566"/>
              <a:gd name="connsiteY1" fmla="*/ 1461 h 9731"/>
              <a:gd name="connsiteX2" fmla="*/ 2245 w 10566"/>
              <a:gd name="connsiteY2" fmla="*/ 1564 h 9731"/>
              <a:gd name="connsiteX0" fmla="*/ 0 w 9596"/>
              <a:gd name="connsiteY0" fmla="*/ 3366 h 11016"/>
              <a:gd name="connsiteX1" fmla="*/ 8958 w 9596"/>
              <a:gd name="connsiteY1" fmla="*/ 347 h 11016"/>
              <a:gd name="connsiteX2" fmla="*/ 8009 w 9596"/>
              <a:gd name="connsiteY2" fmla="*/ 11016 h 11016"/>
              <a:gd name="connsiteX3" fmla="*/ 4796 w 9596"/>
              <a:gd name="connsiteY3" fmla="*/ 10167 h 11016"/>
              <a:gd name="connsiteX4" fmla="*/ 421 w 9596"/>
              <a:gd name="connsiteY4" fmla="*/ 8910 h 11016"/>
              <a:gd name="connsiteX5" fmla="*/ 0 w 9596"/>
              <a:gd name="connsiteY5" fmla="*/ 3366 h 11016"/>
              <a:gd name="connsiteX0" fmla="*/ 9510 w 9596"/>
              <a:gd name="connsiteY0" fmla="*/ 2195 h 11016"/>
              <a:gd name="connsiteX1" fmla="*/ 9446 w 9596"/>
              <a:gd name="connsiteY1" fmla="*/ 2124 h 11016"/>
              <a:gd name="connsiteX2" fmla="*/ 9596 w 9596"/>
              <a:gd name="connsiteY2" fmla="*/ 2281 h 11016"/>
              <a:gd name="connsiteX0" fmla="*/ 2125 w 9596"/>
              <a:gd name="connsiteY0" fmla="*/ 2623 h 11016"/>
              <a:gd name="connsiteX1" fmla="*/ 2063 w 9596"/>
              <a:gd name="connsiteY1" fmla="*/ 2517 h 11016"/>
              <a:gd name="connsiteX2" fmla="*/ 2125 w 9596"/>
              <a:gd name="connsiteY2" fmla="*/ 2623 h 11016"/>
              <a:gd name="connsiteX0" fmla="*/ 0 w 10000"/>
              <a:gd name="connsiteY0" fmla="*/ 2748 h 9692"/>
              <a:gd name="connsiteX1" fmla="*/ 9335 w 10000"/>
              <a:gd name="connsiteY1" fmla="*/ 7 h 9692"/>
              <a:gd name="connsiteX2" fmla="*/ 8346 w 10000"/>
              <a:gd name="connsiteY2" fmla="*/ 9692 h 9692"/>
              <a:gd name="connsiteX3" fmla="*/ 4998 w 10000"/>
              <a:gd name="connsiteY3" fmla="*/ 8921 h 9692"/>
              <a:gd name="connsiteX4" fmla="*/ 439 w 10000"/>
              <a:gd name="connsiteY4" fmla="*/ 7780 h 9692"/>
              <a:gd name="connsiteX5" fmla="*/ 0 w 10000"/>
              <a:gd name="connsiteY5" fmla="*/ 2748 h 9692"/>
              <a:gd name="connsiteX0" fmla="*/ 9910 w 10000"/>
              <a:gd name="connsiteY0" fmla="*/ 1685 h 9692"/>
              <a:gd name="connsiteX1" fmla="*/ 9844 w 10000"/>
              <a:gd name="connsiteY1" fmla="*/ 1620 h 9692"/>
              <a:gd name="connsiteX2" fmla="*/ 10000 w 10000"/>
              <a:gd name="connsiteY2" fmla="*/ 1763 h 9692"/>
              <a:gd name="connsiteX0" fmla="*/ 2214 w 10000"/>
              <a:gd name="connsiteY0" fmla="*/ 2073 h 9692"/>
              <a:gd name="connsiteX1" fmla="*/ 2150 w 10000"/>
              <a:gd name="connsiteY1" fmla="*/ 1977 h 9692"/>
              <a:gd name="connsiteX2" fmla="*/ 2214 w 10000"/>
              <a:gd name="connsiteY2" fmla="*/ 2073 h 9692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1736 w 10000"/>
              <a:gd name="connsiteY0" fmla="*/ 1435 h 10000"/>
              <a:gd name="connsiteX1" fmla="*/ 2150 w 10000"/>
              <a:gd name="connsiteY1" fmla="*/ 2040 h 10000"/>
              <a:gd name="connsiteX2" fmla="*/ 1736 w 10000"/>
              <a:gd name="connsiteY2" fmla="*/ 1435 h 10000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1736 w 10000"/>
              <a:gd name="connsiteY0" fmla="*/ 1435 h 10000"/>
              <a:gd name="connsiteX1" fmla="*/ 21 w 10000"/>
              <a:gd name="connsiteY1" fmla="*/ 2835 h 10000"/>
              <a:gd name="connsiteX2" fmla="*/ 1736 w 10000"/>
              <a:gd name="connsiteY2" fmla="*/ 1435 h 10000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194 w 10000"/>
              <a:gd name="connsiteY0" fmla="*/ 2957 h 10000"/>
              <a:gd name="connsiteX1" fmla="*/ 21 w 10000"/>
              <a:gd name="connsiteY1" fmla="*/ 2835 h 10000"/>
              <a:gd name="connsiteX2" fmla="*/ 194 w 10000"/>
              <a:gd name="connsiteY2" fmla="*/ 2957 h 10000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194 w 10000"/>
              <a:gd name="connsiteY0" fmla="*/ 2957 h 10000"/>
              <a:gd name="connsiteX1" fmla="*/ 738 w 10000"/>
              <a:gd name="connsiteY1" fmla="*/ 2994 h 10000"/>
              <a:gd name="connsiteX2" fmla="*/ 194 w 10000"/>
              <a:gd name="connsiteY2" fmla="*/ 2957 h 10000"/>
              <a:gd name="connsiteX0" fmla="*/ 0 w 10000"/>
              <a:gd name="connsiteY0" fmla="*/ 2835 h 10000"/>
              <a:gd name="connsiteX1" fmla="*/ 9335 w 10000"/>
              <a:gd name="connsiteY1" fmla="*/ 7 h 10000"/>
              <a:gd name="connsiteX2" fmla="*/ 8346 w 10000"/>
              <a:gd name="connsiteY2" fmla="*/ 10000 h 10000"/>
              <a:gd name="connsiteX3" fmla="*/ 4998 w 10000"/>
              <a:gd name="connsiteY3" fmla="*/ 9204 h 10000"/>
              <a:gd name="connsiteX4" fmla="*/ 439 w 10000"/>
              <a:gd name="connsiteY4" fmla="*/ 8027 h 10000"/>
              <a:gd name="connsiteX5" fmla="*/ 0 w 10000"/>
              <a:gd name="connsiteY5" fmla="*/ 2835 h 10000"/>
              <a:gd name="connsiteX0" fmla="*/ 9910 w 10000"/>
              <a:gd name="connsiteY0" fmla="*/ 1739 h 10000"/>
              <a:gd name="connsiteX1" fmla="*/ 9844 w 10000"/>
              <a:gd name="connsiteY1" fmla="*/ 1671 h 10000"/>
              <a:gd name="connsiteX2" fmla="*/ 10000 w 10000"/>
              <a:gd name="connsiteY2" fmla="*/ 1819 h 10000"/>
              <a:gd name="connsiteX0" fmla="*/ 433 w 10000"/>
              <a:gd name="connsiteY0" fmla="*/ 3184 h 10000"/>
              <a:gd name="connsiteX1" fmla="*/ 738 w 10000"/>
              <a:gd name="connsiteY1" fmla="*/ 2994 h 10000"/>
              <a:gd name="connsiteX2" fmla="*/ 433 w 10000"/>
              <a:gd name="connsiteY2" fmla="*/ 3184 h 10000"/>
              <a:gd name="connsiteX0" fmla="*/ 0 w 10000"/>
              <a:gd name="connsiteY0" fmla="*/ 2836 h 10001"/>
              <a:gd name="connsiteX1" fmla="*/ 9335 w 10000"/>
              <a:gd name="connsiteY1" fmla="*/ 8 h 10001"/>
              <a:gd name="connsiteX2" fmla="*/ 8346 w 10000"/>
              <a:gd name="connsiteY2" fmla="*/ 10001 h 10001"/>
              <a:gd name="connsiteX3" fmla="*/ 4998 w 10000"/>
              <a:gd name="connsiteY3" fmla="*/ 9205 h 10001"/>
              <a:gd name="connsiteX4" fmla="*/ 439 w 10000"/>
              <a:gd name="connsiteY4" fmla="*/ 8028 h 10001"/>
              <a:gd name="connsiteX5" fmla="*/ 0 w 10000"/>
              <a:gd name="connsiteY5" fmla="*/ 2836 h 10001"/>
              <a:gd name="connsiteX0" fmla="*/ 9910 w 10000"/>
              <a:gd name="connsiteY0" fmla="*/ 1740 h 10001"/>
              <a:gd name="connsiteX1" fmla="*/ 9844 w 10000"/>
              <a:gd name="connsiteY1" fmla="*/ 1672 h 10001"/>
              <a:gd name="connsiteX2" fmla="*/ 10000 w 10000"/>
              <a:gd name="connsiteY2" fmla="*/ 1820 h 10001"/>
              <a:gd name="connsiteX0" fmla="*/ 433 w 10000"/>
              <a:gd name="connsiteY0" fmla="*/ 3185 h 10001"/>
              <a:gd name="connsiteX1" fmla="*/ 738 w 10000"/>
              <a:gd name="connsiteY1" fmla="*/ 2995 h 10001"/>
              <a:gd name="connsiteX2" fmla="*/ 433 w 10000"/>
              <a:gd name="connsiteY2" fmla="*/ 3185 h 10001"/>
              <a:gd name="connsiteX0" fmla="*/ 0 w 10000"/>
              <a:gd name="connsiteY0" fmla="*/ 2837 h 10002"/>
              <a:gd name="connsiteX1" fmla="*/ 9335 w 10000"/>
              <a:gd name="connsiteY1" fmla="*/ 9 h 10002"/>
              <a:gd name="connsiteX2" fmla="*/ 8346 w 10000"/>
              <a:gd name="connsiteY2" fmla="*/ 10002 h 10002"/>
              <a:gd name="connsiteX3" fmla="*/ 4998 w 10000"/>
              <a:gd name="connsiteY3" fmla="*/ 9206 h 10002"/>
              <a:gd name="connsiteX4" fmla="*/ 439 w 10000"/>
              <a:gd name="connsiteY4" fmla="*/ 8029 h 10002"/>
              <a:gd name="connsiteX5" fmla="*/ 0 w 10000"/>
              <a:gd name="connsiteY5" fmla="*/ 2837 h 10002"/>
              <a:gd name="connsiteX0" fmla="*/ 9910 w 10000"/>
              <a:gd name="connsiteY0" fmla="*/ 1741 h 10002"/>
              <a:gd name="connsiteX1" fmla="*/ 9844 w 10000"/>
              <a:gd name="connsiteY1" fmla="*/ 1673 h 10002"/>
              <a:gd name="connsiteX2" fmla="*/ 10000 w 10000"/>
              <a:gd name="connsiteY2" fmla="*/ 1821 h 10002"/>
              <a:gd name="connsiteX0" fmla="*/ 433 w 10000"/>
              <a:gd name="connsiteY0" fmla="*/ 3186 h 10002"/>
              <a:gd name="connsiteX1" fmla="*/ 738 w 10000"/>
              <a:gd name="connsiteY1" fmla="*/ 2996 h 10002"/>
              <a:gd name="connsiteX2" fmla="*/ 433 w 10000"/>
              <a:gd name="connsiteY2" fmla="*/ 3186 h 10002"/>
              <a:gd name="connsiteX0" fmla="*/ 0 w 10000"/>
              <a:gd name="connsiteY0" fmla="*/ 2860 h 10025"/>
              <a:gd name="connsiteX1" fmla="*/ 9400 w 10000"/>
              <a:gd name="connsiteY1" fmla="*/ 9 h 10025"/>
              <a:gd name="connsiteX2" fmla="*/ 8346 w 10000"/>
              <a:gd name="connsiteY2" fmla="*/ 10025 h 10025"/>
              <a:gd name="connsiteX3" fmla="*/ 4998 w 10000"/>
              <a:gd name="connsiteY3" fmla="*/ 9229 h 10025"/>
              <a:gd name="connsiteX4" fmla="*/ 439 w 10000"/>
              <a:gd name="connsiteY4" fmla="*/ 8052 h 10025"/>
              <a:gd name="connsiteX5" fmla="*/ 0 w 10000"/>
              <a:gd name="connsiteY5" fmla="*/ 2860 h 10025"/>
              <a:gd name="connsiteX0" fmla="*/ 9910 w 10000"/>
              <a:gd name="connsiteY0" fmla="*/ 1764 h 10025"/>
              <a:gd name="connsiteX1" fmla="*/ 9844 w 10000"/>
              <a:gd name="connsiteY1" fmla="*/ 1696 h 10025"/>
              <a:gd name="connsiteX2" fmla="*/ 10000 w 10000"/>
              <a:gd name="connsiteY2" fmla="*/ 1844 h 10025"/>
              <a:gd name="connsiteX0" fmla="*/ 433 w 10000"/>
              <a:gd name="connsiteY0" fmla="*/ 3209 h 10025"/>
              <a:gd name="connsiteX1" fmla="*/ 738 w 10000"/>
              <a:gd name="connsiteY1" fmla="*/ 3019 h 10025"/>
              <a:gd name="connsiteX2" fmla="*/ 433 w 10000"/>
              <a:gd name="connsiteY2" fmla="*/ 3209 h 10025"/>
              <a:gd name="connsiteX0" fmla="*/ 0 w 10000"/>
              <a:gd name="connsiteY0" fmla="*/ 2860 h 9363"/>
              <a:gd name="connsiteX1" fmla="*/ 9400 w 10000"/>
              <a:gd name="connsiteY1" fmla="*/ 9 h 9363"/>
              <a:gd name="connsiteX2" fmla="*/ 9367 w 10000"/>
              <a:gd name="connsiteY2" fmla="*/ 9207 h 9363"/>
              <a:gd name="connsiteX3" fmla="*/ 4998 w 10000"/>
              <a:gd name="connsiteY3" fmla="*/ 9229 h 9363"/>
              <a:gd name="connsiteX4" fmla="*/ 439 w 10000"/>
              <a:gd name="connsiteY4" fmla="*/ 8052 h 9363"/>
              <a:gd name="connsiteX5" fmla="*/ 0 w 10000"/>
              <a:gd name="connsiteY5" fmla="*/ 2860 h 9363"/>
              <a:gd name="connsiteX0" fmla="*/ 9910 w 10000"/>
              <a:gd name="connsiteY0" fmla="*/ 1764 h 9363"/>
              <a:gd name="connsiteX1" fmla="*/ 9844 w 10000"/>
              <a:gd name="connsiteY1" fmla="*/ 1696 h 9363"/>
              <a:gd name="connsiteX2" fmla="*/ 10000 w 10000"/>
              <a:gd name="connsiteY2" fmla="*/ 1844 h 9363"/>
              <a:gd name="connsiteX0" fmla="*/ 433 w 10000"/>
              <a:gd name="connsiteY0" fmla="*/ 3209 h 9363"/>
              <a:gd name="connsiteX1" fmla="*/ 738 w 10000"/>
              <a:gd name="connsiteY1" fmla="*/ 3019 h 9363"/>
              <a:gd name="connsiteX2" fmla="*/ 433 w 10000"/>
              <a:gd name="connsiteY2" fmla="*/ 3209 h 9363"/>
              <a:gd name="connsiteX0" fmla="*/ 0 w 10000"/>
              <a:gd name="connsiteY0" fmla="*/ 3055 h 10412"/>
              <a:gd name="connsiteX1" fmla="*/ 9400 w 10000"/>
              <a:gd name="connsiteY1" fmla="*/ 10 h 10412"/>
              <a:gd name="connsiteX2" fmla="*/ 9367 w 10000"/>
              <a:gd name="connsiteY2" fmla="*/ 9833 h 10412"/>
              <a:gd name="connsiteX3" fmla="*/ 439 w 10000"/>
              <a:gd name="connsiteY3" fmla="*/ 8600 h 10412"/>
              <a:gd name="connsiteX4" fmla="*/ 0 w 10000"/>
              <a:gd name="connsiteY4" fmla="*/ 3055 h 10412"/>
              <a:gd name="connsiteX0" fmla="*/ 9910 w 10000"/>
              <a:gd name="connsiteY0" fmla="*/ 1884 h 10412"/>
              <a:gd name="connsiteX1" fmla="*/ 9844 w 10000"/>
              <a:gd name="connsiteY1" fmla="*/ 1811 h 10412"/>
              <a:gd name="connsiteX2" fmla="*/ 10000 w 10000"/>
              <a:gd name="connsiteY2" fmla="*/ 1969 h 10412"/>
              <a:gd name="connsiteX0" fmla="*/ 433 w 10000"/>
              <a:gd name="connsiteY0" fmla="*/ 3427 h 10412"/>
              <a:gd name="connsiteX1" fmla="*/ 738 w 10000"/>
              <a:gd name="connsiteY1" fmla="*/ 3224 h 10412"/>
              <a:gd name="connsiteX2" fmla="*/ 433 w 10000"/>
              <a:gd name="connsiteY2" fmla="*/ 3427 h 10412"/>
              <a:gd name="connsiteX0" fmla="*/ 0 w 10000"/>
              <a:gd name="connsiteY0" fmla="*/ 3055 h 10755"/>
              <a:gd name="connsiteX1" fmla="*/ 9400 w 10000"/>
              <a:gd name="connsiteY1" fmla="*/ 10 h 10755"/>
              <a:gd name="connsiteX2" fmla="*/ 9367 w 10000"/>
              <a:gd name="connsiteY2" fmla="*/ 9833 h 10755"/>
              <a:gd name="connsiteX3" fmla="*/ 1221 w 10000"/>
              <a:gd name="connsiteY3" fmla="*/ 9740 h 10755"/>
              <a:gd name="connsiteX4" fmla="*/ 0 w 10000"/>
              <a:gd name="connsiteY4" fmla="*/ 3055 h 10755"/>
              <a:gd name="connsiteX0" fmla="*/ 9910 w 10000"/>
              <a:gd name="connsiteY0" fmla="*/ 1884 h 10755"/>
              <a:gd name="connsiteX1" fmla="*/ 9844 w 10000"/>
              <a:gd name="connsiteY1" fmla="*/ 1811 h 10755"/>
              <a:gd name="connsiteX2" fmla="*/ 10000 w 10000"/>
              <a:gd name="connsiteY2" fmla="*/ 1969 h 10755"/>
              <a:gd name="connsiteX0" fmla="*/ 433 w 10000"/>
              <a:gd name="connsiteY0" fmla="*/ 3427 h 10755"/>
              <a:gd name="connsiteX1" fmla="*/ 738 w 10000"/>
              <a:gd name="connsiteY1" fmla="*/ 3224 h 10755"/>
              <a:gd name="connsiteX2" fmla="*/ 433 w 10000"/>
              <a:gd name="connsiteY2" fmla="*/ 3427 h 10755"/>
              <a:gd name="connsiteX0" fmla="*/ 0 w 10000"/>
              <a:gd name="connsiteY0" fmla="*/ 3055 h 10755"/>
              <a:gd name="connsiteX1" fmla="*/ 9400 w 10000"/>
              <a:gd name="connsiteY1" fmla="*/ 10 h 10755"/>
              <a:gd name="connsiteX2" fmla="*/ 9367 w 10000"/>
              <a:gd name="connsiteY2" fmla="*/ 9833 h 10755"/>
              <a:gd name="connsiteX3" fmla="*/ 1221 w 10000"/>
              <a:gd name="connsiteY3" fmla="*/ 9740 h 10755"/>
              <a:gd name="connsiteX4" fmla="*/ 0 w 10000"/>
              <a:gd name="connsiteY4" fmla="*/ 3055 h 10755"/>
              <a:gd name="connsiteX0" fmla="*/ 9910 w 10000"/>
              <a:gd name="connsiteY0" fmla="*/ 1884 h 10755"/>
              <a:gd name="connsiteX1" fmla="*/ 9844 w 10000"/>
              <a:gd name="connsiteY1" fmla="*/ 1811 h 10755"/>
              <a:gd name="connsiteX2" fmla="*/ 10000 w 10000"/>
              <a:gd name="connsiteY2" fmla="*/ 1969 h 10755"/>
              <a:gd name="connsiteX0" fmla="*/ 433 w 10000"/>
              <a:gd name="connsiteY0" fmla="*/ 3427 h 10755"/>
              <a:gd name="connsiteX1" fmla="*/ 738 w 10000"/>
              <a:gd name="connsiteY1" fmla="*/ 3224 h 10755"/>
              <a:gd name="connsiteX2" fmla="*/ 433 w 10000"/>
              <a:gd name="connsiteY2" fmla="*/ 3427 h 10755"/>
              <a:gd name="connsiteX0" fmla="*/ 0 w 10000"/>
              <a:gd name="connsiteY0" fmla="*/ 3055 h 10755"/>
              <a:gd name="connsiteX1" fmla="*/ 9400 w 10000"/>
              <a:gd name="connsiteY1" fmla="*/ 10 h 10755"/>
              <a:gd name="connsiteX2" fmla="*/ 9367 w 10000"/>
              <a:gd name="connsiteY2" fmla="*/ 9833 h 10755"/>
              <a:gd name="connsiteX3" fmla="*/ 1221 w 10000"/>
              <a:gd name="connsiteY3" fmla="*/ 9740 h 10755"/>
              <a:gd name="connsiteX4" fmla="*/ 0 w 10000"/>
              <a:gd name="connsiteY4" fmla="*/ 3055 h 10755"/>
              <a:gd name="connsiteX0" fmla="*/ 9910 w 10000"/>
              <a:gd name="connsiteY0" fmla="*/ 1884 h 10755"/>
              <a:gd name="connsiteX1" fmla="*/ 9844 w 10000"/>
              <a:gd name="connsiteY1" fmla="*/ 1811 h 10755"/>
              <a:gd name="connsiteX2" fmla="*/ 10000 w 10000"/>
              <a:gd name="connsiteY2" fmla="*/ 1969 h 10755"/>
              <a:gd name="connsiteX0" fmla="*/ 433 w 10000"/>
              <a:gd name="connsiteY0" fmla="*/ 3427 h 10755"/>
              <a:gd name="connsiteX1" fmla="*/ 738 w 10000"/>
              <a:gd name="connsiteY1" fmla="*/ 3224 h 10755"/>
              <a:gd name="connsiteX2" fmla="*/ 433 w 10000"/>
              <a:gd name="connsiteY2" fmla="*/ 3427 h 10755"/>
              <a:gd name="connsiteX0" fmla="*/ 0 w 10000"/>
              <a:gd name="connsiteY0" fmla="*/ 3055 h 10234"/>
              <a:gd name="connsiteX1" fmla="*/ 9400 w 10000"/>
              <a:gd name="connsiteY1" fmla="*/ 10 h 10234"/>
              <a:gd name="connsiteX2" fmla="*/ 9367 w 10000"/>
              <a:gd name="connsiteY2" fmla="*/ 9833 h 10234"/>
              <a:gd name="connsiteX3" fmla="*/ 1221 w 10000"/>
              <a:gd name="connsiteY3" fmla="*/ 9740 h 10234"/>
              <a:gd name="connsiteX4" fmla="*/ 0 w 10000"/>
              <a:gd name="connsiteY4" fmla="*/ 3055 h 10234"/>
              <a:gd name="connsiteX0" fmla="*/ 9910 w 10000"/>
              <a:gd name="connsiteY0" fmla="*/ 1884 h 10234"/>
              <a:gd name="connsiteX1" fmla="*/ 9844 w 10000"/>
              <a:gd name="connsiteY1" fmla="*/ 1811 h 10234"/>
              <a:gd name="connsiteX2" fmla="*/ 10000 w 10000"/>
              <a:gd name="connsiteY2" fmla="*/ 1969 h 10234"/>
              <a:gd name="connsiteX0" fmla="*/ 433 w 10000"/>
              <a:gd name="connsiteY0" fmla="*/ 3427 h 10234"/>
              <a:gd name="connsiteX1" fmla="*/ 738 w 10000"/>
              <a:gd name="connsiteY1" fmla="*/ 3224 h 10234"/>
              <a:gd name="connsiteX2" fmla="*/ 433 w 10000"/>
              <a:gd name="connsiteY2" fmla="*/ 3427 h 10234"/>
              <a:gd name="connsiteX0" fmla="*/ 0 w 10000"/>
              <a:gd name="connsiteY0" fmla="*/ 3055 h 9833"/>
              <a:gd name="connsiteX1" fmla="*/ 9400 w 10000"/>
              <a:gd name="connsiteY1" fmla="*/ 10 h 9833"/>
              <a:gd name="connsiteX2" fmla="*/ 9367 w 10000"/>
              <a:gd name="connsiteY2" fmla="*/ 9833 h 9833"/>
              <a:gd name="connsiteX3" fmla="*/ 1221 w 10000"/>
              <a:gd name="connsiteY3" fmla="*/ 9740 h 9833"/>
              <a:gd name="connsiteX4" fmla="*/ 0 w 10000"/>
              <a:gd name="connsiteY4" fmla="*/ 3055 h 9833"/>
              <a:gd name="connsiteX0" fmla="*/ 9910 w 10000"/>
              <a:gd name="connsiteY0" fmla="*/ 1884 h 9833"/>
              <a:gd name="connsiteX1" fmla="*/ 9844 w 10000"/>
              <a:gd name="connsiteY1" fmla="*/ 1811 h 9833"/>
              <a:gd name="connsiteX2" fmla="*/ 10000 w 10000"/>
              <a:gd name="connsiteY2" fmla="*/ 1969 h 9833"/>
              <a:gd name="connsiteX0" fmla="*/ 433 w 10000"/>
              <a:gd name="connsiteY0" fmla="*/ 3427 h 9833"/>
              <a:gd name="connsiteX1" fmla="*/ 738 w 10000"/>
              <a:gd name="connsiteY1" fmla="*/ 3224 h 9833"/>
              <a:gd name="connsiteX2" fmla="*/ 433 w 10000"/>
              <a:gd name="connsiteY2" fmla="*/ 3427 h 9833"/>
              <a:gd name="connsiteX0" fmla="*/ 0 w 10000"/>
              <a:gd name="connsiteY0" fmla="*/ 3107 h 9931"/>
              <a:gd name="connsiteX1" fmla="*/ 9400 w 10000"/>
              <a:gd name="connsiteY1" fmla="*/ 10 h 9931"/>
              <a:gd name="connsiteX2" fmla="*/ 9389 w 10000"/>
              <a:gd name="connsiteY2" fmla="*/ 9877 h 9931"/>
              <a:gd name="connsiteX3" fmla="*/ 1221 w 10000"/>
              <a:gd name="connsiteY3" fmla="*/ 9905 h 9931"/>
              <a:gd name="connsiteX4" fmla="*/ 0 w 10000"/>
              <a:gd name="connsiteY4" fmla="*/ 3107 h 9931"/>
              <a:gd name="connsiteX0" fmla="*/ 9910 w 10000"/>
              <a:gd name="connsiteY0" fmla="*/ 1916 h 9931"/>
              <a:gd name="connsiteX1" fmla="*/ 9844 w 10000"/>
              <a:gd name="connsiteY1" fmla="*/ 1842 h 9931"/>
              <a:gd name="connsiteX2" fmla="*/ 10000 w 10000"/>
              <a:gd name="connsiteY2" fmla="*/ 2002 h 9931"/>
              <a:gd name="connsiteX0" fmla="*/ 433 w 10000"/>
              <a:gd name="connsiteY0" fmla="*/ 3485 h 9931"/>
              <a:gd name="connsiteX1" fmla="*/ 738 w 10000"/>
              <a:gd name="connsiteY1" fmla="*/ 3279 h 9931"/>
              <a:gd name="connsiteX2" fmla="*/ 433 w 10000"/>
              <a:gd name="connsiteY2" fmla="*/ 3485 h 9931"/>
              <a:gd name="connsiteX0" fmla="*/ 0 w 10000"/>
              <a:gd name="connsiteY0" fmla="*/ 3129 h 10001"/>
              <a:gd name="connsiteX1" fmla="*/ 9400 w 10000"/>
              <a:gd name="connsiteY1" fmla="*/ 10 h 10001"/>
              <a:gd name="connsiteX2" fmla="*/ 9389 w 10000"/>
              <a:gd name="connsiteY2" fmla="*/ 9946 h 10001"/>
              <a:gd name="connsiteX3" fmla="*/ 1221 w 10000"/>
              <a:gd name="connsiteY3" fmla="*/ 9974 h 10001"/>
              <a:gd name="connsiteX4" fmla="*/ 0 w 10000"/>
              <a:gd name="connsiteY4" fmla="*/ 3129 h 10001"/>
              <a:gd name="connsiteX0" fmla="*/ 9910 w 10000"/>
              <a:gd name="connsiteY0" fmla="*/ 1929 h 10001"/>
              <a:gd name="connsiteX1" fmla="*/ 9844 w 10000"/>
              <a:gd name="connsiteY1" fmla="*/ 1855 h 10001"/>
              <a:gd name="connsiteX2" fmla="*/ 10000 w 10000"/>
              <a:gd name="connsiteY2" fmla="*/ 2016 h 10001"/>
              <a:gd name="connsiteX0" fmla="*/ 433 w 10000"/>
              <a:gd name="connsiteY0" fmla="*/ 3509 h 10001"/>
              <a:gd name="connsiteX1" fmla="*/ 738 w 10000"/>
              <a:gd name="connsiteY1" fmla="*/ 3302 h 10001"/>
              <a:gd name="connsiteX2" fmla="*/ 433 w 10000"/>
              <a:gd name="connsiteY2" fmla="*/ 3509 h 10001"/>
              <a:gd name="connsiteX0" fmla="*/ 0 w 10000"/>
              <a:gd name="connsiteY0" fmla="*/ 3129 h 10001"/>
              <a:gd name="connsiteX1" fmla="*/ 9400 w 10000"/>
              <a:gd name="connsiteY1" fmla="*/ 10 h 10001"/>
              <a:gd name="connsiteX2" fmla="*/ 9389 w 10000"/>
              <a:gd name="connsiteY2" fmla="*/ 9946 h 10001"/>
              <a:gd name="connsiteX3" fmla="*/ 1221 w 10000"/>
              <a:gd name="connsiteY3" fmla="*/ 9974 h 10001"/>
              <a:gd name="connsiteX4" fmla="*/ 0 w 10000"/>
              <a:gd name="connsiteY4" fmla="*/ 3129 h 10001"/>
              <a:gd name="connsiteX0" fmla="*/ 9910 w 10000"/>
              <a:gd name="connsiteY0" fmla="*/ 1929 h 10001"/>
              <a:gd name="connsiteX1" fmla="*/ 9844 w 10000"/>
              <a:gd name="connsiteY1" fmla="*/ 1855 h 10001"/>
              <a:gd name="connsiteX2" fmla="*/ 10000 w 10000"/>
              <a:gd name="connsiteY2" fmla="*/ 2016 h 10001"/>
              <a:gd name="connsiteX0" fmla="*/ 433 w 10000"/>
              <a:gd name="connsiteY0" fmla="*/ 3509 h 10001"/>
              <a:gd name="connsiteX1" fmla="*/ 738 w 10000"/>
              <a:gd name="connsiteY1" fmla="*/ 3302 h 10001"/>
              <a:gd name="connsiteX2" fmla="*/ 433 w 10000"/>
              <a:gd name="connsiteY2" fmla="*/ 3509 h 10001"/>
              <a:gd name="connsiteX0" fmla="*/ 0 w 10000"/>
              <a:gd name="connsiteY0" fmla="*/ 3129 h 10001"/>
              <a:gd name="connsiteX1" fmla="*/ 9400 w 10000"/>
              <a:gd name="connsiteY1" fmla="*/ 10 h 10001"/>
              <a:gd name="connsiteX2" fmla="*/ 9389 w 10000"/>
              <a:gd name="connsiteY2" fmla="*/ 9946 h 10001"/>
              <a:gd name="connsiteX3" fmla="*/ 1221 w 10000"/>
              <a:gd name="connsiteY3" fmla="*/ 9974 h 10001"/>
              <a:gd name="connsiteX4" fmla="*/ 0 w 10000"/>
              <a:gd name="connsiteY4" fmla="*/ 3129 h 10001"/>
              <a:gd name="connsiteX0" fmla="*/ 9910 w 10000"/>
              <a:gd name="connsiteY0" fmla="*/ 1929 h 10001"/>
              <a:gd name="connsiteX1" fmla="*/ 9844 w 10000"/>
              <a:gd name="connsiteY1" fmla="*/ 1855 h 10001"/>
              <a:gd name="connsiteX2" fmla="*/ 10000 w 10000"/>
              <a:gd name="connsiteY2" fmla="*/ 2016 h 10001"/>
              <a:gd name="connsiteX0" fmla="*/ 433 w 10000"/>
              <a:gd name="connsiteY0" fmla="*/ 3509 h 10001"/>
              <a:gd name="connsiteX1" fmla="*/ 738 w 10000"/>
              <a:gd name="connsiteY1" fmla="*/ 3302 h 10001"/>
              <a:gd name="connsiteX2" fmla="*/ 433 w 10000"/>
              <a:gd name="connsiteY2" fmla="*/ 3509 h 10001"/>
              <a:gd name="connsiteX0" fmla="*/ 0 w 10000"/>
              <a:gd name="connsiteY0" fmla="*/ 3129 h 10023"/>
              <a:gd name="connsiteX1" fmla="*/ 9400 w 10000"/>
              <a:gd name="connsiteY1" fmla="*/ 10 h 10023"/>
              <a:gd name="connsiteX2" fmla="*/ 9389 w 10000"/>
              <a:gd name="connsiteY2" fmla="*/ 9946 h 10023"/>
              <a:gd name="connsiteX3" fmla="*/ 1221 w 10000"/>
              <a:gd name="connsiteY3" fmla="*/ 9974 h 10023"/>
              <a:gd name="connsiteX4" fmla="*/ 0 w 10000"/>
              <a:gd name="connsiteY4" fmla="*/ 3129 h 10023"/>
              <a:gd name="connsiteX0" fmla="*/ 9910 w 10000"/>
              <a:gd name="connsiteY0" fmla="*/ 1929 h 10023"/>
              <a:gd name="connsiteX1" fmla="*/ 9844 w 10000"/>
              <a:gd name="connsiteY1" fmla="*/ 1855 h 10023"/>
              <a:gd name="connsiteX2" fmla="*/ 10000 w 10000"/>
              <a:gd name="connsiteY2" fmla="*/ 2016 h 10023"/>
              <a:gd name="connsiteX0" fmla="*/ 433 w 10000"/>
              <a:gd name="connsiteY0" fmla="*/ 3509 h 10023"/>
              <a:gd name="connsiteX1" fmla="*/ 738 w 10000"/>
              <a:gd name="connsiteY1" fmla="*/ 3302 h 10023"/>
              <a:gd name="connsiteX2" fmla="*/ 433 w 10000"/>
              <a:gd name="connsiteY2" fmla="*/ 3509 h 10023"/>
              <a:gd name="connsiteX0" fmla="*/ 0 w 10000"/>
              <a:gd name="connsiteY0" fmla="*/ 3129 h 10001"/>
              <a:gd name="connsiteX1" fmla="*/ 9400 w 10000"/>
              <a:gd name="connsiteY1" fmla="*/ 10 h 10001"/>
              <a:gd name="connsiteX2" fmla="*/ 9389 w 10000"/>
              <a:gd name="connsiteY2" fmla="*/ 9946 h 10001"/>
              <a:gd name="connsiteX3" fmla="*/ 1221 w 10000"/>
              <a:gd name="connsiteY3" fmla="*/ 9974 h 10001"/>
              <a:gd name="connsiteX4" fmla="*/ 0 w 10000"/>
              <a:gd name="connsiteY4" fmla="*/ 3129 h 10001"/>
              <a:gd name="connsiteX0" fmla="*/ 9910 w 10000"/>
              <a:gd name="connsiteY0" fmla="*/ 1929 h 10001"/>
              <a:gd name="connsiteX1" fmla="*/ 9844 w 10000"/>
              <a:gd name="connsiteY1" fmla="*/ 1855 h 10001"/>
              <a:gd name="connsiteX2" fmla="*/ 10000 w 10000"/>
              <a:gd name="connsiteY2" fmla="*/ 2016 h 10001"/>
              <a:gd name="connsiteX0" fmla="*/ 433 w 10000"/>
              <a:gd name="connsiteY0" fmla="*/ 3509 h 10001"/>
              <a:gd name="connsiteX1" fmla="*/ 738 w 10000"/>
              <a:gd name="connsiteY1" fmla="*/ 3302 h 10001"/>
              <a:gd name="connsiteX2" fmla="*/ 433 w 10000"/>
              <a:gd name="connsiteY2" fmla="*/ 3509 h 10001"/>
              <a:gd name="connsiteX0" fmla="*/ 0 w 10000"/>
              <a:gd name="connsiteY0" fmla="*/ 3129 h 10134"/>
              <a:gd name="connsiteX1" fmla="*/ 9400 w 10000"/>
              <a:gd name="connsiteY1" fmla="*/ 10 h 10134"/>
              <a:gd name="connsiteX2" fmla="*/ 9389 w 10000"/>
              <a:gd name="connsiteY2" fmla="*/ 9946 h 10134"/>
              <a:gd name="connsiteX3" fmla="*/ 1264 w 10000"/>
              <a:gd name="connsiteY3" fmla="*/ 10123 h 10134"/>
              <a:gd name="connsiteX4" fmla="*/ 0 w 10000"/>
              <a:gd name="connsiteY4" fmla="*/ 3129 h 10134"/>
              <a:gd name="connsiteX0" fmla="*/ 9910 w 10000"/>
              <a:gd name="connsiteY0" fmla="*/ 1929 h 10134"/>
              <a:gd name="connsiteX1" fmla="*/ 9844 w 10000"/>
              <a:gd name="connsiteY1" fmla="*/ 1855 h 10134"/>
              <a:gd name="connsiteX2" fmla="*/ 10000 w 10000"/>
              <a:gd name="connsiteY2" fmla="*/ 2016 h 10134"/>
              <a:gd name="connsiteX0" fmla="*/ 433 w 10000"/>
              <a:gd name="connsiteY0" fmla="*/ 3509 h 10134"/>
              <a:gd name="connsiteX1" fmla="*/ 738 w 10000"/>
              <a:gd name="connsiteY1" fmla="*/ 3302 h 10134"/>
              <a:gd name="connsiteX2" fmla="*/ 433 w 10000"/>
              <a:gd name="connsiteY2" fmla="*/ 3509 h 10134"/>
              <a:gd name="connsiteX0" fmla="*/ 0 w 10000"/>
              <a:gd name="connsiteY0" fmla="*/ 3129 h 10123"/>
              <a:gd name="connsiteX1" fmla="*/ 9400 w 10000"/>
              <a:gd name="connsiteY1" fmla="*/ 10 h 10123"/>
              <a:gd name="connsiteX2" fmla="*/ 9389 w 10000"/>
              <a:gd name="connsiteY2" fmla="*/ 9946 h 10123"/>
              <a:gd name="connsiteX3" fmla="*/ 1264 w 10000"/>
              <a:gd name="connsiteY3" fmla="*/ 10123 h 10123"/>
              <a:gd name="connsiteX4" fmla="*/ 0 w 10000"/>
              <a:gd name="connsiteY4" fmla="*/ 3129 h 10123"/>
              <a:gd name="connsiteX0" fmla="*/ 9910 w 10000"/>
              <a:gd name="connsiteY0" fmla="*/ 1929 h 10123"/>
              <a:gd name="connsiteX1" fmla="*/ 9844 w 10000"/>
              <a:gd name="connsiteY1" fmla="*/ 1855 h 10123"/>
              <a:gd name="connsiteX2" fmla="*/ 10000 w 10000"/>
              <a:gd name="connsiteY2" fmla="*/ 2016 h 10123"/>
              <a:gd name="connsiteX0" fmla="*/ 433 w 10000"/>
              <a:gd name="connsiteY0" fmla="*/ 3509 h 10123"/>
              <a:gd name="connsiteX1" fmla="*/ 738 w 10000"/>
              <a:gd name="connsiteY1" fmla="*/ 3302 h 10123"/>
              <a:gd name="connsiteX2" fmla="*/ 433 w 10000"/>
              <a:gd name="connsiteY2" fmla="*/ 3509 h 10123"/>
              <a:gd name="connsiteX0" fmla="*/ 0 w 10000"/>
              <a:gd name="connsiteY0" fmla="*/ 3129 h 10170"/>
              <a:gd name="connsiteX1" fmla="*/ 9400 w 10000"/>
              <a:gd name="connsiteY1" fmla="*/ 10 h 10170"/>
              <a:gd name="connsiteX2" fmla="*/ 9454 w 10000"/>
              <a:gd name="connsiteY2" fmla="*/ 10170 h 10170"/>
              <a:gd name="connsiteX3" fmla="*/ 1264 w 10000"/>
              <a:gd name="connsiteY3" fmla="*/ 10123 h 10170"/>
              <a:gd name="connsiteX4" fmla="*/ 0 w 10000"/>
              <a:gd name="connsiteY4" fmla="*/ 3129 h 10170"/>
              <a:gd name="connsiteX0" fmla="*/ 9910 w 10000"/>
              <a:gd name="connsiteY0" fmla="*/ 1929 h 10170"/>
              <a:gd name="connsiteX1" fmla="*/ 9844 w 10000"/>
              <a:gd name="connsiteY1" fmla="*/ 1855 h 10170"/>
              <a:gd name="connsiteX2" fmla="*/ 10000 w 10000"/>
              <a:gd name="connsiteY2" fmla="*/ 2016 h 10170"/>
              <a:gd name="connsiteX0" fmla="*/ 433 w 10000"/>
              <a:gd name="connsiteY0" fmla="*/ 3509 h 10170"/>
              <a:gd name="connsiteX1" fmla="*/ 738 w 10000"/>
              <a:gd name="connsiteY1" fmla="*/ 3302 h 10170"/>
              <a:gd name="connsiteX2" fmla="*/ 433 w 10000"/>
              <a:gd name="connsiteY2" fmla="*/ 3509 h 1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0170" stroke="0" extrusionOk="0">
                <a:moveTo>
                  <a:pt x="0" y="3129"/>
                </a:moveTo>
                <a:cubicBezTo>
                  <a:pt x="1403" y="1191"/>
                  <a:pt x="4627" y="-128"/>
                  <a:pt x="9400" y="10"/>
                </a:cubicBezTo>
                <a:cubicBezTo>
                  <a:pt x="9401" y="4840"/>
                  <a:pt x="9497" y="7298"/>
                  <a:pt x="9454" y="10170"/>
                </a:cubicBezTo>
                <a:lnTo>
                  <a:pt x="1264" y="10123"/>
                </a:lnTo>
                <a:cubicBezTo>
                  <a:pt x="689" y="6858"/>
                  <a:pt x="698" y="6807"/>
                  <a:pt x="0" y="3129"/>
                </a:cubicBezTo>
                <a:close/>
              </a:path>
              <a:path w="10000" h="10170" fill="none" extrusionOk="0">
                <a:moveTo>
                  <a:pt x="9910" y="1929"/>
                </a:moveTo>
                <a:cubicBezTo>
                  <a:pt x="9936" y="1945"/>
                  <a:pt x="9875" y="1840"/>
                  <a:pt x="9844" y="1855"/>
                </a:cubicBezTo>
                <a:cubicBezTo>
                  <a:pt x="9879" y="1855"/>
                  <a:pt x="9944" y="2029"/>
                  <a:pt x="10000" y="2016"/>
                </a:cubicBezTo>
              </a:path>
              <a:path w="10000" h="10170" fill="none">
                <a:moveTo>
                  <a:pt x="433" y="3509"/>
                </a:moveTo>
                <a:cubicBezTo>
                  <a:pt x="433" y="3509"/>
                  <a:pt x="737" y="3375"/>
                  <a:pt x="738" y="3302"/>
                </a:cubicBezTo>
                <a:cubicBezTo>
                  <a:pt x="726" y="3287"/>
                  <a:pt x="433" y="3509"/>
                  <a:pt x="433" y="35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>
              <a:buNone/>
              <a:defRPr>
                <a:highlight>
                  <a:srgbClr val="FFFF00"/>
                </a:highlight>
              </a:defRPr>
            </a:lvl1pPr>
          </a:lstStyle>
          <a:p>
            <a:r>
              <a:rPr lang="en-US"/>
              <a:t>Select this, paste photo, then reset slide.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/>
              <a:t>You make quite a good point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/>
              <a:t>Your thoughtful slide title</a:t>
            </a:r>
          </a:p>
        </p:txBody>
      </p:sp>
    </p:spTree>
    <p:extLst>
      <p:ext uri="{BB962C8B-B14F-4D97-AF65-F5344CB8AC3E}">
        <p14:creationId xmlns:p14="http://schemas.microsoft.com/office/powerpoint/2010/main" val="32739998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6EA2348-FC4E-46ED-AF9B-65C01FDE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00"/>
            <a:ext cx="5257800" cy="557419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6600">
                <a:solidFill>
                  <a:srgbClr val="191919"/>
                </a:solidFill>
                <a:latin typeface="Roboto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0953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046E8-D4CE-2F58-1510-F9C515512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55C5C-17E7-BAFE-2DE1-B2D64551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32DA2-9F3D-CBEC-4755-6E1918EF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/>
              <a:t>11.02.2025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9CE76-640E-5157-7B51-6A9305B8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SQLDay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D15F-ED34-89FB-D132-ACE11214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C9673-DAC0-4DBB-9445-A813F54D20B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85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06B5B95-8119-4D5B-9035-52C4C5E8F47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551613" y="-215006"/>
            <a:ext cx="5703887" cy="7073005"/>
          </a:xfrm>
          <a:custGeom>
            <a:avLst/>
            <a:gdLst>
              <a:gd name="connsiteX0" fmla="*/ 0 w 5703887"/>
              <a:gd name="connsiteY0" fmla="*/ 0 h 5676900"/>
              <a:gd name="connsiteX1" fmla="*/ 5703887 w 5703887"/>
              <a:gd name="connsiteY1" fmla="*/ 0 h 5676900"/>
              <a:gd name="connsiteX2" fmla="*/ 5703887 w 5703887"/>
              <a:gd name="connsiteY2" fmla="*/ 5676900 h 5676900"/>
              <a:gd name="connsiteX3" fmla="*/ 0 w 5703887"/>
              <a:gd name="connsiteY3" fmla="*/ 5676900 h 5676900"/>
              <a:gd name="connsiteX4" fmla="*/ 0 w 5703887"/>
              <a:gd name="connsiteY4" fmla="*/ 0 h 5676900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0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396105 h 7073005"/>
              <a:gd name="connsiteX1" fmla="*/ 5635648 w 5703887"/>
              <a:gd name="connsiteY1" fmla="*/ 276989 h 7073005"/>
              <a:gd name="connsiteX2" fmla="*/ 5703887 w 5703887"/>
              <a:gd name="connsiteY2" fmla="*/ 7073005 h 7073005"/>
              <a:gd name="connsiteX3" fmla="*/ 1166884 w 5703887"/>
              <a:gd name="connsiteY3" fmla="*/ 7073005 h 7073005"/>
              <a:gd name="connsiteX4" fmla="*/ 0 w 5703887"/>
              <a:gd name="connsiteY4" fmla="*/ 1396105 h 707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887" h="7073005">
                <a:moveTo>
                  <a:pt x="0" y="1396105"/>
                </a:moveTo>
                <a:cubicBezTo>
                  <a:pt x="1291695" y="347502"/>
                  <a:pt x="3279428" y="-441793"/>
                  <a:pt x="5635648" y="276989"/>
                </a:cubicBezTo>
                <a:lnTo>
                  <a:pt x="5703887" y="7073005"/>
                </a:lnTo>
                <a:lnTo>
                  <a:pt x="1166884" y="7073005"/>
                </a:lnTo>
                <a:lnTo>
                  <a:pt x="0" y="13961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 dirty="0"/>
              <a:t>Select this, paste bio photo, reset slide, picture format + crop to optimize. Crop + “fill” will fix aspect ratio problems.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About 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F7FC49-4B81-4EB0-A736-B89C196320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AC5C49-6FF7-4DF8-A469-FA9EBBE7AD26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4BB05-BC29-4791-BB22-91DFA0E531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834" y="1671637"/>
            <a:ext cx="5514158" cy="9429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6000" kern="1200" dirty="0">
                <a:solidFill>
                  <a:srgbClr val="CC0000"/>
                </a:solidFill>
                <a:latin typeface="gatebase Medium" panose="00000500000000000000" pitchFamily="50" charset="0"/>
                <a:ea typeface="Roboto" charset="0"/>
                <a:cs typeface="Roboto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EDDFB3-66D5-4436-BAC6-47F75E9E68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1834" y="2771776"/>
            <a:ext cx="5514157" cy="597734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Roboto Medium" panose="020B0604020202020204" charset="0"/>
                <a:ea typeface="Roboto Medium" panose="020B0604020202020204" charset="0"/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C9C12-CD4B-445E-A901-A6EFFC9246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2613" y="3526674"/>
            <a:ext cx="5513378" cy="79348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Add bio info if desired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85F0A6-6921-45DF-8428-D3BDA18A70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2" y="4620035"/>
            <a:ext cx="363219" cy="30463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458E88F-07F7-4A98-964A-9BA7EAB8C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943" y="5325151"/>
            <a:ext cx="377747" cy="304635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201265-0740-453B-A8A9-D4B245BB6C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42935" y="4539783"/>
            <a:ext cx="4318768" cy="46513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EmailAddress@Redgate.com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3D84D4-5EAE-4535-90BE-CB010F54D0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42935" y="5224546"/>
            <a:ext cx="4318768" cy="465138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2141299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lide image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493318-4D3A-482E-9A7E-EA0BE6D813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-65718" y="1373852"/>
            <a:ext cx="12282520" cy="5497062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 w 10010"/>
              <a:gd name="connsiteY0" fmla="*/ 1667 h 10393"/>
              <a:gd name="connsiteX1" fmla="*/ 5010 w 10010"/>
              <a:gd name="connsiteY1" fmla="*/ 0 h 10393"/>
              <a:gd name="connsiteX2" fmla="*/ 10010 w 10010"/>
              <a:gd name="connsiteY2" fmla="*/ 1667 h 10393"/>
              <a:gd name="connsiteX3" fmla="*/ 10010 w 10010"/>
              <a:gd name="connsiteY3" fmla="*/ 8333 h 10393"/>
              <a:gd name="connsiteX4" fmla="*/ 5010 w 10010"/>
              <a:gd name="connsiteY4" fmla="*/ 10000 h 10393"/>
              <a:gd name="connsiteX5" fmla="*/ 10 w 10010"/>
              <a:gd name="connsiteY5" fmla="*/ 8333 h 10393"/>
              <a:gd name="connsiteX6" fmla="*/ 10 w 10010"/>
              <a:gd name="connsiteY6" fmla="*/ 1667 h 10393"/>
              <a:gd name="connsiteX0" fmla="*/ 10010 w 10010"/>
              <a:gd name="connsiteY0" fmla="*/ 1667 h 10393"/>
              <a:gd name="connsiteX1" fmla="*/ 5010 w 10010"/>
              <a:gd name="connsiteY1" fmla="*/ 3334 h 10393"/>
              <a:gd name="connsiteX2" fmla="*/ 10 w 10010"/>
              <a:gd name="connsiteY2" fmla="*/ 1667 h 10393"/>
              <a:gd name="connsiteX0" fmla="*/ 10 w 10010"/>
              <a:gd name="connsiteY0" fmla="*/ 1667 h 10393"/>
              <a:gd name="connsiteX1" fmla="*/ 5010 w 10010"/>
              <a:gd name="connsiteY1" fmla="*/ 0 h 10393"/>
              <a:gd name="connsiteX2" fmla="*/ 10010 w 10010"/>
              <a:gd name="connsiteY2" fmla="*/ 1667 h 10393"/>
              <a:gd name="connsiteX3" fmla="*/ 10010 w 10010"/>
              <a:gd name="connsiteY3" fmla="*/ 8333 h 10393"/>
              <a:gd name="connsiteX4" fmla="*/ 5010 w 10010"/>
              <a:gd name="connsiteY4" fmla="*/ 10000 h 10393"/>
              <a:gd name="connsiteX5" fmla="*/ 0 w 10010"/>
              <a:gd name="connsiteY5" fmla="*/ 9979 h 10393"/>
              <a:gd name="connsiteX6" fmla="*/ 10 w 10010"/>
              <a:gd name="connsiteY6" fmla="*/ 1667 h 10393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2" fmla="*/ 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11 w 10021"/>
              <a:gd name="connsiteY5" fmla="*/ 9979 h 10425"/>
              <a:gd name="connsiteX6" fmla="*/ 21 w 10021"/>
              <a:gd name="connsiteY6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2" fmla="*/ 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1126 w 10021"/>
              <a:gd name="connsiteY5" fmla="*/ 9829 h 10425"/>
              <a:gd name="connsiteX6" fmla="*/ 21 w 10021"/>
              <a:gd name="connsiteY6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2" fmla="*/ 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21 w 10021"/>
              <a:gd name="connsiteY5" fmla="*/ 1667 h 10425"/>
              <a:gd name="connsiteX0" fmla="*/ 138 w 10138"/>
              <a:gd name="connsiteY0" fmla="*/ 1667 h 10425"/>
              <a:gd name="connsiteX1" fmla="*/ 5138 w 10138"/>
              <a:gd name="connsiteY1" fmla="*/ 0 h 10425"/>
              <a:gd name="connsiteX2" fmla="*/ 10138 w 10138"/>
              <a:gd name="connsiteY2" fmla="*/ 1667 h 10425"/>
              <a:gd name="connsiteX3" fmla="*/ 10138 w 10138"/>
              <a:gd name="connsiteY3" fmla="*/ 8333 h 10425"/>
              <a:gd name="connsiteX4" fmla="*/ 5138 w 10138"/>
              <a:gd name="connsiteY4" fmla="*/ 10000 h 10425"/>
              <a:gd name="connsiteX5" fmla="*/ 117 w 10138"/>
              <a:gd name="connsiteY5" fmla="*/ 10022 h 10425"/>
              <a:gd name="connsiteX6" fmla="*/ 138 w 10138"/>
              <a:gd name="connsiteY6" fmla="*/ 1667 h 10425"/>
              <a:gd name="connsiteX0" fmla="*/ 10138 w 10138"/>
              <a:gd name="connsiteY0" fmla="*/ 1667 h 10425"/>
              <a:gd name="connsiteX1" fmla="*/ 5138 w 10138"/>
              <a:gd name="connsiteY1" fmla="*/ 3334 h 10425"/>
              <a:gd name="connsiteX2" fmla="*/ 138 w 10138"/>
              <a:gd name="connsiteY2" fmla="*/ 1667 h 10425"/>
              <a:gd name="connsiteX0" fmla="*/ 138 w 10138"/>
              <a:gd name="connsiteY0" fmla="*/ 1667 h 10425"/>
              <a:gd name="connsiteX1" fmla="*/ 5138 w 10138"/>
              <a:gd name="connsiteY1" fmla="*/ 0 h 10425"/>
              <a:gd name="connsiteX2" fmla="*/ 10138 w 10138"/>
              <a:gd name="connsiteY2" fmla="*/ 1667 h 10425"/>
              <a:gd name="connsiteX3" fmla="*/ 10138 w 10138"/>
              <a:gd name="connsiteY3" fmla="*/ 8333 h 10425"/>
              <a:gd name="connsiteX4" fmla="*/ 138 w 10138"/>
              <a:gd name="connsiteY4" fmla="*/ 1667 h 10425"/>
              <a:gd name="connsiteX0" fmla="*/ 138 w 10138"/>
              <a:gd name="connsiteY0" fmla="*/ 1667 h 10425"/>
              <a:gd name="connsiteX1" fmla="*/ 5138 w 10138"/>
              <a:gd name="connsiteY1" fmla="*/ 0 h 10425"/>
              <a:gd name="connsiteX2" fmla="*/ 10138 w 10138"/>
              <a:gd name="connsiteY2" fmla="*/ 1667 h 10425"/>
              <a:gd name="connsiteX3" fmla="*/ 10138 w 10138"/>
              <a:gd name="connsiteY3" fmla="*/ 8333 h 10425"/>
              <a:gd name="connsiteX4" fmla="*/ 5138 w 10138"/>
              <a:gd name="connsiteY4" fmla="*/ 10000 h 10425"/>
              <a:gd name="connsiteX5" fmla="*/ 117 w 10138"/>
              <a:gd name="connsiteY5" fmla="*/ 10022 h 10425"/>
              <a:gd name="connsiteX6" fmla="*/ 138 w 10138"/>
              <a:gd name="connsiteY6" fmla="*/ 1667 h 10425"/>
              <a:gd name="connsiteX0" fmla="*/ 10138 w 10138"/>
              <a:gd name="connsiteY0" fmla="*/ 1667 h 10425"/>
              <a:gd name="connsiteX1" fmla="*/ 5138 w 10138"/>
              <a:gd name="connsiteY1" fmla="*/ 3334 h 10425"/>
              <a:gd name="connsiteX2" fmla="*/ 138 w 10138"/>
              <a:gd name="connsiteY2" fmla="*/ 1667 h 10425"/>
              <a:gd name="connsiteX0" fmla="*/ 138 w 10138"/>
              <a:gd name="connsiteY0" fmla="*/ 1667 h 10425"/>
              <a:gd name="connsiteX1" fmla="*/ 5138 w 10138"/>
              <a:gd name="connsiteY1" fmla="*/ 0 h 10425"/>
              <a:gd name="connsiteX2" fmla="*/ 10138 w 10138"/>
              <a:gd name="connsiteY2" fmla="*/ 1667 h 10425"/>
              <a:gd name="connsiteX3" fmla="*/ 138 w 10138"/>
              <a:gd name="connsiteY3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2" fmla="*/ 21 w 10021"/>
              <a:gd name="connsiteY2" fmla="*/ 1667 h 10425"/>
              <a:gd name="connsiteX0" fmla="*/ 100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4719 w 10021"/>
              <a:gd name="connsiteY0" fmla="*/ 3163 h 10425"/>
              <a:gd name="connsiteX1" fmla="*/ 5021 w 10021"/>
              <a:gd name="connsiteY1" fmla="*/ 0 h 10425"/>
              <a:gd name="connsiteX2" fmla="*/ 4719 w 10021"/>
              <a:gd name="connsiteY2" fmla="*/ 3163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3573 w 10021"/>
              <a:gd name="connsiteY0" fmla="*/ 2500 h 10425"/>
              <a:gd name="connsiteX1" fmla="*/ 5021 w 10021"/>
              <a:gd name="connsiteY1" fmla="*/ 0 h 10425"/>
              <a:gd name="connsiteX2" fmla="*/ 3573 w 10021"/>
              <a:gd name="connsiteY2" fmla="*/ 250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3573 w 10021"/>
              <a:gd name="connsiteY0" fmla="*/ 2500 h 10425"/>
              <a:gd name="connsiteX1" fmla="*/ 5021 w 10021"/>
              <a:gd name="connsiteY1" fmla="*/ 0 h 10425"/>
              <a:gd name="connsiteX2" fmla="*/ 3648 w 10021"/>
              <a:gd name="connsiteY2" fmla="*/ 2654 h 10425"/>
              <a:gd name="connsiteX0" fmla="*/ 21 w 10021"/>
              <a:gd name="connsiteY0" fmla="*/ 1682 h 10440"/>
              <a:gd name="connsiteX1" fmla="*/ 5021 w 10021"/>
              <a:gd name="connsiteY1" fmla="*/ 15 h 10440"/>
              <a:gd name="connsiteX2" fmla="*/ 10021 w 10021"/>
              <a:gd name="connsiteY2" fmla="*/ 1682 h 10440"/>
              <a:gd name="connsiteX3" fmla="*/ 10021 w 10021"/>
              <a:gd name="connsiteY3" fmla="*/ 8348 h 10440"/>
              <a:gd name="connsiteX4" fmla="*/ 5021 w 10021"/>
              <a:gd name="connsiteY4" fmla="*/ 10015 h 10440"/>
              <a:gd name="connsiteX5" fmla="*/ 0 w 10021"/>
              <a:gd name="connsiteY5" fmla="*/ 10037 h 10440"/>
              <a:gd name="connsiteX6" fmla="*/ 21 w 10021"/>
              <a:gd name="connsiteY6" fmla="*/ 1682 h 10440"/>
              <a:gd name="connsiteX0" fmla="*/ 10021 w 10021"/>
              <a:gd name="connsiteY0" fmla="*/ 1682 h 10440"/>
              <a:gd name="connsiteX1" fmla="*/ 5021 w 10021"/>
              <a:gd name="connsiteY1" fmla="*/ 3349 h 10440"/>
              <a:gd name="connsiteX0" fmla="*/ 3573 w 10021"/>
              <a:gd name="connsiteY0" fmla="*/ 2515 h 10440"/>
              <a:gd name="connsiteX1" fmla="*/ 5021 w 10021"/>
              <a:gd name="connsiteY1" fmla="*/ 15 h 10440"/>
              <a:gd name="connsiteX2" fmla="*/ 3315 w 10021"/>
              <a:gd name="connsiteY2" fmla="*/ 3652 h 10440"/>
              <a:gd name="connsiteX0" fmla="*/ 21 w 10021"/>
              <a:gd name="connsiteY0" fmla="*/ 1682 h 10440"/>
              <a:gd name="connsiteX1" fmla="*/ 5021 w 10021"/>
              <a:gd name="connsiteY1" fmla="*/ 15 h 10440"/>
              <a:gd name="connsiteX2" fmla="*/ 10021 w 10021"/>
              <a:gd name="connsiteY2" fmla="*/ 1682 h 10440"/>
              <a:gd name="connsiteX3" fmla="*/ 10021 w 10021"/>
              <a:gd name="connsiteY3" fmla="*/ 8348 h 10440"/>
              <a:gd name="connsiteX4" fmla="*/ 5021 w 10021"/>
              <a:gd name="connsiteY4" fmla="*/ 10015 h 10440"/>
              <a:gd name="connsiteX5" fmla="*/ 0 w 10021"/>
              <a:gd name="connsiteY5" fmla="*/ 10037 h 10440"/>
              <a:gd name="connsiteX6" fmla="*/ 21 w 10021"/>
              <a:gd name="connsiteY6" fmla="*/ 1682 h 10440"/>
              <a:gd name="connsiteX0" fmla="*/ 10021 w 10021"/>
              <a:gd name="connsiteY0" fmla="*/ 1682 h 10440"/>
              <a:gd name="connsiteX1" fmla="*/ 5021 w 10021"/>
              <a:gd name="connsiteY1" fmla="*/ 3349 h 10440"/>
              <a:gd name="connsiteX0" fmla="*/ 3573 w 10021"/>
              <a:gd name="connsiteY0" fmla="*/ 2515 h 10440"/>
              <a:gd name="connsiteX1" fmla="*/ 5021 w 10021"/>
              <a:gd name="connsiteY1" fmla="*/ 15 h 10440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3573 w 10021"/>
              <a:gd name="connsiteY0" fmla="*/ 2500 h 10425"/>
              <a:gd name="connsiteX1" fmla="*/ 5021 w 10021"/>
              <a:gd name="connsiteY1" fmla="*/ 62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3573 w 10021"/>
              <a:gd name="connsiteY0" fmla="*/ 2500 h 10425"/>
              <a:gd name="connsiteX1" fmla="*/ 656 w 10021"/>
              <a:gd name="connsiteY1" fmla="*/ 186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0 w 10021"/>
              <a:gd name="connsiteY0" fmla="*/ 2222 h 10425"/>
              <a:gd name="connsiteX1" fmla="*/ 656 w 10021"/>
              <a:gd name="connsiteY1" fmla="*/ 186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0 w 10021"/>
              <a:gd name="connsiteY0" fmla="*/ 2222 h 10425"/>
              <a:gd name="connsiteX1" fmla="*/ 656 w 10021"/>
              <a:gd name="connsiteY1" fmla="*/ 186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0 w 10021"/>
              <a:gd name="connsiteY0" fmla="*/ 2222 h 10425"/>
              <a:gd name="connsiteX1" fmla="*/ 656 w 10021"/>
              <a:gd name="connsiteY1" fmla="*/ 1860 h 10425"/>
              <a:gd name="connsiteX0" fmla="*/ 21 w 10021"/>
              <a:gd name="connsiteY0" fmla="*/ 1667 h 10425"/>
              <a:gd name="connsiteX1" fmla="*/ 5021 w 10021"/>
              <a:gd name="connsiteY1" fmla="*/ 0 h 10425"/>
              <a:gd name="connsiteX2" fmla="*/ 10021 w 10021"/>
              <a:gd name="connsiteY2" fmla="*/ 1667 h 10425"/>
              <a:gd name="connsiteX3" fmla="*/ 10021 w 10021"/>
              <a:gd name="connsiteY3" fmla="*/ 8333 h 10425"/>
              <a:gd name="connsiteX4" fmla="*/ 5021 w 10021"/>
              <a:gd name="connsiteY4" fmla="*/ 10000 h 10425"/>
              <a:gd name="connsiteX5" fmla="*/ 0 w 10021"/>
              <a:gd name="connsiteY5" fmla="*/ 10022 h 10425"/>
              <a:gd name="connsiteX6" fmla="*/ 21 w 10021"/>
              <a:gd name="connsiteY6" fmla="*/ 1667 h 10425"/>
              <a:gd name="connsiteX0" fmla="*/ 10021 w 10021"/>
              <a:gd name="connsiteY0" fmla="*/ 1667 h 10425"/>
              <a:gd name="connsiteX1" fmla="*/ 5021 w 10021"/>
              <a:gd name="connsiteY1" fmla="*/ 3334 h 10425"/>
              <a:gd name="connsiteX0" fmla="*/ 1000 w 10021"/>
              <a:gd name="connsiteY0" fmla="*/ 2222 h 10425"/>
              <a:gd name="connsiteX1" fmla="*/ 656 w 10021"/>
              <a:gd name="connsiteY1" fmla="*/ 1860 h 10425"/>
              <a:gd name="connsiteX0" fmla="*/ 21 w 10021"/>
              <a:gd name="connsiteY0" fmla="*/ 779 h 9537"/>
              <a:gd name="connsiteX1" fmla="*/ 5031 w 10021"/>
              <a:gd name="connsiteY1" fmla="*/ 10 h 9537"/>
              <a:gd name="connsiteX2" fmla="*/ 10021 w 10021"/>
              <a:gd name="connsiteY2" fmla="*/ 779 h 9537"/>
              <a:gd name="connsiteX3" fmla="*/ 10021 w 10021"/>
              <a:gd name="connsiteY3" fmla="*/ 7445 h 9537"/>
              <a:gd name="connsiteX4" fmla="*/ 5021 w 10021"/>
              <a:gd name="connsiteY4" fmla="*/ 9112 h 9537"/>
              <a:gd name="connsiteX5" fmla="*/ 0 w 10021"/>
              <a:gd name="connsiteY5" fmla="*/ 9134 h 9537"/>
              <a:gd name="connsiteX6" fmla="*/ 21 w 10021"/>
              <a:gd name="connsiteY6" fmla="*/ 779 h 9537"/>
              <a:gd name="connsiteX0" fmla="*/ 10021 w 10021"/>
              <a:gd name="connsiteY0" fmla="*/ 779 h 9537"/>
              <a:gd name="connsiteX1" fmla="*/ 5021 w 10021"/>
              <a:gd name="connsiteY1" fmla="*/ 2446 h 9537"/>
              <a:gd name="connsiteX0" fmla="*/ 1000 w 10021"/>
              <a:gd name="connsiteY0" fmla="*/ 1334 h 9537"/>
              <a:gd name="connsiteX1" fmla="*/ 656 w 10021"/>
              <a:gd name="connsiteY1" fmla="*/ 972 h 9537"/>
              <a:gd name="connsiteX0" fmla="*/ 655 w 10634"/>
              <a:gd name="connsiteY0" fmla="*/ 817 h 10000"/>
              <a:gd name="connsiteX1" fmla="*/ 5654 w 10634"/>
              <a:gd name="connsiteY1" fmla="*/ 10 h 10000"/>
              <a:gd name="connsiteX2" fmla="*/ 10634 w 10634"/>
              <a:gd name="connsiteY2" fmla="*/ 817 h 10000"/>
              <a:gd name="connsiteX3" fmla="*/ 10634 w 10634"/>
              <a:gd name="connsiteY3" fmla="*/ 7806 h 10000"/>
              <a:gd name="connsiteX4" fmla="*/ 5644 w 10634"/>
              <a:gd name="connsiteY4" fmla="*/ 9554 h 10000"/>
              <a:gd name="connsiteX5" fmla="*/ 634 w 10634"/>
              <a:gd name="connsiteY5" fmla="*/ 9577 h 10000"/>
              <a:gd name="connsiteX6" fmla="*/ 655 w 10634"/>
              <a:gd name="connsiteY6" fmla="*/ 817 h 10000"/>
              <a:gd name="connsiteX0" fmla="*/ 10634 w 10634"/>
              <a:gd name="connsiteY0" fmla="*/ 817 h 10000"/>
              <a:gd name="connsiteX1" fmla="*/ 5644 w 10634"/>
              <a:gd name="connsiteY1" fmla="*/ 2565 h 10000"/>
              <a:gd name="connsiteX0" fmla="*/ 1632 w 10634"/>
              <a:gd name="connsiteY0" fmla="*/ 1399 h 10000"/>
              <a:gd name="connsiteX1" fmla="*/ 0 w 10634"/>
              <a:gd name="connsiteY1" fmla="*/ 1781 h 10000"/>
              <a:gd name="connsiteX0" fmla="*/ 655 w 10634"/>
              <a:gd name="connsiteY0" fmla="*/ 817 h 10000"/>
              <a:gd name="connsiteX1" fmla="*/ 5654 w 10634"/>
              <a:gd name="connsiteY1" fmla="*/ 10 h 10000"/>
              <a:gd name="connsiteX2" fmla="*/ 10634 w 10634"/>
              <a:gd name="connsiteY2" fmla="*/ 817 h 10000"/>
              <a:gd name="connsiteX3" fmla="*/ 10634 w 10634"/>
              <a:gd name="connsiteY3" fmla="*/ 7806 h 10000"/>
              <a:gd name="connsiteX4" fmla="*/ 5644 w 10634"/>
              <a:gd name="connsiteY4" fmla="*/ 9554 h 10000"/>
              <a:gd name="connsiteX5" fmla="*/ 634 w 10634"/>
              <a:gd name="connsiteY5" fmla="*/ 9577 h 10000"/>
              <a:gd name="connsiteX6" fmla="*/ 655 w 10634"/>
              <a:gd name="connsiteY6" fmla="*/ 817 h 10000"/>
              <a:gd name="connsiteX0" fmla="*/ 10634 w 10634"/>
              <a:gd name="connsiteY0" fmla="*/ 817 h 10000"/>
              <a:gd name="connsiteX1" fmla="*/ 6975 w 10634"/>
              <a:gd name="connsiteY1" fmla="*/ 2005 h 10000"/>
              <a:gd name="connsiteX0" fmla="*/ 1632 w 10634"/>
              <a:gd name="connsiteY0" fmla="*/ 1399 h 10000"/>
              <a:gd name="connsiteX1" fmla="*/ 0 w 10634"/>
              <a:gd name="connsiteY1" fmla="*/ 1781 h 10000"/>
              <a:gd name="connsiteX0" fmla="*/ 655 w 10634"/>
              <a:gd name="connsiteY0" fmla="*/ 817 h 10000"/>
              <a:gd name="connsiteX1" fmla="*/ 5654 w 10634"/>
              <a:gd name="connsiteY1" fmla="*/ 10 h 10000"/>
              <a:gd name="connsiteX2" fmla="*/ 10634 w 10634"/>
              <a:gd name="connsiteY2" fmla="*/ 817 h 10000"/>
              <a:gd name="connsiteX3" fmla="*/ 10634 w 10634"/>
              <a:gd name="connsiteY3" fmla="*/ 7806 h 10000"/>
              <a:gd name="connsiteX4" fmla="*/ 5644 w 10634"/>
              <a:gd name="connsiteY4" fmla="*/ 9554 h 10000"/>
              <a:gd name="connsiteX5" fmla="*/ 634 w 10634"/>
              <a:gd name="connsiteY5" fmla="*/ 9577 h 10000"/>
              <a:gd name="connsiteX6" fmla="*/ 655 w 10634"/>
              <a:gd name="connsiteY6" fmla="*/ 817 h 10000"/>
              <a:gd name="connsiteX0" fmla="*/ 10634 w 10634"/>
              <a:gd name="connsiteY0" fmla="*/ 817 h 10000"/>
              <a:gd name="connsiteX1" fmla="*/ 6975 w 10634"/>
              <a:gd name="connsiteY1" fmla="*/ 2005 h 10000"/>
              <a:gd name="connsiteX0" fmla="*/ 1632 w 10634"/>
              <a:gd name="connsiteY0" fmla="*/ 1399 h 10000"/>
              <a:gd name="connsiteX1" fmla="*/ 0 w 10634"/>
              <a:gd name="connsiteY1" fmla="*/ 1781 h 10000"/>
              <a:gd name="connsiteX0" fmla="*/ 655 w 11164"/>
              <a:gd name="connsiteY0" fmla="*/ 817 h 10000"/>
              <a:gd name="connsiteX1" fmla="*/ 5654 w 11164"/>
              <a:gd name="connsiteY1" fmla="*/ 10 h 10000"/>
              <a:gd name="connsiteX2" fmla="*/ 10634 w 11164"/>
              <a:gd name="connsiteY2" fmla="*/ 817 h 10000"/>
              <a:gd name="connsiteX3" fmla="*/ 10634 w 11164"/>
              <a:gd name="connsiteY3" fmla="*/ 7806 h 10000"/>
              <a:gd name="connsiteX4" fmla="*/ 5644 w 11164"/>
              <a:gd name="connsiteY4" fmla="*/ 9554 h 10000"/>
              <a:gd name="connsiteX5" fmla="*/ 634 w 11164"/>
              <a:gd name="connsiteY5" fmla="*/ 9577 h 10000"/>
              <a:gd name="connsiteX6" fmla="*/ 655 w 11164"/>
              <a:gd name="connsiteY6" fmla="*/ 817 h 10000"/>
              <a:gd name="connsiteX0" fmla="*/ 10634 w 11164"/>
              <a:gd name="connsiteY0" fmla="*/ 817 h 10000"/>
              <a:gd name="connsiteX1" fmla="*/ 11164 w 11164"/>
              <a:gd name="connsiteY1" fmla="*/ 1489 h 10000"/>
              <a:gd name="connsiteX0" fmla="*/ 1632 w 11164"/>
              <a:gd name="connsiteY0" fmla="*/ 1399 h 10000"/>
              <a:gd name="connsiteX1" fmla="*/ 0 w 11164"/>
              <a:gd name="connsiteY1" fmla="*/ 1781 h 10000"/>
              <a:gd name="connsiteX0" fmla="*/ 655 w 11164"/>
              <a:gd name="connsiteY0" fmla="*/ 817 h 10000"/>
              <a:gd name="connsiteX1" fmla="*/ 5654 w 11164"/>
              <a:gd name="connsiteY1" fmla="*/ 10 h 10000"/>
              <a:gd name="connsiteX2" fmla="*/ 10634 w 11164"/>
              <a:gd name="connsiteY2" fmla="*/ 817 h 10000"/>
              <a:gd name="connsiteX3" fmla="*/ 10644 w 11164"/>
              <a:gd name="connsiteY3" fmla="*/ 9554 h 10000"/>
              <a:gd name="connsiteX4" fmla="*/ 5644 w 11164"/>
              <a:gd name="connsiteY4" fmla="*/ 9554 h 10000"/>
              <a:gd name="connsiteX5" fmla="*/ 634 w 11164"/>
              <a:gd name="connsiteY5" fmla="*/ 9577 h 10000"/>
              <a:gd name="connsiteX6" fmla="*/ 655 w 11164"/>
              <a:gd name="connsiteY6" fmla="*/ 817 h 10000"/>
              <a:gd name="connsiteX0" fmla="*/ 10634 w 11164"/>
              <a:gd name="connsiteY0" fmla="*/ 817 h 10000"/>
              <a:gd name="connsiteX1" fmla="*/ 11164 w 11164"/>
              <a:gd name="connsiteY1" fmla="*/ 1489 h 10000"/>
              <a:gd name="connsiteX0" fmla="*/ 1632 w 11164"/>
              <a:gd name="connsiteY0" fmla="*/ 1399 h 10000"/>
              <a:gd name="connsiteX1" fmla="*/ 0 w 11164"/>
              <a:gd name="connsiteY1" fmla="*/ 1781 h 10000"/>
              <a:gd name="connsiteX0" fmla="*/ 655 w 11164"/>
              <a:gd name="connsiteY0" fmla="*/ 817 h 10000"/>
              <a:gd name="connsiteX1" fmla="*/ 5654 w 11164"/>
              <a:gd name="connsiteY1" fmla="*/ 10 h 10000"/>
              <a:gd name="connsiteX2" fmla="*/ 10634 w 11164"/>
              <a:gd name="connsiteY2" fmla="*/ 817 h 10000"/>
              <a:gd name="connsiteX3" fmla="*/ 10644 w 11164"/>
              <a:gd name="connsiteY3" fmla="*/ 9554 h 10000"/>
              <a:gd name="connsiteX4" fmla="*/ 5644 w 11164"/>
              <a:gd name="connsiteY4" fmla="*/ 9554 h 10000"/>
              <a:gd name="connsiteX5" fmla="*/ 634 w 11164"/>
              <a:gd name="connsiteY5" fmla="*/ 9577 h 10000"/>
              <a:gd name="connsiteX6" fmla="*/ 655 w 11164"/>
              <a:gd name="connsiteY6" fmla="*/ 817 h 10000"/>
              <a:gd name="connsiteX0" fmla="*/ 10634 w 11164"/>
              <a:gd name="connsiteY0" fmla="*/ 817 h 10000"/>
              <a:gd name="connsiteX1" fmla="*/ 11164 w 11164"/>
              <a:gd name="connsiteY1" fmla="*/ 1489 h 10000"/>
              <a:gd name="connsiteX0" fmla="*/ 1632 w 11164"/>
              <a:gd name="connsiteY0" fmla="*/ 1399 h 10000"/>
              <a:gd name="connsiteX1" fmla="*/ 0 w 11164"/>
              <a:gd name="connsiteY1" fmla="*/ 1781 h 10000"/>
              <a:gd name="connsiteX0" fmla="*/ 655 w 11164"/>
              <a:gd name="connsiteY0" fmla="*/ 817 h 9634"/>
              <a:gd name="connsiteX1" fmla="*/ 5654 w 11164"/>
              <a:gd name="connsiteY1" fmla="*/ 10 h 9634"/>
              <a:gd name="connsiteX2" fmla="*/ 10634 w 11164"/>
              <a:gd name="connsiteY2" fmla="*/ 817 h 9634"/>
              <a:gd name="connsiteX3" fmla="*/ 10644 w 11164"/>
              <a:gd name="connsiteY3" fmla="*/ 9554 h 9634"/>
              <a:gd name="connsiteX4" fmla="*/ 5644 w 11164"/>
              <a:gd name="connsiteY4" fmla="*/ 9554 h 9634"/>
              <a:gd name="connsiteX5" fmla="*/ 634 w 11164"/>
              <a:gd name="connsiteY5" fmla="*/ 9577 h 9634"/>
              <a:gd name="connsiteX6" fmla="*/ 655 w 11164"/>
              <a:gd name="connsiteY6" fmla="*/ 817 h 9634"/>
              <a:gd name="connsiteX0" fmla="*/ 10634 w 11164"/>
              <a:gd name="connsiteY0" fmla="*/ 817 h 9634"/>
              <a:gd name="connsiteX1" fmla="*/ 11164 w 11164"/>
              <a:gd name="connsiteY1" fmla="*/ 1489 h 9634"/>
              <a:gd name="connsiteX0" fmla="*/ 1632 w 11164"/>
              <a:gd name="connsiteY0" fmla="*/ 1399 h 9634"/>
              <a:gd name="connsiteX1" fmla="*/ 0 w 11164"/>
              <a:gd name="connsiteY1" fmla="*/ 1781 h 9634"/>
              <a:gd name="connsiteX0" fmla="*/ 587 w 10000"/>
              <a:gd name="connsiteY0" fmla="*/ 848 h 9941"/>
              <a:gd name="connsiteX1" fmla="*/ 5064 w 10000"/>
              <a:gd name="connsiteY1" fmla="*/ 10 h 9941"/>
              <a:gd name="connsiteX2" fmla="*/ 9525 w 10000"/>
              <a:gd name="connsiteY2" fmla="*/ 848 h 9941"/>
              <a:gd name="connsiteX3" fmla="*/ 9534 w 10000"/>
              <a:gd name="connsiteY3" fmla="*/ 9917 h 9941"/>
              <a:gd name="connsiteX4" fmla="*/ 5056 w 10000"/>
              <a:gd name="connsiteY4" fmla="*/ 9917 h 9941"/>
              <a:gd name="connsiteX5" fmla="*/ 568 w 10000"/>
              <a:gd name="connsiteY5" fmla="*/ 9941 h 9941"/>
              <a:gd name="connsiteX6" fmla="*/ 587 w 10000"/>
              <a:gd name="connsiteY6" fmla="*/ 848 h 9941"/>
              <a:gd name="connsiteX0" fmla="*/ 9525 w 10000"/>
              <a:gd name="connsiteY0" fmla="*/ 848 h 9941"/>
              <a:gd name="connsiteX1" fmla="*/ 10000 w 10000"/>
              <a:gd name="connsiteY1" fmla="*/ 1546 h 9941"/>
              <a:gd name="connsiteX0" fmla="*/ 1462 w 10000"/>
              <a:gd name="connsiteY0" fmla="*/ 1452 h 9941"/>
              <a:gd name="connsiteX1" fmla="*/ 0 w 10000"/>
              <a:gd name="connsiteY1" fmla="*/ 1849 h 9941"/>
              <a:gd name="connsiteX0" fmla="*/ 587 w 10000"/>
              <a:gd name="connsiteY0" fmla="*/ 853 h 10000"/>
              <a:gd name="connsiteX1" fmla="*/ 5064 w 10000"/>
              <a:gd name="connsiteY1" fmla="*/ 10 h 10000"/>
              <a:gd name="connsiteX2" fmla="*/ 9525 w 10000"/>
              <a:gd name="connsiteY2" fmla="*/ 853 h 10000"/>
              <a:gd name="connsiteX3" fmla="*/ 9534 w 10000"/>
              <a:gd name="connsiteY3" fmla="*/ 9976 h 10000"/>
              <a:gd name="connsiteX4" fmla="*/ 5056 w 10000"/>
              <a:gd name="connsiteY4" fmla="*/ 9976 h 10000"/>
              <a:gd name="connsiteX5" fmla="*/ 568 w 10000"/>
              <a:gd name="connsiteY5" fmla="*/ 10000 h 10000"/>
              <a:gd name="connsiteX6" fmla="*/ 587 w 10000"/>
              <a:gd name="connsiteY6" fmla="*/ 853 h 10000"/>
              <a:gd name="connsiteX0" fmla="*/ 9553 w 10000"/>
              <a:gd name="connsiteY0" fmla="*/ 876 h 10000"/>
              <a:gd name="connsiteX1" fmla="*/ 10000 w 10000"/>
              <a:gd name="connsiteY1" fmla="*/ 1555 h 10000"/>
              <a:gd name="connsiteX0" fmla="*/ 1462 w 10000"/>
              <a:gd name="connsiteY0" fmla="*/ 1461 h 10000"/>
              <a:gd name="connsiteX1" fmla="*/ 0 w 10000"/>
              <a:gd name="connsiteY1" fmla="*/ 1860 h 10000"/>
              <a:gd name="connsiteX0" fmla="*/ 587 w 10000"/>
              <a:gd name="connsiteY0" fmla="*/ 853 h 10000"/>
              <a:gd name="connsiteX1" fmla="*/ 5064 w 10000"/>
              <a:gd name="connsiteY1" fmla="*/ 10 h 10000"/>
              <a:gd name="connsiteX2" fmla="*/ 9525 w 10000"/>
              <a:gd name="connsiteY2" fmla="*/ 853 h 10000"/>
              <a:gd name="connsiteX3" fmla="*/ 9534 w 10000"/>
              <a:gd name="connsiteY3" fmla="*/ 9976 h 10000"/>
              <a:gd name="connsiteX4" fmla="*/ 5056 w 10000"/>
              <a:gd name="connsiteY4" fmla="*/ 9976 h 10000"/>
              <a:gd name="connsiteX5" fmla="*/ 568 w 10000"/>
              <a:gd name="connsiteY5" fmla="*/ 10000 h 10000"/>
              <a:gd name="connsiteX6" fmla="*/ 587 w 10000"/>
              <a:gd name="connsiteY6" fmla="*/ 853 h 10000"/>
              <a:gd name="connsiteX0" fmla="*/ 9851 w 10000"/>
              <a:gd name="connsiteY0" fmla="*/ 970 h 10000"/>
              <a:gd name="connsiteX1" fmla="*/ 10000 w 10000"/>
              <a:gd name="connsiteY1" fmla="*/ 1555 h 10000"/>
              <a:gd name="connsiteX0" fmla="*/ 1462 w 10000"/>
              <a:gd name="connsiteY0" fmla="*/ 1461 h 10000"/>
              <a:gd name="connsiteX1" fmla="*/ 0 w 10000"/>
              <a:gd name="connsiteY1" fmla="*/ 1860 h 10000"/>
              <a:gd name="connsiteX0" fmla="*/ 587 w 10000"/>
              <a:gd name="connsiteY0" fmla="*/ 853 h 10000"/>
              <a:gd name="connsiteX1" fmla="*/ 5064 w 10000"/>
              <a:gd name="connsiteY1" fmla="*/ 10 h 10000"/>
              <a:gd name="connsiteX2" fmla="*/ 9525 w 10000"/>
              <a:gd name="connsiteY2" fmla="*/ 853 h 10000"/>
              <a:gd name="connsiteX3" fmla="*/ 9534 w 10000"/>
              <a:gd name="connsiteY3" fmla="*/ 9976 h 10000"/>
              <a:gd name="connsiteX4" fmla="*/ 5056 w 10000"/>
              <a:gd name="connsiteY4" fmla="*/ 9976 h 10000"/>
              <a:gd name="connsiteX5" fmla="*/ 568 w 10000"/>
              <a:gd name="connsiteY5" fmla="*/ 10000 h 10000"/>
              <a:gd name="connsiteX6" fmla="*/ 587 w 10000"/>
              <a:gd name="connsiteY6" fmla="*/ 853 h 10000"/>
              <a:gd name="connsiteX0" fmla="*/ 9851 w 10000"/>
              <a:gd name="connsiteY0" fmla="*/ 970 h 10000"/>
              <a:gd name="connsiteX1" fmla="*/ 10000 w 10000"/>
              <a:gd name="connsiteY1" fmla="*/ 1555 h 10000"/>
              <a:gd name="connsiteX0" fmla="*/ 9 w 10000"/>
              <a:gd name="connsiteY0" fmla="*/ 2304 h 10000"/>
              <a:gd name="connsiteX1" fmla="*/ 0 w 10000"/>
              <a:gd name="connsiteY1" fmla="*/ 1860 h 10000"/>
              <a:gd name="connsiteX0" fmla="*/ 587 w 10000"/>
              <a:gd name="connsiteY0" fmla="*/ 853 h 10000"/>
              <a:gd name="connsiteX1" fmla="*/ 5064 w 10000"/>
              <a:gd name="connsiteY1" fmla="*/ 10 h 10000"/>
              <a:gd name="connsiteX2" fmla="*/ 9525 w 10000"/>
              <a:gd name="connsiteY2" fmla="*/ 853 h 10000"/>
              <a:gd name="connsiteX3" fmla="*/ 9534 w 10000"/>
              <a:gd name="connsiteY3" fmla="*/ 9976 h 10000"/>
              <a:gd name="connsiteX4" fmla="*/ 5056 w 10000"/>
              <a:gd name="connsiteY4" fmla="*/ 9976 h 10000"/>
              <a:gd name="connsiteX5" fmla="*/ 568 w 10000"/>
              <a:gd name="connsiteY5" fmla="*/ 10000 h 10000"/>
              <a:gd name="connsiteX6" fmla="*/ 587 w 10000"/>
              <a:gd name="connsiteY6" fmla="*/ 853 h 10000"/>
              <a:gd name="connsiteX0" fmla="*/ 9851 w 10000"/>
              <a:gd name="connsiteY0" fmla="*/ 970 h 10000"/>
              <a:gd name="connsiteX1" fmla="*/ 10000 w 10000"/>
              <a:gd name="connsiteY1" fmla="*/ 1555 h 10000"/>
              <a:gd name="connsiteX0" fmla="*/ 9 w 10000"/>
              <a:gd name="connsiteY0" fmla="*/ 2304 h 10000"/>
              <a:gd name="connsiteX1" fmla="*/ 0 w 10000"/>
              <a:gd name="connsiteY1" fmla="*/ 1860 h 10000"/>
              <a:gd name="connsiteX0" fmla="*/ 587 w 10000"/>
              <a:gd name="connsiteY0" fmla="*/ 843 h 9990"/>
              <a:gd name="connsiteX1" fmla="*/ 5064 w 10000"/>
              <a:gd name="connsiteY1" fmla="*/ 0 h 9990"/>
              <a:gd name="connsiteX2" fmla="*/ 9525 w 10000"/>
              <a:gd name="connsiteY2" fmla="*/ 843 h 9990"/>
              <a:gd name="connsiteX3" fmla="*/ 9534 w 10000"/>
              <a:gd name="connsiteY3" fmla="*/ 9966 h 9990"/>
              <a:gd name="connsiteX4" fmla="*/ 5056 w 10000"/>
              <a:gd name="connsiteY4" fmla="*/ 9966 h 9990"/>
              <a:gd name="connsiteX5" fmla="*/ 568 w 10000"/>
              <a:gd name="connsiteY5" fmla="*/ 9990 h 9990"/>
              <a:gd name="connsiteX6" fmla="*/ 587 w 10000"/>
              <a:gd name="connsiteY6" fmla="*/ 843 h 9990"/>
              <a:gd name="connsiteX0" fmla="*/ 9851 w 10000"/>
              <a:gd name="connsiteY0" fmla="*/ 960 h 9990"/>
              <a:gd name="connsiteX1" fmla="*/ 10000 w 10000"/>
              <a:gd name="connsiteY1" fmla="*/ 1545 h 9990"/>
              <a:gd name="connsiteX0" fmla="*/ 9 w 10000"/>
              <a:gd name="connsiteY0" fmla="*/ 2294 h 9990"/>
              <a:gd name="connsiteX1" fmla="*/ 0 w 10000"/>
              <a:gd name="connsiteY1" fmla="*/ 1850 h 9990"/>
              <a:gd name="connsiteX0" fmla="*/ 587 w 10000"/>
              <a:gd name="connsiteY0" fmla="*/ 961 h 10117"/>
              <a:gd name="connsiteX1" fmla="*/ 5055 w 10000"/>
              <a:gd name="connsiteY1" fmla="*/ 0 h 10117"/>
              <a:gd name="connsiteX2" fmla="*/ 9525 w 10000"/>
              <a:gd name="connsiteY2" fmla="*/ 961 h 10117"/>
              <a:gd name="connsiteX3" fmla="*/ 9534 w 10000"/>
              <a:gd name="connsiteY3" fmla="*/ 10093 h 10117"/>
              <a:gd name="connsiteX4" fmla="*/ 5056 w 10000"/>
              <a:gd name="connsiteY4" fmla="*/ 10093 h 10117"/>
              <a:gd name="connsiteX5" fmla="*/ 568 w 10000"/>
              <a:gd name="connsiteY5" fmla="*/ 10117 h 10117"/>
              <a:gd name="connsiteX6" fmla="*/ 587 w 10000"/>
              <a:gd name="connsiteY6" fmla="*/ 961 h 10117"/>
              <a:gd name="connsiteX0" fmla="*/ 9851 w 10000"/>
              <a:gd name="connsiteY0" fmla="*/ 1078 h 10117"/>
              <a:gd name="connsiteX1" fmla="*/ 10000 w 10000"/>
              <a:gd name="connsiteY1" fmla="*/ 1664 h 10117"/>
              <a:gd name="connsiteX0" fmla="*/ 9 w 10000"/>
              <a:gd name="connsiteY0" fmla="*/ 2413 h 10117"/>
              <a:gd name="connsiteX1" fmla="*/ 0 w 10000"/>
              <a:gd name="connsiteY1" fmla="*/ 1969 h 10117"/>
              <a:gd name="connsiteX0" fmla="*/ 587 w 10000"/>
              <a:gd name="connsiteY0" fmla="*/ 968 h 10124"/>
              <a:gd name="connsiteX1" fmla="*/ 5055 w 10000"/>
              <a:gd name="connsiteY1" fmla="*/ 7 h 10124"/>
              <a:gd name="connsiteX2" fmla="*/ 9525 w 10000"/>
              <a:gd name="connsiteY2" fmla="*/ 968 h 10124"/>
              <a:gd name="connsiteX3" fmla="*/ 9534 w 10000"/>
              <a:gd name="connsiteY3" fmla="*/ 10100 h 10124"/>
              <a:gd name="connsiteX4" fmla="*/ 5056 w 10000"/>
              <a:gd name="connsiteY4" fmla="*/ 10100 h 10124"/>
              <a:gd name="connsiteX5" fmla="*/ 568 w 10000"/>
              <a:gd name="connsiteY5" fmla="*/ 10124 h 10124"/>
              <a:gd name="connsiteX6" fmla="*/ 587 w 10000"/>
              <a:gd name="connsiteY6" fmla="*/ 968 h 10124"/>
              <a:gd name="connsiteX0" fmla="*/ 9851 w 10000"/>
              <a:gd name="connsiteY0" fmla="*/ 1085 h 10124"/>
              <a:gd name="connsiteX1" fmla="*/ 10000 w 10000"/>
              <a:gd name="connsiteY1" fmla="*/ 1671 h 10124"/>
              <a:gd name="connsiteX0" fmla="*/ 9 w 10000"/>
              <a:gd name="connsiteY0" fmla="*/ 2420 h 10124"/>
              <a:gd name="connsiteX1" fmla="*/ 0 w 10000"/>
              <a:gd name="connsiteY1" fmla="*/ 1976 h 10124"/>
              <a:gd name="connsiteX0" fmla="*/ 587 w 10000"/>
              <a:gd name="connsiteY0" fmla="*/ 991 h 10147"/>
              <a:gd name="connsiteX1" fmla="*/ 5046 w 10000"/>
              <a:gd name="connsiteY1" fmla="*/ 7 h 10147"/>
              <a:gd name="connsiteX2" fmla="*/ 9525 w 10000"/>
              <a:gd name="connsiteY2" fmla="*/ 991 h 10147"/>
              <a:gd name="connsiteX3" fmla="*/ 9534 w 10000"/>
              <a:gd name="connsiteY3" fmla="*/ 10123 h 10147"/>
              <a:gd name="connsiteX4" fmla="*/ 5056 w 10000"/>
              <a:gd name="connsiteY4" fmla="*/ 10123 h 10147"/>
              <a:gd name="connsiteX5" fmla="*/ 568 w 10000"/>
              <a:gd name="connsiteY5" fmla="*/ 10147 h 10147"/>
              <a:gd name="connsiteX6" fmla="*/ 587 w 10000"/>
              <a:gd name="connsiteY6" fmla="*/ 991 h 10147"/>
              <a:gd name="connsiteX0" fmla="*/ 9851 w 10000"/>
              <a:gd name="connsiteY0" fmla="*/ 1108 h 10147"/>
              <a:gd name="connsiteX1" fmla="*/ 10000 w 10000"/>
              <a:gd name="connsiteY1" fmla="*/ 1694 h 10147"/>
              <a:gd name="connsiteX0" fmla="*/ 9 w 10000"/>
              <a:gd name="connsiteY0" fmla="*/ 2443 h 10147"/>
              <a:gd name="connsiteX1" fmla="*/ 0 w 10000"/>
              <a:gd name="connsiteY1" fmla="*/ 1999 h 10147"/>
              <a:gd name="connsiteX0" fmla="*/ 596 w 10000"/>
              <a:gd name="connsiteY0" fmla="*/ 1317 h 10145"/>
              <a:gd name="connsiteX1" fmla="*/ 5046 w 10000"/>
              <a:gd name="connsiteY1" fmla="*/ 5 h 10145"/>
              <a:gd name="connsiteX2" fmla="*/ 9525 w 10000"/>
              <a:gd name="connsiteY2" fmla="*/ 989 h 10145"/>
              <a:gd name="connsiteX3" fmla="*/ 9534 w 10000"/>
              <a:gd name="connsiteY3" fmla="*/ 10121 h 10145"/>
              <a:gd name="connsiteX4" fmla="*/ 5056 w 10000"/>
              <a:gd name="connsiteY4" fmla="*/ 10121 h 10145"/>
              <a:gd name="connsiteX5" fmla="*/ 568 w 10000"/>
              <a:gd name="connsiteY5" fmla="*/ 10145 h 10145"/>
              <a:gd name="connsiteX6" fmla="*/ 596 w 10000"/>
              <a:gd name="connsiteY6" fmla="*/ 1317 h 10145"/>
              <a:gd name="connsiteX0" fmla="*/ 9851 w 10000"/>
              <a:gd name="connsiteY0" fmla="*/ 1106 h 10145"/>
              <a:gd name="connsiteX1" fmla="*/ 10000 w 10000"/>
              <a:gd name="connsiteY1" fmla="*/ 1692 h 10145"/>
              <a:gd name="connsiteX0" fmla="*/ 9 w 10000"/>
              <a:gd name="connsiteY0" fmla="*/ 2441 h 10145"/>
              <a:gd name="connsiteX1" fmla="*/ 0 w 10000"/>
              <a:gd name="connsiteY1" fmla="*/ 1997 h 10145"/>
              <a:gd name="connsiteX0" fmla="*/ 596 w 10000"/>
              <a:gd name="connsiteY0" fmla="*/ 1313 h 10141"/>
              <a:gd name="connsiteX1" fmla="*/ 5046 w 10000"/>
              <a:gd name="connsiteY1" fmla="*/ 1 h 10141"/>
              <a:gd name="connsiteX2" fmla="*/ 9525 w 10000"/>
              <a:gd name="connsiteY2" fmla="*/ 1454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96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1313 h 10141"/>
              <a:gd name="connsiteX1" fmla="*/ 5046 w 10000"/>
              <a:gd name="connsiteY1" fmla="*/ 1 h 10141"/>
              <a:gd name="connsiteX2" fmla="*/ 9525 w 10000"/>
              <a:gd name="connsiteY2" fmla="*/ 1454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96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1313 h 10141"/>
              <a:gd name="connsiteX1" fmla="*/ 5046 w 10000"/>
              <a:gd name="connsiteY1" fmla="*/ 1 h 10141"/>
              <a:gd name="connsiteX2" fmla="*/ 9525 w 10000"/>
              <a:gd name="connsiteY2" fmla="*/ 1454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96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77 w 10000"/>
              <a:gd name="connsiteY0" fmla="*/ 1313 h 10141"/>
              <a:gd name="connsiteX1" fmla="*/ 5046 w 10000"/>
              <a:gd name="connsiteY1" fmla="*/ 1 h 10141"/>
              <a:gd name="connsiteX2" fmla="*/ 9525 w 10000"/>
              <a:gd name="connsiteY2" fmla="*/ 1454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77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77 w 10000"/>
              <a:gd name="connsiteY0" fmla="*/ 1313 h 10141"/>
              <a:gd name="connsiteX1" fmla="*/ 5046 w 10000"/>
              <a:gd name="connsiteY1" fmla="*/ 1 h 10141"/>
              <a:gd name="connsiteX2" fmla="*/ 9534 w 10000"/>
              <a:gd name="connsiteY2" fmla="*/ 1243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77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77 w 10000"/>
              <a:gd name="connsiteY0" fmla="*/ 1313 h 10141"/>
              <a:gd name="connsiteX1" fmla="*/ 5046 w 10000"/>
              <a:gd name="connsiteY1" fmla="*/ 1 h 10141"/>
              <a:gd name="connsiteX2" fmla="*/ 9534 w 10000"/>
              <a:gd name="connsiteY2" fmla="*/ 1243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77 w 10000"/>
              <a:gd name="connsiteY6" fmla="*/ 1313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847 h 10167"/>
              <a:gd name="connsiteX1" fmla="*/ 5046 w 10000"/>
              <a:gd name="connsiteY1" fmla="*/ 27 h 10167"/>
              <a:gd name="connsiteX2" fmla="*/ 9534 w 10000"/>
              <a:gd name="connsiteY2" fmla="*/ 1269 h 10167"/>
              <a:gd name="connsiteX3" fmla="*/ 9534 w 10000"/>
              <a:gd name="connsiteY3" fmla="*/ 10143 h 10167"/>
              <a:gd name="connsiteX4" fmla="*/ 5056 w 10000"/>
              <a:gd name="connsiteY4" fmla="*/ 10143 h 10167"/>
              <a:gd name="connsiteX5" fmla="*/ 568 w 10000"/>
              <a:gd name="connsiteY5" fmla="*/ 10167 h 10167"/>
              <a:gd name="connsiteX6" fmla="*/ 596 w 10000"/>
              <a:gd name="connsiteY6" fmla="*/ 847 h 10167"/>
              <a:gd name="connsiteX0" fmla="*/ 9851 w 10000"/>
              <a:gd name="connsiteY0" fmla="*/ 1128 h 10167"/>
              <a:gd name="connsiteX1" fmla="*/ 10000 w 10000"/>
              <a:gd name="connsiteY1" fmla="*/ 1714 h 10167"/>
              <a:gd name="connsiteX0" fmla="*/ 9 w 10000"/>
              <a:gd name="connsiteY0" fmla="*/ 2463 h 10167"/>
              <a:gd name="connsiteX1" fmla="*/ 0 w 10000"/>
              <a:gd name="connsiteY1" fmla="*/ 2019 h 10167"/>
              <a:gd name="connsiteX0" fmla="*/ 596 w 10000"/>
              <a:gd name="connsiteY0" fmla="*/ 823 h 10143"/>
              <a:gd name="connsiteX1" fmla="*/ 5046 w 10000"/>
              <a:gd name="connsiteY1" fmla="*/ 3 h 10143"/>
              <a:gd name="connsiteX2" fmla="*/ 9543 w 10000"/>
              <a:gd name="connsiteY2" fmla="*/ 847 h 10143"/>
              <a:gd name="connsiteX3" fmla="*/ 9534 w 10000"/>
              <a:gd name="connsiteY3" fmla="*/ 10119 h 10143"/>
              <a:gd name="connsiteX4" fmla="*/ 5056 w 10000"/>
              <a:gd name="connsiteY4" fmla="*/ 10119 h 10143"/>
              <a:gd name="connsiteX5" fmla="*/ 568 w 10000"/>
              <a:gd name="connsiteY5" fmla="*/ 10143 h 10143"/>
              <a:gd name="connsiteX6" fmla="*/ 596 w 10000"/>
              <a:gd name="connsiteY6" fmla="*/ 823 h 10143"/>
              <a:gd name="connsiteX0" fmla="*/ 9851 w 10000"/>
              <a:gd name="connsiteY0" fmla="*/ 1104 h 10143"/>
              <a:gd name="connsiteX1" fmla="*/ 10000 w 10000"/>
              <a:gd name="connsiteY1" fmla="*/ 1690 h 10143"/>
              <a:gd name="connsiteX0" fmla="*/ 9 w 10000"/>
              <a:gd name="connsiteY0" fmla="*/ 2439 h 10143"/>
              <a:gd name="connsiteX1" fmla="*/ 0 w 10000"/>
              <a:gd name="connsiteY1" fmla="*/ 1995 h 10143"/>
              <a:gd name="connsiteX0" fmla="*/ 596 w 10000"/>
              <a:gd name="connsiteY0" fmla="*/ 823 h 10143"/>
              <a:gd name="connsiteX1" fmla="*/ 5046 w 10000"/>
              <a:gd name="connsiteY1" fmla="*/ 3 h 10143"/>
              <a:gd name="connsiteX2" fmla="*/ 9543 w 10000"/>
              <a:gd name="connsiteY2" fmla="*/ 847 h 10143"/>
              <a:gd name="connsiteX3" fmla="*/ 9534 w 10000"/>
              <a:gd name="connsiteY3" fmla="*/ 10119 h 10143"/>
              <a:gd name="connsiteX4" fmla="*/ 5056 w 10000"/>
              <a:gd name="connsiteY4" fmla="*/ 10119 h 10143"/>
              <a:gd name="connsiteX5" fmla="*/ 568 w 10000"/>
              <a:gd name="connsiteY5" fmla="*/ 10143 h 10143"/>
              <a:gd name="connsiteX6" fmla="*/ 596 w 10000"/>
              <a:gd name="connsiteY6" fmla="*/ 823 h 10143"/>
              <a:gd name="connsiteX0" fmla="*/ 9851 w 10000"/>
              <a:gd name="connsiteY0" fmla="*/ 1104 h 10143"/>
              <a:gd name="connsiteX1" fmla="*/ 10000 w 10000"/>
              <a:gd name="connsiteY1" fmla="*/ 1690 h 10143"/>
              <a:gd name="connsiteX0" fmla="*/ 9 w 10000"/>
              <a:gd name="connsiteY0" fmla="*/ 2439 h 10143"/>
              <a:gd name="connsiteX1" fmla="*/ 0 w 10000"/>
              <a:gd name="connsiteY1" fmla="*/ 1995 h 10143"/>
              <a:gd name="connsiteX0" fmla="*/ 624 w 10000"/>
              <a:gd name="connsiteY0" fmla="*/ 844 h 10141"/>
              <a:gd name="connsiteX1" fmla="*/ 5046 w 10000"/>
              <a:gd name="connsiteY1" fmla="*/ 1 h 10141"/>
              <a:gd name="connsiteX2" fmla="*/ 9543 w 10000"/>
              <a:gd name="connsiteY2" fmla="*/ 845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624 w 10000"/>
              <a:gd name="connsiteY6" fmla="*/ 844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844 h 10141"/>
              <a:gd name="connsiteX1" fmla="*/ 5046 w 10000"/>
              <a:gd name="connsiteY1" fmla="*/ 1 h 10141"/>
              <a:gd name="connsiteX2" fmla="*/ 9543 w 10000"/>
              <a:gd name="connsiteY2" fmla="*/ 845 h 10141"/>
              <a:gd name="connsiteX3" fmla="*/ 9534 w 10000"/>
              <a:gd name="connsiteY3" fmla="*/ 10117 h 10141"/>
              <a:gd name="connsiteX4" fmla="*/ 5056 w 10000"/>
              <a:gd name="connsiteY4" fmla="*/ 10117 h 10141"/>
              <a:gd name="connsiteX5" fmla="*/ 568 w 10000"/>
              <a:gd name="connsiteY5" fmla="*/ 10141 h 10141"/>
              <a:gd name="connsiteX6" fmla="*/ 596 w 10000"/>
              <a:gd name="connsiteY6" fmla="*/ 844 h 10141"/>
              <a:gd name="connsiteX0" fmla="*/ 9851 w 10000"/>
              <a:gd name="connsiteY0" fmla="*/ 1102 h 10141"/>
              <a:gd name="connsiteX1" fmla="*/ 10000 w 10000"/>
              <a:gd name="connsiteY1" fmla="*/ 1688 h 10141"/>
              <a:gd name="connsiteX0" fmla="*/ 9 w 10000"/>
              <a:gd name="connsiteY0" fmla="*/ 2437 h 10141"/>
              <a:gd name="connsiteX1" fmla="*/ 0 w 10000"/>
              <a:gd name="connsiteY1" fmla="*/ 1993 h 10141"/>
              <a:gd name="connsiteX0" fmla="*/ 596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96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96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96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96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96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59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59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59 w 10000"/>
              <a:gd name="connsiteY0" fmla="*/ 843 h 10140"/>
              <a:gd name="connsiteX1" fmla="*/ 5046 w 10000"/>
              <a:gd name="connsiteY1" fmla="*/ 0 h 10140"/>
              <a:gd name="connsiteX2" fmla="*/ 9543 w 10000"/>
              <a:gd name="connsiteY2" fmla="*/ 844 h 10140"/>
              <a:gd name="connsiteX3" fmla="*/ 9534 w 10000"/>
              <a:gd name="connsiteY3" fmla="*/ 10116 h 10140"/>
              <a:gd name="connsiteX4" fmla="*/ 5056 w 10000"/>
              <a:gd name="connsiteY4" fmla="*/ 10116 h 10140"/>
              <a:gd name="connsiteX5" fmla="*/ 568 w 10000"/>
              <a:gd name="connsiteY5" fmla="*/ 10140 h 10140"/>
              <a:gd name="connsiteX6" fmla="*/ 559 w 10000"/>
              <a:gd name="connsiteY6" fmla="*/ 843 h 10140"/>
              <a:gd name="connsiteX0" fmla="*/ 9851 w 10000"/>
              <a:gd name="connsiteY0" fmla="*/ 1101 h 10140"/>
              <a:gd name="connsiteX1" fmla="*/ 10000 w 10000"/>
              <a:gd name="connsiteY1" fmla="*/ 1687 h 10140"/>
              <a:gd name="connsiteX0" fmla="*/ 9 w 10000"/>
              <a:gd name="connsiteY0" fmla="*/ 2436 h 10140"/>
              <a:gd name="connsiteX1" fmla="*/ 0 w 10000"/>
              <a:gd name="connsiteY1" fmla="*/ 1992 h 10140"/>
              <a:gd name="connsiteX0" fmla="*/ 550 w 9991"/>
              <a:gd name="connsiteY0" fmla="*/ 843 h 10140"/>
              <a:gd name="connsiteX1" fmla="*/ 5037 w 9991"/>
              <a:gd name="connsiteY1" fmla="*/ 0 h 10140"/>
              <a:gd name="connsiteX2" fmla="*/ 9534 w 9991"/>
              <a:gd name="connsiteY2" fmla="*/ 844 h 10140"/>
              <a:gd name="connsiteX3" fmla="*/ 9525 w 9991"/>
              <a:gd name="connsiteY3" fmla="*/ 10116 h 10140"/>
              <a:gd name="connsiteX4" fmla="*/ 5047 w 9991"/>
              <a:gd name="connsiteY4" fmla="*/ 10116 h 10140"/>
              <a:gd name="connsiteX5" fmla="*/ 559 w 9991"/>
              <a:gd name="connsiteY5" fmla="*/ 10140 h 10140"/>
              <a:gd name="connsiteX6" fmla="*/ 550 w 9991"/>
              <a:gd name="connsiteY6" fmla="*/ 843 h 10140"/>
              <a:gd name="connsiteX0" fmla="*/ 9842 w 9991"/>
              <a:gd name="connsiteY0" fmla="*/ 1101 h 10140"/>
              <a:gd name="connsiteX1" fmla="*/ 9991 w 9991"/>
              <a:gd name="connsiteY1" fmla="*/ 1687 h 10140"/>
              <a:gd name="connsiteX0" fmla="*/ 0 w 9991"/>
              <a:gd name="connsiteY0" fmla="*/ 2436 h 10140"/>
              <a:gd name="connsiteX1" fmla="*/ 512 w 9991"/>
              <a:gd name="connsiteY1" fmla="*/ 1032 h 10140"/>
              <a:gd name="connsiteX0" fmla="*/ 112 w 9562"/>
              <a:gd name="connsiteY0" fmla="*/ 831 h 10000"/>
              <a:gd name="connsiteX1" fmla="*/ 4604 w 9562"/>
              <a:gd name="connsiteY1" fmla="*/ 0 h 10000"/>
              <a:gd name="connsiteX2" fmla="*/ 9105 w 9562"/>
              <a:gd name="connsiteY2" fmla="*/ 832 h 10000"/>
              <a:gd name="connsiteX3" fmla="*/ 9096 w 9562"/>
              <a:gd name="connsiteY3" fmla="*/ 9976 h 10000"/>
              <a:gd name="connsiteX4" fmla="*/ 4614 w 9562"/>
              <a:gd name="connsiteY4" fmla="*/ 9976 h 10000"/>
              <a:gd name="connsiteX5" fmla="*/ 122 w 9562"/>
              <a:gd name="connsiteY5" fmla="*/ 10000 h 10000"/>
              <a:gd name="connsiteX6" fmla="*/ 112 w 9562"/>
              <a:gd name="connsiteY6" fmla="*/ 831 h 10000"/>
              <a:gd name="connsiteX0" fmla="*/ 9413 w 9562"/>
              <a:gd name="connsiteY0" fmla="*/ 1086 h 10000"/>
              <a:gd name="connsiteX1" fmla="*/ 9562 w 9562"/>
              <a:gd name="connsiteY1" fmla="*/ 1664 h 10000"/>
              <a:gd name="connsiteX0" fmla="*/ 0 w 9562"/>
              <a:gd name="connsiteY0" fmla="*/ 1270 h 10000"/>
              <a:gd name="connsiteX1" fmla="*/ 74 w 9562"/>
              <a:gd name="connsiteY1" fmla="*/ 1018 h 10000"/>
              <a:gd name="connsiteX0" fmla="*/ 127 w 10000"/>
              <a:gd name="connsiteY0" fmla="*/ 831 h 10000"/>
              <a:gd name="connsiteX1" fmla="*/ 4815 w 10000"/>
              <a:gd name="connsiteY1" fmla="*/ 0 h 10000"/>
              <a:gd name="connsiteX2" fmla="*/ 9522 w 10000"/>
              <a:gd name="connsiteY2" fmla="*/ 832 h 10000"/>
              <a:gd name="connsiteX3" fmla="*/ 9513 w 10000"/>
              <a:gd name="connsiteY3" fmla="*/ 9976 h 10000"/>
              <a:gd name="connsiteX4" fmla="*/ 4825 w 10000"/>
              <a:gd name="connsiteY4" fmla="*/ 9976 h 10000"/>
              <a:gd name="connsiteX5" fmla="*/ 128 w 10000"/>
              <a:gd name="connsiteY5" fmla="*/ 10000 h 10000"/>
              <a:gd name="connsiteX6" fmla="*/ 127 w 10000"/>
              <a:gd name="connsiteY6" fmla="*/ 831 h 10000"/>
              <a:gd name="connsiteX0" fmla="*/ 9844 w 10000"/>
              <a:gd name="connsiteY0" fmla="*/ 1086 h 10000"/>
              <a:gd name="connsiteX1" fmla="*/ 10000 w 10000"/>
              <a:gd name="connsiteY1" fmla="*/ 1664 h 10000"/>
              <a:gd name="connsiteX0" fmla="*/ 0 w 10000"/>
              <a:gd name="connsiteY0" fmla="*/ 1270 h 10000"/>
              <a:gd name="connsiteX1" fmla="*/ 77 w 10000"/>
              <a:gd name="connsiteY1" fmla="*/ 1018 h 10000"/>
              <a:gd name="connsiteX0" fmla="*/ 127 w 9844"/>
              <a:gd name="connsiteY0" fmla="*/ 831 h 10000"/>
              <a:gd name="connsiteX1" fmla="*/ 4815 w 9844"/>
              <a:gd name="connsiteY1" fmla="*/ 0 h 10000"/>
              <a:gd name="connsiteX2" fmla="*/ 9522 w 9844"/>
              <a:gd name="connsiteY2" fmla="*/ 832 h 10000"/>
              <a:gd name="connsiteX3" fmla="*/ 9513 w 9844"/>
              <a:gd name="connsiteY3" fmla="*/ 9976 h 10000"/>
              <a:gd name="connsiteX4" fmla="*/ 4825 w 9844"/>
              <a:gd name="connsiteY4" fmla="*/ 9976 h 10000"/>
              <a:gd name="connsiteX5" fmla="*/ 128 w 9844"/>
              <a:gd name="connsiteY5" fmla="*/ 10000 h 10000"/>
              <a:gd name="connsiteX6" fmla="*/ 127 w 9844"/>
              <a:gd name="connsiteY6" fmla="*/ 831 h 10000"/>
              <a:gd name="connsiteX0" fmla="*/ 9844 w 9844"/>
              <a:gd name="connsiteY0" fmla="*/ 1086 h 10000"/>
              <a:gd name="connsiteX1" fmla="*/ 9376 w 9844"/>
              <a:gd name="connsiteY1" fmla="*/ 1849 h 10000"/>
              <a:gd name="connsiteX0" fmla="*/ 0 w 9844"/>
              <a:gd name="connsiteY0" fmla="*/ 1270 h 10000"/>
              <a:gd name="connsiteX1" fmla="*/ 77 w 9844"/>
              <a:gd name="connsiteY1" fmla="*/ 1018 h 10000"/>
              <a:gd name="connsiteX0" fmla="*/ 129 w 9673"/>
              <a:gd name="connsiteY0" fmla="*/ 831 h 10000"/>
              <a:gd name="connsiteX1" fmla="*/ 4891 w 9673"/>
              <a:gd name="connsiteY1" fmla="*/ 0 h 10000"/>
              <a:gd name="connsiteX2" fmla="*/ 9673 w 9673"/>
              <a:gd name="connsiteY2" fmla="*/ 832 h 10000"/>
              <a:gd name="connsiteX3" fmla="*/ 9664 w 9673"/>
              <a:gd name="connsiteY3" fmla="*/ 9976 h 10000"/>
              <a:gd name="connsiteX4" fmla="*/ 4901 w 9673"/>
              <a:gd name="connsiteY4" fmla="*/ 9976 h 10000"/>
              <a:gd name="connsiteX5" fmla="*/ 130 w 9673"/>
              <a:gd name="connsiteY5" fmla="*/ 10000 h 10000"/>
              <a:gd name="connsiteX6" fmla="*/ 129 w 9673"/>
              <a:gd name="connsiteY6" fmla="*/ 831 h 10000"/>
              <a:gd name="connsiteX0" fmla="*/ 9446 w 9673"/>
              <a:gd name="connsiteY0" fmla="*/ 1479 h 10000"/>
              <a:gd name="connsiteX1" fmla="*/ 9525 w 9673"/>
              <a:gd name="connsiteY1" fmla="*/ 1849 h 10000"/>
              <a:gd name="connsiteX0" fmla="*/ 0 w 9673"/>
              <a:gd name="connsiteY0" fmla="*/ 1270 h 10000"/>
              <a:gd name="connsiteX1" fmla="*/ 78 w 9673"/>
              <a:gd name="connsiteY1" fmla="*/ 1018 h 10000"/>
              <a:gd name="connsiteX0" fmla="*/ 52 w 9919"/>
              <a:gd name="connsiteY0" fmla="*/ 831 h 10000"/>
              <a:gd name="connsiteX1" fmla="*/ 4975 w 9919"/>
              <a:gd name="connsiteY1" fmla="*/ 0 h 10000"/>
              <a:gd name="connsiteX2" fmla="*/ 9919 w 9919"/>
              <a:gd name="connsiteY2" fmla="*/ 832 h 10000"/>
              <a:gd name="connsiteX3" fmla="*/ 9910 w 9919"/>
              <a:gd name="connsiteY3" fmla="*/ 9976 h 10000"/>
              <a:gd name="connsiteX4" fmla="*/ 4986 w 9919"/>
              <a:gd name="connsiteY4" fmla="*/ 9976 h 10000"/>
              <a:gd name="connsiteX5" fmla="*/ 53 w 9919"/>
              <a:gd name="connsiteY5" fmla="*/ 10000 h 10000"/>
              <a:gd name="connsiteX6" fmla="*/ 52 w 9919"/>
              <a:gd name="connsiteY6" fmla="*/ 831 h 10000"/>
              <a:gd name="connsiteX0" fmla="*/ 9684 w 9919"/>
              <a:gd name="connsiteY0" fmla="*/ 1479 h 10000"/>
              <a:gd name="connsiteX1" fmla="*/ 9766 w 9919"/>
              <a:gd name="connsiteY1" fmla="*/ 1849 h 10000"/>
              <a:gd name="connsiteX0" fmla="*/ 472 w 9919"/>
              <a:gd name="connsiteY0" fmla="*/ 1824 h 10000"/>
              <a:gd name="connsiteX1" fmla="*/ 0 w 9919"/>
              <a:gd name="connsiteY1" fmla="*/ 1018 h 10000"/>
              <a:gd name="connsiteX0" fmla="*/ 0 w 9948"/>
              <a:gd name="connsiteY0" fmla="*/ 831 h 10000"/>
              <a:gd name="connsiteX1" fmla="*/ 4964 w 9948"/>
              <a:gd name="connsiteY1" fmla="*/ 0 h 10000"/>
              <a:gd name="connsiteX2" fmla="*/ 9948 w 9948"/>
              <a:gd name="connsiteY2" fmla="*/ 832 h 10000"/>
              <a:gd name="connsiteX3" fmla="*/ 9939 w 9948"/>
              <a:gd name="connsiteY3" fmla="*/ 9976 h 10000"/>
              <a:gd name="connsiteX4" fmla="*/ 4975 w 9948"/>
              <a:gd name="connsiteY4" fmla="*/ 9976 h 10000"/>
              <a:gd name="connsiteX5" fmla="*/ 1 w 9948"/>
              <a:gd name="connsiteY5" fmla="*/ 10000 h 10000"/>
              <a:gd name="connsiteX6" fmla="*/ 0 w 9948"/>
              <a:gd name="connsiteY6" fmla="*/ 831 h 10000"/>
              <a:gd name="connsiteX0" fmla="*/ 9711 w 9948"/>
              <a:gd name="connsiteY0" fmla="*/ 1479 h 10000"/>
              <a:gd name="connsiteX1" fmla="*/ 9794 w 9948"/>
              <a:gd name="connsiteY1" fmla="*/ 1849 h 10000"/>
              <a:gd name="connsiteX0" fmla="*/ 424 w 9948"/>
              <a:gd name="connsiteY0" fmla="*/ 1824 h 10000"/>
              <a:gd name="connsiteX1" fmla="*/ 381 w 9948"/>
              <a:gd name="connsiteY1" fmla="*/ 1757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9794 w 10032"/>
              <a:gd name="connsiteY0" fmla="*/ 1479 h 10000"/>
              <a:gd name="connsiteX1" fmla="*/ 9877 w 10032"/>
              <a:gd name="connsiteY1" fmla="*/ 1849 h 10000"/>
              <a:gd name="connsiteX0" fmla="*/ 458 w 10032"/>
              <a:gd name="connsiteY0" fmla="*/ 1824 h 10000"/>
              <a:gd name="connsiteX1" fmla="*/ 0 w 10032"/>
              <a:gd name="connsiteY1" fmla="*/ 971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9794 w 10032"/>
              <a:gd name="connsiteY0" fmla="*/ 1479 h 10000"/>
              <a:gd name="connsiteX1" fmla="*/ 9877 w 10032"/>
              <a:gd name="connsiteY1" fmla="*/ 1849 h 10000"/>
              <a:gd name="connsiteX0" fmla="*/ 33 w 10032"/>
              <a:gd name="connsiteY0" fmla="*/ 946 h 10000"/>
              <a:gd name="connsiteX1" fmla="*/ 0 w 10032"/>
              <a:gd name="connsiteY1" fmla="*/ 971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9794 w 10032"/>
              <a:gd name="connsiteY0" fmla="*/ 1479 h 10000"/>
              <a:gd name="connsiteX1" fmla="*/ 10012 w 10032"/>
              <a:gd name="connsiteY1" fmla="*/ 832 h 10000"/>
              <a:gd name="connsiteX0" fmla="*/ 33 w 10032"/>
              <a:gd name="connsiteY0" fmla="*/ 946 h 10000"/>
              <a:gd name="connsiteX1" fmla="*/ 0 w 10032"/>
              <a:gd name="connsiteY1" fmla="*/ 971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10022 w 10032"/>
              <a:gd name="connsiteY0" fmla="*/ 809 h 10000"/>
              <a:gd name="connsiteX1" fmla="*/ 10012 w 10032"/>
              <a:gd name="connsiteY1" fmla="*/ 832 h 10000"/>
              <a:gd name="connsiteX0" fmla="*/ 33 w 10032"/>
              <a:gd name="connsiteY0" fmla="*/ 946 h 10000"/>
              <a:gd name="connsiteX1" fmla="*/ 0 w 10032"/>
              <a:gd name="connsiteY1" fmla="*/ 971 h 10000"/>
              <a:gd name="connsiteX0" fmla="*/ 32 w 10032"/>
              <a:gd name="connsiteY0" fmla="*/ 831 h 10000"/>
              <a:gd name="connsiteX1" fmla="*/ 5022 w 10032"/>
              <a:gd name="connsiteY1" fmla="*/ 0 h 10000"/>
              <a:gd name="connsiteX2" fmla="*/ 10032 w 10032"/>
              <a:gd name="connsiteY2" fmla="*/ 832 h 10000"/>
              <a:gd name="connsiteX3" fmla="*/ 10023 w 10032"/>
              <a:gd name="connsiteY3" fmla="*/ 9976 h 10000"/>
              <a:gd name="connsiteX4" fmla="*/ 5033 w 10032"/>
              <a:gd name="connsiteY4" fmla="*/ 9976 h 10000"/>
              <a:gd name="connsiteX5" fmla="*/ 33 w 10032"/>
              <a:gd name="connsiteY5" fmla="*/ 10000 h 10000"/>
              <a:gd name="connsiteX6" fmla="*/ 32 w 10032"/>
              <a:gd name="connsiteY6" fmla="*/ 831 h 10000"/>
              <a:gd name="connsiteX0" fmla="*/ 10022 w 10032"/>
              <a:gd name="connsiteY0" fmla="*/ 809 h 10000"/>
              <a:gd name="connsiteX1" fmla="*/ 10012 w 10032"/>
              <a:gd name="connsiteY1" fmla="*/ 832 h 10000"/>
              <a:gd name="connsiteX0" fmla="*/ 33 w 10032"/>
              <a:gd name="connsiteY0" fmla="*/ 946 h 10000"/>
              <a:gd name="connsiteX1" fmla="*/ 0 w 10032"/>
              <a:gd name="connsiteY1" fmla="*/ 97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32" h="10000" stroke="0" extrusionOk="0">
                <a:moveTo>
                  <a:pt x="32" y="831"/>
                </a:moveTo>
                <a:cubicBezTo>
                  <a:pt x="1290" y="412"/>
                  <a:pt x="3355" y="0"/>
                  <a:pt x="5022" y="0"/>
                </a:cubicBezTo>
                <a:cubicBezTo>
                  <a:pt x="6689" y="0"/>
                  <a:pt x="8775" y="460"/>
                  <a:pt x="10032" y="832"/>
                </a:cubicBezTo>
                <a:cubicBezTo>
                  <a:pt x="10035" y="3834"/>
                  <a:pt x="10021" y="6974"/>
                  <a:pt x="10023" y="9976"/>
                </a:cubicBezTo>
                <a:cubicBezTo>
                  <a:pt x="10012" y="10025"/>
                  <a:pt x="7781" y="9976"/>
                  <a:pt x="5033" y="9976"/>
                </a:cubicBezTo>
                <a:lnTo>
                  <a:pt x="33" y="10000"/>
                </a:lnTo>
                <a:cubicBezTo>
                  <a:pt x="40" y="6990"/>
                  <a:pt x="49" y="3864"/>
                  <a:pt x="32" y="831"/>
                </a:cubicBezTo>
                <a:close/>
              </a:path>
              <a:path w="10032" h="10000" fill="none" extrusionOk="0">
                <a:moveTo>
                  <a:pt x="10022" y="809"/>
                </a:moveTo>
                <a:cubicBezTo>
                  <a:pt x="10032" y="927"/>
                  <a:pt x="9880" y="1432"/>
                  <a:pt x="10012" y="832"/>
                </a:cubicBezTo>
              </a:path>
              <a:path w="10032" h="10000" fill="none">
                <a:moveTo>
                  <a:pt x="33" y="946"/>
                </a:moveTo>
                <a:cubicBezTo>
                  <a:pt x="39" y="986"/>
                  <a:pt x="43" y="767"/>
                  <a:pt x="0" y="971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highlight>
                  <a:srgbClr val="FFFF00"/>
                </a:highlight>
              </a:defRPr>
            </a:lvl1pPr>
          </a:lstStyle>
          <a:p>
            <a:r>
              <a:rPr lang="en-US" dirty="0"/>
              <a:t>Select this, paste slide photo, click ‘Reset’, Picture Format + Crop to optimize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3E7EA92-EB26-4019-B573-2AF6A7391197}"/>
              </a:ext>
            </a:extLst>
          </p:cNvPr>
          <p:cNvGrpSpPr/>
          <p:nvPr/>
        </p:nvGrpSpPr>
        <p:grpSpPr>
          <a:xfrm>
            <a:off x="581834" y="567909"/>
            <a:ext cx="1570816" cy="348831"/>
            <a:chOff x="581834" y="567909"/>
            <a:chExt cx="1570816" cy="3488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CFCA3A9-2462-4E34-A2B1-636713478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34" y="567909"/>
              <a:ext cx="1458741" cy="348830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5CA1A9F-8332-4365-A7CF-EEE12BD00BD2}"/>
                </a:ext>
              </a:extLst>
            </p:cNvPr>
            <p:cNvCxnSpPr/>
            <p:nvPr/>
          </p:nvCxnSpPr>
          <p:spPr>
            <a:xfrm>
              <a:off x="2152650" y="567909"/>
              <a:ext cx="0" cy="348831"/>
            </a:xfrm>
            <a:prstGeom prst="line">
              <a:avLst/>
            </a:prstGeom>
            <a:ln w="285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03A2920B-5C4E-471E-9620-2348C4107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poetic slide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3FC614-11B2-47AA-9E31-5F70BBA9644C}"/>
              </a:ext>
            </a:extLst>
          </p:cNvPr>
          <p:cNvGrpSpPr/>
          <p:nvPr/>
        </p:nvGrpSpPr>
        <p:grpSpPr>
          <a:xfrm>
            <a:off x="581834" y="567909"/>
            <a:ext cx="1570816" cy="348831"/>
            <a:chOff x="581834" y="567909"/>
            <a:chExt cx="1570816" cy="34883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C7A369-AD22-4714-BB87-7FD1C6AC81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34" y="567909"/>
              <a:ext cx="1458741" cy="34883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7FFC62B-4233-4C66-8887-8D3E4DFF9B87}"/>
                </a:ext>
              </a:extLst>
            </p:cNvPr>
            <p:cNvCxnSpPr/>
            <p:nvPr/>
          </p:nvCxnSpPr>
          <p:spPr>
            <a:xfrm>
              <a:off x="2152650" y="567909"/>
              <a:ext cx="0" cy="348831"/>
            </a:xfrm>
            <a:prstGeom prst="line">
              <a:avLst/>
            </a:prstGeom>
            <a:ln w="28575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70888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statement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9E5E7DC-2F26-40BB-BB3D-46CE997B81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551613" y="-215006"/>
            <a:ext cx="5703887" cy="7073005"/>
          </a:xfrm>
          <a:custGeom>
            <a:avLst/>
            <a:gdLst>
              <a:gd name="connsiteX0" fmla="*/ 0 w 5703887"/>
              <a:gd name="connsiteY0" fmla="*/ 0 h 5676900"/>
              <a:gd name="connsiteX1" fmla="*/ 5703887 w 5703887"/>
              <a:gd name="connsiteY1" fmla="*/ 0 h 5676900"/>
              <a:gd name="connsiteX2" fmla="*/ 5703887 w 5703887"/>
              <a:gd name="connsiteY2" fmla="*/ 5676900 h 5676900"/>
              <a:gd name="connsiteX3" fmla="*/ 0 w 5703887"/>
              <a:gd name="connsiteY3" fmla="*/ 5676900 h 5676900"/>
              <a:gd name="connsiteX4" fmla="*/ 0 w 5703887"/>
              <a:gd name="connsiteY4" fmla="*/ 0 h 5676900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0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396105 h 7073005"/>
              <a:gd name="connsiteX1" fmla="*/ 5635648 w 5703887"/>
              <a:gd name="connsiteY1" fmla="*/ 276989 h 7073005"/>
              <a:gd name="connsiteX2" fmla="*/ 5703887 w 5703887"/>
              <a:gd name="connsiteY2" fmla="*/ 7073005 h 7073005"/>
              <a:gd name="connsiteX3" fmla="*/ 1166884 w 5703887"/>
              <a:gd name="connsiteY3" fmla="*/ 7073005 h 7073005"/>
              <a:gd name="connsiteX4" fmla="*/ 0 w 5703887"/>
              <a:gd name="connsiteY4" fmla="*/ 1396105 h 707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03887" h="7073005">
                <a:moveTo>
                  <a:pt x="0" y="1396105"/>
                </a:moveTo>
                <a:cubicBezTo>
                  <a:pt x="1291695" y="347502"/>
                  <a:pt x="3279428" y="-441793"/>
                  <a:pt x="5635648" y="276989"/>
                </a:cubicBezTo>
                <a:lnTo>
                  <a:pt x="5703887" y="7073005"/>
                </a:lnTo>
                <a:lnTo>
                  <a:pt x="1166884" y="7073005"/>
                </a:lnTo>
                <a:lnTo>
                  <a:pt x="0" y="13961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 dirty="0"/>
              <a:t>Select this, paste photo, reset slide,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F796783-99C2-4D26-8B0E-6209DEB86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clever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2A9E6BB-2371-4134-83BB-22A21A9C0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754659"/>
            <a:ext cx="5513387" cy="3212757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7200">
                <a:solidFill>
                  <a:srgbClr val="CD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Bold statement</a:t>
            </a:r>
          </a:p>
        </p:txBody>
      </p:sp>
    </p:spTree>
    <p:extLst>
      <p:ext uri="{BB962C8B-B14F-4D97-AF65-F5344CB8AC3E}">
        <p14:creationId xmlns:p14="http://schemas.microsoft.com/office/powerpoint/2010/main" val="38315905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statement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D53C93-6750-4910-8626-41A81038B4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0" y="1680887"/>
            <a:ext cx="5500040" cy="5170917"/>
          </a:xfrm>
          <a:custGeom>
            <a:avLst/>
            <a:gdLst>
              <a:gd name="connsiteX0" fmla="*/ 0 w 4710113"/>
              <a:gd name="connsiteY0" fmla="*/ 0 h 5160962"/>
              <a:gd name="connsiteX1" fmla="*/ 4710113 w 4710113"/>
              <a:gd name="connsiteY1" fmla="*/ 0 h 5160962"/>
              <a:gd name="connsiteX2" fmla="*/ 4710113 w 4710113"/>
              <a:gd name="connsiteY2" fmla="*/ 5160962 h 5160962"/>
              <a:gd name="connsiteX3" fmla="*/ 0 w 4710113"/>
              <a:gd name="connsiteY3" fmla="*/ 5160962 h 5160962"/>
              <a:gd name="connsiteX4" fmla="*/ 0 w 4710113"/>
              <a:gd name="connsiteY4" fmla="*/ 0 h 5160962"/>
              <a:gd name="connsiteX0" fmla="*/ 0 w 5298877"/>
              <a:gd name="connsiteY0" fmla="*/ 645120 h 5806082"/>
              <a:gd name="connsiteX1" fmla="*/ 4710113 w 5298877"/>
              <a:gd name="connsiteY1" fmla="*/ 645120 h 5806082"/>
              <a:gd name="connsiteX2" fmla="*/ 4710113 w 5298877"/>
              <a:gd name="connsiteY2" fmla="*/ 5806082 h 5806082"/>
              <a:gd name="connsiteX3" fmla="*/ 0 w 5298877"/>
              <a:gd name="connsiteY3" fmla="*/ 5806082 h 5806082"/>
              <a:gd name="connsiteX4" fmla="*/ 0 w 5298877"/>
              <a:gd name="connsiteY4" fmla="*/ 645120 h 5806082"/>
              <a:gd name="connsiteX0" fmla="*/ 0 w 5298877"/>
              <a:gd name="connsiteY0" fmla="*/ 645120 h 5806082"/>
              <a:gd name="connsiteX1" fmla="*/ 4710113 w 5298877"/>
              <a:gd name="connsiteY1" fmla="*/ 645120 h 5806082"/>
              <a:gd name="connsiteX2" fmla="*/ 4710113 w 5298877"/>
              <a:gd name="connsiteY2" fmla="*/ 5806082 h 5806082"/>
              <a:gd name="connsiteX3" fmla="*/ 0 w 5298877"/>
              <a:gd name="connsiteY3" fmla="*/ 5806082 h 5806082"/>
              <a:gd name="connsiteX4" fmla="*/ 0 w 5298877"/>
              <a:gd name="connsiteY4" fmla="*/ 645120 h 5806082"/>
              <a:gd name="connsiteX0" fmla="*/ 0 w 5298877"/>
              <a:gd name="connsiteY0" fmla="*/ 645120 h 5806082"/>
              <a:gd name="connsiteX1" fmla="*/ 4710113 w 5298877"/>
              <a:gd name="connsiteY1" fmla="*/ 645120 h 5806082"/>
              <a:gd name="connsiteX2" fmla="*/ 4710113 w 5298877"/>
              <a:gd name="connsiteY2" fmla="*/ 5806082 h 5806082"/>
              <a:gd name="connsiteX3" fmla="*/ 0 w 5298877"/>
              <a:gd name="connsiteY3" fmla="*/ 5806082 h 5806082"/>
              <a:gd name="connsiteX4" fmla="*/ 0 w 5298877"/>
              <a:gd name="connsiteY4" fmla="*/ 645120 h 5806082"/>
              <a:gd name="connsiteX0" fmla="*/ 0 w 5298877"/>
              <a:gd name="connsiteY0" fmla="*/ 645120 h 5806082"/>
              <a:gd name="connsiteX1" fmla="*/ 4710113 w 5298877"/>
              <a:gd name="connsiteY1" fmla="*/ 645120 h 5806082"/>
              <a:gd name="connsiteX2" fmla="*/ 4710113 w 5298877"/>
              <a:gd name="connsiteY2" fmla="*/ 5806082 h 5806082"/>
              <a:gd name="connsiteX3" fmla="*/ 0 w 5298877"/>
              <a:gd name="connsiteY3" fmla="*/ 5806082 h 5806082"/>
              <a:gd name="connsiteX4" fmla="*/ 0 w 5298877"/>
              <a:gd name="connsiteY4" fmla="*/ 645120 h 5806082"/>
              <a:gd name="connsiteX0" fmla="*/ 0 w 5824191"/>
              <a:gd name="connsiteY0" fmla="*/ 245586 h 5406548"/>
              <a:gd name="connsiteX1" fmla="*/ 5500040 w 5824191"/>
              <a:gd name="connsiteY1" fmla="*/ 1854164 h 5406548"/>
              <a:gd name="connsiteX2" fmla="*/ 4710113 w 5824191"/>
              <a:gd name="connsiteY2" fmla="*/ 5406548 h 5406548"/>
              <a:gd name="connsiteX3" fmla="*/ 0 w 5824191"/>
              <a:gd name="connsiteY3" fmla="*/ 5406548 h 5406548"/>
              <a:gd name="connsiteX4" fmla="*/ 0 w 5824191"/>
              <a:gd name="connsiteY4" fmla="*/ 245586 h 5406548"/>
              <a:gd name="connsiteX0" fmla="*/ 0 w 5824191"/>
              <a:gd name="connsiteY0" fmla="*/ 5338 h 5166300"/>
              <a:gd name="connsiteX1" fmla="*/ 5500040 w 5824191"/>
              <a:gd name="connsiteY1" fmla="*/ 1613916 h 5166300"/>
              <a:gd name="connsiteX2" fmla="*/ 4710113 w 5824191"/>
              <a:gd name="connsiteY2" fmla="*/ 5166300 h 5166300"/>
              <a:gd name="connsiteX3" fmla="*/ 0 w 5824191"/>
              <a:gd name="connsiteY3" fmla="*/ 5166300 h 5166300"/>
              <a:gd name="connsiteX4" fmla="*/ 0 w 5824191"/>
              <a:gd name="connsiteY4" fmla="*/ 5338 h 5166300"/>
              <a:gd name="connsiteX0" fmla="*/ 0 w 5824191"/>
              <a:gd name="connsiteY0" fmla="*/ 9955 h 5170917"/>
              <a:gd name="connsiteX1" fmla="*/ 5500040 w 5824191"/>
              <a:gd name="connsiteY1" fmla="*/ 1618533 h 5170917"/>
              <a:gd name="connsiteX2" fmla="*/ 4710113 w 5824191"/>
              <a:gd name="connsiteY2" fmla="*/ 5170917 h 5170917"/>
              <a:gd name="connsiteX3" fmla="*/ 0 w 5824191"/>
              <a:gd name="connsiteY3" fmla="*/ 5170917 h 5170917"/>
              <a:gd name="connsiteX4" fmla="*/ 0 w 5824191"/>
              <a:gd name="connsiteY4" fmla="*/ 9955 h 5170917"/>
              <a:gd name="connsiteX0" fmla="*/ 0 w 5500040"/>
              <a:gd name="connsiteY0" fmla="*/ 9955 h 5170917"/>
              <a:gd name="connsiteX1" fmla="*/ 5500040 w 5500040"/>
              <a:gd name="connsiteY1" fmla="*/ 1618533 h 5170917"/>
              <a:gd name="connsiteX2" fmla="*/ 4710113 w 5500040"/>
              <a:gd name="connsiteY2" fmla="*/ 5170917 h 5170917"/>
              <a:gd name="connsiteX3" fmla="*/ 0 w 5500040"/>
              <a:gd name="connsiteY3" fmla="*/ 5170917 h 5170917"/>
              <a:gd name="connsiteX4" fmla="*/ 0 w 5500040"/>
              <a:gd name="connsiteY4" fmla="*/ 9955 h 5170917"/>
              <a:gd name="connsiteX0" fmla="*/ 0 w 5500040"/>
              <a:gd name="connsiteY0" fmla="*/ 9955 h 5170917"/>
              <a:gd name="connsiteX1" fmla="*/ 5500040 w 5500040"/>
              <a:gd name="connsiteY1" fmla="*/ 1618533 h 5170917"/>
              <a:gd name="connsiteX2" fmla="*/ 4710113 w 5500040"/>
              <a:gd name="connsiteY2" fmla="*/ 5170917 h 5170917"/>
              <a:gd name="connsiteX3" fmla="*/ 0 w 5500040"/>
              <a:gd name="connsiteY3" fmla="*/ 5170917 h 5170917"/>
              <a:gd name="connsiteX4" fmla="*/ 0 w 5500040"/>
              <a:gd name="connsiteY4" fmla="*/ 9955 h 517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00040" h="5170917">
                <a:moveTo>
                  <a:pt x="0" y="9955"/>
                </a:moveTo>
                <a:cubicBezTo>
                  <a:pt x="1728144" y="-69853"/>
                  <a:pt x="4734170" y="317929"/>
                  <a:pt x="5500040" y="1618533"/>
                </a:cubicBezTo>
                <a:cubicBezTo>
                  <a:pt x="5193524" y="2775514"/>
                  <a:pt x="5011601" y="3985211"/>
                  <a:pt x="4710113" y="5170917"/>
                </a:cubicBezTo>
                <a:lnTo>
                  <a:pt x="0" y="5170917"/>
                </a:lnTo>
                <a:lnTo>
                  <a:pt x="0" y="99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 dirty="0"/>
              <a:t>Select this, paste photo, then reset slide.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F796783-99C2-4D26-8B0E-6209DEB86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provocative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2A9E6BB-2371-4134-83BB-22A21A9C0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1769075"/>
            <a:ext cx="5513387" cy="3212757"/>
          </a:xfrm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buNone/>
              <a:defRPr sz="7200">
                <a:solidFill>
                  <a:srgbClr val="CD000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Bold statement</a:t>
            </a:r>
          </a:p>
        </p:txBody>
      </p:sp>
    </p:spTree>
    <p:extLst>
      <p:ext uri="{BB962C8B-B14F-4D97-AF65-F5344CB8AC3E}">
        <p14:creationId xmlns:p14="http://schemas.microsoft.com/office/powerpoint/2010/main" val="292026388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A47077F-6DDD-46DA-BD11-61EB6B3893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756329" y="1751734"/>
            <a:ext cx="5499171" cy="5113089"/>
          </a:xfrm>
          <a:custGeom>
            <a:avLst/>
            <a:gdLst>
              <a:gd name="connsiteX0" fmla="*/ 0 w 5703887"/>
              <a:gd name="connsiteY0" fmla="*/ 0 h 5676900"/>
              <a:gd name="connsiteX1" fmla="*/ 5703887 w 5703887"/>
              <a:gd name="connsiteY1" fmla="*/ 0 h 5676900"/>
              <a:gd name="connsiteX2" fmla="*/ 5703887 w 5703887"/>
              <a:gd name="connsiteY2" fmla="*/ 5676900 h 5676900"/>
              <a:gd name="connsiteX3" fmla="*/ 0 w 5703887"/>
              <a:gd name="connsiteY3" fmla="*/ 5676900 h 5676900"/>
              <a:gd name="connsiteX4" fmla="*/ 0 w 5703887"/>
              <a:gd name="connsiteY4" fmla="*/ 0 h 5676900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0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396105 h 7073005"/>
              <a:gd name="connsiteX1" fmla="*/ 5635648 w 5703887"/>
              <a:gd name="connsiteY1" fmla="*/ 276989 h 7073005"/>
              <a:gd name="connsiteX2" fmla="*/ 5703887 w 5703887"/>
              <a:gd name="connsiteY2" fmla="*/ 7073005 h 7073005"/>
              <a:gd name="connsiteX3" fmla="*/ 1166884 w 5703887"/>
              <a:gd name="connsiteY3" fmla="*/ 7073005 h 7073005"/>
              <a:gd name="connsiteX4" fmla="*/ 0 w 5703887"/>
              <a:gd name="connsiteY4" fmla="*/ 1396105 h 7073005"/>
              <a:gd name="connsiteX0" fmla="*/ 0 w 5703887"/>
              <a:gd name="connsiteY0" fmla="*/ 1396105 h 7082289"/>
              <a:gd name="connsiteX1" fmla="*/ 5635648 w 5703887"/>
              <a:gd name="connsiteY1" fmla="*/ 276989 h 7082289"/>
              <a:gd name="connsiteX2" fmla="*/ 5703887 w 5703887"/>
              <a:gd name="connsiteY2" fmla="*/ 7073005 h 7082289"/>
              <a:gd name="connsiteX3" fmla="*/ 921224 w 5703887"/>
              <a:gd name="connsiteY3" fmla="*/ 7082289 h 7082289"/>
              <a:gd name="connsiteX4" fmla="*/ 0 w 5703887"/>
              <a:gd name="connsiteY4" fmla="*/ 1396105 h 7082289"/>
              <a:gd name="connsiteX0" fmla="*/ 0 w 5703887"/>
              <a:gd name="connsiteY0" fmla="*/ 1504630 h 7190814"/>
              <a:gd name="connsiteX1" fmla="*/ 5676592 w 5703887"/>
              <a:gd name="connsiteY1" fmla="*/ 255546 h 7190814"/>
              <a:gd name="connsiteX2" fmla="*/ 5703887 w 5703887"/>
              <a:gd name="connsiteY2" fmla="*/ 7181530 h 7190814"/>
              <a:gd name="connsiteX3" fmla="*/ 921224 w 5703887"/>
              <a:gd name="connsiteY3" fmla="*/ 7190814 h 7190814"/>
              <a:gd name="connsiteX4" fmla="*/ 0 w 5703887"/>
              <a:gd name="connsiteY4" fmla="*/ 1504630 h 7190814"/>
              <a:gd name="connsiteX0" fmla="*/ 0 w 5355869"/>
              <a:gd name="connsiteY0" fmla="*/ 1895288 h 7135862"/>
              <a:gd name="connsiteX1" fmla="*/ 5328574 w 5355869"/>
              <a:gd name="connsiteY1" fmla="*/ 200594 h 7135862"/>
              <a:gd name="connsiteX2" fmla="*/ 5355869 w 5355869"/>
              <a:gd name="connsiteY2" fmla="*/ 7126578 h 7135862"/>
              <a:gd name="connsiteX3" fmla="*/ 573206 w 5355869"/>
              <a:gd name="connsiteY3" fmla="*/ 7135862 h 7135862"/>
              <a:gd name="connsiteX4" fmla="*/ 0 w 5355869"/>
              <a:gd name="connsiteY4" fmla="*/ 1895288 h 7135862"/>
              <a:gd name="connsiteX0" fmla="*/ 0 w 5499171"/>
              <a:gd name="connsiteY0" fmla="*/ 2261333 h 7102716"/>
              <a:gd name="connsiteX1" fmla="*/ 5471876 w 5499171"/>
              <a:gd name="connsiteY1" fmla="*/ 167448 h 7102716"/>
              <a:gd name="connsiteX2" fmla="*/ 5499171 w 5499171"/>
              <a:gd name="connsiteY2" fmla="*/ 7093432 h 7102716"/>
              <a:gd name="connsiteX3" fmla="*/ 716508 w 5499171"/>
              <a:gd name="connsiteY3" fmla="*/ 7102716 h 7102716"/>
              <a:gd name="connsiteX4" fmla="*/ 0 w 5499171"/>
              <a:gd name="connsiteY4" fmla="*/ 2261333 h 7102716"/>
              <a:gd name="connsiteX0" fmla="*/ 0 w 5499171"/>
              <a:gd name="connsiteY0" fmla="*/ 2274355 h 7115738"/>
              <a:gd name="connsiteX1" fmla="*/ 5471876 w 5499171"/>
              <a:gd name="connsiteY1" fmla="*/ 180470 h 7115738"/>
              <a:gd name="connsiteX2" fmla="*/ 5499171 w 5499171"/>
              <a:gd name="connsiteY2" fmla="*/ 7106454 h 7115738"/>
              <a:gd name="connsiteX3" fmla="*/ 716508 w 5499171"/>
              <a:gd name="connsiteY3" fmla="*/ 7115738 h 7115738"/>
              <a:gd name="connsiteX4" fmla="*/ 0 w 5499171"/>
              <a:gd name="connsiteY4" fmla="*/ 2274355 h 7115738"/>
              <a:gd name="connsiteX0" fmla="*/ 0 w 5499171"/>
              <a:gd name="connsiteY0" fmla="*/ 2216917 h 7058300"/>
              <a:gd name="connsiteX1" fmla="*/ 5471876 w 5499171"/>
              <a:gd name="connsiteY1" fmla="*/ 123032 h 7058300"/>
              <a:gd name="connsiteX2" fmla="*/ 5499171 w 5499171"/>
              <a:gd name="connsiteY2" fmla="*/ 7049016 h 7058300"/>
              <a:gd name="connsiteX3" fmla="*/ 716508 w 5499171"/>
              <a:gd name="connsiteY3" fmla="*/ 7058300 h 7058300"/>
              <a:gd name="connsiteX4" fmla="*/ 0 w 5499171"/>
              <a:gd name="connsiteY4" fmla="*/ 2216917 h 7058300"/>
              <a:gd name="connsiteX0" fmla="*/ 0 w 5499171"/>
              <a:gd name="connsiteY0" fmla="*/ 2126148 h 6967531"/>
              <a:gd name="connsiteX1" fmla="*/ 5471876 w 5499171"/>
              <a:gd name="connsiteY1" fmla="*/ 32263 h 6967531"/>
              <a:gd name="connsiteX2" fmla="*/ 5499171 w 5499171"/>
              <a:gd name="connsiteY2" fmla="*/ 6958247 h 6967531"/>
              <a:gd name="connsiteX3" fmla="*/ 716508 w 5499171"/>
              <a:gd name="connsiteY3" fmla="*/ 6967531 h 6967531"/>
              <a:gd name="connsiteX4" fmla="*/ 0 w 5499171"/>
              <a:gd name="connsiteY4" fmla="*/ 2126148 h 6967531"/>
              <a:gd name="connsiteX0" fmla="*/ 0 w 5499171"/>
              <a:gd name="connsiteY0" fmla="*/ 2094307 h 6935690"/>
              <a:gd name="connsiteX1" fmla="*/ 5471876 w 5499171"/>
              <a:gd name="connsiteY1" fmla="*/ 422 h 6935690"/>
              <a:gd name="connsiteX2" fmla="*/ 5499171 w 5499171"/>
              <a:gd name="connsiteY2" fmla="*/ 6926406 h 6935690"/>
              <a:gd name="connsiteX3" fmla="*/ 716508 w 5499171"/>
              <a:gd name="connsiteY3" fmla="*/ 6935690 h 6935690"/>
              <a:gd name="connsiteX4" fmla="*/ 0 w 5499171"/>
              <a:gd name="connsiteY4" fmla="*/ 2094307 h 6935690"/>
              <a:gd name="connsiteX0" fmla="*/ 0 w 5499171"/>
              <a:gd name="connsiteY0" fmla="*/ 2110797 h 6952180"/>
              <a:gd name="connsiteX1" fmla="*/ 5471876 w 5499171"/>
              <a:gd name="connsiteY1" fmla="*/ 16912 h 6952180"/>
              <a:gd name="connsiteX2" fmla="*/ 5499171 w 5499171"/>
              <a:gd name="connsiteY2" fmla="*/ 6942896 h 6952180"/>
              <a:gd name="connsiteX3" fmla="*/ 716508 w 5499171"/>
              <a:gd name="connsiteY3" fmla="*/ 6952180 h 6952180"/>
              <a:gd name="connsiteX4" fmla="*/ 0 w 5499171"/>
              <a:gd name="connsiteY4" fmla="*/ 2110797 h 6952180"/>
              <a:gd name="connsiteX0" fmla="*/ 0 w 5499171"/>
              <a:gd name="connsiteY0" fmla="*/ 2113112 h 6954495"/>
              <a:gd name="connsiteX1" fmla="*/ 5471876 w 5499171"/>
              <a:gd name="connsiteY1" fmla="*/ 19227 h 6954495"/>
              <a:gd name="connsiteX2" fmla="*/ 5499171 w 5499171"/>
              <a:gd name="connsiteY2" fmla="*/ 6945211 h 6954495"/>
              <a:gd name="connsiteX3" fmla="*/ 716508 w 5499171"/>
              <a:gd name="connsiteY3" fmla="*/ 6954495 h 6954495"/>
              <a:gd name="connsiteX4" fmla="*/ 0 w 5499171"/>
              <a:gd name="connsiteY4" fmla="*/ 2113112 h 6954495"/>
              <a:gd name="connsiteX0" fmla="*/ 0 w 5499171"/>
              <a:gd name="connsiteY0" fmla="*/ 2114693 h 6956076"/>
              <a:gd name="connsiteX1" fmla="*/ 5471876 w 5499171"/>
              <a:gd name="connsiteY1" fmla="*/ 20808 h 6956076"/>
              <a:gd name="connsiteX2" fmla="*/ 5499171 w 5499171"/>
              <a:gd name="connsiteY2" fmla="*/ 6946792 h 6956076"/>
              <a:gd name="connsiteX3" fmla="*/ 716508 w 5499171"/>
              <a:gd name="connsiteY3" fmla="*/ 6956076 h 6956076"/>
              <a:gd name="connsiteX4" fmla="*/ 0 w 5499171"/>
              <a:gd name="connsiteY4" fmla="*/ 2114693 h 695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9171" h="6956076">
                <a:moveTo>
                  <a:pt x="0" y="2114693"/>
                </a:moveTo>
                <a:cubicBezTo>
                  <a:pt x="950501" y="648334"/>
                  <a:pt x="3156599" y="-140961"/>
                  <a:pt x="5471876" y="20808"/>
                </a:cubicBezTo>
                <a:lnTo>
                  <a:pt x="5499171" y="6946792"/>
                </a:lnTo>
                <a:lnTo>
                  <a:pt x="716508" y="6956076"/>
                </a:lnTo>
                <a:lnTo>
                  <a:pt x="0" y="21146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 dirty="0"/>
              <a:t>Select this, paste bio photo, reset slide,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 dirty="0"/>
              <a:t>You make quite a good point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thoughtful slide title</a:t>
            </a:r>
          </a:p>
        </p:txBody>
      </p:sp>
    </p:spTree>
    <p:extLst>
      <p:ext uri="{BB962C8B-B14F-4D97-AF65-F5344CB8AC3E}">
        <p14:creationId xmlns:p14="http://schemas.microsoft.com/office/powerpoint/2010/main" val="8415476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image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2586B2-8ADD-4F5F-9283-12A5A3AD091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0" y="1348640"/>
            <a:ext cx="5313562" cy="5522107"/>
          </a:xfrm>
          <a:custGeom>
            <a:avLst/>
            <a:gdLst>
              <a:gd name="connsiteX0" fmla="*/ 0 w 5313562"/>
              <a:gd name="connsiteY0" fmla="*/ 0 h 5405486"/>
              <a:gd name="connsiteX1" fmla="*/ 5313562 w 5313562"/>
              <a:gd name="connsiteY1" fmla="*/ 0 h 5405486"/>
              <a:gd name="connsiteX2" fmla="*/ 5313562 w 5313562"/>
              <a:gd name="connsiteY2" fmla="*/ 5405486 h 5405486"/>
              <a:gd name="connsiteX3" fmla="*/ 0 w 5313562"/>
              <a:gd name="connsiteY3" fmla="*/ 5405486 h 5405486"/>
              <a:gd name="connsiteX4" fmla="*/ 0 w 5313562"/>
              <a:gd name="connsiteY4" fmla="*/ 0 h 5405486"/>
              <a:gd name="connsiteX0" fmla="*/ 0 w 5313562"/>
              <a:gd name="connsiteY0" fmla="*/ 182986 h 5588472"/>
              <a:gd name="connsiteX1" fmla="*/ 5313562 w 5313562"/>
              <a:gd name="connsiteY1" fmla="*/ 182986 h 5588472"/>
              <a:gd name="connsiteX2" fmla="*/ 5313562 w 5313562"/>
              <a:gd name="connsiteY2" fmla="*/ 5588472 h 5588472"/>
              <a:gd name="connsiteX3" fmla="*/ 0 w 5313562"/>
              <a:gd name="connsiteY3" fmla="*/ 5588472 h 5588472"/>
              <a:gd name="connsiteX4" fmla="*/ 0 w 5313562"/>
              <a:gd name="connsiteY4" fmla="*/ 182986 h 5588472"/>
              <a:gd name="connsiteX0" fmla="*/ 0 w 5313562"/>
              <a:gd name="connsiteY0" fmla="*/ 0 h 5405486"/>
              <a:gd name="connsiteX1" fmla="*/ 4490123 w 5313562"/>
              <a:gd name="connsiteY1" fmla="*/ 928763 h 5405486"/>
              <a:gd name="connsiteX2" fmla="*/ 5313562 w 5313562"/>
              <a:gd name="connsiteY2" fmla="*/ 5405486 h 5405486"/>
              <a:gd name="connsiteX3" fmla="*/ 0 w 5313562"/>
              <a:gd name="connsiteY3" fmla="*/ 5405486 h 5405486"/>
              <a:gd name="connsiteX4" fmla="*/ 0 w 5313562"/>
              <a:gd name="connsiteY4" fmla="*/ 0 h 5405486"/>
              <a:gd name="connsiteX0" fmla="*/ 0 w 5313562"/>
              <a:gd name="connsiteY0" fmla="*/ 33737 h 5439223"/>
              <a:gd name="connsiteX1" fmla="*/ 4815668 w 5313562"/>
              <a:gd name="connsiteY1" fmla="*/ 277897 h 5439223"/>
              <a:gd name="connsiteX2" fmla="*/ 5313562 w 5313562"/>
              <a:gd name="connsiteY2" fmla="*/ 5439223 h 5439223"/>
              <a:gd name="connsiteX3" fmla="*/ 0 w 5313562"/>
              <a:gd name="connsiteY3" fmla="*/ 5439223 h 5439223"/>
              <a:gd name="connsiteX4" fmla="*/ 0 w 5313562"/>
              <a:gd name="connsiteY4" fmla="*/ 33737 h 5439223"/>
              <a:gd name="connsiteX0" fmla="*/ 0 w 5313562"/>
              <a:gd name="connsiteY0" fmla="*/ 230373 h 5329463"/>
              <a:gd name="connsiteX1" fmla="*/ 4815668 w 5313562"/>
              <a:gd name="connsiteY1" fmla="*/ 168137 h 5329463"/>
              <a:gd name="connsiteX2" fmla="*/ 5313562 w 5313562"/>
              <a:gd name="connsiteY2" fmla="*/ 5329463 h 5329463"/>
              <a:gd name="connsiteX3" fmla="*/ 0 w 5313562"/>
              <a:gd name="connsiteY3" fmla="*/ 5329463 h 5329463"/>
              <a:gd name="connsiteX4" fmla="*/ 0 w 5313562"/>
              <a:gd name="connsiteY4" fmla="*/ 230373 h 5329463"/>
              <a:gd name="connsiteX0" fmla="*/ 0 w 5313562"/>
              <a:gd name="connsiteY0" fmla="*/ 358491 h 5457581"/>
              <a:gd name="connsiteX1" fmla="*/ 4815668 w 5313562"/>
              <a:gd name="connsiteY1" fmla="*/ 296255 h 5457581"/>
              <a:gd name="connsiteX2" fmla="*/ 5313562 w 5313562"/>
              <a:gd name="connsiteY2" fmla="*/ 5457581 h 5457581"/>
              <a:gd name="connsiteX3" fmla="*/ 0 w 5313562"/>
              <a:gd name="connsiteY3" fmla="*/ 5457581 h 5457581"/>
              <a:gd name="connsiteX4" fmla="*/ 0 w 5313562"/>
              <a:gd name="connsiteY4" fmla="*/ 358491 h 5457581"/>
              <a:gd name="connsiteX0" fmla="*/ 0 w 5313562"/>
              <a:gd name="connsiteY0" fmla="*/ 410254 h 5509344"/>
              <a:gd name="connsiteX1" fmla="*/ 4815668 w 5313562"/>
              <a:gd name="connsiteY1" fmla="*/ 348018 h 5509344"/>
              <a:gd name="connsiteX2" fmla="*/ 5313562 w 5313562"/>
              <a:gd name="connsiteY2" fmla="*/ 5509344 h 5509344"/>
              <a:gd name="connsiteX3" fmla="*/ 0 w 5313562"/>
              <a:gd name="connsiteY3" fmla="*/ 5509344 h 5509344"/>
              <a:gd name="connsiteX4" fmla="*/ 0 w 5313562"/>
              <a:gd name="connsiteY4" fmla="*/ 410254 h 5509344"/>
              <a:gd name="connsiteX0" fmla="*/ 0 w 5313562"/>
              <a:gd name="connsiteY0" fmla="*/ 392752 h 5491842"/>
              <a:gd name="connsiteX1" fmla="*/ 4815668 w 5313562"/>
              <a:gd name="connsiteY1" fmla="*/ 330516 h 5491842"/>
              <a:gd name="connsiteX2" fmla="*/ 5313562 w 5313562"/>
              <a:gd name="connsiteY2" fmla="*/ 5491842 h 5491842"/>
              <a:gd name="connsiteX3" fmla="*/ 0 w 5313562"/>
              <a:gd name="connsiteY3" fmla="*/ 5491842 h 5491842"/>
              <a:gd name="connsiteX4" fmla="*/ 0 w 5313562"/>
              <a:gd name="connsiteY4" fmla="*/ 392752 h 5491842"/>
              <a:gd name="connsiteX0" fmla="*/ 0 w 5313562"/>
              <a:gd name="connsiteY0" fmla="*/ 400985 h 5500075"/>
              <a:gd name="connsiteX1" fmla="*/ 4815668 w 5313562"/>
              <a:gd name="connsiteY1" fmla="*/ 338749 h 5500075"/>
              <a:gd name="connsiteX2" fmla="*/ 5313562 w 5313562"/>
              <a:gd name="connsiteY2" fmla="*/ 5500075 h 5500075"/>
              <a:gd name="connsiteX3" fmla="*/ 0 w 5313562"/>
              <a:gd name="connsiteY3" fmla="*/ 5500075 h 5500075"/>
              <a:gd name="connsiteX4" fmla="*/ 0 w 5313562"/>
              <a:gd name="connsiteY4" fmla="*/ 400985 h 5500075"/>
              <a:gd name="connsiteX0" fmla="*/ 0 w 5313562"/>
              <a:gd name="connsiteY0" fmla="*/ 423017 h 5522107"/>
              <a:gd name="connsiteX1" fmla="*/ 4815668 w 5313562"/>
              <a:gd name="connsiteY1" fmla="*/ 360781 h 5522107"/>
              <a:gd name="connsiteX2" fmla="*/ 5313562 w 5313562"/>
              <a:gd name="connsiteY2" fmla="*/ 5522107 h 5522107"/>
              <a:gd name="connsiteX3" fmla="*/ 0 w 5313562"/>
              <a:gd name="connsiteY3" fmla="*/ 5522107 h 5522107"/>
              <a:gd name="connsiteX4" fmla="*/ 0 w 5313562"/>
              <a:gd name="connsiteY4" fmla="*/ 423017 h 5522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3562" h="5522107">
                <a:moveTo>
                  <a:pt x="0" y="423017"/>
                </a:moveTo>
                <a:cubicBezTo>
                  <a:pt x="1632352" y="-122752"/>
                  <a:pt x="3322154" y="-137111"/>
                  <a:pt x="4815668" y="360781"/>
                </a:cubicBezTo>
                <a:lnTo>
                  <a:pt x="5313562" y="5522107"/>
                </a:lnTo>
                <a:lnTo>
                  <a:pt x="0" y="5522107"/>
                </a:lnTo>
                <a:lnTo>
                  <a:pt x="0" y="423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 dirty="0"/>
              <a:t>Select this, paste photo, then reset slide.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82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 dirty="0"/>
              <a:t>You make quite a good point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insightful slide title</a:t>
            </a:r>
          </a:p>
        </p:txBody>
      </p:sp>
    </p:spTree>
    <p:extLst>
      <p:ext uri="{BB962C8B-B14F-4D97-AF65-F5344CB8AC3E}">
        <p14:creationId xmlns:p14="http://schemas.microsoft.com/office/powerpoint/2010/main" val="105880640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with image right alternate a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EABE27A-C905-48CC-9E15-6F6074A89D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904218" y="1358015"/>
            <a:ext cx="5351282" cy="5537544"/>
          </a:xfrm>
          <a:custGeom>
            <a:avLst/>
            <a:gdLst>
              <a:gd name="connsiteX0" fmla="*/ 0 w 5703887"/>
              <a:gd name="connsiteY0" fmla="*/ 0 h 5676900"/>
              <a:gd name="connsiteX1" fmla="*/ 5703887 w 5703887"/>
              <a:gd name="connsiteY1" fmla="*/ 0 h 5676900"/>
              <a:gd name="connsiteX2" fmla="*/ 5703887 w 5703887"/>
              <a:gd name="connsiteY2" fmla="*/ 5676900 h 5676900"/>
              <a:gd name="connsiteX3" fmla="*/ 0 w 5703887"/>
              <a:gd name="connsiteY3" fmla="*/ 5676900 h 5676900"/>
              <a:gd name="connsiteX4" fmla="*/ 0 w 5703887"/>
              <a:gd name="connsiteY4" fmla="*/ 0 h 5676900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0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119116 h 6796016"/>
              <a:gd name="connsiteX1" fmla="*/ 5635648 w 5703887"/>
              <a:gd name="connsiteY1" fmla="*/ 0 h 6796016"/>
              <a:gd name="connsiteX2" fmla="*/ 5703887 w 5703887"/>
              <a:gd name="connsiteY2" fmla="*/ 6796016 h 6796016"/>
              <a:gd name="connsiteX3" fmla="*/ 1166884 w 5703887"/>
              <a:gd name="connsiteY3" fmla="*/ 6796016 h 6796016"/>
              <a:gd name="connsiteX4" fmla="*/ 0 w 5703887"/>
              <a:gd name="connsiteY4" fmla="*/ 1119116 h 6796016"/>
              <a:gd name="connsiteX0" fmla="*/ 0 w 5703887"/>
              <a:gd name="connsiteY0" fmla="*/ 1396105 h 7073005"/>
              <a:gd name="connsiteX1" fmla="*/ 5635648 w 5703887"/>
              <a:gd name="connsiteY1" fmla="*/ 276989 h 7073005"/>
              <a:gd name="connsiteX2" fmla="*/ 5703887 w 5703887"/>
              <a:gd name="connsiteY2" fmla="*/ 7073005 h 7073005"/>
              <a:gd name="connsiteX3" fmla="*/ 1166884 w 5703887"/>
              <a:gd name="connsiteY3" fmla="*/ 7073005 h 7073005"/>
              <a:gd name="connsiteX4" fmla="*/ 0 w 5703887"/>
              <a:gd name="connsiteY4" fmla="*/ 1396105 h 7073005"/>
              <a:gd name="connsiteX0" fmla="*/ 0 w 5703887"/>
              <a:gd name="connsiteY0" fmla="*/ 1396105 h 7082289"/>
              <a:gd name="connsiteX1" fmla="*/ 5635648 w 5703887"/>
              <a:gd name="connsiteY1" fmla="*/ 276989 h 7082289"/>
              <a:gd name="connsiteX2" fmla="*/ 5703887 w 5703887"/>
              <a:gd name="connsiteY2" fmla="*/ 7073005 h 7082289"/>
              <a:gd name="connsiteX3" fmla="*/ 921224 w 5703887"/>
              <a:gd name="connsiteY3" fmla="*/ 7082289 h 7082289"/>
              <a:gd name="connsiteX4" fmla="*/ 0 w 5703887"/>
              <a:gd name="connsiteY4" fmla="*/ 1396105 h 7082289"/>
              <a:gd name="connsiteX0" fmla="*/ 0 w 5703887"/>
              <a:gd name="connsiteY0" fmla="*/ 1504630 h 7190814"/>
              <a:gd name="connsiteX1" fmla="*/ 5676592 w 5703887"/>
              <a:gd name="connsiteY1" fmla="*/ 255546 h 7190814"/>
              <a:gd name="connsiteX2" fmla="*/ 5703887 w 5703887"/>
              <a:gd name="connsiteY2" fmla="*/ 7181530 h 7190814"/>
              <a:gd name="connsiteX3" fmla="*/ 921224 w 5703887"/>
              <a:gd name="connsiteY3" fmla="*/ 7190814 h 7190814"/>
              <a:gd name="connsiteX4" fmla="*/ 0 w 5703887"/>
              <a:gd name="connsiteY4" fmla="*/ 1504630 h 7190814"/>
              <a:gd name="connsiteX0" fmla="*/ 0 w 5355869"/>
              <a:gd name="connsiteY0" fmla="*/ 1895288 h 7135862"/>
              <a:gd name="connsiteX1" fmla="*/ 5328574 w 5355869"/>
              <a:gd name="connsiteY1" fmla="*/ 200594 h 7135862"/>
              <a:gd name="connsiteX2" fmla="*/ 5355869 w 5355869"/>
              <a:gd name="connsiteY2" fmla="*/ 7126578 h 7135862"/>
              <a:gd name="connsiteX3" fmla="*/ 573206 w 5355869"/>
              <a:gd name="connsiteY3" fmla="*/ 7135862 h 7135862"/>
              <a:gd name="connsiteX4" fmla="*/ 0 w 5355869"/>
              <a:gd name="connsiteY4" fmla="*/ 1895288 h 7135862"/>
              <a:gd name="connsiteX0" fmla="*/ 0 w 5499171"/>
              <a:gd name="connsiteY0" fmla="*/ 2261333 h 7102716"/>
              <a:gd name="connsiteX1" fmla="*/ 5471876 w 5499171"/>
              <a:gd name="connsiteY1" fmla="*/ 167448 h 7102716"/>
              <a:gd name="connsiteX2" fmla="*/ 5499171 w 5499171"/>
              <a:gd name="connsiteY2" fmla="*/ 7093432 h 7102716"/>
              <a:gd name="connsiteX3" fmla="*/ 716508 w 5499171"/>
              <a:gd name="connsiteY3" fmla="*/ 7102716 h 7102716"/>
              <a:gd name="connsiteX4" fmla="*/ 0 w 5499171"/>
              <a:gd name="connsiteY4" fmla="*/ 2261333 h 7102716"/>
              <a:gd name="connsiteX0" fmla="*/ 0 w 5499171"/>
              <a:gd name="connsiteY0" fmla="*/ 2274355 h 7115738"/>
              <a:gd name="connsiteX1" fmla="*/ 5471876 w 5499171"/>
              <a:gd name="connsiteY1" fmla="*/ 180470 h 7115738"/>
              <a:gd name="connsiteX2" fmla="*/ 5499171 w 5499171"/>
              <a:gd name="connsiteY2" fmla="*/ 7106454 h 7115738"/>
              <a:gd name="connsiteX3" fmla="*/ 716508 w 5499171"/>
              <a:gd name="connsiteY3" fmla="*/ 7115738 h 7115738"/>
              <a:gd name="connsiteX4" fmla="*/ 0 w 5499171"/>
              <a:gd name="connsiteY4" fmla="*/ 2274355 h 7115738"/>
              <a:gd name="connsiteX0" fmla="*/ 0 w 5499171"/>
              <a:gd name="connsiteY0" fmla="*/ 2216917 h 7058300"/>
              <a:gd name="connsiteX1" fmla="*/ 5471876 w 5499171"/>
              <a:gd name="connsiteY1" fmla="*/ 123032 h 7058300"/>
              <a:gd name="connsiteX2" fmla="*/ 5499171 w 5499171"/>
              <a:gd name="connsiteY2" fmla="*/ 7049016 h 7058300"/>
              <a:gd name="connsiteX3" fmla="*/ 716508 w 5499171"/>
              <a:gd name="connsiteY3" fmla="*/ 7058300 h 7058300"/>
              <a:gd name="connsiteX4" fmla="*/ 0 w 5499171"/>
              <a:gd name="connsiteY4" fmla="*/ 2216917 h 7058300"/>
              <a:gd name="connsiteX0" fmla="*/ 0 w 5499171"/>
              <a:gd name="connsiteY0" fmla="*/ 2126148 h 6967531"/>
              <a:gd name="connsiteX1" fmla="*/ 5471876 w 5499171"/>
              <a:gd name="connsiteY1" fmla="*/ 32263 h 6967531"/>
              <a:gd name="connsiteX2" fmla="*/ 5499171 w 5499171"/>
              <a:gd name="connsiteY2" fmla="*/ 6958247 h 6967531"/>
              <a:gd name="connsiteX3" fmla="*/ 716508 w 5499171"/>
              <a:gd name="connsiteY3" fmla="*/ 6967531 h 6967531"/>
              <a:gd name="connsiteX4" fmla="*/ 0 w 5499171"/>
              <a:gd name="connsiteY4" fmla="*/ 2126148 h 6967531"/>
              <a:gd name="connsiteX0" fmla="*/ 0 w 5499171"/>
              <a:gd name="connsiteY0" fmla="*/ 2094307 h 6935690"/>
              <a:gd name="connsiteX1" fmla="*/ 5471876 w 5499171"/>
              <a:gd name="connsiteY1" fmla="*/ 422 h 6935690"/>
              <a:gd name="connsiteX2" fmla="*/ 5499171 w 5499171"/>
              <a:gd name="connsiteY2" fmla="*/ 6926406 h 6935690"/>
              <a:gd name="connsiteX3" fmla="*/ 716508 w 5499171"/>
              <a:gd name="connsiteY3" fmla="*/ 6935690 h 6935690"/>
              <a:gd name="connsiteX4" fmla="*/ 0 w 5499171"/>
              <a:gd name="connsiteY4" fmla="*/ 2094307 h 6935690"/>
              <a:gd name="connsiteX0" fmla="*/ 0 w 5499171"/>
              <a:gd name="connsiteY0" fmla="*/ 2110797 h 6952180"/>
              <a:gd name="connsiteX1" fmla="*/ 5471876 w 5499171"/>
              <a:gd name="connsiteY1" fmla="*/ 16912 h 6952180"/>
              <a:gd name="connsiteX2" fmla="*/ 5499171 w 5499171"/>
              <a:gd name="connsiteY2" fmla="*/ 6942896 h 6952180"/>
              <a:gd name="connsiteX3" fmla="*/ 716508 w 5499171"/>
              <a:gd name="connsiteY3" fmla="*/ 6952180 h 6952180"/>
              <a:gd name="connsiteX4" fmla="*/ 0 w 5499171"/>
              <a:gd name="connsiteY4" fmla="*/ 2110797 h 6952180"/>
              <a:gd name="connsiteX0" fmla="*/ 0 w 5499171"/>
              <a:gd name="connsiteY0" fmla="*/ 2113112 h 6954495"/>
              <a:gd name="connsiteX1" fmla="*/ 5471876 w 5499171"/>
              <a:gd name="connsiteY1" fmla="*/ 19227 h 6954495"/>
              <a:gd name="connsiteX2" fmla="*/ 5499171 w 5499171"/>
              <a:gd name="connsiteY2" fmla="*/ 6945211 h 6954495"/>
              <a:gd name="connsiteX3" fmla="*/ 716508 w 5499171"/>
              <a:gd name="connsiteY3" fmla="*/ 6954495 h 6954495"/>
              <a:gd name="connsiteX4" fmla="*/ 0 w 5499171"/>
              <a:gd name="connsiteY4" fmla="*/ 2113112 h 6954495"/>
              <a:gd name="connsiteX0" fmla="*/ 0 w 5499171"/>
              <a:gd name="connsiteY0" fmla="*/ 2114693 h 6956076"/>
              <a:gd name="connsiteX1" fmla="*/ 5471876 w 5499171"/>
              <a:gd name="connsiteY1" fmla="*/ 20808 h 6956076"/>
              <a:gd name="connsiteX2" fmla="*/ 5499171 w 5499171"/>
              <a:gd name="connsiteY2" fmla="*/ 6946792 h 6956076"/>
              <a:gd name="connsiteX3" fmla="*/ 716508 w 5499171"/>
              <a:gd name="connsiteY3" fmla="*/ 6956076 h 6956076"/>
              <a:gd name="connsiteX4" fmla="*/ 0 w 5499171"/>
              <a:gd name="connsiteY4" fmla="*/ 2114693 h 6956076"/>
              <a:gd name="connsiteX0" fmla="*/ 0 w 5499171"/>
              <a:gd name="connsiteY0" fmla="*/ 2114693 h 6956076"/>
              <a:gd name="connsiteX1" fmla="*/ 5471876 w 5499171"/>
              <a:gd name="connsiteY1" fmla="*/ 20808 h 6956076"/>
              <a:gd name="connsiteX2" fmla="*/ 5499171 w 5499171"/>
              <a:gd name="connsiteY2" fmla="*/ 6946792 h 6956076"/>
              <a:gd name="connsiteX3" fmla="*/ 716508 w 5499171"/>
              <a:gd name="connsiteY3" fmla="*/ 6956076 h 6956076"/>
              <a:gd name="connsiteX4" fmla="*/ 0 w 5499171"/>
              <a:gd name="connsiteY4" fmla="*/ 2114693 h 6956076"/>
              <a:gd name="connsiteX0" fmla="*/ 0 w 4823607"/>
              <a:gd name="connsiteY0" fmla="*/ 685360 h 7634100"/>
              <a:gd name="connsiteX1" fmla="*/ 4796312 w 4823607"/>
              <a:gd name="connsiteY1" fmla="*/ 698832 h 7634100"/>
              <a:gd name="connsiteX2" fmla="*/ 4823607 w 4823607"/>
              <a:gd name="connsiteY2" fmla="*/ 7624816 h 7634100"/>
              <a:gd name="connsiteX3" fmla="*/ 40944 w 4823607"/>
              <a:gd name="connsiteY3" fmla="*/ 7634100 h 7634100"/>
              <a:gd name="connsiteX4" fmla="*/ 0 w 4823607"/>
              <a:gd name="connsiteY4" fmla="*/ 685360 h 7634100"/>
              <a:gd name="connsiteX0" fmla="*/ 0 w 4823607"/>
              <a:gd name="connsiteY0" fmla="*/ 756534 h 7705274"/>
              <a:gd name="connsiteX1" fmla="*/ 4796312 w 4823607"/>
              <a:gd name="connsiteY1" fmla="*/ 770006 h 7705274"/>
              <a:gd name="connsiteX2" fmla="*/ 4823607 w 4823607"/>
              <a:gd name="connsiteY2" fmla="*/ 7695990 h 7705274"/>
              <a:gd name="connsiteX3" fmla="*/ 40944 w 4823607"/>
              <a:gd name="connsiteY3" fmla="*/ 7705274 h 7705274"/>
              <a:gd name="connsiteX4" fmla="*/ 0 w 4823607"/>
              <a:gd name="connsiteY4" fmla="*/ 756534 h 7705274"/>
              <a:gd name="connsiteX0" fmla="*/ 0 w 4823607"/>
              <a:gd name="connsiteY0" fmla="*/ 476870 h 7425610"/>
              <a:gd name="connsiteX1" fmla="*/ 4796312 w 4823607"/>
              <a:gd name="connsiteY1" fmla="*/ 490342 h 7425610"/>
              <a:gd name="connsiteX2" fmla="*/ 4823607 w 4823607"/>
              <a:gd name="connsiteY2" fmla="*/ 7416326 h 7425610"/>
              <a:gd name="connsiteX3" fmla="*/ 40944 w 4823607"/>
              <a:gd name="connsiteY3" fmla="*/ 7425610 h 7425610"/>
              <a:gd name="connsiteX4" fmla="*/ 0 w 4823607"/>
              <a:gd name="connsiteY4" fmla="*/ 476870 h 7425610"/>
              <a:gd name="connsiteX0" fmla="*/ 0 w 4823607"/>
              <a:gd name="connsiteY0" fmla="*/ 481281 h 7430021"/>
              <a:gd name="connsiteX1" fmla="*/ 4796312 w 4823607"/>
              <a:gd name="connsiteY1" fmla="*/ 494753 h 7430021"/>
              <a:gd name="connsiteX2" fmla="*/ 4823607 w 4823607"/>
              <a:gd name="connsiteY2" fmla="*/ 7420737 h 7430021"/>
              <a:gd name="connsiteX3" fmla="*/ 40944 w 4823607"/>
              <a:gd name="connsiteY3" fmla="*/ 7430021 h 7430021"/>
              <a:gd name="connsiteX4" fmla="*/ 0 w 4823607"/>
              <a:gd name="connsiteY4" fmla="*/ 481281 h 7430021"/>
              <a:gd name="connsiteX0" fmla="*/ 0 w 4823607"/>
              <a:gd name="connsiteY0" fmla="*/ 542969 h 7491709"/>
              <a:gd name="connsiteX1" fmla="*/ 4796312 w 4823607"/>
              <a:gd name="connsiteY1" fmla="*/ 556441 h 7491709"/>
              <a:gd name="connsiteX2" fmla="*/ 4823607 w 4823607"/>
              <a:gd name="connsiteY2" fmla="*/ 7482425 h 7491709"/>
              <a:gd name="connsiteX3" fmla="*/ 40944 w 4823607"/>
              <a:gd name="connsiteY3" fmla="*/ 7491709 h 7491709"/>
              <a:gd name="connsiteX4" fmla="*/ 0 w 4823607"/>
              <a:gd name="connsiteY4" fmla="*/ 542969 h 7491709"/>
              <a:gd name="connsiteX0" fmla="*/ 0 w 4823607"/>
              <a:gd name="connsiteY0" fmla="*/ 542969 h 7491709"/>
              <a:gd name="connsiteX1" fmla="*/ 4796312 w 4823607"/>
              <a:gd name="connsiteY1" fmla="*/ 556441 h 7491709"/>
              <a:gd name="connsiteX2" fmla="*/ 4823607 w 4823607"/>
              <a:gd name="connsiteY2" fmla="*/ 7482425 h 7491709"/>
              <a:gd name="connsiteX3" fmla="*/ 40944 w 4823607"/>
              <a:gd name="connsiteY3" fmla="*/ 7491709 h 7491709"/>
              <a:gd name="connsiteX4" fmla="*/ 0 w 4823607"/>
              <a:gd name="connsiteY4" fmla="*/ 542969 h 7491709"/>
              <a:gd name="connsiteX0" fmla="*/ 527675 w 5351282"/>
              <a:gd name="connsiteY0" fmla="*/ 542969 h 7533524"/>
              <a:gd name="connsiteX1" fmla="*/ 5323987 w 5351282"/>
              <a:gd name="connsiteY1" fmla="*/ 556441 h 7533524"/>
              <a:gd name="connsiteX2" fmla="*/ 5351282 w 5351282"/>
              <a:gd name="connsiteY2" fmla="*/ 7482425 h 7533524"/>
              <a:gd name="connsiteX3" fmla="*/ 0 w 5351282"/>
              <a:gd name="connsiteY3" fmla="*/ 7533524 h 7533524"/>
              <a:gd name="connsiteX4" fmla="*/ 527675 w 5351282"/>
              <a:gd name="connsiteY4" fmla="*/ 542969 h 7533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1282" h="7533524">
                <a:moveTo>
                  <a:pt x="527675" y="542969"/>
                </a:moveTo>
                <a:cubicBezTo>
                  <a:pt x="1900798" y="-285713"/>
                  <a:pt x="4003907" y="-71999"/>
                  <a:pt x="5323987" y="556441"/>
                </a:cubicBezTo>
                <a:lnTo>
                  <a:pt x="5351282" y="7482425"/>
                </a:lnTo>
                <a:lnTo>
                  <a:pt x="0" y="7533524"/>
                </a:lnTo>
                <a:lnTo>
                  <a:pt x="527675" y="54296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r>
              <a:rPr lang="en-US" dirty="0"/>
              <a:t>Select this, paste bio photo, reset slide, picture format + crop to optimize. Crop + “fill” will fix aspect ratio problems.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D4084-7989-420E-83E8-A3F9B4C712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34" y="567909"/>
            <a:ext cx="1458741" cy="3488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EF7390-4719-4CBD-AF7E-1C710C6EFF32}"/>
              </a:ext>
            </a:extLst>
          </p:cNvPr>
          <p:cNvCxnSpPr/>
          <p:nvPr/>
        </p:nvCxnSpPr>
        <p:spPr>
          <a:xfrm>
            <a:off x="2152650" y="567909"/>
            <a:ext cx="0" cy="348831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6A1F3-F4E1-4BB4-A253-485E503D1C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1754659"/>
            <a:ext cx="5513387" cy="3212757"/>
          </a:xfrm>
        </p:spPr>
        <p:txBody>
          <a:bodyPr anchor="ctr">
            <a:normAutofit/>
          </a:bodyPr>
          <a:lstStyle>
            <a:lvl1pPr>
              <a:defRPr sz="4100"/>
            </a:lvl1pPr>
          </a:lstStyle>
          <a:p>
            <a:pPr lvl="0"/>
            <a:r>
              <a:rPr lang="en-US" dirty="0"/>
              <a:t>Perhaps you like this angle better?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D957DD-917F-4065-A741-7126BE5CD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4726" y="567910"/>
            <a:ext cx="9096375" cy="348830"/>
          </a:xfrm>
        </p:spPr>
        <p:txBody>
          <a:bodyPr>
            <a:noAutofit/>
          </a:bodyPr>
          <a:lstStyle>
            <a:lvl1pPr>
              <a:defRPr sz="2400">
                <a:solidFill>
                  <a:srgbClr val="191919"/>
                </a:solidFill>
                <a:latin typeface="gatebase Medium" panose="00000500000000000000" charset="0"/>
              </a:defRPr>
            </a:lvl1pPr>
          </a:lstStyle>
          <a:p>
            <a:r>
              <a:rPr lang="en-US" dirty="0"/>
              <a:t>Your clever slide title</a:t>
            </a:r>
          </a:p>
        </p:txBody>
      </p:sp>
    </p:spTree>
    <p:extLst>
      <p:ext uri="{BB962C8B-B14F-4D97-AF65-F5344CB8AC3E}">
        <p14:creationId xmlns:p14="http://schemas.microsoft.com/office/powerpoint/2010/main" val="377108391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4608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963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  <p:sldLayoutId id="2147484271" r:id="rId12"/>
    <p:sldLayoutId id="2147484272" r:id="rId13"/>
    <p:sldLayoutId id="2147484273" r:id="rId14"/>
    <p:sldLayoutId id="2147484286" r:id="rId15"/>
    <p:sldLayoutId id="2147484275" r:id="rId16"/>
    <p:sldLayoutId id="2147484276" r:id="rId17"/>
    <p:sldLayoutId id="2147484279" r:id="rId18"/>
    <p:sldLayoutId id="2147484278" r:id="rId19"/>
    <p:sldLayoutId id="2147484285" r:id="rId20"/>
    <p:sldLayoutId id="2147484287" r:id="rId21"/>
    <p:sldLayoutId id="2147484290" r:id="rId22"/>
    <p:sldLayoutId id="2147484291" r:id="rId23"/>
    <p:sldLayoutId id="2147484292" r:id="rId24"/>
  </p:sldLayoutIdLst>
  <p:transition>
    <p:fade/>
  </p:transition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b="0" i="0" kern="1200">
          <a:solidFill>
            <a:srgbClr val="191919"/>
          </a:solidFill>
          <a:latin typeface="Roboto Medium"/>
          <a:ea typeface="+mj-ea"/>
          <a:cs typeface="Roboto Medium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457200" indent="-457200" algn="l" rtl="0" eaLnBrk="1" fontAlgn="base" hangingPunct="1">
        <a:lnSpc>
          <a:spcPct val="100000"/>
        </a:lnSpc>
        <a:spcBef>
          <a:spcPts val="1000"/>
        </a:spcBef>
        <a:spcAft>
          <a:spcPts val="300"/>
        </a:spcAft>
        <a:buClr>
          <a:srgbClr val="CC0000"/>
        </a:buClr>
        <a:buSzPct val="100000"/>
        <a:buFont typeface="Arial"/>
        <a:buChar char="•"/>
        <a:defRPr sz="3400" b="0" i="0" kern="1200">
          <a:solidFill>
            <a:schemeClr val="bg2">
              <a:lumMod val="25000"/>
            </a:schemeClr>
          </a:solidFill>
          <a:latin typeface="Roboto Regular"/>
          <a:ea typeface="+mn-ea"/>
          <a:cs typeface="Roboto Regular"/>
        </a:defRPr>
      </a:lvl1pPr>
      <a:lvl2pPr marL="914400" indent="-457200" algn="l" rtl="0" eaLnBrk="1" fontAlgn="base" hangingPunct="1">
        <a:lnSpc>
          <a:spcPct val="100000"/>
        </a:lnSpc>
        <a:spcBef>
          <a:spcPts val="500"/>
        </a:spcBef>
        <a:spcAft>
          <a:spcPts val="300"/>
        </a:spcAft>
        <a:buClr>
          <a:srgbClr val="CC0000"/>
        </a:buClr>
        <a:buSzPct val="100000"/>
        <a:buFont typeface="Arial"/>
        <a:buChar char="•"/>
        <a:defRPr sz="2800" b="0" i="0" kern="1200">
          <a:solidFill>
            <a:schemeClr val="bg2">
              <a:lumMod val="25000"/>
            </a:schemeClr>
          </a:solidFill>
          <a:latin typeface="Roboto Regular"/>
          <a:ea typeface="+mn-ea"/>
          <a:cs typeface="Roboto Regular"/>
        </a:defRPr>
      </a:lvl2pPr>
      <a:lvl3pPr marL="1257300" indent="-342900" algn="l" rtl="0" eaLnBrk="1" fontAlgn="base" hangingPunct="1">
        <a:lnSpc>
          <a:spcPct val="100000"/>
        </a:lnSpc>
        <a:spcBef>
          <a:spcPts val="500"/>
        </a:spcBef>
        <a:spcAft>
          <a:spcPts val="300"/>
        </a:spcAft>
        <a:buClr>
          <a:srgbClr val="CC0000"/>
        </a:buClr>
        <a:buSzPct val="100000"/>
        <a:buFont typeface="Arial"/>
        <a:buChar char="•"/>
        <a:defRPr sz="2400" b="0" i="0" kern="1200">
          <a:solidFill>
            <a:schemeClr val="bg2">
              <a:lumMod val="25000"/>
            </a:schemeClr>
          </a:solidFill>
          <a:latin typeface="Roboto Regular"/>
          <a:ea typeface="+mn-ea"/>
          <a:cs typeface="Roboto Regular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0" i="0" kern="1200">
          <a:solidFill>
            <a:srgbClr val="191919"/>
          </a:solidFill>
          <a:latin typeface="Roboto Regular"/>
          <a:ea typeface="+mn-ea"/>
          <a:cs typeface="Roboto Regular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emf"/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tags" Target="../tags/tag2.xml"/><Relationship Id="rId16" Type="http://schemas.openxmlformats.org/officeDocument/2006/relationships/image" Target="../media/image21.emf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tags" Target="../tags/tag4.xml"/><Relationship Id="rId9" Type="http://schemas.openxmlformats.org/officeDocument/2006/relationships/image" Target="../media/image14.png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3FD44-22EE-491F-8160-956A6522C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Answering Questions with Extended Events</a:t>
            </a:r>
          </a:p>
        </p:txBody>
      </p:sp>
    </p:spTree>
    <p:extLst>
      <p:ext uri="{BB962C8B-B14F-4D97-AF65-F5344CB8AC3E}">
        <p14:creationId xmlns:p14="http://schemas.microsoft.com/office/powerpoint/2010/main" val="61972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05BDB5-CB60-49EF-B1CD-AE7FF62C5C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see when an implicit conversion occurred in our queries?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C6430-F24B-46C9-8C7E-0F3C028CCC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802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D7BF34-ABF2-4AAF-892D-AD39BC565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 way to capture the wait statistics for a query at the same time we capture it’s performance metrics?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A144F-E84E-471B-A465-CA6698F9B7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84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95D0E-1AB9-4CAB-82E6-15AC53CC9E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 way to get deadlock information from a server where you didn’t enable the trace flag?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376D9-E6AD-4E3C-A06A-E384FADC87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374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1884C-18F6-4171-9853-C7438A052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I just get an execution count on a query?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6B157-C99A-4E13-B435-8AA105BBBF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61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zrzut ekranu, tekst">
            <a:extLst>
              <a:ext uri="{FF2B5EF4-FFF2-40B4-BE49-F238E27FC236}">
                <a16:creationId xmlns:a16="http://schemas.microsoft.com/office/drawing/2014/main" id="{3FDCA24E-C8F0-7967-D443-C7B5AB334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8" b="18176"/>
          <a:stretch/>
        </p:blipFill>
        <p:spPr>
          <a:xfrm>
            <a:off x="271401" y="0"/>
            <a:ext cx="11771117" cy="60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4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A person wearing a white shirt and looking at the camera&#10;&#10;Description generated with very high confidence">
            <a:extLst>
              <a:ext uri="{FF2B5EF4-FFF2-40B4-BE49-F238E27FC236}">
                <a16:creationId xmlns:a16="http://schemas.microsoft.com/office/drawing/2014/main" id="{0DA30FDE-90EE-4F0A-8FB9-25C091019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966" y="16965"/>
            <a:ext cx="8508520" cy="6852824"/>
          </a:xfrm>
          <a:prstGeom prst="rect">
            <a:avLst/>
          </a:prstGeom>
        </p:spPr>
      </p:pic>
      <p:sp>
        <p:nvSpPr>
          <p:cNvPr id="5" name="Graphic 3">
            <a:extLst>
              <a:ext uri="{FF2B5EF4-FFF2-40B4-BE49-F238E27FC236}">
                <a16:creationId xmlns:a16="http://schemas.microsoft.com/office/drawing/2014/main" id="{AC20A083-C70E-48D4-AFE9-7F94D411456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1"/>
            </p:custDataLst>
          </p:nvPr>
        </p:nvSpPr>
        <p:spPr>
          <a:xfrm>
            <a:off x="0" y="0"/>
            <a:ext cx="8484234" cy="6858000"/>
          </a:xfrm>
          <a:custGeom>
            <a:avLst/>
            <a:gdLst>
              <a:gd name="connsiteX0" fmla="*/ 8006081 w 8484234"/>
              <a:gd name="connsiteY0" fmla="*/ 0 h 6858000"/>
              <a:gd name="connsiteX1" fmla="*/ 0 w 8484234"/>
              <a:gd name="connsiteY1" fmla="*/ 0 h 6858000"/>
              <a:gd name="connsiteX2" fmla="*/ 0 w 8484234"/>
              <a:gd name="connsiteY2" fmla="*/ 6858000 h 6858000"/>
              <a:gd name="connsiteX3" fmla="*/ 8484235 w 8484234"/>
              <a:gd name="connsiteY3" fmla="*/ 6858000 h 6858000"/>
              <a:gd name="connsiteX4" fmla="*/ 5884545 w 8484234"/>
              <a:gd name="connsiteY4" fmla="*/ 2052320 h 6858000"/>
              <a:gd name="connsiteX5" fmla="*/ 8006081 w 848423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84234" h="6858000">
                <a:moveTo>
                  <a:pt x="8006081" y="0"/>
                </a:moveTo>
                <a:lnTo>
                  <a:pt x="0" y="0"/>
                </a:lnTo>
                <a:lnTo>
                  <a:pt x="0" y="6858000"/>
                </a:lnTo>
                <a:lnTo>
                  <a:pt x="8484235" y="6858000"/>
                </a:lnTo>
                <a:lnTo>
                  <a:pt x="5884545" y="2052320"/>
                </a:lnTo>
                <a:cubicBezTo>
                  <a:pt x="6195695" y="1414145"/>
                  <a:pt x="6970395" y="675005"/>
                  <a:pt x="8006081" y="0"/>
                </a:cubicBezTo>
                <a:close/>
              </a:path>
            </a:pathLst>
          </a:custGeom>
          <a:solidFill>
            <a:srgbClr val="FFFFFF"/>
          </a:solidFill>
          <a:ln w="63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082F0-2B6B-454C-BDE3-8DC68FCB0408}"/>
              </a:ext>
            </a:extLst>
          </p:cNvPr>
          <p:cNvSpPr txBox="1"/>
          <p:nvPr/>
        </p:nvSpPr>
        <p:spPr>
          <a:xfrm>
            <a:off x="607881" y="1215104"/>
            <a:ext cx="50834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rgbClr val="CC0000"/>
                </a:solidFill>
                <a:latin typeface="gatebase Medium" panose="00000500000000000000" pitchFamily="50" charset="0"/>
                <a:ea typeface="Roboto" charset="0"/>
                <a:cs typeface="Roboto" charset="0"/>
              </a:rPr>
              <a:t>Grant Fritchey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818C3-D726-4B6C-A897-0116D4D0242E}"/>
              </a:ext>
            </a:extLst>
          </p:cNvPr>
          <p:cNvSpPr txBox="1"/>
          <p:nvPr/>
        </p:nvSpPr>
        <p:spPr>
          <a:xfrm>
            <a:off x="622922" y="2154317"/>
            <a:ext cx="3849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>
                <a:latin typeface="Roboto Medium" panose="02000000000000000000" pitchFamily="2" charset="0"/>
                <a:ea typeface="Roboto Medium" panose="02000000000000000000" pitchFamily="2" charset="0"/>
                <a:cs typeface="Arial"/>
              </a:rPr>
              <a:t>DevOps Advocate</a:t>
            </a:r>
            <a:endParaRPr lang="en-US" sz="3600" b="1">
              <a:latin typeface="Roboto Medium" panose="02000000000000000000" pitchFamily="2" charset="0"/>
              <a:ea typeface="Roboto Medium" panose="02000000000000000000" pitchFamily="2" charset="0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52F1D-7942-4A9E-B56A-26AA13B078DF}"/>
              </a:ext>
            </a:extLst>
          </p:cNvPr>
          <p:cNvSpPr txBox="1"/>
          <p:nvPr/>
        </p:nvSpPr>
        <p:spPr>
          <a:xfrm>
            <a:off x="635039" y="2801670"/>
            <a:ext cx="3326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>
                <a:latin typeface="Roboto" charset="0"/>
                <a:cs typeface="Arial"/>
              </a:rPr>
              <a:t>Microsoft PostgreSQL MVP</a:t>
            </a:r>
          </a:p>
          <a:p>
            <a:r>
              <a:rPr lang="en-GB" sz="2000" b="0">
                <a:latin typeface="Roboto" charset="0"/>
                <a:cs typeface="Arial"/>
              </a:rPr>
              <a:t>AWS Community Builder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DF512A3-4ACC-48D3-B014-7E652C4C16F1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271" t="36259" r="28503" b="47229"/>
          <a:stretch/>
        </p:blipFill>
        <p:spPr>
          <a:xfrm>
            <a:off x="0" y="4887060"/>
            <a:ext cx="8497019" cy="19903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D49BCE-720B-419F-8597-9D5156797D0F}"/>
              </a:ext>
            </a:extLst>
          </p:cNvPr>
          <p:cNvSpPr txBox="1"/>
          <p:nvPr/>
        </p:nvSpPr>
        <p:spPr>
          <a:xfrm>
            <a:off x="2342792" y="478935"/>
            <a:ext cx="8497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0">
                <a:latin typeface="gatebase Medium" panose="00000500000000000000" pitchFamily="50" charset="0"/>
                <a:ea typeface="Roboto Medium" pitchFamily="2" charset="0"/>
              </a:rPr>
              <a:t>About me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244B530-0939-4BD9-8AF7-EDB51FCA71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2140" y="548397"/>
            <a:ext cx="1693732" cy="3615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FDD5D7-332A-4AB9-A758-4973F4BD69A4}"/>
              </a:ext>
            </a:extLst>
          </p:cNvPr>
          <p:cNvSpPr>
            <a:spLocks noGrp="1" noSelect="1" noRot="1" noMove="1" noResize="1" noEditPoints="1" noAdjustHandles="1" noChangeArrowheads="1" noChangeShapeType="1" noTextEdit="1"/>
          </p:cNvSpPr>
          <p:nvPr>
            <p:custDataLst>
              <p:tags r:id="rId3"/>
            </p:custDataLst>
          </p:nvPr>
        </p:nvSpPr>
        <p:spPr>
          <a:xfrm>
            <a:off x="0" y="5172891"/>
            <a:ext cx="8382593" cy="1685109"/>
          </a:xfrm>
          <a:custGeom>
            <a:avLst/>
            <a:gdLst>
              <a:gd name="connsiteX0" fmla="*/ 0 w 8382593"/>
              <a:gd name="connsiteY0" fmla="*/ 0 h 1685109"/>
              <a:gd name="connsiteX1" fmla="*/ 8382593 w 8382593"/>
              <a:gd name="connsiteY1" fmla="*/ 0 h 1685109"/>
              <a:gd name="connsiteX2" fmla="*/ 8382593 w 8382593"/>
              <a:gd name="connsiteY2" fmla="*/ 1685109 h 1685109"/>
              <a:gd name="connsiteX3" fmla="*/ 0 w 8382593"/>
              <a:gd name="connsiteY3" fmla="*/ 1685109 h 1685109"/>
              <a:gd name="connsiteX4" fmla="*/ 0 w 8382593"/>
              <a:gd name="connsiteY4" fmla="*/ 0 h 1685109"/>
              <a:gd name="connsiteX0" fmla="*/ 0 w 8382593"/>
              <a:gd name="connsiteY0" fmla="*/ 0 h 1685109"/>
              <a:gd name="connsiteX1" fmla="*/ 7478867 w 8382593"/>
              <a:gd name="connsiteY1" fmla="*/ 35580 h 1685109"/>
              <a:gd name="connsiteX2" fmla="*/ 8382593 w 8382593"/>
              <a:gd name="connsiteY2" fmla="*/ 1685109 h 1685109"/>
              <a:gd name="connsiteX3" fmla="*/ 0 w 8382593"/>
              <a:gd name="connsiteY3" fmla="*/ 1685109 h 1685109"/>
              <a:gd name="connsiteX4" fmla="*/ 0 w 8382593"/>
              <a:gd name="connsiteY4" fmla="*/ 0 h 1685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593" h="1685109">
                <a:moveTo>
                  <a:pt x="0" y="0"/>
                </a:moveTo>
                <a:lnTo>
                  <a:pt x="7478867" y="35580"/>
                </a:lnTo>
                <a:lnTo>
                  <a:pt x="8382593" y="1685109"/>
                </a:lnTo>
                <a:lnTo>
                  <a:pt x="0" y="168510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B62B84B-CCF1-47F2-BD99-C06E63536775}"/>
              </a:ext>
            </a:extLst>
          </p:cNvPr>
          <p:cNvPicPr>
            <a:picLocks noGrp="1" noSelect="1" noRot="1" noMove="1" noResize="1" noEditPoints="1" noAdjustHandles="1" noChangeArrowheads="1" noChangeShapeType="1"/>
          </p:cNvPicPr>
          <p:nvPr>
            <p:custDataLst>
              <p:tags r:id="rId4"/>
            </p:custDataLst>
          </p:nvPr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845" t="80129" r="30614" b="2871"/>
          <a:stretch/>
        </p:blipFill>
        <p:spPr>
          <a:xfrm>
            <a:off x="0" y="5767056"/>
            <a:ext cx="8112673" cy="10909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6CEF0DC-1097-4D58-9F45-9B86E03461EE}"/>
              </a:ext>
            </a:extLst>
          </p:cNvPr>
          <p:cNvSpPr/>
          <p:nvPr/>
        </p:nvSpPr>
        <p:spPr>
          <a:xfrm>
            <a:off x="1344579" y="3729058"/>
            <a:ext cx="4346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700"/>
              </a:spcAft>
            </a:pPr>
            <a:r>
              <a:rPr lang="en-US" sz="2400">
                <a:latin typeface="Yu Gothic UI" panose="020B0500000000000000" pitchFamily="34" charset="-128"/>
                <a:ea typeface="Yu Gothic UI" panose="020B0500000000000000" pitchFamily="34" charset="-128"/>
                <a:cs typeface="Roboto" charset="0"/>
              </a:rPr>
              <a:t>@gfritchey</a:t>
            </a:r>
            <a:endParaRPr lang="en-US" sz="2400" b="0">
              <a:latin typeface="Yu Gothic UI" panose="020B0500000000000000" pitchFamily="34" charset="-128"/>
              <a:ea typeface="Yu Gothic UI" panose="020B0500000000000000" pitchFamily="34" charset="-128"/>
              <a:cs typeface="Roboto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6104-BDF6-41DC-BD67-6EAEE83E76F0}"/>
              </a:ext>
            </a:extLst>
          </p:cNvPr>
          <p:cNvSpPr/>
          <p:nvPr/>
        </p:nvSpPr>
        <p:spPr>
          <a:xfrm>
            <a:off x="1344579" y="4263691"/>
            <a:ext cx="5159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grant@scarydba.com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B9EFE21-6E82-4773-8DEA-DDF1628160A5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6599" y="4350686"/>
            <a:ext cx="389389" cy="3185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FD9423A-78E0-49F1-A3A0-8326728C6D4B}"/>
              </a:ext>
            </a:extLst>
          </p:cNvPr>
          <p:cNvSpPr/>
          <p:nvPr/>
        </p:nvSpPr>
        <p:spPr>
          <a:xfrm>
            <a:off x="1368092" y="5293060"/>
            <a:ext cx="5159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>
                <a:latin typeface="Yu Gothic UI" panose="020B0500000000000000" pitchFamily="34" charset="-128"/>
                <a:ea typeface="Yu Gothic UI" panose="020B0500000000000000" pitchFamily="34" charset="-128"/>
              </a:rPr>
              <a:t>scarydba.com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7D6803-74FB-48B5-BD21-A23E5FBB7911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05244" y="5327665"/>
            <a:ext cx="426705" cy="469376"/>
          </a:xfrm>
          <a:prstGeom prst="rect">
            <a:avLst/>
          </a:prstGeom>
        </p:spPr>
      </p:pic>
      <p:pic>
        <p:nvPicPr>
          <p:cNvPr id="3" name="Picture 2" descr="Twitter X Logo PNG Vectors Free Download">
            <a:extLst>
              <a:ext uri="{FF2B5EF4-FFF2-40B4-BE49-F238E27FC236}">
                <a16:creationId xmlns:a16="http://schemas.microsoft.com/office/drawing/2014/main" id="{1FDA9115-F60E-F854-A03A-F9BE2A66C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36" y="3826112"/>
            <a:ext cx="377501" cy="34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AB71F5-6EE1-7B9D-C6A4-7EDC7487C0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2337" y="4793445"/>
            <a:ext cx="429612" cy="4296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869A9E-3D81-A6B5-9408-CCC5A438C72C}"/>
              </a:ext>
            </a:extLst>
          </p:cNvPr>
          <p:cNvSpPr/>
          <p:nvPr/>
        </p:nvSpPr>
        <p:spPr>
          <a:xfrm>
            <a:off x="1344579" y="4777476"/>
            <a:ext cx="51598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600"/>
              </a:spcAft>
            </a:pPr>
            <a:r>
              <a:rPr lang="en-US" sz="2400">
                <a:latin typeface="Yu Gothic UI" panose="020B0500000000000000" pitchFamily="34" charset="-128"/>
                <a:ea typeface="Yu Gothic UI" panose="020B0500000000000000" pitchFamily="34" charset="-128"/>
              </a:rPr>
              <a:t>/in/</a:t>
            </a:r>
            <a:r>
              <a:rPr lang="en-US" sz="2400" err="1">
                <a:latin typeface="Yu Gothic UI" panose="020B0500000000000000" pitchFamily="34" charset="-128"/>
                <a:ea typeface="Yu Gothic UI" panose="020B0500000000000000" pitchFamily="34" charset="-128"/>
              </a:rPr>
              <a:t>gfritchey</a:t>
            </a:r>
            <a:endParaRPr lang="en-US" sz="240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10925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5C25-A16A-4F8E-9634-1A9EB2DC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E184-7031-4D67-856C-FB475B633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Extended Events to answer common questions</a:t>
            </a:r>
          </a:p>
        </p:txBody>
      </p:sp>
      <p:pic>
        <p:nvPicPr>
          <p:cNvPr id="6" name="Picture Placeholder 5" descr="A close up of a sign&#10;&#10;Description automatically generated">
            <a:extLst>
              <a:ext uri="{FF2B5EF4-FFF2-40B4-BE49-F238E27FC236}">
                <a16:creationId xmlns:a16="http://schemas.microsoft.com/office/drawing/2014/main" id="{D203DA70-3A00-4EDA-A98B-FA36C216D7D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" t="-2319" r="2098" b="-53814"/>
          <a:stretch/>
        </p:blipFill>
        <p:spPr>
          <a:xfrm>
            <a:off x="0" y="1348640"/>
            <a:ext cx="5313562" cy="5522107"/>
          </a:xfrm>
        </p:spPr>
      </p:pic>
    </p:spTree>
    <p:extLst>
      <p:ext uri="{BB962C8B-B14F-4D97-AF65-F5344CB8AC3E}">
        <p14:creationId xmlns:p14="http://schemas.microsoft.com/office/powerpoint/2010/main" val="354494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70F23-A442-4AB3-B455-DDBC3570E5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I identify long running queries using Extended Events?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B4C6AB-A48E-45ED-B0BA-627F31B5F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480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EC99E1-B357-4E5D-85A0-0008A7E10F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Which query used the most CPU?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FFED8-7320-49F3-8D16-5F3749060F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3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29FCB7-EEA7-4926-8584-DF1E6CB7A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Is there a way to see the stored procedure parameter values?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36EA-9388-42C7-AAE3-3F1392069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423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278C9C-D824-4F02-AC02-91A36BC57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filter on stored procedure names?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88618-4FF7-44B4-9647-C761C85DB5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33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8F76E2-C2A6-4D91-823B-48A22D2BE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audit changes to the database?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66F23-3123-493D-9E52-47D0168095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204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983"/>
</p:tagLst>
</file>

<file path=ppt/theme/theme1.xml><?xml version="1.0" encoding="utf-8"?>
<a:theme xmlns:a="http://schemas.openxmlformats.org/drawingml/2006/main" name="Redgate Theme Databases">
  <a:themeElements>
    <a:clrScheme name="Custom 1">
      <a:dk1>
        <a:sysClr val="windowText" lastClr="000000"/>
      </a:dk1>
      <a:lt1>
        <a:sysClr val="window" lastClr="FFFFFF"/>
      </a:lt1>
      <a:dk2>
        <a:srgbClr val="262626"/>
      </a:dk2>
      <a:lt2>
        <a:srgbClr val="E7E6E6"/>
      </a:lt2>
      <a:accent1>
        <a:srgbClr val="F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C00000"/>
      </a:accent5>
      <a:accent6>
        <a:srgbClr val="F00000"/>
      </a:accent6>
      <a:hlink>
        <a:srgbClr val="F00000"/>
      </a:hlink>
      <a:folHlink>
        <a:srgbClr val="F00000"/>
      </a:folHlink>
    </a:clrScheme>
    <a:fontScheme name="Custom 1">
      <a:majorFont>
        <a:latin typeface="gatebase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dgate Theme Databases" id="{AD7BEF10-1100-4462-AE93-824F0B67BCF0}" vid="{3860F342-12B2-43A1-AB47-42B948EFD9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ba08ed9-6544-428d-9376-b6ea3f43a585">
      <UserInfo>
        <DisplayName>Andrea Giardina</DisplayName>
        <AccountId>465</AccountId>
        <AccountType/>
      </UserInfo>
      <UserInfo>
        <DisplayName>Louise Domeisen</DisplayName>
        <AccountId>37</AccountId>
        <AccountType/>
      </UserInfo>
      <UserInfo>
        <DisplayName>Teyam Peryie</DisplayName>
        <AccountId>154</AccountId>
        <AccountType/>
      </UserInfo>
      <UserInfo>
        <DisplayName>Grant Fritchey</DisplayName>
        <AccountId>79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A783A8636BEC4DAFF0D741E6F80404" ma:contentTypeVersion="9" ma:contentTypeDescription="Create a new document." ma:contentTypeScope="" ma:versionID="916a4e9d336aacdd781c501f5375e5bc">
  <xsd:schema xmlns:xsd="http://www.w3.org/2001/XMLSchema" xmlns:xs="http://www.w3.org/2001/XMLSchema" xmlns:p="http://schemas.microsoft.com/office/2006/metadata/properties" xmlns:ns2="36599ca0-2fc4-473b-814e-8c6ae858bf09" xmlns:ns3="cba08ed9-6544-428d-9376-b6ea3f43a585" targetNamespace="http://schemas.microsoft.com/office/2006/metadata/properties" ma:root="true" ma:fieldsID="7d55f62d2be8f209b749f7a62059ca9b" ns2:_="" ns3:_="">
    <xsd:import namespace="36599ca0-2fc4-473b-814e-8c6ae858bf09"/>
    <xsd:import namespace="cba08ed9-6544-428d-9376-b6ea3f43a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99ca0-2fc4-473b-814e-8c6ae858b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08ed9-6544-428d-9376-b6ea3f43a58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EC08E-FB0D-4041-8575-31A6459EA466}">
  <ds:schemaRefs>
    <ds:schemaRef ds:uri="36599ca0-2fc4-473b-814e-8c6ae858bf09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cba08ed9-6544-428d-9376-b6ea3f43a585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C4F7BDC-1584-4E7E-A882-8FC4C97691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CAC0D3-CD99-4A03-81FA-040862A99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599ca0-2fc4-473b-814e-8c6ae858bf09"/>
    <ds:schemaRef ds:uri="cba08ed9-6544-428d-9376-b6ea3f43a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3394</TotalTime>
  <Words>149</Words>
  <Application>Microsoft Office PowerPoint</Application>
  <PresentationFormat>Widescreen</PresentationFormat>
  <Paragraphs>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gatebase Medium</vt:lpstr>
      <vt:lpstr>Roboto</vt:lpstr>
      <vt:lpstr>Roboto Bold</vt:lpstr>
      <vt:lpstr>Roboto Medium</vt:lpstr>
      <vt:lpstr>Roboto Regular</vt:lpstr>
      <vt:lpstr>Yu Gothic UI</vt:lpstr>
      <vt:lpstr>Redgate Theme Databases</vt:lpstr>
      <vt:lpstr>Answering Questions with Extended Events</vt:lpstr>
      <vt:lpstr>PowerPoint Presentation</vt:lpstr>
      <vt:lpstr>PowerPoint Presentation</vt:lpstr>
      <vt:lpstr>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Compliance vs Speed: Why There’s No Longer a Trade-Off</dc:title>
  <dc:creator>Kendra Little</dc:creator>
  <cp:lastModifiedBy>Grant Fritchey</cp:lastModifiedBy>
  <cp:revision>27</cp:revision>
  <dcterms:created xsi:type="dcterms:W3CDTF">2020-06-02T12:09:12Z</dcterms:created>
  <dcterms:modified xsi:type="dcterms:W3CDTF">2025-05-08T13:57:01Z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0x010100FAA783A8636BEC4DAFF0D741E6F80404</vt:lpwstr>
  </property>
</Properties>
</file>