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23"/>
  </p:notesMasterIdLst>
  <p:sldIdLst>
    <p:sldId id="256" r:id="rId3"/>
    <p:sldId id="315" r:id="rId4"/>
    <p:sldId id="335" r:id="rId5"/>
    <p:sldId id="259" r:id="rId6"/>
    <p:sldId id="398" r:id="rId7"/>
    <p:sldId id="297" r:id="rId8"/>
    <p:sldId id="303" r:id="rId9"/>
    <p:sldId id="298" r:id="rId10"/>
    <p:sldId id="301" r:id="rId11"/>
    <p:sldId id="390" r:id="rId12"/>
    <p:sldId id="397" r:id="rId13"/>
    <p:sldId id="299" r:id="rId14"/>
    <p:sldId id="399" r:id="rId15"/>
    <p:sldId id="258" r:id="rId16"/>
    <p:sldId id="391" r:id="rId17"/>
    <p:sldId id="307" r:id="rId18"/>
    <p:sldId id="304" r:id="rId19"/>
    <p:sldId id="400" r:id="rId20"/>
    <p:sldId id="389" r:id="rId21"/>
    <p:sldId id="392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56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66592-78C5-42B9-A7BB-C24964635BA1}" v="4" dt="2025-05-13T07:39:55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3" autoAdjust="0"/>
  </p:normalViewPr>
  <p:slideViewPr>
    <p:cSldViewPr snapToGrid="0" showGuides="1">
      <p:cViewPr varScale="1">
        <p:scale>
          <a:sx n="101" d="100"/>
          <a:sy n="101" d="100"/>
        </p:scale>
        <p:origin x="304" y="68"/>
      </p:cViewPr>
      <p:guideLst>
        <p:guide orient="horz" pos="754"/>
        <p:guide pos="56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2C3A93DC-C21F-4547-BEB1-90EA06048186}"/>
    <pc:docChg chg="undo custSel addSld delSld modSld sldOrd modMainMaster">
      <pc:chgData name="Uwe Ricken" userId="f02567aecbed924b" providerId="LiveId" clId="{2C3A93DC-C21F-4547-BEB1-90EA06048186}" dt="2022-11-08T06:57:04.570" v="2166" actId="33524"/>
      <pc:docMkLst>
        <pc:docMk/>
      </pc:docMkLst>
      <pc:sldChg chg="modSp mod">
        <pc:chgData name="Uwe Ricken" userId="f02567aecbed924b" providerId="LiveId" clId="{2C3A93DC-C21F-4547-BEB1-90EA06048186}" dt="2022-10-13T06:03:33.509" v="108" actId="20577"/>
        <pc:sldMkLst>
          <pc:docMk/>
          <pc:sldMk cId="681926999" sldId="256"/>
        </pc:sldMkLst>
      </pc:sldChg>
      <pc:sldChg chg="modSp mod">
        <pc:chgData name="Uwe Ricken" userId="f02567aecbed924b" providerId="LiveId" clId="{2C3A93DC-C21F-4547-BEB1-90EA06048186}" dt="2022-10-18T14:41:36.014" v="1400" actId="20577"/>
        <pc:sldMkLst>
          <pc:docMk/>
          <pc:sldMk cId="4242192432" sldId="257"/>
        </pc:sldMkLst>
      </pc:sldChg>
      <pc:sldChg chg="modSp mod ord">
        <pc:chgData name="Uwe Ricken" userId="f02567aecbed924b" providerId="LiveId" clId="{2C3A93DC-C21F-4547-BEB1-90EA06048186}" dt="2022-10-18T12:58:26.778" v="1082" actId="207"/>
        <pc:sldMkLst>
          <pc:docMk/>
          <pc:sldMk cId="1320737788" sldId="258"/>
        </pc:sldMkLst>
      </pc:sldChg>
      <pc:sldChg chg="modSp mod">
        <pc:chgData name="Uwe Ricken" userId="f02567aecbed924b" providerId="LiveId" clId="{2C3A93DC-C21F-4547-BEB1-90EA06048186}" dt="2022-10-18T18:41:02.010" v="2066" actId="20577"/>
        <pc:sldMkLst>
          <pc:docMk/>
          <pc:sldMk cId="2832463463" sldId="259"/>
        </pc:sldMkLst>
      </pc:sldChg>
      <pc:sldChg chg="ord">
        <pc:chgData name="Uwe Ricken" userId="f02567aecbed924b" providerId="LiveId" clId="{2C3A93DC-C21F-4547-BEB1-90EA06048186}" dt="2022-10-13T08:57:40.742" v="1018"/>
        <pc:sldMkLst>
          <pc:docMk/>
          <pc:sldMk cId="3206109905" sldId="297"/>
        </pc:sldMkLst>
      </pc:sldChg>
      <pc:sldChg chg="addSp modSp new mod modClrScheme chgLayout">
        <pc:chgData name="Uwe Ricken" userId="f02567aecbed924b" providerId="LiveId" clId="{2C3A93DC-C21F-4547-BEB1-90EA06048186}" dt="2022-10-18T18:41:47.001" v="2109" actId="20577"/>
        <pc:sldMkLst>
          <pc:docMk/>
          <pc:sldMk cId="3913589940" sldId="298"/>
        </pc:sldMkLst>
      </pc:sldChg>
      <pc:sldChg chg="addSp delSp modSp new mod modTransition modClrScheme chgLayout">
        <pc:chgData name="Uwe Ricken" userId="f02567aecbed924b" providerId="LiveId" clId="{2C3A93DC-C21F-4547-BEB1-90EA06048186}" dt="2022-10-17T15:56:14.487" v="1058" actId="14100"/>
        <pc:sldMkLst>
          <pc:docMk/>
          <pc:sldMk cId="3456023350" sldId="299"/>
        </pc:sldMkLst>
      </pc:sldChg>
      <pc:sldChg chg="addSp delSp modSp add mod modTransition">
        <pc:chgData name="Uwe Ricken" userId="f02567aecbed924b" providerId="LiveId" clId="{2C3A93DC-C21F-4547-BEB1-90EA06048186}" dt="2022-10-13T08:20:48.427" v="1007"/>
        <pc:sldMkLst>
          <pc:docMk/>
          <pc:sldMk cId="751172608" sldId="300"/>
        </pc:sldMkLst>
      </pc:sldChg>
      <pc:sldChg chg="addSp delSp modSp new mod">
        <pc:chgData name="Uwe Ricken" userId="f02567aecbed924b" providerId="LiveId" clId="{2C3A93DC-C21F-4547-BEB1-90EA06048186}" dt="2022-10-13T08:14:49.552" v="938" actId="179"/>
        <pc:sldMkLst>
          <pc:docMk/>
          <pc:sldMk cId="3328641592" sldId="301"/>
        </pc:sldMkLst>
      </pc:sldChg>
      <pc:sldChg chg="addSp modSp add mod modTransition">
        <pc:chgData name="Uwe Ricken" userId="f02567aecbed924b" providerId="LiveId" clId="{2C3A93DC-C21F-4547-BEB1-90EA06048186}" dt="2022-10-18T18:43:49.484" v="2141" actId="1036"/>
        <pc:sldMkLst>
          <pc:docMk/>
          <pc:sldMk cId="17172033" sldId="302"/>
        </pc:sldMkLst>
      </pc:sldChg>
      <pc:sldChg chg="delSp modSp add del mod">
        <pc:chgData name="Uwe Ricken" userId="f02567aecbed924b" providerId="LiveId" clId="{2C3A93DC-C21F-4547-BEB1-90EA06048186}" dt="2022-10-13T08:42:03.987" v="1012" actId="2696"/>
        <pc:sldMkLst>
          <pc:docMk/>
          <pc:sldMk cId="721769853" sldId="303"/>
        </pc:sldMkLst>
      </pc:sldChg>
      <pc:sldChg chg="addSp delSp modSp new mod ord modClrScheme chgLayout">
        <pc:chgData name="Uwe Ricken" userId="f02567aecbed924b" providerId="LiveId" clId="{2C3A93DC-C21F-4547-BEB1-90EA06048186}" dt="2022-10-17T15:55:45.233" v="1054" actId="113"/>
        <pc:sldMkLst>
          <pc:docMk/>
          <pc:sldMk cId="3719562479" sldId="303"/>
        </pc:sldMkLst>
      </pc:sldChg>
      <pc:sldChg chg="modSp new mod">
        <pc:chgData name="Uwe Ricken" userId="f02567aecbed924b" providerId="LiveId" clId="{2C3A93DC-C21F-4547-BEB1-90EA06048186}" dt="2022-11-08T06:57:04.570" v="2166" actId="33524"/>
        <pc:sldMkLst>
          <pc:docMk/>
          <pc:sldMk cId="2660925767" sldId="304"/>
        </pc:sldMkLst>
      </pc:sldChg>
      <pc:sldChg chg="addSp delSp modSp new mod modClrScheme chgLayout">
        <pc:chgData name="Uwe Ricken" userId="f02567aecbed924b" providerId="LiveId" clId="{2C3A93DC-C21F-4547-BEB1-90EA06048186}" dt="2022-10-18T14:35:25.434" v="1150" actId="207"/>
        <pc:sldMkLst>
          <pc:docMk/>
          <pc:sldMk cId="3777518855" sldId="305"/>
        </pc:sldMkLst>
      </pc:sldChg>
      <pc:sldChg chg="addSp modSp add mod">
        <pc:chgData name="Uwe Ricken" userId="f02567aecbed924b" providerId="LiveId" clId="{2C3A93DC-C21F-4547-BEB1-90EA06048186}" dt="2022-10-18T14:37:20.755" v="1303" actId="5793"/>
        <pc:sldMkLst>
          <pc:docMk/>
          <pc:sldMk cId="1431255951" sldId="306"/>
        </pc:sldMkLst>
      </pc:sldChg>
      <pc:sldChg chg="addSp modSp mod">
        <pc:chgData name="Uwe Ricken" userId="f02567aecbed924b" providerId="LiveId" clId="{2C3A93DC-C21F-4547-BEB1-90EA06048186}" dt="2022-11-08T06:55:46.836" v="2164" actId="20577"/>
        <pc:sldMkLst>
          <pc:docMk/>
          <pc:sldMk cId="128516524" sldId="307"/>
        </pc:sldMkLst>
      </pc:sldChg>
      <pc:sldChg chg="modSp add del mod">
        <pc:chgData name="Uwe Ricken" userId="f02567aecbed924b" providerId="LiveId" clId="{2C3A93DC-C21F-4547-BEB1-90EA06048186}" dt="2022-10-18T14:37:57.489" v="1307" actId="2696"/>
        <pc:sldMkLst>
          <pc:docMk/>
          <pc:sldMk cId="3709045755" sldId="307"/>
        </pc:sldMkLst>
      </pc:sldChg>
      <pc:sldChg chg="addSp delSp modSp add mod modClrScheme modAnim chgLayout">
        <pc:chgData name="Uwe Ricken" userId="f02567aecbed924b" providerId="LiveId" clId="{2C3A93DC-C21F-4547-BEB1-90EA06048186}" dt="2022-10-18T19:05:38.455" v="2162" actId="20577"/>
        <pc:sldMkLst>
          <pc:docMk/>
          <pc:sldMk cId="2889671857" sldId="389"/>
        </pc:sldMkLst>
      </pc:sldChg>
      <pc:sldChg chg="addSp delSp modSp new mod modClrScheme chgLayout">
        <pc:chgData name="Uwe Ricken" userId="f02567aecbed924b" providerId="LiveId" clId="{2C3A93DC-C21F-4547-BEB1-90EA06048186}" dt="2022-10-18T19:01:51.746" v="2154" actId="14861"/>
        <pc:sldMkLst>
          <pc:docMk/>
          <pc:sldMk cId="1528888103" sldId="390"/>
        </pc:sldMkLst>
      </pc:sldChg>
      <pc:sldChg chg="addSp delSp modSp add mod">
        <pc:chgData name="Uwe Ricken" userId="f02567aecbed924b" providerId="LiveId" clId="{2C3A93DC-C21F-4547-BEB1-90EA06048186}" dt="2022-10-18T19:04:25.068" v="2160" actId="478"/>
        <pc:sldMkLst>
          <pc:docMk/>
          <pc:sldMk cId="216906354" sldId="392"/>
        </pc:sldMkLst>
      </pc:sldChg>
      <pc:sldMasterChg chg="modSldLayout">
        <pc:chgData name="Uwe Ricken" userId="f02567aecbed924b" providerId="LiveId" clId="{2C3A93DC-C21F-4547-BEB1-90EA06048186}" dt="2022-10-13T06:10:28.863" v="454" actId="735"/>
        <pc:sldMasterMkLst>
          <pc:docMk/>
          <pc:sldMasterMk cId="374785803" sldId="2147483660"/>
        </pc:sldMasterMkLst>
        <pc:sldLayoutChg chg="modSp">
          <pc:chgData name="Uwe Ricken" userId="f02567aecbed924b" providerId="LiveId" clId="{2C3A93DC-C21F-4547-BEB1-90EA06048186}" dt="2022-10-13T06:10:28.863" v="454" actId="735"/>
          <pc:sldLayoutMkLst>
            <pc:docMk/>
            <pc:sldMasterMk cId="374785803" sldId="2147483660"/>
            <pc:sldLayoutMk cId="3015957071" sldId="2147483661"/>
          </pc:sldLayoutMkLst>
        </pc:sldLayoutChg>
        <pc:sldLayoutChg chg="modSp">
          <pc:chgData name="Uwe Ricken" userId="f02567aecbed924b" providerId="LiveId" clId="{2C3A93DC-C21F-4547-BEB1-90EA06048186}" dt="2022-10-13T06:10:28.785" v="453" actId="735"/>
          <pc:sldLayoutMkLst>
            <pc:docMk/>
            <pc:sldMasterMk cId="374785803" sldId="2147483660"/>
            <pc:sldLayoutMk cId="677985343" sldId="2147483663"/>
          </pc:sldLayoutMkLst>
        </pc:sldLayoutChg>
        <pc:sldLayoutChg chg="modSp">
          <pc:chgData name="Uwe Ricken" userId="f02567aecbed924b" providerId="LiveId" clId="{2C3A93DC-C21F-4547-BEB1-90EA06048186}" dt="2022-10-13T06:10:27.655" v="452" actId="735"/>
          <pc:sldLayoutMkLst>
            <pc:docMk/>
            <pc:sldMasterMk cId="374785803" sldId="2147483660"/>
            <pc:sldLayoutMk cId="3117703200" sldId="2147483664"/>
          </pc:sldLayoutMkLst>
        </pc:sldLayoutChg>
      </pc:sldMasterChg>
    </pc:docChg>
  </pc:docChgLst>
  <pc:docChgLst>
    <pc:chgData name="Uwe Ricken" userId="f02567aecbed924b" providerId="LiveId" clId="{A5691DF6-1CBE-4AB1-B658-0781AC2B1E18}"/>
    <pc:docChg chg="custSel addSld modSld">
      <pc:chgData name="Uwe Ricken" userId="f02567aecbed924b" providerId="LiveId" clId="{A5691DF6-1CBE-4AB1-B658-0781AC2B1E18}" dt="2022-12-16T13:13:43.194" v="133" actId="20577"/>
      <pc:docMkLst>
        <pc:docMk/>
      </pc:docMkLst>
      <pc:sldChg chg="modSp mod">
        <pc:chgData name="Uwe Ricken" userId="f02567aecbed924b" providerId="LiveId" clId="{A5691DF6-1CBE-4AB1-B658-0781AC2B1E18}" dt="2022-12-15T18:45:33.578" v="0" actId="790"/>
        <pc:sldMkLst>
          <pc:docMk/>
          <pc:sldMk cId="2660925767" sldId="304"/>
        </pc:sldMkLst>
      </pc:sldChg>
      <pc:sldChg chg="modSp mod">
        <pc:chgData name="Uwe Ricken" userId="f02567aecbed924b" providerId="LiveId" clId="{A5691DF6-1CBE-4AB1-B658-0781AC2B1E18}" dt="2022-12-16T13:13:43.194" v="133" actId="20577"/>
        <pc:sldMkLst>
          <pc:docMk/>
          <pc:sldMk cId="128516524" sldId="307"/>
        </pc:sldMkLst>
      </pc:sldChg>
      <pc:sldChg chg="addSp delSp modSp new mod modClrScheme chgLayout">
        <pc:chgData name="Uwe Ricken" userId="f02567aecbed924b" providerId="LiveId" clId="{A5691DF6-1CBE-4AB1-B658-0781AC2B1E18}" dt="2022-12-15T18:54:07.999" v="84" actId="20577"/>
        <pc:sldMkLst>
          <pc:docMk/>
          <pc:sldMk cId="3446086170" sldId="393"/>
        </pc:sldMkLst>
      </pc:sldChg>
      <pc:sldChg chg="addSp delSp modSp new mod modClrScheme chgLayout">
        <pc:chgData name="Uwe Ricken" userId="f02567aecbed924b" providerId="LiveId" clId="{A5691DF6-1CBE-4AB1-B658-0781AC2B1E18}" dt="2022-12-15T18:53:30.867" v="57" actId="700"/>
        <pc:sldMkLst>
          <pc:docMk/>
          <pc:sldMk cId="1436386524" sldId="394"/>
        </pc:sldMkLst>
      </pc:sldChg>
      <pc:sldChg chg="modSp new mod">
        <pc:chgData name="Uwe Ricken" userId="f02567aecbed924b" providerId="LiveId" clId="{A5691DF6-1CBE-4AB1-B658-0781AC2B1E18}" dt="2022-12-15T18:55:24.979" v="87" actId="20577"/>
        <pc:sldMkLst>
          <pc:docMk/>
          <pc:sldMk cId="2841135309" sldId="395"/>
        </pc:sldMkLst>
      </pc:sldChg>
      <pc:sldChg chg="modSp new mod">
        <pc:chgData name="Uwe Ricken" userId="f02567aecbed924b" providerId="LiveId" clId="{A5691DF6-1CBE-4AB1-B658-0781AC2B1E18}" dt="2022-12-15T19:00:35.552" v="131" actId="20577"/>
        <pc:sldMkLst>
          <pc:docMk/>
          <pc:sldMk cId="2609398616" sldId="396"/>
        </pc:sldMkLst>
      </pc:sldChg>
    </pc:docChg>
  </pc:docChgLst>
  <pc:docChgLst>
    <pc:chgData name="Uwe Ricken" userId="f02567aecbed924b" providerId="LiveId" clId="{CAFF1B54-505E-4FB7-85D4-A890B5F5FA52}"/>
    <pc:docChg chg="undo custSel delSld modSld">
      <pc:chgData name="Uwe Ricken" userId="f02567aecbed924b" providerId="LiveId" clId="{CAFF1B54-505E-4FB7-85D4-A890B5F5FA52}" dt="2024-09-16T09:21:41.367" v="3" actId="2696"/>
      <pc:docMkLst>
        <pc:docMk/>
      </pc:docMkLst>
      <pc:sldChg chg="addSp delSp mod">
        <pc:chgData name="Uwe Ricken" userId="f02567aecbed924b" providerId="LiveId" clId="{CAFF1B54-505E-4FB7-85D4-A890B5F5FA52}" dt="2024-09-09T08:07:54.723" v="1" actId="478"/>
        <pc:sldMkLst>
          <pc:docMk/>
          <pc:sldMk cId="128516524" sldId="307"/>
        </pc:sldMkLst>
      </pc:sldChg>
      <pc:sldChg chg="del">
        <pc:chgData name="Uwe Ricken" userId="f02567aecbed924b" providerId="LiveId" clId="{CAFF1B54-505E-4FB7-85D4-A890B5F5FA52}" dt="2024-09-16T09:21:38.517" v="2" actId="2696"/>
        <pc:sldMkLst>
          <pc:docMk/>
          <pc:sldMk cId="2446779925" sldId="336"/>
        </pc:sldMkLst>
      </pc:sldChg>
      <pc:sldChg chg="del">
        <pc:chgData name="Uwe Ricken" userId="f02567aecbed924b" providerId="LiveId" clId="{CAFF1B54-505E-4FB7-85D4-A890B5F5FA52}" dt="2024-09-16T09:21:41.367" v="3" actId="2696"/>
        <pc:sldMkLst>
          <pc:docMk/>
          <pc:sldMk cId="3738767928" sldId="337"/>
        </pc:sldMkLst>
      </pc:sldChg>
    </pc:docChg>
  </pc:docChgLst>
  <pc:docChgLst>
    <pc:chgData name="Uwe Ricken" userId="f02567aecbed924b" providerId="LiveId" clId="{050BCDA9-9FB7-4A5C-8CF6-19A7788903C8}"/>
    <pc:docChg chg="custSel modSld">
      <pc:chgData name="Uwe Ricken" userId="f02567aecbed924b" providerId="LiveId" clId="{050BCDA9-9FB7-4A5C-8CF6-19A7788903C8}" dt="2023-09-13T06:31:36.719" v="4" actId="20577"/>
      <pc:docMkLst>
        <pc:docMk/>
      </pc:docMkLst>
      <pc:sldChg chg="modSp mod">
        <pc:chgData name="Uwe Ricken" userId="f02567aecbed924b" providerId="LiveId" clId="{050BCDA9-9FB7-4A5C-8CF6-19A7788903C8}" dt="2023-09-13T06:31:36.719" v="4" actId="20577"/>
        <pc:sldMkLst>
          <pc:docMk/>
          <pc:sldMk cId="4242192432" sldId="257"/>
        </pc:sldMkLst>
      </pc:sldChg>
    </pc:docChg>
  </pc:docChgLst>
  <pc:docChgLst>
    <pc:chgData name="Uwe Ricken" userId="f02567aecbed924b" providerId="LiveId" clId="{9FE66592-78C5-42B9-A7BB-C24964635BA1}"/>
    <pc:docChg chg="custSel delSld modSld">
      <pc:chgData name="Uwe Ricken" userId="f02567aecbed924b" providerId="LiveId" clId="{9FE66592-78C5-42B9-A7BB-C24964635BA1}" dt="2025-05-14T06:37:34.642" v="12" actId="2696"/>
      <pc:docMkLst>
        <pc:docMk/>
      </pc:docMkLst>
      <pc:sldChg chg="modSp mod">
        <pc:chgData name="Uwe Ricken" userId="f02567aecbed924b" providerId="LiveId" clId="{9FE66592-78C5-42B9-A7BB-C24964635BA1}" dt="2025-05-13T07:26:30.270" v="4" actId="27636"/>
        <pc:sldMkLst>
          <pc:docMk/>
          <pc:sldMk cId="1252969730" sldId="315"/>
        </pc:sldMkLst>
        <pc:spChg chg="mod">
          <ac:chgData name="Uwe Ricken" userId="f02567aecbed924b" providerId="LiveId" clId="{9FE66592-78C5-42B9-A7BB-C24964635BA1}" dt="2025-05-13T07:26:30.270" v="4" actId="27636"/>
          <ac:spMkLst>
            <pc:docMk/>
            <pc:sldMk cId="1252969730" sldId="315"/>
            <ac:spMk id="3" creationId="{32727BD7-7924-41DC-BF8D-0990B5F36E59}"/>
          </ac:spMkLst>
        </pc:spChg>
      </pc:sldChg>
      <pc:sldChg chg="delSp modSp mod">
        <pc:chgData name="Uwe Ricken" userId="f02567aecbed924b" providerId="LiveId" clId="{9FE66592-78C5-42B9-A7BB-C24964635BA1}" dt="2025-05-13T07:39:59.891" v="11" actId="478"/>
        <pc:sldMkLst>
          <pc:docMk/>
          <pc:sldMk cId="216906354" sldId="392"/>
        </pc:sldMkLst>
        <pc:spChg chg="mod">
          <ac:chgData name="Uwe Ricken" userId="f02567aecbed924b" providerId="LiveId" clId="{9FE66592-78C5-42B9-A7BB-C24964635BA1}" dt="2025-05-13T07:39:56.968" v="10" actId="6549"/>
          <ac:spMkLst>
            <pc:docMk/>
            <pc:sldMk cId="216906354" sldId="392"/>
            <ac:spMk id="2" creationId="{C397CE24-1561-012C-8144-0FD46600A04F}"/>
          </ac:spMkLst>
        </pc:spChg>
        <pc:picChg chg="del">
          <ac:chgData name="Uwe Ricken" userId="f02567aecbed924b" providerId="LiveId" clId="{9FE66592-78C5-42B9-A7BB-C24964635BA1}" dt="2025-05-13T07:39:59.891" v="11" actId="478"/>
          <ac:picMkLst>
            <pc:docMk/>
            <pc:sldMk cId="216906354" sldId="392"/>
            <ac:picMk id="4" creationId="{F6B00A4B-A5C2-4993-B1D0-6E21E80A64D5}"/>
          </ac:picMkLst>
        </pc:picChg>
      </pc:sldChg>
      <pc:sldChg chg="del">
        <pc:chgData name="Uwe Ricken" userId="f02567aecbed924b" providerId="LiveId" clId="{9FE66592-78C5-42B9-A7BB-C24964635BA1}" dt="2025-05-14T06:37:34.642" v="12" actId="2696"/>
        <pc:sldMkLst>
          <pc:docMk/>
          <pc:sldMk cId="3183648747" sldId="401"/>
        </pc:sldMkLst>
      </pc:sldChg>
    </pc:docChg>
  </pc:docChgLst>
  <pc:docChgLst>
    <pc:chgData name="Uwe Ricken" userId="f02567aecbed924b" providerId="LiveId" clId="{05FCA28E-5D6D-42A3-B27F-A7C7CAAA66C2}"/>
    <pc:docChg chg="addSld modSld modMainMaster">
      <pc:chgData name="Uwe Ricken" userId="f02567aecbed924b" providerId="LiveId" clId="{05FCA28E-5D6D-42A3-B27F-A7C7CAAA66C2}" dt="2024-06-08T06:13:09.627" v="1"/>
      <pc:docMkLst>
        <pc:docMk/>
      </pc:docMkLst>
      <pc:sldChg chg="add">
        <pc:chgData name="Uwe Ricken" userId="f02567aecbed924b" providerId="LiveId" clId="{05FCA28E-5D6D-42A3-B27F-A7C7CAAA66C2}" dt="2024-06-08T06:13:09.627" v="1"/>
        <pc:sldMkLst>
          <pc:docMk/>
          <pc:sldMk cId="2446779925" sldId="336"/>
        </pc:sldMkLst>
      </pc:sldChg>
      <pc:sldChg chg="add">
        <pc:chgData name="Uwe Ricken" userId="f02567aecbed924b" providerId="LiveId" clId="{05FCA28E-5D6D-42A3-B27F-A7C7CAAA66C2}" dt="2024-06-08T06:13:09.627" v="1"/>
        <pc:sldMkLst>
          <pc:docMk/>
          <pc:sldMk cId="3738767928" sldId="337"/>
        </pc:sldMkLst>
      </pc:sldChg>
      <pc:sldMasterChg chg="modSp mod">
        <pc:chgData name="Uwe Ricken" userId="f02567aecbed924b" providerId="LiveId" clId="{05FCA28E-5D6D-42A3-B27F-A7C7CAAA66C2}" dt="2024-06-08T06:12:49.296" v="0" actId="20577"/>
        <pc:sldMasterMkLst>
          <pc:docMk/>
          <pc:sldMasterMk cId="374785803" sldId="2147483660"/>
        </pc:sldMasterMkLst>
      </pc:sldMasterChg>
    </pc:docChg>
  </pc:docChgLst>
  <pc:docChgLst>
    <pc:chgData name="Uwe Ricken" userId="f02567aecbed924b" providerId="LiveId" clId="{6019CD41-4A94-4DB1-B362-51A5BD08B8E4}"/>
    <pc:docChg chg="custSel modSld">
      <pc:chgData name="Uwe Ricken" userId="f02567aecbed924b" providerId="LiveId" clId="{6019CD41-4A94-4DB1-B362-51A5BD08B8E4}" dt="2025-01-13T12:57:43.421" v="8" actId="20577"/>
      <pc:docMkLst>
        <pc:docMk/>
      </pc:docMkLst>
      <pc:sldChg chg="delSp modSp mod">
        <pc:chgData name="Uwe Ricken" userId="f02567aecbed924b" providerId="LiveId" clId="{6019CD41-4A94-4DB1-B362-51A5BD08B8E4}" dt="2025-01-13T12:55:02.544" v="3"/>
        <pc:sldMkLst>
          <pc:docMk/>
          <pc:sldMk cId="681926999" sldId="256"/>
        </pc:sldMkLst>
      </pc:sldChg>
      <pc:sldChg chg="modSp mod">
        <pc:chgData name="Uwe Ricken" userId="f02567aecbed924b" providerId="LiveId" clId="{6019CD41-4A94-4DB1-B362-51A5BD08B8E4}" dt="2025-01-13T12:55:02.615" v="4" actId="27636"/>
        <pc:sldMkLst>
          <pc:docMk/>
          <pc:sldMk cId="1320737788" sldId="258"/>
        </pc:sldMkLst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2832463463" sldId="259"/>
        </pc:sldMkLst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3206109905" sldId="297"/>
        </pc:sldMkLst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3913589940" sldId="298"/>
        </pc:sldMkLst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3456023350" sldId="299"/>
        </pc:sldMkLst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3328641592" sldId="301"/>
        </pc:sldMkLst>
      </pc:sldChg>
      <pc:sldChg chg="modSp mod">
        <pc:chgData name="Uwe Ricken" userId="f02567aecbed924b" providerId="LiveId" clId="{6019CD41-4A94-4DB1-B362-51A5BD08B8E4}" dt="2025-01-13T12:57:43.421" v="8" actId="20577"/>
        <pc:sldMkLst>
          <pc:docMk/>
          <pc:sldMk cId="3719562479" sldId="303"/>
        </pc:sldMkLst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2660925767" sldId="304"/>
        </pc:sldMkLst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128516524" sldId="307"/>
        </pc:sldMkLst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1252969730" sldId="315"/>
        </pc:sldMkLst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1681187469" sldId="335"/>
        </pc:sldMkLst>
      </pc:sldChg>
      <pc:sldChg chg="modSp mod">
        <pc:chgData name="Uwe Ricken" userId="f02567aecbed924b" providerId="LiveId" clId="{6019CD41-4A94-4DB1-B362-51A5BD08B8E4}" dt="2025-01-13T12:55:02.631" v="6" actId="27636"/>
        <pc:sldMkLst>
          <pc:docMk/>
          <pc:sldMk cId="2889671857" sldId="389"/>
        </pc:sldMkLst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2600803766" sldId="397"/>
        </pc:sldMkLst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1327583563" sldId="398"/>
        </pc:sldMkLst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3248567804" sldId="399"/>
        </pc:sldMkLst>
      </pc:sldChg>
    </pc:docChg>
  </pc:docChgLst>
  <pc:docChgLst>
    <pc:chgData name="Uwe Ricken" userId="f02567aecbed924b" providerId="LiveId" clId="{C35A73DB-F18C-4DAD-958C-F8751E938B28}"/>
    <pc:docChg chg="custSel addSld modSld">
      <pc:chgData name="Uwe Ricken" userId="f02567aecbed924b" providerId="LiveId" clId="{C35A73DB-F18C-4DAD-958C-F8751E938B28}" dt="2022-09-24T09:02:54.526" v="823" actId="1076"/>
      <pc:docMkLst>
        <pc:docMk/>
      </pc:docMkLst>
      <pc:sldChg chg="addSp modSp mod">
        <pc:chgData name="Uwe Ricken" userId="f02567aecbed924b" providerId="LiveId" clId="{C35A73DB-F18C-4DAD-958C-F8751E938B28}" dt="2022-09-24T08:41:54.501" v="42" actId="1076"/>
        <pc:sldMkLst>
          <pc:docMk/>
          <pc:sldMk cId="681926999" sldId="256"/>
        </pc:sldMkLst>
      </pc:sldChg>
      <pc:sldChg chg="modSp new mod">
        <pc:chgData name="Uwe Ricken" userId="f02567aecbed924b" providerId="LiveId" clId="{C35A73DB-F18C-4DAD-958C-F8751E938B28}" dt="2022-09-24T08:42:18.374" v="81" actId="20577"/>
        <pc:sldMkLst>
          <pc:docMk/>
          <pc:sldMk cId="4242192432" sldId="257"/>
        </pc:sldMkLst>
      </pc:sldChg>
      <pc:sldChg chg="modSp new mod">
        <pc:chgData name="Uwe Ricken" userId="f02567aecbed924b" providerId="LiveId" clId="{C35A73DB-F18C-4DAD-958C-F8751E938B28}" dt="2022-09-24T08:59:41.625" v="815" actId="207"/>
        <pc:sldMkLst>
          <pc:docMk/>
          <pc:sldMk cId="1320737788" sldId="258"/>
        </pc:sldMkLst>
      </pc:sldChg>
      <pc:sldChg chg="modSp new mod">
        <pc:chgData name="Uwe Ricken" userId="f02567aecbed924b" providerId="LiveId" clId="{C35A73DB-F18C-4DAD-958C-F8751E938B28}" dt="2022-09-24T08:53:26.812" v="459" actId="20577"/>
        <pc:sldMkLst>
          <pc:docMk/>
          <pc:sldMk cId="2832463463" sldId="259"/>
        </pc:sldMkLst>
      </pc:sldChg>
      <pc:sldChg chg="delSp modSp add mod">
        <pc:chgData name="Uwe Ricken" userId="f02567aecbed924b" providerId="LiveId" clId="{C35A73DB-F18C-4DAD-958C-F8751E938B28}" dt="2022-09-24T09:02:54.526" v="823" actId="1076"/>
        <pc:sldMkLst>
          <pc:docMk/>
          <pc:sldMk cId="3206109905" sldId="297"/>
        </pc:sldMkLst>
      </pc:sldChg>
    </pc:docChg>
  </pc:docChgLst>
  <pc:docChgLst>
    <pc:chgData name="Uwe Ricken" userId="f02567aecbed924b" providerId="LiveId" clId="{FBAE1D72-A075-4C41-98F9-87B1F786C975}"/>
    <pc:docChg chg="undo custSel addSld delSld modSld sldOrd">
      <pc:chgData name="Uwe Ricken" userId="f02567aecbed924b" providerId="LiveId" clId="{FBAE1D72-A075-4C41-98F9-87B1F786C975}" dt="2024-12-15T10:19:14.645" v="1045" actId="2696"/>
      <pc:docMkLst>
        <pc:docMk/>
      </pc:docMkLst>
      <pc:sldChg chg="modSp mod">
        <pc:chgData name="Uwe Ricken" userId="f02567aecbed924b" providerId="LiveId" clId="{FBAE1D72-A075-4C41-98F9-87B1F786C975}" dt="2024-12-02T18:21:03.004" v="1031" actId="20577"/>
        <pc:sldMkLst>
          <pc:docMk/>
          <pc:sldMk cId="681926999" sldId="256"/>
        </pc:sldMkLst>
      </pc:sldChg>
      <pc:sldChg chg="modSp mod">
        <pc:chgData name="Uwe Ricken" userId="f02567aecbed924b" providerId="LiveId" clId="{FBAE1D72-A075-4C41-98F9-87B1F786C975}" dt="2024-12-07T09:28:40.132" v="1038" actId="6549"/>
        <pc:sldMkLst>
          <pc:docMk/>
          <pc:sldMk cId="2832463463" sldId="259"/>
        </pc:sldMkLst>
      </pc:sldChg>
      <pc:sldChg chg="del">
        <pc:chgData name="Uwe Ricken" userId="f02567aecbed924b" providerId="LiveId" clId="{FBAE1D72-A075-4C41-98F9-87B1F786C975}" dt="2024-12-15T10:19:14.645" v="1045" actId="2696"/>
        <pc:sldMkLst>
          <pc:docMk/>
          <pc:sldMk cId="341744978" sldId="283"/>
        </pc:sldMkLst>
      </pc:sldChg>
      <pc:sldChg chg="del">
        <pc:chgData name="Uwe Ricken" userId="f02567aecbed924b" providerId="LiveId" clId="{FBAE1D72-A075-4C41-98F9-87B1F786C975}" dt="2024-12-02T06:30:08.640" v="0" actId="2696"/>
        <pc:sldMkLst>
          <pc:docMk/>
          <pc:sldMk cId="653740681" sldId="288"/>
        </pc:sldMkLst>
      </pc:sldChg>
      <pc:sldChg chg="addSp delSp modSp mod modAnim">
        <pc:chgData name="Uwe Ricken" userId="f02567aecbed924b" providerId="LiveId" clId="{FBAE1D72-A075-4C41-98F9-87B1F786C975}" dt="2024-12-02T13:45:26.766" v="1030"/>
        <pc:sldMkLst>
          <pc:docMk/>
          <pc:sldMk cId="3206109905" sldId="297"/>
        </pc:sldMkLst>
      </pc:sldChg>
      <pc:sldChg chg="modSp mod">
        <pc:chgData name="Uwe Ricken" userId="f02567aecbed924b" providerId="LiveId" clId="{FBAE1D72-A075-4C41-98F9-87B1F786C975}" dt="2024-12-02T06:32:41.569" v="12" actId="790"/>
        <pc:sldMkLst>
          <pc:docMk/>
          <pc:sldMk cId="3913589940" sldId="298"/>
        </pc:sldMkLst>
      </pc:sldChg>
      <pc:sldChg chg="addSp delSp modSp mod modAnim">
        <pc:chgData name="Uwe Ricken" userId="f02567aecbed924b" providerId="LiveId" clId="{FBAE1D72-A075-4C41-98F9-87B1F786C975}" dt="2024-12-02T13:06:16.664" v="469" actId="5793"/>
        <pc:sldMkLst>
          <pc:docMk/>
          <pc:sldMk cId="3456023350" sldId="299"/>
        </pc:sldMkLst>
      </pc:sldChg>
      <pc:sldChg chg="addSp delSp modSp del mod">
        <pc:chgData name="Uwe Ricken" userId="f02567aecbed924b" providerId="LiveId" clId="{FBAE1D72-A075-4C41-98F9-87B1F786C975}" dt="2024-12-02T13:06:25.037" v="470" actId="2696"/>
        <pc:sldMkLst>
          <pc:docMk/>
          <pc:sldMk cId="751172608" sldId="300"/>
        </pc:sldMkLst>
      </pc:sldChg>
      <pc:sldChg chg="del">
        <pc:chgData name="Uwe Ricken" userId="f02567aecbed924b" providerId="LiveId" clId="{FBAE1D72-A075-4C41-98F9-87B1F786C975}" dt="2024-12-02T13:06:30.492" v="471" actId="2696"/>
        <pc:sldMkLst>
          <pc:docMk/>
          <pc:sldMk cId="17172033" sldId="302"/>
        </pc:sldMkLst>
      </pc:sldChg>
      <pc:sldChg chg="modSp mod ord">
        <pc:chgData name="Uwe Ricken" userId="f02567aecbed924b" providerId="LiveId" clId="{FBAE1D72-A075-4C41-98F9-87B1F786C975}" dt="2024-12-02T18:31:10.665" v="1035"/>
        <pc:sldMkLst>
          <pc:docMk/>
          <pc:sldMk cId="3719562479" sldId="303"/>
        </pc:sldMkLst>
      </pc:sldChg>
      <pc:sldChg chg="modSp mod">
        <pc:chgData name="Uwe Ricken" userId="f02567aecbed924b" providerId="LiveId" clId="{FBAE1D72-A075-4C41-98F9-87B1F786C975}" dt="2024-12-07T09:29:40.596" v="1041" actId="20577"/>
        <pc:sldMkLst>
          <pc:docMk/>
          <pc:sldMk cId="2660925767" sldId="304"/>
        </pc:sldMkLst>
      </pc:sldChg>
      <pc:sldChg chg="modSp mod">
        <pc:chgData name="Uwe Ricken" userId="f02567aecbed924b" providerId="LiveId" clId="{FBAE1D72-A075-4C41-98F9-87B1F786C975}" dt="2024-12-02T06:30:55.562" v="6" actId="113"/>
        <pc:sldMkLst>
          <pc:docMk/>
          <pc:sldMk cId="1252969730" sldId="315"/>
        </pc:sldMkLst>
      </pc:sldChg>
      <pc:sldChg chg="modSp mod">
        <pc:chgData name="Uwe Ricken" userId="f02567aecbed924b" providerId="LiveId" clId="{FBAE1D72-A075-4C41-98F9-87B1F786C975}" dt="2024-12-07T09:30:22.043" v="1043" actId="20577"/>
        <pc:sldMkLst>
          <pc:docMk/>
          <pc:sldMk cId="2889671857" sldId="389"/>
        </pc:sldMkLst>
      </pc:sldChg>
      <pc:sldChg chg="addSp delSp modSp mod modAnim">
        <pc:chgData name="Uwe Ricken" userId="f02567aecbed924b" providerId="LiveId" clId="{FBAE1D72-A075-4C41-98F9-87B1F786C975}" dt="2024-12-02T13:01:32.326" v="313" actId="14100"/>
        <pc:sldMkLst>
          <pc:docMk/>
          <pc:sldMk cId="2600803766" sldId="397"/>
        </pc:sldMkLst>
      </pc:sldChg>
      <pc:sldChg chg="new del">
        <pc:chgData name="Uwe Ricken" userId="f02567aecbed924b" providerId="LiveId" clId="{FBAE1D72-A075-4C41-98F9-87B1F786C975}" dt="2024-12-02T12:15:59.292" v="164" actId="2696"/>
        <pc:sldMkLst>
          <pc:docMk/>
          <pc:sldMk cId="3395366590" sldId="397"/>
        </pc:sldMkLst>
      </pc:sldChg>
      <pc:sldChg chg="delSp modSp mod chgLayout">
        <pc:chgData name="Uwe Ricken" userId="f02567aecbed924b" providerId="LiveId" clId="{FBAE1D72-A075-4C41-98F9-87B1F786C975}" dt="2024-12-14T08:03:19.943" v="1044" actId="33524"/>
        <pc:sldMkLst>
          <pc:docMk/>
          <pc:sldMk cId="1327583563" sldId="398"/>
        </pc:sldMkLst>
      </pc:sldChg>
      <pc:sldChg chg="add del">
        <pc:chgData name="Uwe Ricken" userId="f02567aecbed924b" providerId="LiveId" clId="{FBAE1D72-A075-4C41-98F9-87B1F786C975}" dt="2024-12-02T13:00:30.502" v="306" actId="2696"/>
        <pc:sldMkLst>
          <pc:docMk/>
          <pc:sldMk cId="3039128191" sldId="398"/>
        </pc:sldMkLst>
      </pc:sldChg>
      <pc:sldChg chg="new del">
        <pc:chgData name="Uwe Ricken" userId="f02567aecbed924b" providerId="LiveId" clId="{FBAE1D72-A075-4C41-98F9-87B1F786C975}" dt="2024-12-02T18:30:49.447" v="1033" actId="2696"/>
        <pc:sldMkLst>
          <pc:docMk/>
          <pc:sldMk cId="3451317784" sldId="399"/>
        </pc:sldMkLst>
      </pc:sldChg>
    </pc:docChg>
  </pc:docChgLst>
  <pc:docChgLst>
    <pc:chgData name="Uwe Ricken" userId="f02567aecbed924b" providerId="LiveId" clId="{56F979C6-53D7-4833-B659-68577F222EC3}"/>
    <pc:docChg chg="delSld modSld modMainMaster">
      <pc:chgData name="Uwe Ricken" userId="f02567aecbed924b" providerId="LiveId" clId="{56F979C6-53D7-4833-B659-68577F222EC3}" dt="2023-05-14T09:45:57.714" v="18" actId="2696"/>
      <pc:docMkLst>
        <pc:docMk/>
      </pc:docMkLst>
      <pc:sldChg chg="modSp mod">
        <pc:chgData name="Uwe Ricken" userId="f02567aecbed924b" providerId="LiveId" clId="{56F979C6-53D7-4833-B659-68577F222EC3}" dt="2023-05-10T07:20:16.628" v="9" actId="20577"/>
        <pc:sldMkLst>
          <pc:docMk/>
          <pc:sldMk cId="4242192432" sldId="257"/>
        </pc:sldMkLst>
      </pc:sldChg>
      <pc:sldChg chg="modSp mod">
        <pc:chgData name="Uwe Ricken" userId="f02567aecbed924b" providerId="LiveId" clId="{56F979C6-53D7-4833-B659-68577F222EC3}" dt="2023-05-10T07:20:52.018" v="10" actId="113"/>
        <pc:sldMkLst>
          <pc:docMk/>
          <pc:sldMk cId="1320737788" sldId="258"/>
        </pc:sldMkLst>
      </pc:sldChg>
      <pc:sldChg chg="modSp mod">
        <pc:chgData name="Uwe Ricken" userId="f02567aecbed924b" providerId="LiveId" clId="{56F979C6-53D7-4833-B659-68577F222EC3}" dt="2023-05-13T07:42:53.694" v="16" actId="20577"/>
        <pc:sldMkLst>
          <pc:docMk/>
          <pc:sldMk cId="2660925767" sldId="304"/>
        </pc:sldMkLst>
      </pc:sldChg>
      <pc:sldChg chg="mod modShow">
        <pc:chgData name="Uwe Ricken" userId="f02567aecbed924b" providerId="LiveId" clId="{56F979C6-53D7-4833-B659-68577F222EC3}" dt="2023-05-13T07:38:15.266" v="13" actId="729"/>
        <pc:sldMkLst>
          <pc:docMk/>
          <pc:sldMk cId="3446086170" sldId="393"/>
        </pc:sldMkLst>
      </pc:sldChg>
      <pc:sldChg chg="mod modShow">
        <pc:chgData name="Uwe Ricken" userId="f02567aecbed924b" providerId="LiveId" clId="{56F979C6-53D7-4833-B659-68577F222EC3}" dt="2023-05-13T07:38:21.476" v="14" actId="729"/>
        <pc:sldMkLst>
          <pc:docMk/>
          <pc:sldMk cId="1436386524" sldId="394"/>
        </pc:sldMkLst>
      </pc:sldChg>
      <pc:sldChg chg="mod modShow">
        <pc:chgData name="Uwe Ricken" userId="f02567aecbed924b" providerId="LiveId" clId="{56F979C6-53D7-4833-B659-68577F222EC3}" dt="2023-05-13T07:38:08.145" v="12" actId="729"/>
        <pc:sldMkLst>
          <pc:docMk/>
          <pc:sldMk cId="2841135309" sldId="395"/>
        </pc:sldMkLst>
      </pc:sldChg>
      <pc:sldChg chg="mod modShow">
        <pc:chgData name="Uwe Ricken" userId="f02567aecbed924b" providerId="LiveId" clId="{56F979C6-53D7-4833-B659-68577F222EC3}" dt="2023-05-13T07:38:04.020" v="11" actId="729"/>
        <pc:sldMkLst>
          <pc:docMk/>
          <pc:sldMk cId="2609398616" sldId="396"/>
        </pc:sldMkLst>
      </pc:sldChg>
      <pc:sldChg chg="del">
        <pc:chgData name="Uwe Ricken" userId="f02567aecbed924b" providerId="LiveId" clId="{56F979C6-53D7-4833-B659-68577F222EC3}" dt="2023-05-14T09:45:57.714" v="18" actId="2696"/>
        <pc:sldMkLst>
          <pc:docMk/>
          <pc:sldMk cId="701194591" sldId="397"/>
        </pc:sldMkLst>
      </pc:sldChg>
      <pc:sldMasterChg chg="modSp mod">
        <pc:chgData name="Uwe Ricken" userId="f02567aecbed924b" providerId="LiveId" clId="{56F979C6-53D7-4833-B659-68577F222EC3}" dt="2023-05-13T07:45:27.277" v="17" actId="20577"/>
        <pc:sldMasterMkLst>
          <pc:docMk/>
          <pc:sldMasterMk cId="374785803" sldId="2147483660"/>
        </pc:sldMasterMkLst>
      </pc:sldMasterChg>
    </pc:docChg>
  </pc:docChgLst>
  <pc:docChgLst>
    <pc:chgData name="Uwe Ricken" userId="f02567aecbed924b" providerId="LiveId" clId="{37DB92E3-6358-48A9-BF6C-87AD6652B6C2}"/>
    <pc:docChg chg="custSel addSld delSld modSld sldOrd">
      <pc:chgData name="Uwe Ricken" userId="f02567aecbed924b" providerId="LiveId" clId="{37DB92E3-6358-48A9-BF6C-87AD6652B6C2}" dt="2024-12-05T13:12:21.100" v="308" actId="1076"/>
      <pc:docMkLst>
        <pc:docMk/>
      </pc:docMkLst>
      <pc:sldChg chg="modSp del mod modShow">
        <pc:chgData name="Uwe Ricken" userId="f02567aecbed924b" providerId="LiveId" clId="{37DB92E3-6358-48A9-BF6C-87AD6652B6C2}" dt="2024-12-04T11:28:43.854" v="72" actId="2696"/>
        <pc:sldMkLst>
          <pc:docMk/>
          <pc:sldMk cId="4242192432" sldId="257"/>
        </pc:sldMkLst>
      </pc:sldChg>
      <pc:sldChg chg="modSp mod ord">
        <pc:chgData name="Uwe Ricken" userId="f02567aecbed924b" providerId="LiveId" clId="{37DB92E3-6358-48A9-BF6C-87AD6652B6C2}" dt="2024-12-04T11:26:17.753" v="29" actId="20577"/>
        <pc:sldMkLst>
          <pc:docMk/>
          <pc:sldMk cId="1320737788" sldId="258"/>
        </pc:sldMkLst>
      </pc:sldChg>
      <pc:sldChg chg="ord">
        <pc:chgData name="Uwe Ricken" userId="f02567aecbed924b" providerId="LiveId" clId="{37DB92E3-6358-48A9-BF6C-87AD6652B6C2}" dt="2024-12-04T08:20:35.410" v="8"/>
        <pc:sldMkLst>
          <pc:docMk/>
          <pc:sldMk cId="3913589940" sldId="298"/>
        </pc:sldMkLst>
      </pc:sldChg>
      <pc:sldChg chg="ord">
        <pc:chgData name="Uwe Ricken" userId="f02567aecbed924b" providerId="LiveId" clId="{37DB92E3-6358-48A9-BF6C-87AD6652B6C2}" dt="2024-12-04T11:26:48.508" v="33"/>
        <pc:sldMkLst>
          <pc:docMk/>
          <pc:sldMk cId="3456023350" sldId="299"/>
        </pc:sldMkLst>
      </pc:sldChg>
      <pc:sldChg chg="ord">
        <pc:chgData name="Uwe Ricken" userId="f02567aecbed924b" providerId="LiveId" clId="{37DB92E3-6358-48A9-BF6C-87AD6652B6C2}" dt="2024-12-04T08:20:44.366" v="10"/>
        <pc:sldMkLst>
          <pc:docMk/>
          <pc:sldMk cId="3328641592" sldId="301"/>
        </pc:sldMkLst>
      </pc:sldChg>
      <pc:sldChg chg="modSp mod ord">
        <pc:chgData name="Uwe Ricken" userId="f02567aecbed924b" providerId="LiveId" clId="{37DB92E3-6358-48A9-BF6C-87AD6652B6C2}" dt="2024-12-04T08:18:51.286" v="4"/>
        <pc:sldMkLst>
          <pc:docMk/>
          <pc:sldMk cId="3719562479" sldId="303"/>
        </pc:sldMkLst>
      </pc:sldChg>
      <pc:sldChg chg="modSp mod">
        <pc:chgData name="Uwe Ricken" userId="f02567aecbed924b" providerId="LiveId" clId="{37DB92E3-6358-48A9-BF6C-87AD6652B6C2}" dt="2024-12-05T13:09:23.064" v="300" actId="20577"/>
        <pc:sldMkLst>
          <pc:docMk/>
          <pc:sldMk cId="2660925767" sldId="304"/>
        </pc:sldMkLst>
      </pc:sldChg>
      <pc:sldChg chg="del">
        <pc:chgData name="Uwe Ricken" userId="f02567aecbed924b" providerId="LiveId" clId="{37DB92E3-6358-48A9-BF6C-87AD6652B6C2}" dt="2024-12-04T11:28:26.244" v="70" actId="2696"/>
        <pc:sldMkLst>
          <pc:docMk/>
          <pc:sldMk cId="3777518855" sldId="305"/>
        </pc:sldMkLst>
      </pc:sldChg>
      <pc:sldChg chg="del">
        <pc:chgData name="Uwe Ricken" userId="f02567aecbed924b" providerId="LiveId" clId="{37DB92E3-6358-48A9-BF6C-87AD6652B6C2}" dt="2024-12-04T11:28:29.453" v="71" actId="2696"/>
        <pc:sldMkLst>
          <pc:docMk/>
          <pc:sldMk cId="1431255951" sldId="306"/>
        </pc:sldMkLst>
      </pc:sldChg>
      <pc:sldChg chg="addSp modSp mod modAnim">
        <pc:chgData name="Uwe Ricken" userId="f02567aecbed924b" providerId="LiveId" clId="{37DB92E3-6358-48A9-BF6C-87AD6652B6C2}" dt="2024-12-04T12:43:37.158" v="151" actId="14100"/>
        <pc:sldMkLst>
          <pc:docMk/>
          <pc:sldMk cId="128516524" sldId="307"/>
        </pc:sldMkLst>
      </pc:sldChg>
      <pc:sldChg chg="ord">
        <pc:chgData name="Uwe Ricken" userId="f02567aecbed924b" providerId="LiveId" clId="{37DB92E3-6358-48A9-BF6C-87AD6652B6C2}" dt="2024-12-04T08:20:46.712" v="12"/>
        <pc:sldMkLst>
          <pc:docMk/>
          <pc:sldMk cId="1528888103" sldId="390"/>
        </pc:sldMkLst>
      </pc:sldChg>
      <pc:sldChg chg="ord">
        <pc:chgData name="Uwe Ricken" userId="f02567aecbed924b" providerId="LiveId" clId="{37DB92E3-6358-48A9-BF6C-87AD6652B6C2}" dt="2024-12-04T12:43:56.715" v="153"/>
        <pc:sldMkLst>
          <pc:docMk/>
          <pc:sldMk cId="365916532" sldId="391"/>
        </pc:sldMkLst>
      </pc:sldChg>
      <pc:sldChg chg="addSp modSp mod ord">
        <pc:chgData name="Uwe Ricken" userId="f02567aecbed924b" providerId="LiveId" clId="{37DB92E3-6358-48A9-BF6C-87AD6652B6C2}" dt="2024-12-05T13:12:21.100" v="308" actId="1076"/>
        <pc:sldMkLst>
          <pc:docMk/>
          <pc:sldMk cId="216906354" sldId="392"/>
        </pc:sldMkLst>
      </pc:sldChg>
      <pc:sldChg chg="del">
        <pc:chgData name="Uwe Ricken" userId="f02567aecbed924b" providerId="LiveId" clId="{37DB92E3-6358-48A9-BF6C-87AD6652B6C2}" dt="2024-12-05T13:11:21.495" v="302" actId="2696"/>
        <pc:sldMkLst>
          <pc:docMk/>
          <pc:sldMk cId="3446086170" sldId="393"/>
        </pc:sldMkLst>
      </pc:sldChg>
      <pc:sldChg chg="del">
        <pc:chgData name="Uwe Ricken" userId="f02567aecbed924b" providerId="LiveId" clId="{37DB92E3-6358-48A9-BF6C-87AD6652B6C2}" dt="2024-12-05T13:11:16.247" v="301" actId="2696"/>
        <pc:sldMkLst>
          <pc:docMk/>
          <pc:sldMk cId="1436386524" sldId="394"/>
        </pc:sldMkLst>
      </pc:sldChg>
      <pc:sldChg chg="del">
        <pc:chgData name="Uwe Ricken" userId="f02567aecbed924b" providerId="LiveId" clId="{37DB92E3-6358-48A9-BF6C-87AD6652B6C2}" dt="2024-12-05T13:11:27.322" v="303" actId="2696"/>
        <pc:sldMkLst>
          <pc:docMk/>
          <pc:sldMk cId="2841135309" sldId="395"/>
        </pc:sldMkLst>
      </pc:sldChg>
      <pc:sldChg chg="del">
        <pc:chgData name="Uwe Ricken" userId="f02567aecbed924b" providerId="LiveId" clId="{37DB92E3-6358-48A9-BF6C-87AD6652B6C2}" dt="2024-12-05T13:11:32.835" v="304" actId="2696"/>
        <pc:sldMkLst>
          <pc:docMk/>
          <pc:sldMk cId="2609398616" sldId="396"/>
        </pc:sldMkLst>
      </pc:sldChg>
      <pc:sldChg chg="ord">
        <pc:chgData name="Uwe Ricken" userId="f02567aecbed924b" providerId="LiveId" clId="{37DB92E3-6358-48A9-BF6C-87AD6652B6C2}" dt="2024-12-04T11:26:42.794" v="31"/>
        <pc:sldMkLst>
          <pc:docMk/>
          <pc:sldMk cId="2600803766" sldId="397"/>
        </pc:sldMkLst>
      </pc:sldChg>
      <pc:sldChg chg="modSp mod">
        <pc:chgData name="Uwe Ricken" userId="f02567aecbed924b" providerId="LiveId" clId="{37DB92E3-6358-48A9-BF6C-87AD6652B6C2}" dt="2024-12-04T11:27:12.165" v="57" actId="20577"/>
        <pc:sldMkLst>
          <pc:docMk/>
          <pc:sldMk cId="1327583563" sldId="398"/>
        </pc:sldMkLst>
      </pc:sldChg>
      <pc:sldChg chg="modSp mod ord">
        <pc:chgData name="Uwe Ricken" userId="f02567aecbed924b" providerId="LiveId" clId="{37DB92E3-6358-48A9-BF6C-87AD6652B6C2}" dt="2024-12-04T11:27:25.118" v="67" actId="20577"/>
        <pc:sldMkLst>
          <pc:docMk/>
          <pc:sldMk cId="3248567804" sldId="399"/>
        </pc:sldMkLst>
      </pc:sldChg>
      <pc:sldChg chg="add ord">
        <pc:chgData name="Uwe Ricken" userId="f02567aecbed924b" providerId="LiveId" clId="{37DB92E3-6358-48A9-BF6C-87AD6652B6C2}" dt="2024-12-04T12:45:10.626" v="163"/>
        <pc:sldMkLst>
          <pc:docMk/>
          <pc:sldMk cId="1596235483" sldId="4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5198A-0F83-4F97-B1F0-7200671BC52D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BE582-4164-43F0-9F20-DE1049A9D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10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000 - Basics about relations indexes partitions allocation </a:t>
            </a:r>
            <a:r>
              <a:rPr lang="fr-FR" dirty="0" err="1"/>
              <a:t>units</a:t>
            </a:r>
            <a:r>
              <a:rPr lang="fr-FR" dirty="0"/>
              <a:t> pages </a:t>
            </a:r>
            <a:r>
              <a:rPr lang="fr-FR" dirty="0" err="1"/>
              <a:t>etc.sql</a:t>
            </a:r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344A-B714-4F18-AE6B-1553157C32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24406"/>
            <a:ext cx="11510683" cy="1885559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2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5957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4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67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969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5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2012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5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6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9" y="1665291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37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6" y="441326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9259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6" y="1678742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55" indent="0">
              <a:buNone/>
              <a:defRPr sz="1600">
                <a:latin typeface="Lucida Console" panose="020B0609040504020204" pitchFamily="49" charset="0"/>
              </a:defRPr>
            </a:lvl2pPr>
            <a:lvl3pPr marL="914308" indent="0">
              <a:buNone/>
              <a:defRPr sz="1600">
                <a:latin typeface="Lucida Console" panose="020B0609040504020204" pitchFamily="49" charset="0"/>
              </a:defRPr>
            </a:lvl3pPr>
            <a:lvl4pPr marL="1371462" indent="0">
              <a:buNone/>
              <a:defRPr sz="1600">
                <a:latin typeface="Lucida Console" panose="020B0609040504020204" pitchFamily="49" charset="0"/>
              </a:defRPr>
            </a:lvl4pPr>
            <a:lvl5pPr marL="1828618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 sz="1600"/>
            </a:lvl1pPr>
            <a:lvl2pPr marL="457143" indent="0">
              <a:buNone/>
              <a:defRPr sz="1467"/>
            </a:lvl2pPr>
            <a:lvl3pPr marL="914286" indent="0">
              <a:buNone/>
              <a:defRPr sz="1200"/>
            </a:lvl3pPr>
            <a:lvl4pPr marL="1371430" indent="0">
              <a:buNone/>
              <a:defRPr sz="1067"/>
            </a:lvl4pPr>
            <a:lvl5pPr marL="1828573" indent="0">
              <a:buNone/>
              <a:defRPr sz="1067"/>
            </a:lvl5pPr>
            <a:lvl6pPr marL="2285718" indent="0">
              <a:buNone/>
              <a:defRPr sz="1067"/>
            </a:lvl6pPr>
            <a:lvl7pPr marL="2742858" indent="0">
              <a:buNone/>
              <a:defRPr sz="1067"/>
            </a:lvl7pPr>
            <a:lvl8pPr marL="3200000" indent="0">
              <a:buNone/>
              <a:defRPr sz="1067"/>
            </a:lvl8pPr>
            <a:lvl9pPr marL="3657143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56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75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6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296864"/>
            <a:ext cx="8636916" cy="1260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4" y="1665288"/>
            <a:ext cx="11522075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957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296864"/>
            <a:ext cx="8640761" cy="1260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5581743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8" y="1665290"/>
            <a:ext cx="5585331" cy="4571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77985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296864"/>
            <a:ext cx="8640761" cy="1260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703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313000"/>
            <a:ext cx="5033103" cy="1244339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5" y="1678741"/>
            <a:ext cx="6488975" cy="4558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1"/>
            <a:ext cx="5033101" cy="455854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67"/>
            </a:lvl2pPr>
            <a:lvl3pPr marL="914309" indent="0">
              <a:buNone/>
              <a:defRPr sz="1200"/>
            </a:lvl3pPr>
            <a:lvl4pPr marL="1371464" indent="0">
              <a:buNone/>
              <a:defRPr sz="1067"/>
            </a:lvl4pPr>
            <a:lvl5pPr marL="1828618" indent="0">
              <a:buNone/>
              <a:defRPr sz="1067"/>
            </a:lvl5pPr>
            <a:lvl6pPr marL="2285774" indent="0">
              <a:buNone/>
              <a:defRPr sz="1067"/>
            </a:lvl6pPr>
            <a:lvl7pPr marL="2742926" indent="0">
              <a:buNone/>
              <a:defRPr sz="1067"/>
            </a:lvl7pPr>
            <a:lvl8pPr marL="3200080" indent="0">
              <a:buNone/>
              <a:defRPr sz="1067"/>
            </a:lvl8pPr>
            <a:lvl9pPr marL="3657235" indent="0">
              <a:buNone/>
              <a:defRPr sz="10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0111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0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0"/>
            <a:ext cx="10177131" cy="105273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040560"/>
          </a:xfrm>
        </p:spPr>
        <p:txBody>
          <a:bodyPr/>
          <a:lstStyle>
            <a:lvl1pPr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/>
            </a:lvl1pPr>
            <a:lvl2pPr defTabSz="444489">
              <a:tabLst>
                <a:tab pos="355591" algn="l"/>
                <a:tab pos="761981" algn="l"/>
                <a:tab pos="1168371" algn="l"/>
                <a:tab pos="1612860" algn="l"/>
                <a:tab pos="2057349" algn="l"/>
              </a:tabLst>
              <a:defRPr/>
            </a:lvl2pPr>
            <a:lvl3pPr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/>
            </a:lvl3pPr>
            <a:lvl4pPr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/>
            </a:lvl4pPr>
            <a:lvl5pPr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25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0"/>
            <a:ext cx="10177131" cy="1052736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340768"/>
            <a:ext cx="5664629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340768"/>
            <a:ext cx="5664629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2887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6" y="6624904"/>
            <a:ext cx="7821228" cy="181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09 April 2019 © Copyright by Jeff Moden - May be used freely for educational purposes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260" y="6352151"/>
            <a:ext cx="8458743" cy="2727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r>
              <a:rPr lang="en-US"/>
              <a:t>"Black Arts" Index Maintenance #3 - LOBs - "Defragmented by Default"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7" y="6624904"/>
            <a:ext cx="703661" cy="181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‹Nr.›</a:t>
            </a:fld>
            <a:r>
              <a:rPr lang="en-US"/>
              <a:t>   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318" y="91440"/>
            <a:ext cx="11277489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Put Slide or Point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005840"/>
            <a:ext cx="12192127" cy="530352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2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db-berater.de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hyperlink" Target="http://www.db-berater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322096"/>
            <a:ext cx="8617772" cy="1231107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6" y="1678194"/>
            <a:ext cx="11490063" cy="4539727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971877" y="322096"/>
            <a:ext cx="28722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de-DE" sz="2400" b="1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de-DE" sz="1000" b="1" dirty="0"/>
              <a:t>Planung – Installation</a:t>
            </a:r>
            <a:r>
              <a:rPr lang="de-DE" sz="1000" b="1" baseline="0" dirty="0"/>
              <a:t> – Optimierung</a:t>
            </a:r>
            <a:br>
              <a:rPr lang="de-DE" sz="1000" b="1" baseline="0" dirty="0"/>
            </a:br>
            <a:br>
              <a:rPr lang="de-DE" sz="1000" b="1" baseline="0" dirty="0"/>
            </a:br>
            <a:endParaRPr lang="de-DE" sz="1000" b="1" dirty="0"/>
          </a:p>
          <a:p>
            <a:pPr algn="r"/>
            <a:r>
              <a:rPr lang="de-DE" sz="1000" b="1" dirty="0">
                <a:hlinkClick r:id="rId11"/>
              </a:rPr>
              <a:t>http://www.db-berater.de</a:t>
            </a:r>
            <a:endParaRPr lang="de-DE" sz="1000" b="1" dirty="0"/>
          </a:p>
          <a:p>
            <a:pPr algn="r"/>
            <a:r>
              <a:rPr lang="de-DE" sz="1000" b="1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354106" y="6303981"/>
            <a:ext cx="114900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4106" y="6390043"/>
            <a:ext cx="214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Autor: </a:t>
            </a:r>
            <a:r>
              <a:rPr lang="de-DE" sz="1200" b="1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971879" y="6390044"/>
            <a:ext cx="287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>
                <a:solidFill>
                  <a:schemeClr val="accent1"/>
                </a:solidFill>
              </a:rPr>
              <a:t>©: </a:t>
            </a:r>
            <a:r>
              <a:rPr lang="de-DE" sz="1200" b="1" dirty="0"/>
              <a:t>db</a:t>
            </a:r>
            <a:r>
              <a:rPr lang="de-DE" sz="1200" b="1" baseline="0" dirty="0"/>
              <a:t> Berater GmbH (2024)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7478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2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7" y="1665290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9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feld 7"/>
          <p:cNvSpPr txBox="1"/>
          <p:nvPr/>
        </p:nvSpPr>
        <p:spPr>
          <a:xfrm>
            <a:off x="9648395" y="6429773"/>
            <a:ext cx="229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bg1"/>
                </a:solidFill>
              </a:rPr>
              <a:t>© db</a:t>
            </a:r>
            <a:r>
              <a:rPr lang="en-US" sz="12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12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1200" b="1" baseline="0" noProof="0" dirty="0">
                <a:solidFill>
                  <a:schemeClr val="bg1"/>
                </a:solidFill>
              </a:rPr>
              <a:t>)</a:t>
            </a:r>
            <a:endParaRPr lang="en-US" sz="12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0584" y="6429773"/>
            <a:ext cx="48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2"/>
                </a:solidFill>
              </a:rPr>
              <a:t>Author</a:t>
            </a:r>
            <a:r>
              <a:rPr lang="en-US" sz="12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210055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-berater/handling-lob-data" TargetMode="Externa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-berater.de/downloads/ERP_Demo_2012.bak" TargetMode="External"/><Relationship Id="rId2" Type="http://schemas.openxmlformats.org/officeDocument/2006/relationships/hyperlink" Target="https://github.com/db-berater/handling-lob-data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o.microsoft.com/fwlink/?linkid=2220149&amp;clcid=0x407&amp;culture=de-de&amp;country=de" TargetMode="External"/><Relationship Id="rId4" Type="http://schemas.openxmlformats.org/officeDocument/2006/relationships/hyperlink" Target="https://github.com/ErikEJ/SqlQueryStres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-berater/handling-lob-data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hyperlink" Target="https://bsky.app/profile/sqlbambi.bsky.social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991AF-B78A-6C13-B78A-9F5AAE1A9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LOB Data 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273421-C2A5-2D22-A548-8CA3F1F2F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45" y="4870174"/>
            <a:ext cx="11510683" cy="743821"/>
          </a:xfrm>
        </p:spPr>
        <p:txBody>
          <a:bodyPr/>
          <a:lstStyle/>
          <a:p>
            <a:r>
              <a:rPr lang="de-DE" b="1" i="0" u="none" strike="noStrike" dirty="0">
                <a:solidFill>
                  <a:srgbClr val="165364"/>
                </a:solidFill>
                <a:effectLst/>
                <a:latin typeface="verdana" panose="020B0604030504040204" pitchFamily="34" charset="0"/>
                <a:hlinkClick r:id="rId2"/>
              </a:rPr>
              <a:t>https://github.com/db-berater/handling-lob-data</a:t>
            </a:r>
            <a:endParaRPr lang="de-DE" b="1" i="0" u="none" strike="noStrike" dirty="0">
              <a:solidFill>
                <a:srgbClr val="165364"/>
              </a:solidFill>
              <a:effectLst/>
              <a:latin typeface="verdana" panose="020B060403050404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92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Person, Mann, drinnen enthält.">
            <a:extLst>
              <a:ext uri="{FF2B5EF4-FFF2-40B4-BE49-F238E27FC236}">
                <a16:creationId xmlns:a16="http://schemas.microsoft.com/office/drawing/2014/main" id="{7B5EC3DA-EE5D-BE05-BB06-714DED86A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7" y="1248848"/>
            <a:ext cx="7758546" cy="436030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888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03E71-BFDC-84EB-76D1-E109EE8E1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A8B15-9299-0DE2-DA9E-DE9BAF2F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ROW OVERFLOW DATA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CDE0DB2-300A-FA30-AF23-1B06F80D61C4}"/>
              </a:ext>
            </a:extLst>
          </p:cNvPr>
          <p:cNvGrpSpPr/>
          <p:nvPr/>
        </p:nvGrpSpPr>
        <p:grpSpPr>
          <a:xfrm>
            <a:off x="334965" y="1978429"/>
            <a:ext cx="2857122" cy="3616036"/>
            <a:chOff x="334965" y="1978429"/>
            <a:chExt cx="2857122" cy="3616036"/>
          </a:xfrm>
        </p:grpSpPr>
        <p:sp>
          <p:nvSpPr>
            <p:cNvPr id="4" name="Rechteck: eine Ecke abgeschnitten 3">
              <a:extLst>
                <a:ext uri="{FF2B5EF4-FFF2-40B4-BE49-F238E27FC236}">
                  <a16:creationId xmlns:a16="http://schemas.microsoft.com/office/drawing/2014/main" id="{83C0EFFC-B1B9-B7A5-3794-D9121A085204}"/>
                </a:ext>
              </a:extLst>
            </p:cNvPr>
            <p:cNvSpPr/>
            <p:nvPr/>
          </p:nvSpPr>
          <p:spPr>
            <a:xfrm>
              <a:off x="334965" y="1978429"/>
              <a:ext cx="2857122" cy="361603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DDC3084-E35A-CB5F-1CD3-73FA7199A34F}"/>
                </a:ext>
              </a:extLst>
            </p:cNvPr>
            <p:cNvSpPr txBox="1"/>
            <p:nvPr/>
          </p:nvSpPr>
          <p:spPr>
            <a:xfrm>
              <a:off x="473825" y="2709949"/>
              <a:ext cx="253538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Record #1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88D19AC-ABE8-B7EC-F10A-4DE3E50AD539}"/>
                </a:ext>
              </a:extLst>
            </p:cNvPr>
            <p:cNvSpPr txBox="1"/>
            <p:nvPr/>
          </p:nvSpPr>
          <p:spPr>
            <a:xfrm>
              <a:off x="473825" y="3256988"/>
              <a:ext cx="253538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Record #2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EAA3935-37B5-A2F1-3816-EA880ABE2467}"/>
                </a:ext>
              </a:extLst>
            </p:cNvPr>
            <p:cNvSpPr txBox="1"/>
            <p:nvPr/>
          </p:nvSpPr>
          <p:spPr>
            <a:xfrm>
              <a:off x="473825" y="3804027"/>
              <a:ext cx="253538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Record #3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61CAA25-7518-32D5-9DBE-36FACD3673DA}"/>
                </a:ext>
              </a:extLst>
            </p:cNvPr>
            <p:cNvSpPr txBox="1"/>
            <p:nvPr/>
          </p:nvSpPr>
          <p:spPr>
            <a:xfrm>
              <a:off x="473825" y="4351066"/>
              <a:ext cx="253538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Record #4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E8E53B4-7020-3DF5-6647-771AB156CAEE}"/>
                </a:ext>
              </a:extLst>
            </p:cNvPr>
            <p:cNvSpPr txBox="1"/>
            <p:nvPr/>
          </p:nvSpPr>
          <p:spPr>
            <a:xfrm>
              <a:off x="473825" y="4898105"/>
              <a:ext cx="253538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b="1" dirty="0" err="1"/>
                <a:t>Record</a:t>
              </a:r>
              <a:r>
                <a:rPr lang="de-DE" b="1" dirty="0"/>
                <a:t> …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AD5520E-E37B-1E3D-F7E8-F9BA3788CFC2}"/>
                </a:ext>
              </a:extLst>
            </p:cNvPr>
            <p:cNvSpPr txBox="1"/>
            <p:nvPr/>
          </p:nvSpPr>
          <p:spPr>
            <a:xfrm>
              <a:off x="665018" y="2104193"/>
              <a:ext cx="219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Data Page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FD68EB33-B538-E892-E039-2163F0F57B5A}"/>
              </a:ext>
            </a:extLst>
          </p:cNvPr>
          <p:cNvSpPr txBox="1"/>
          <p:nvPr/>
        </p:nvSpPr>
        <p:spPr>
          <a:xfrm>
            <a:off x="5170439" y="1213886"/>
            <a:ext cx="3805287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FF"/>
                </a:solidFill>
                <a:latin typeface="Consolas" panose="020B0609020204030204" pitchFamily="49" charset="0"/>
              </a:rPr>
              <a:t>UPDATE	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de-DE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SET	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Comment </a:t>
            </a:r>
            <a:r>
              <a:rPr lang="de-DE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FF00FF"/>
                </a:solidFill>
                <a:latin typeface="Consolas" panose="020B0609020204030204" pitchFamily="49" charset="0"/>
              </a:rPr>
              <a:t>REPLICATE</a:t>
            </a:r>
            <a:r>
              <a:rPr lang="de-DE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FF0000"/>
                </a:solidFill>
                <a:latin typeface="Consolas" panose="020B0609020204030204" pitchFamily="49" charset="0"/>
              </a:rPr>
              <a:t>'A'</a:t>
            </a:r>
            <a:r>
              <a:rPr lang="de-DE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4000</a:t>
            </a:r>
            <a:r>
              <a:rPr lang="de-DE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	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c_custkey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de-DE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99C5A0F-1A89-B2B0-3325-73CC2B67BA7F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3009207" y="1537052"/>
            <a:ext cx="2161232" cy="19046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602911DB-87B6-6019-DFF4-92569BD11DDC}"/>
              </a:ext>
            </a:extLst>
          </p:cNvPr>
          <p:cNvSpPr/>
          <p:nvPr/>
        </p:nvSpPr>
        <p:spPr>
          <a:xfrm>
            <a:off x="5170439" y="1978429"/>
            <a:ext cx="2857122" cy="361603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26817B8-57FE-452F-A721-5143DFBD0331}"/>
              </a:ext>
            </a:extLst>
          </p:cNvPr>
          <p:cNvSpPr txBox="1"/>
          <p:nvPr/>
        </p:nvSpPr>
        <p:spPr>
          <a:xfrm>
            <a:off x="5309299" y="2709949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9B5D5D1-73B0-0683-518B-59533198AD5C}"/>
              </a:ext>
            </a:extLst>
          </p:cNvPr>
          <p:cNvSpPr txBox="1"/>
          <p:nvPr/>
        </p:nvSpPr>
        <p:spPr>
          <a:xfrm>
            <a:off x="5309299" y="3256988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6B14FD-A7D5-48B8-258E-2369D94F0C88}"/>
              </a:ext>
            </a:extLst>
          </p:cNvPr>
          <p:cNvSpPr txBox="1"/>
          <p:nvPr/>
        </p:nvSpPr>
        <p:spPr>
          <a:xfrm>
            <a:off x="5500492" y="2104193"/>
            <a:ext cx="21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Data Page</a:t>
            </a:r>
          </a:p>
        </p:txBody>
      </p:sp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63413618-535D-CBB8-F42C-9B39E275B3DB}"/>
              </a:ext>
            </a:extLst>
          </p:cNvPr>
          <p:cNvSpPr/>
          <p:nvPr/>
        </p:nvSpPr>
        <p:spPr>
          <a:xfrm>
            <a:off x="8357614" y="1978429"/>
            <a:ext cx="2857122" cy="361603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A19573A-B441-329E-A3B0-D46D5CC44D22}"/>
              </a:ext>
            </a:extLst>
          </p:cNvPr>
          <p:cNvSpPr txBox="1"/>
          <p:nvPr/>
        </p:nvSpPr>
        <p:spPr>
          <a:xfrm>
            <a:off x="8496474" y="3804027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8381351-3FC0-4F7C-0881-2041045EFEE7}"/>
              </a:ext>
            </a:extLst>
          </p:cNvPr>
          <p:cNvSpPr txBox="1"/>
          <p:nvPr/>
        </p:nvSpPr>
        <p:spPr>
          <a:xfrm>
            <a:off x="8496474" y="4351066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#4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52E2514-F7F5-9943-0A35-2464D852A610}"/>
              </a:ext>
            </a:extLst>
          </p:cNvPr>
          <p:cNvSpPr txBox="1"/>
          <p:nvPr/>
        </p:nvSpPr>
        <p:spPr>
          <a:xfrm>
            <a:off x="8496474" y="4898105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 err="1"/>
              <a:t>Record</a:t>
            </a:r>
            <a:r>
              <a:rPr lang="de-DE" b="1" dirty="0"/>
              <a:t> …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05C5057-B2E3-ED82-F793-9A4BE6E973C2}"/>
              </a:ext>
            </a:extLst>
          </p:cNvPr>
          <p:cNvSpPr txBox="1"/>
          <p:nvPr/>
        </p:nvSpPr>
        <p:spPr>
          <a:xfrm>
            <a:off x="8687667" y="2104193"/>
            <a:ext cx="21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Data Page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A9F4B17-6F85-A113-6D30-37A2F2C55045}"/>
              </a:ext>
            </a:extLst>
          </p:cNvPr>
          <p:cNvSpPr txBox="1"/>
          <p:nvPr/>
        </p:nvSpPr>
        <p:spPr>
          <a:xfrm>
            <a:off x="5309299" y="3634706"/>
            <a:ext cx="2535382" cy="1801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de-DE" b="1" dirty="0"/>
              <a:t>AAAAAAAAAAAAAAAAAAAAAAAAAAAAAAAAAAAAAAAAAAAAAAAAAAAAAAAAAAAAAAAAAAAAAAAAAAAA…</a:t>
            </a:r>
          </a:p>
        </p:txBody>
      </p:sp>
    </p:spTree>
    <p:extLst>
      <p:ext uri="{BB962C8B-B14F-4D97-AF65-F5344CB8AC3E}">
        <p14:creationId xmlns:p14="http://schemas.microsoft.com/office/powerpoint/2010/main" val="260080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22" grpId="0"/>
      <p:bldP spid="24" grpId="0" animBg="1"/>
      <p:bldP spid="27" grpId="0" animBg="1"/>
      <p:bldP spid="28" grpId="0" animBg="1"/>
      <p:bldP spid="29" grpId="0" animBg="1"/>
      <p:bldP spid="30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CCDED51-CD5C-729E-3ABB-F3C1FEB1827E}"/>
              </a:ext>
            </a:extLst>
          </p:cNvPr>
          <p:cNvGrpSpPr/>
          <p:nvPr/>
        </p:nvGrpSpPr>
        <p:grpSpPr>
          <a:xfrm>
            <a:off x="8294745" y="1978429"/>
            <a:ext cx="3230339" cy="3616036"/>
            <a:chOff x="8294745" y="1978429"/>
            <a:chExt cx="3230339" cy="3616036"/>
          </a:xfrm>
        </p:grpSpPr>
        <p:sp>
          <p:nvSpPr>
            <p:cNvPr id="22" name="Rechteck: eine Ecke abgeschnitten 21">
              <a:extLst>
                <a:ext uri="{FF2B5EF4-FFF2-40B4-BE49-F238E27FC236}">
                  <a16:creationId xmlns:a16="http://schemas.microsoft.com/office/drawing/2014/main" id="{3427AF65-7638-88BF-0023-9146CD7B7A04}"/>
                </a:ext>
              </a:extLst>
            </p:cNvPr>
            <p:cNvSpPr/>
            <p:nvPr/>
          </p:nvSpPr>
          <p:spPr>
            <a:xfrm>
              <a:off x="8667962" y="1978429"/>
              <a:ext cx="2857122" cy="361603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FE91FEA-4EC1-328B-9721-05D4F092AD1B}"/>
                </a:ext>
              </a:extLst>
            </p:cNvPr>
            <p:cNvSpPr txBox="1"/>
            <p:nvPr/>
          </p:nvSpPr>
          <p:spPr>
            <a:xfrm>
              <a:off x="8890264" y="2104193"/>
              <a:ext cx="2197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Data Page</a:t>
              </a:r>
            </a:p>
            <a:p>
              <a:pPr algn="ctr"/>
              <a:r>
                <a:rPr lang="de-DE" sz="1400" b="1" dirty="0"/>
                <a:t>1:2262280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63C30EB-8C14-3E7B-5582-F29EF7C24604}"/>
                </a:ext>
              </a:extLst>
            </p:cNvPr>
            <p:cNvSpPr txBox="1"/>
            <p:nvPr/>
          </p:nvSpPr>
          <p:spPr>
            <a:xfrm>
              <a:off x="8890264" y="2709949"/>
              <a:ext cx="2535382" cy="2557488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r>
                <a:rPr lang="de-DE" b="1" dirty="0" err="1"/>
                <a:t>Record</a:t>
              </a:r>
              <a:r>
                <a:rPr lang="de-DE" b="1" dirty="0"/>
                <a:t> #4</a:t>
              </a:r>
            </a:p>
            <a:p>
              <a:endParaRPr lang="de-DE" b="1" dirty="0"/>
            </a:p>
            <a:p>
              <a:r>
                <a:rPr lang="de-DE" b="1" dirty="0"/>
                <a:t>BBBBBBBBBBBBBBBBBBBBBBBBBBBBBBBBBBBBBBBBBBBBBBBBBBBBBBBBBBBBBBBBBBBBBBBBBBBBBBBBBBBBBBBBBBBBBBBBBBBBBBBB…</a:t>
              </a:r>
            </a:p>
          </p:txBody>
        </p:sp>
        <p:cxnSp>
          <p:nvCxnSpPr>
            <p:cNvPr id="25" name="Verbinder: gewinkelt 24">
              <a:extLst>
                <a:ext uri="{FF2B5EF4-FFF2-40B4-BE49-F238E27FC236}">
                  <a16:creationId xmlns:a16="http://schemas.microsoft.com/office/drawing/2014/main" id="{2A54B657-7AC9-44EB-9CE8-4FE42B6D3EB9}"/>
                </a:ext>
              </a:extLst>
            </p:cNvPr>
            <p:cNvCxnSpPr>
              <a:endCxn id="22" idx="2"/>
            </p:cNvCxnSpPr>
            <p:nvPr/>
          </p:nvCxnSpPr>
          <p:spPr>
            <a:xfrm flipV="1">
              <a:off x="8294745" y="3786447"/>
              <a:ext cx="373217" cy="159352"/>
            </a:xfrm>
            <a:prstGeom prst="bentConnector3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EAB6EF3-DAD2-91B0-637D-FEF1F26A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ROW OVERFLOW DATA</a:t>
            </a:r>
          </a:p>
        </p:txBody>
      </p:sp>
      <p:sp>
        <p:nvSpPr>
          <p:cNvPr id="4" name="Rechteck: eine Ecke abgeschnitten 3">
            <a:extLst>
              <a:ext uri="{FF2B5EF4-FFF2-40B4-BE49-F238E27FC236}">
                <a16:creationId xmlns:a16="http://schemas.microsoft.com/office/drawing/2014/main" id="{37356E7F-5B4E-D22E-7A1B-B212981ECB91}"/>
              </a:ext>
            </a:extLst>
          </p:cNvPr>
          <p:cNvSpPr/>
          <p:nvPr/>
        </p:nvSpPr>
        <p:spPr>
          <a:xfrm>
            <a:off x="334965" y="1978429"/>
            <a:ext cx="2857122" cy="361603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C78ED8-4DFC-3B17-4456-A9B2B46BF1E3}"/>
              </a:ext>
            </a:extLst>
          </p:cNvPr>
          <p:cNvSpPr txBox="1"/>
          <p:nvPr/>
        </p:nvSpPr>
        <p:spPr>
          <a:xfrm>
            <a:off x="473825" y="2709949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3890F0D-468C-0665-6302-5A397C521DCB}"/>
              </a:ext>
            </a:extLst>
          </p:cNvPr>
          <p:cNvSpPr txBox="1"/>
          <p:nvPr/>
        </p:nvSpPr>
        <p:spPr>
          <a:xfrm>
            <a:off x="473825" y="3256988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995687-4F08-4743-51F6-2C229B5B596D}"/>
              </a:ext>
            </a:extLst>
          </p:cNvPr>
          <p:cNvSpPr txBox="1"/>
          <p:nvPr/>
        </p:nvSpPr>
        <p:spPr>
          <a:xfrm>
            <a:off x="473825" y="3804027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0C9DF3-1C67-1235-8C83-07A5E3EDE74A}"/>
              </a:ext>
            </a:extLst>
          </p:cNvPr>
          <p:cNvSpPr txBox="1"/>
          <p:nvPr/>
        </p:nvSpPr>
        <p:spPr>
          <a:xfrm>
            <a:off x="473825" y="4351066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8B2981-74CE-0920-EFC3-C0A80D3F6779}"/>
              </a:ext>
            </a:extLst>
          </p:cNvPr>
          <p:cNvSpPr txBox="1"/>
          <p:nvPr/>
        </p:nvSpPr>
        <p:spPr>
          <a:xfrm>
            <a:off x="473825" y="4898105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0A1F7F-3136-FA3B-D8BC-2F666EE496F8}"/>
              </a:ext>
            </a:extLst>
          </p:cNvPr>
          <p:cNvSpPr txBox="1"/>
          <p:nvPr/>
        </p:nvSpPr>
        <p:spPr>
          <a:xfrm>
            <a:off x="665018" y="2104193"/>
            <a:ext cx="21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Data Page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FCA9235-B496-807D-BD75-861193E2610B}"/>
              </a:ext>
            </a:extLst>
          </p:cNvPr>
          <p:cNvSpPr txBox="1"/>
          <p:nvPr/>
        </p:nvSpPr>
        <p:spPr>
          <a:xfrm>
            <a:off x="5159376" y="1196975"/>
            <a:ext cx="384054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	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de-DE" sz="12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de-DE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SET	Name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REPLICATE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256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de-DE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Comment 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REPLICATE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'B'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8000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de-DE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WHERE	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c_custkey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DE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C31FB0-F4F8-48EA-43AF-F79203B4C803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3009207" y="1612474"/>
            <a:ext cx="2150169" cy="29232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9535731-7A69-6C7A-28B0-90F2B869F052}"/>
              </a:ext>
            </a:extLst>
          </p:cNvPr>
          <p:cNvSpPr txBox="1"/>
          <p:nvPr/>
        </p:nvSpPr>
        <p:spPr>
          <a:xfrm>
            <a:off x="3419161" y="2709949"/>
            <a:ext cx="2956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Create a Pointer (24 Bytes)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096FCA5-6DB7-9466-3AF6-5B4A5538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59"/>
          <a:stretch/>
        </p:blipFill>
        <p:spPr>
          <a:xfrm>
            <a:off x="3419161" y="3079281"/>
            <a:ext cx="4875586" cy="100828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2E2BAF0-8EEB-7AAB-497C-E246F2A339C9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3009207" y="3583426"/>
            <a:ext cx="409954" cy="9523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91F68D80-B575-0997-FA4D-C9F5062D8AE4}"/>
              </a:ext>
            </a:extLst>
          </p:cNvPr>
          <p:cNvSpPr/>
          <p:nvPr/>
        </p:nvSpPr>
        <p:spPr>
          <a:xfrm>
            <a:off x="3404432" y="3804027"/>
            <a:ext cx="4890313" cy="283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2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231D9-38FB-59EE-27A4-BC680022C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5AC2F-D87F-B293-2EE3-2CD18BA46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Data </a:t>
            </a:r>
            <a:r>
              <a:rPr lang="de-DE" dirty="0" err="1"/>
              <a:t>stored</a:t>
            </a:r>
            <a:r>
              <a:rPr lang="de-DE" dirty="0"/>
              <a:t> in SQL Server?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63DD75-CDF2-980F-076C-6079AF89F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LOB Data</a:t>
            </a:r>
          </a:p>
        </p:txBody>
      </p:sp>
    </p:spTree>
    <p:extLst>
      <p:ext uri="{BB962C8B-B14F-4D97-AF65-F5344CB8AC3E}">
        <p14:creationId xmlns:p14="http://schemas.microsoft.com/office/powerpoint/2010/main" val="324856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E929A-51A0-CB49-9011-CF9D24F7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LOB </a:t>
            </a:r>
            <a:r>
              <a:rPr lang="de-DE" dirty="0" err="1"/>
              <a:t>data</a:t>
            </a:r>
            <a:r>
              <a:rPr lang="de-DE" dirty="0"/>
              <a:t> type?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434187-9933-F183-39FB-212857AB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LOB =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arge </a:t>
            </a:r>
            <a:r>
              <a:rPr lang="en-US" b="1" dirty="0">
                <a:solidFill>
                  <a:srgbClr val="FF0000"/>
                </a:solidFill>
              </a:rPr>
              <a:t>Ob</a:t>
            </a:r>
            <a:r>
              <a:rPr lang="en-US" dirty="0"/>
              <a:t>jects</a:t>
            </a:r>
          </a:p>
          <a:p>
            <a:r>
              <a:rPr lang="en-US" dirty="0"/>
              <a:t>ROWSTORE data are stored on 8192 Bytes data pages</a:t>
            </a:r>
          </a:p>
          <a:p>
            <a:r>
              <a:rPr lang="en-US" dirty="0"/>
              <a:t>LOB Data allow storage of values &gt;= NULL and &lt; 2.048 MB</a:t>
            </a:r>
          </a:p>
          <a:p>
            <a:pPr lvl="1"/>
            <a:r>
              <a:rPr lang="en-US" dirty="0"/>
              <a:t>LOB Data will be stored on 8192 Bytes data pages and allocate 8,040 bytes</a:t>
            </a:r>
          </a:p>
          <a:p>
            <a:r>
              <a:rPr lang="en-US" dirty="0"/>
              <a:t>LOB Data have </a:t>
            </a:r>
            <a:r>
              <a:rPr lang="en-US" b="1" dirty="0"/>
              <a:t>ALWAYS</a:t>
            </a:r>
            <a:r>
              <a:rPr lang="en-US" dirty="0"/>
              <a:t> variable width character!</a:t>
            </a:r>
          </a:p>
          <a:p>
            <a:r>
              <a:rPr lang="en-US" dirty="0"/>
              <a:t>Types of LOB data in SQL Server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(N)TEXT		&lt;= SQL Server 2000</a:t>
            </a:r>
          </a:p>
          <a:p>
            <a:pPr lvl="1"/>
            <a:r>
              <a:rPr lang="de-DE" dirty="0"/>
              <a:t>(N)VARCHAR(max)</a:t>
            </a:r>
            <a:endParaRPr lang="en-US" dirty="0"/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IMAGE			&lt;= SQL Server 2000</a:t>
            </a:r>
          </a:p>
          <a:p>
            <a:pPr lvl="1"/>
            <a:r>
              <a:rPr lang="de-DE" dirty="0"/>
              <a:t>FILESTREAM</a:t>
            </a:r>
          </a:p>
          <a:p>
            <a:pPr lvl="1"/>
            <a:r>
              <a:rPr lang="de-DE" dirty="0"/>
              <a:t>(VAR)BINARY(max)</a:t>
            </a:r>
          </a:p>
        </p:txBody>
      </p:sp>
    </p:spTree>
    <p:extLst>
      <p:ext uri="{BB962C8B-B14F-4D97-AF65-F5344CB8AC3E}">
        <p14:creationId xmlns:p14="http://schemas.microsoft.com/office/powerpoint/2010/main" val="132073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Person, Mann, drinnen enthält.">
            <a:extLst>
              <a:ext uri="{FF2B5EF4-FFF2-40B4-BE49-F238E27FC236}">
                <a16:creationId xmlns:a16="http://schemas.microsoft.com/office/drawing/2014/main" id="{7B5EC3DA-EE5D-BE05-BB06-714DED86A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7" y="1248848"/>
            <a:ext cx="7758546" cy="436030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1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FF93A-7A97-7462-6CCE-8CADC3E4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 of (B)LOB Data</a:t>
            </a:r>
          </a:p>
        </p:txBody>
      </p:sp>
      <p:sp>
        <p:nvSpPr>
          <p:cNvPr id="4" name="Rechteck: eine Ecke abgeschnitten 3">
            <a:extLst>
              <a:ext uri="{FF2B5EF4-FFF2-40B4-BE49-F238E27FC236}">
                <a16:creationId xmlns:a16="http://schemas.microsoft.com/office/drawing/2014/main" id="{844DE50F-D546-F69B-1BE6-B4D91D2B4202}"/>
              </a:ext>
            </a:extLst>
          </p:cNvPr>
          <p:cNvSpPr/>
          <p:nvPr/>
        </p:nvSpPr>
        <p:spPr>
          <a:xfrm>
            <a:off x="334965" y="1978429"/>
            <a:ext cx="2857122" cy="361603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Data Page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EF2827-4ABA-2E1C-8E3F-F7380B593928}"/>
              </a:ext>
            </a:extLst>
          </p:cNvPr>
          <p:cNvSpPr txBox="1"/>
          <p:nvPr/>
        </p:nvSpPr>
        <p:spPr>
          <a:xfrm>
            <a:off x="473825" y="2709949"/>
            <a:ext cx="253538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#1 + </a:t>
            </a:r>
            <a:r>
              <a:rPr lang="de-DE" b="1"/>
              <a:t>Pointer (24 </a:t>
            </a:r>
            <a:r>
              <a:rPr lang="de-DE" b="1" dirty="0"/>
              <a:t>Bytes!)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B0C16DF-625B-CFAE-2C5B-19EF22EFC131}"/>
              </a:ext>
            </a:extLst>
          </p:cNvPr>
          <p:cNvSpPr txBox="1"/>
          <p:nvPr/>
        </p:nvSpPr>
        <p:spPr>
          <a:xfrm>
            <a:off x="3931920" y="1978429"/>
            <a:ext cx="4520517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	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de-DE" sz="12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de-DE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SET	</a:t>
            </a:r>
            <a:r>
              <a:rPr lang="de-DE" sz="1200" b="1" dirty="0" err="1">
                <a:latin typeface="Consolas" panose="020B0609020204030204" pitchFamily="49" charset="0"/>
              </a:rPr>
              <a:t>c_ompanylogo</a:t>
            </a:r>
            <a:r>
              <a:rPr lang="de-DE" sz="1200" b="1" dirty="0"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REPLICATE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0x00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16000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WHERE	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c_custkey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DE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hteck: eine Ecke abgeschnitten 2">
            <a:extLst>
              <a:ext uri="{FF2B5EF4-FFF2-40B4-BE49-F238E27FC236}">
                <a16:creationId xmlns:a16="http://schemas.microsoft.com/office/drawing/2014/main" id="{F79996A9-620C-CD16-0619-8E831F7A4C84}"/>
              </a:ext>
            </a:extLst>
          </p:cNvPr>
          <p:cNvSpPr/>
          <p:nvPr/>
        </p:nvSpPr>
        <p:spPr>
          <a:xfrm>
            <a:off x="3931920" y="3045850"/>
            <a:ext cx="1820487" cy="254861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TEXT TREE PAGE</a:t>
            </a:r>
            <a:br>
              <a:rPr lang="de-DE" sz="1400" b="1" dirty="0">
                <a:solidFill>
                  <a:schemeClr val="tx1"/>
                </a:solidFill>
              </a:rPr>
            </a:br>
            <a:r>
              <a:rPr lang="de-DE" sz="1400" b="1" dirty="0">
                <a:solidFill>
                  <a:schemeClr val="tx1"/>
                </a:solidFill>
              </a:rPr>
              <a:t>(1:232:0)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7C967D7-AEDF-0FD2-78F4-7BBF25F4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5" y="3690237"/>
            <a:ext cx="2535382" cy="16689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3C96511-63D4-B4A3-CC62-7E6A1CA70F16}"/>
              </a:ext>
            </a:extLst>
          </p:cNvPr>
          <p:cNvSpPr txBox="1"/>
          <p:nvPr/>
        </p:nvSpPr>
        <p:spPr>
          <a:xfrm>
            <a:off x="4042063" y="3927519"/>
            <a:ext cx="160020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/>
            </a:lvl1pPr>
          </a:lstStyle>
          <a:p>
            <a:r>
              <a:rPr lang="de-DE" sz="1400" dirty="0"/>
              <a:t>Pointer #1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015565-C069-5733-1678-EB31716E7B87}"/>
              </a:ext>
            </a:extLst>
          </p:cNvPr>
          <p:cNvSpPr txBox="1"/>
          <p:nvPr/>
        </p:nvSpPr>
        <p:spPr>
          <a:xfrm>
            <a:off x="4042063" y="4412507"/>
            <a:ext cx="160020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/>
            </a:lvl1pPr>
          </a:lstStyle>
          <a:p>
            <a:r>
              <a:rPr lang="de-DE" sz="1400" dirty="0"/>
              <a:t>Pointer #2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1ABFB4-852E-546C-9201-371C201722DD}"/>
              </a:ext>
            </a:extLst>
          </p:cNvPr>
          <p:cNvSpPr txBox="1"/>
          <p:nvPr/>
        </p:nvSpPr>
        <p:spPr>
          <a:xfrm>
            <a:off x="4042063" y="5075292"/>
            <a:ext cx="160020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/>
            </a:lvl1pPr>
          </a:lstStyle>
          <a:p>
            <a:r>
              <a:rPr lang="de-DE" sz="1400" dirty="0"/>
              <a:t>Pointer #n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8D8A081-5F96-C24B-0E5A-AB3580F6406C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3009207" y="3033115"/>
            <a:ext cx="922713" cy="1287043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eine Ecke abgeschnitten 13">
            <a:extLst>
              <a:ext uri="{FF2B5EF4-FFF2-40B4-BE49-F238E27FC236}">
                <a16:creationId xmlns:a16="http://schemas.microsoft.com/office/drawing/2014/main" id="{3AF03EA9-508B-4593-68D9-98B8C9468488}"/>
              </a:ext>
            </a:extLst>
          </p:cNvPr>
          <p:cNvSpPr/>
          <p:nvPr/>
        </p:nvSpPr>
        <p:spPr>
          <a:xfrm>
            <a:off x="6851375" y="4332193"/>
            <a:ext cx="1052886" cy="125199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TEXT MIXED PAGE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519EF909-A787-6FA8-23DF-DC146F523615}"/>
              </a:ext>
            </a:extLst>
          </p:cNvPr>
          <p:cNvSpPr/>
          <p:nvPr/>
        </p:nvSpPr>
        <p:spPr>
          <a:xfrm>
            <a:off x="8267732" y="4332193"/>
            <a:ext cx="1052886" cy="125199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TEXT MIXEDPAGE</a:t>
            </a: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D4FC40A2-D6D8-D7F2-0AC1-9DB732140EC7}"/>
              </a:ext>
            </a:extLst>
          </p:cNvPr>
          <p:cNvSpPr/>
          <p:nvPr/>
        </p:nvSpPr>
        <p:spPr>
          <a:xfrm>
            <a:off x="9711222" y="4332193"/>
            <a:ext cx="1052886" cy="125199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TEXT MIXEDPAGE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952325C3-5C78-B620-2483-7864659CE47B}"/>
              </a:ext>
            </a:extLst>
          </p:cNvPr>
          <p:cNvCxnSpPr>
            <a:stCxn id="9" idx="3"/>
            <a:endCxn id="14" idx="2"/>
          </p:cNvCxnSpPr>
          <p:nvPr/>
        </p:nvCxnSpPr>
        <p:spPr>
          <a:xfrm>
            <a:off x="5642263" y="4081408"/>
            <a:ext cx="1209112" cy="876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1E06E618-13CF-108B-B78E-F3BE3EBBA934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5642263" y="4566396"/>
            <a:ext cx="3151912" cy="1017793"/>
          </a:xfrm>
          <a:prstGeom prst="bentConnector4">
            <a:avLst>
              <a:gd name="adj1" fmla="val 17026"/>
              <a:gd name="adj2" fmla="val 11793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F731AF1A-4BA1-FE61-CB85-C26F1E289C2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5642263" y="5229181"/>
            <a:ext cx="4595402" cy="355008"/>
          </a:xfrm>
          <a:prstGeom prst="bentConnector4">
            <a:avLst>
              <a:gd name="adj1" fmla="val 7987"/>
              <a:gd name="adj2" fmla="val 19253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7DA13E0-CF4B-1ACA-1414-15CCA7AB03F1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3009207" y="2301595"/>
            <a:ext cx="922713" cy="7315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9FEF5-2473-0086-6129-67F3E992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features to consider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7E178-1A02-DD0B-5005-A11A0C76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LOB data should be stored on a separate filegroup</a:t>
            </a:r>
          </a:p>
          <a:p>
            <a:r>
              <a:rPr lang="en-US" dirty="0"/>
              <a:t>Force the storage of LOB data as OUT OF ROW data by using </a:t>
            </a:r>
            <a:r>
              <a:rPr lang="en-US" b="1" dirty="0" err="1"/>
              <a:t>sp_tableoption</a:t>
            </a:r>
            <a:endParaRPr lang="en-US" b="1" dirty="0"/>
          </a:p>
          <a:p>
            <a:pPr lvl="1"/>
            <a:r>
              <a:rPr lang="en-US" b="1" dirty="0"/>
              <a:t>If LOB data are stored OUT OF ROW by default the pointer has a size</a:t>
            </a:r>
            <a:br>
              <a:rPr lang="en-US" b="1" dirty="0"/>
            </a:br>
            <a:r>
              <a:rPr lang="en-US" b="1" dirty="0"/>
              <a:t>of 16 Bytes instead of 24 Bytes!</a:t>
            </a:r>
          </a:p>
          <a:p>
            <a:r>
              <a:rPr lang="en-US" dirty="0"/>
              <a:t>If a row must store LOB data, it will use a 16/24 Bytes Pointer at the end of the row for every LOB reference.</a:t>
            </a:r>
          </a:p>
          <a:p>
            <a:r>
              <a:rPr lang="en-US" dirty="0"/>
              <a:t>If the LOB will not be inserted with the row an update of LOB data can cause fragmentation of the clustered index when it adds additional 16/24 Bytes for the reference.</a:t>
            </a:r>
          </a:p>
        </p:txBody>
      </p:sp>
    </p:spTree>
    <p:extLst>
      <p:ext uri="{BB962C8B-B14F-4D97-AF65-F5344CB8AC3E}">
        <p14:creationId xmlns:p14="http://schemas.microsoft.com/office/powerpoint/2010/main" val="266092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09D09-B37A-9A3E-D2D3-A6B7CFB4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Person, Mann, drinnen enthält.">
            <a:extLst>
              <a:ext uri="{FF2B5EF4-FFF2-40B4-BE49-F238E27FC236}">
                <a16:creationId xmlns:a16="http://schemas.microsoft.com/office/drawing/2014/main" id="{1B085F05-A45E-DA3E-CABB-164CF7DE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7" y="1248848"/>
            <a:ext cx="7758546" cy="436030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23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10368F-0406-46EE-A5FF-A109A1B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Huge Negative </a:t>
            </a:r>
            <a:r>
              <a:rPr lang="en-US"/>
              <a:t>Impact of</a:t>
            </a:r>
            <a:br>
              <a:rPr lang="en-US"/>
            </a:br>
            <a:r>
              <a:rPr lang="en-US"/>
              <a:t>Default </a:t>
            </a:r>
            <a:r>
              <a:rPr lang="en-US" dirty="0"/>
              <a:t>In-Row LOBs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20EE7-EB77-44B2-822C-327E45BE7C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Slow Queries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Low Row Counts per Page.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Non-LOB queries still include LOB data on every page.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Effects on Page Density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Wasted Memory and Disk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Disk to Memory Loads matter even with SSDs/Flash Disks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835933A-679B-B2E5-BEA5-18E70676A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Extra Indexes required </a:t>
            </a:r>
            <a:r>
              <a:rPr lang="en-US"/>
              <a:t>for speed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Faster because they don’t contain the LOB data.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Duplication of Data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More indexes to maintain.</a:t>
            </a:r>
          </a:p>
          <a:p>
            <a:pPr>
              <a:lnSpc>
                <a:spcPct val="120000"/>
              </a:lnSpc>
            </a:pPr>
            <a:r>
              <a:rPr lang="en-US" dirty="0"/>
              <a:t>expensive Updates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Page Splits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Fragmentation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Index Maintenance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 File Use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67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66F59-B715-4CE2-83DF-6D035DD5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for </a:t>
            </a:r>
            <a:r>
              <a:rPr lang="de-DE" dirty="0" err="1"/>
              <a:t>this</a:t>
            </a:r>
            <a:r>
              <a:rPr lang="de-DE" dirty="0"/>
              <a:t> Session/Workshop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27BD7-7924-41DC-BF8D-0990B5F3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Scripts and Slide Decks</a:t>
            </a:r>
            <a:br>
              <a:rPr lang="de-DE" dirty="0"/>
            </a:br>
            <a:r>
              <a:rPr lang="de-DE" i="0" u="none" strike="noStrike" dirty="0">
                <a:solidFill>
                  <a:srgbClr val="165364"/>
                </a:solidFill>
                <a:effectLst/>
                <a:latin typeface="verdana" panose="020B0604030504040204" pitchFamily="34" charset="0"/>
                <a:hlinkClick r:id="rId2"/>
              </a:rPr>
              <a:t>https://github.com/db-berater/handling-lob-data</a:t>
            </a:r>
            <a:endParaRPr lang="de-DE" i="0" u="none" strike="noStrike" dirty="0">
              <a:solidFill>
                <a:srgbClr val="165364"/>
              </a:solidFill>
              <a:effectLst/>
              <a:latin typeface="verdana" panose="020B0604030504040204" pitchFamily="34" charset="0"/>
            </a:endParaRPr>
          </a:p>
          <a:p>
            <a:endParaRPr lang="de-DE" dirty="0"/>
          </a:p>
          <a:p>
            <a:r>
              <a:rPr lang="de-DE" dirty="0"/>
              <a:t>ERP Demo Database (17.00 GB)</a:t>
            </a:r>
            <a:br>
              <a:rPr lang="de-DE" dirty="0"/>
            </a:br>
            <a:r>
              <a:rPr lang="de-DE" dirty="0">
                <a:hlinkClick r:id="rId3"/>
              </a:rPr>
              <a:t>https://db-berater.de/downloads/ERP_Demo_2012.bak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SQLQueryStress</a:t>
            </a:r>
            <a:br>
              <a:rPr lang="de-DE" dirty="0"/>
            </a:br>
            <a:r>
              <a:rPr lang="de-DE" dirty="0">
                <a:hlinkClick r:id="rId4"/>
              </a:rPr>
              <a:t>https://github.com/ErikEJ/SqlQueryStress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Windows Admin Center</a:t>
            </a:r>
            <a:br>
              <a:rPr lang="de-DE" dirty="0"/>
            </a:br>
            <a:r>
              <a:rPr lang="de-DE" dirty="0">
                <a:hlinkClick r:id="rId5"/>
              </a:rPr>
              <a:t>https://go.microsoft.com/fwlink/?linkid=2220149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96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Wand, drinnen, Person, essend enthält.&#10;&#10;Automatisch generierte Beschreibung">
            <a:extLst>
              <a:ext uri="{FF2B5EF4-FFF2-40B4-BE49-F238E27FC236}">
                <a16:creationId xmlns:a16="http://schemas.microsoft.com/office/drawing/2014/main" id="{B83979AF-EC4E-A3B7-5E7A-4742A3BC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196975"/>
            <a:ext cx="3409950" cy="3429000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C397CE24-1561-012C-8144-0FD46600A04F}"/>
              </a:ext>
            </a:extLst>
          </p:cNvPr>
          <p:cNvSpPr txBox="1">
            <a:spLocks/>
          </p:cNvSpPr>
          <p:nvPr/>
        </p:nvSpPr>
        <p:spPr>
          <a:xfrm>
            <a:off x="344245" y="4870174"/>
            <a:ext cx="11510683" cy="743821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hlinkClick r:id="rId3"/>
              </a:rPr>
              <a:t>https://github.com/db-berater/handling-lob-data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0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since 2008 I'm working in 3rd level support teams for banks, insurances and global industries.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BlueSky</a:t>
            </a:r>
            <a:r>
              <a:rPr lang="de-DE" sz="1400" dirty="0"/>
              <a:t>:	</a:t>
            </a:r>
            <a:r>
              <a:rPr lang="de-DE" sz="1400" dirty="0">
                <a:hlinkClick r:id="rId5"/>
              </a:rPr>
              <a:t>@sqlbambi</a:t>
            </a: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CD783-A2A0-BE6B-8C73-DD43D2E5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457EE-EFB1-9EF8-8CD8-207A0880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LOB data type?</a:t>
            </a:r>
          </a:p>
          <a:p>
            <a:r>
              <a:rPr lang="en-US" dirty="0"/>
              <a:t>How are LOB data organized in SQL-Server</a:t>
            </a:r>
          </a:p>
          <a:p>
            <a:pPr lvl="1"/>
            <a:r>
              <a:rPr lang="en-US" dirty="0"/>
              <a:t>ROW OVERFLOW DATA</a:t>
            </a:r>
          </a:p>
          <a:p>
            <a:pPr lvl="1"/>
            <a:r>
              <a:rPr lang="en-US" dirty="0"/>
              <a:t>LOB DATA</a:t>
            </a:r>
          </a:p>
          <a:p>
            <a:r>
              <a:rPr lang="en-US" dirty="0"/>
              <a:t>Problems with storage of LOB Data</a:t>
            </a:r>
          </a:p>
          <a:p>
            <a:pPr lvl="1"/>
            <a:r>
              <a:rPr lang="en-US" dirty="0"/>
              <a:t>In-Row-Data</a:t>
            </a:r>
          </a:p>
          <a:p>
            <a:pPr lvl="1"/>
            <a:r>
              <a:rPr lang="en-US" dirty="0"/>
              <a:t>Out-Of-Row-Data</a:t>
            </a:r>
          </a:p>
          <a:p>
            <a:pPr lvl="1"/>
            <a:r>
              <a:rPr lang="en-US" dirty="0"/>
              <a:t>Expensive Updates</a:t>
            </a:r>
          </a:p>
          <a:p>
            <a:pPr lvl="1"/>
            <a:r>
              <a:rPr lang="en-US" dirty="0"/>
              <a:t>Selection of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A69C6-759F-CB24-BBA2-3333A0A6F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67322-2FA6-FABF-74B7-B2FAB56B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Data </a:t>
            </a:r>
            <a:r>
              <a:rPr lang="de-DE" dirty="0" err="1"/>
              <a:t>stored</a:t>
            </a:r>
            <a:r>
              <a:rPr lang="de-DE" dirty="0"/>
              <a:t> in SQL-Server?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F014E8-4146-CBEF-E30C-F45F2E0DB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ROW OVERFLOW DATA</a:t>
            </a:r>
          </a:p>
        </p:txBody>
      </p:sp>
    </p:spTree>
    <p:extLst>
      <p:ext uri="{BB962C8B-B14F-4D97-AF65-F5344CB8AC3E}">
        <p14:creationId xmlns:p14="http://schemas.microsoft.com/office/powerpoint/2010/main" val="132758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0FFEE35D-597D-657C-9DD2-98AA4CBB1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58312"/>
              </p:ext>
            </p:extLst>
          </p:nvPr>
        </p:nvGraphicFramePr>
        <p:xfrm>
          <a:off x="4717473" y="1557339"/>
          <a:ext cx="275705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64">
                  <a:extLst>
                    <a:ext uri="{9D8B030D-6E8A-4147-A177-3AD203B41FA5}">
                      <a16:colId xmlns:a16="http://schemas.microsoft.com/office/drawing/2014/main" val="287229466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2542042051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107124569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3540005839"/>
                    </a:ext>
                  </a:extLst>
                </a:gridCol>
              </a:tblGrid>
              <a:tr h="2341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HEAP / (non)clustered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1897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306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710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85899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38380978-7EF1-7C6D-50F1-42FCC6BDCCF2}"/>
              </a:ext>
            </a:extLst>
          </p:cNvPr>
          <p:cNvSpPr txBox="1"/>
          <p:nvPr/>
        </p:nvSpPr>
        <p:spPr>
          <a:xfrm>
            <a:off x="1524000" y="3121225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Partition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E1857F-8CC4-2FBA-B688-FEE745D80641}"/>
              </a:ext>
            </a:extLst>
          </p:cNvPr>
          <p:cNvSpPr txBox="1"/>
          <p:nvPr/>
        </p:nvSpPr>
        <p:spPr>
          <a:xfrm>
            <a:off x="3913909" y="3121224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Partition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B70746-9C47-DDC4-5BBA-F58255C87287}"/>
              </a:ext>
            </a:extLst>
          </p:cNvPr>
          <p:cNvSpPr txBox="1"/>
          <p:nvPr/>
        </p:nvSpPr>
        <p:spPr>
          <a:xfrm>
            <a:off x="6303818" y="3121223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Partition 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44C51B-5D75-3479-A9B7-4BB2A934EC24}"/>
              </a:ext>
            </a:extLst>
          </p:cNvPr>
          <p:cNvSpPr txBox="1"/>
          <p:nvPr/>
        </p:nvSpPr>
        <p:spPr>
          <a:xfrm>
            <a:off x="8693727" y="3121222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Partition 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1FDA67-3DEF-19A3-7B1B-A5BE2C181C48}"/>
              </a:ext>
            </a:extLst>
          </p:cNvPr>
          <p:cNvSpPr txBox="1"/>
          <p:nvPr/>
        </p:nvSpPr>
        <p:spPr>
          <a:xfrm>
            <a:off x="1911927" y="4167243"/>
            <a:ext cx="16140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 Row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9D5E8CD-E5D8-CA36-4A95-12C4DB7BF2FB}"/>
              </a:ext>
            </a:extLst>
          </p:cNvPr>
          <p:cNvSpPr txBox="1"/>
          <p:nvPr/>
        </p:nvSpPr>
        <p:spPr>
          <a:xfrm>
            <a:off x="1911926" y="4695990"/>
            <a:ext cx="161405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Out Of Row 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A36BDD-FC3A-203F-8C43-C483A958726E}"/>
              </a:ext>
            </a:extLst>
          </p:cNvPr>
          <p:cNvSpPr txBox="1"/>
          <p:nvPr/>
        </p:nvSpPr>
        <p:spPr>
          <a:xfrm>
            <a:off x="1911925" y="5224737"/>
            <a:ext cx="161405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LOB Data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52FB20E-D74D-18C9-EEF9-17C5F4C20475}"/>
              </a:ext>
            </a:extLst>
          </p:cNvPr>
          <p:cNvCxnSpPr>
            <a:stCxn id="3" idx="1"/>
            <a:endCxn id="9" idx="1"/>
          </p:cNvCxnSpPr>
          <p:nvPr/>
        </p:nvCxnSpPr>
        <p:spPr>
          <a:xfrm rot="10800000" flipH="1" flipV="1">
            <a:off x="1523999" y="3275114"/>
            <a:ext cx="387927" cy="1046018"/>
          </a:xfrm>
          <a:prstGeom prst="bentConnector3">
            <a:avLst>
              <a:gd name="adj1" fmla="val -58929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2AD60DA-0BF1-A1CE-3DE2-CA1EA5BB9A00}"/>
              </a:ext>
            </a:extLst>
          </p:cNvPr>
          <p:cNvCxnSpPr>
            <a:cxnSpLocks/>
            <a:stCxn id="3" idx="1"/>
            <a:endCxn id="10" idx="1"/>
          </p:cNvCxnSpPr>
          <p:nvPr/>
        </p:nvCxnSpPr>
        <p:spPr>
          <a:xfrm rot="10800000" flipH="1" flipV="1">
            <a:off x="1524000" y="3275113"/>
            <a:ext cx="387926" cy="1574765"/>
          </a:xfrm>
          <a:prstGeom prst="bentConnector3">
            <a:avLst>
              <a:gd name="adj1" fmla="val -58929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D301CC3-55B2-AB92-A992-397FA3C16E98}"/>
              </a:ext>
            </a:extLst>
          </p:cNvPr>
          <p:cNvCxnSpPr>
            <a:cxnSpLocks/>
            <a:stCxn id="3" idx="1"/>
            <a:endCxn id="11" idx="1"/>
          </p:cNvCxnSpPr>
          <p:nvPr/>
        </p:nvCxnSpPr>
        <p:spPr>
          <a:xfrm rot="10800000" flipH="1" flipV="1">
            <a:off x="1523999" y="3275114"/>
            <a:ext cx="387925" cy="2103512"/>
          </a:xfrm>
          <a:prstGeom prst="bentConnector3">
            <a:avLst>
              <a:gd name="adj1" fmla="val -58929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DF5BF13-B12F-1436-53C2-81C748289861}"/>
              </a:ext>
            </a:extLst>
          </p:cNvPr>
          <p:cNvSpPr txBox="1"/>
          <p:nvPr/>
        </p:nvSpPr>
        <p:spPr>
          <a:xfrm>
            <a:off x="3913909" y="4167242"/>
            <a:ext cx="554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data stored directly within a table's data row (max: 8,060 Bytes)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0CEFDA-D18E-0C2E-2DA7-3B8CF7923EA2}"/>
              </a:ext>
            </a:extLst>
          </p:cNvPr>
          <p:cNvSpPr txBox="1"/>
          <p:nvPr/>
        </p:nvSpPr>
        <p:spPr>
          <a:xfrm>
            <a:off x="3913909" y="4685107"/>
            <a:ext cx="5863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data stored partially outside of the data row if the row size exceeds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FEC4F98-493F-3161-1C1B-B03801C228C7}"/>
              </a:ext>
            </a:extLst>
          </p:cNvPr>
          <p:cNvSpPr txBox="1"/>
          <p:nvPr/>
        </p:nvSpPr>
        <p:spPr>
          <a:xfrm>
            <a:off x="3913909" y="5224737"/>
            <a:ext cx="415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Large text elements / documents / pictures / 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66443F8-DA91-4D4E-A071-DE7E4C7E3F17}"/>
              </a:ext>
            </a:extLst>
          </p:cNvPr>
          <p:cNvSpPr txBox="1"/>
          <p:nvPr/>
        </p:nvSpPr>
        <p:spPr>
          <a:xfrm>
            <a:off x="777227" y="1579579"/>
            <a:ext cx="3940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Every Heap / Clustered Index / Nonclustered Index is a separate storage object.</a:t>
            </a:r>
          </a:p>
          <a:p>
            <a:r>
              <a:rPr lang="en-US" sz="1400" dirty="0"/>
              <a:t>All have the same internal structure!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4C40BB2B-A7C4-1DF1-E27F-80ADBE6AFF2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4138153" y="1163377"/>
            <a:ext cx="344686" cy="3571010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0E322AB2-19B4-0FAF-241C-AB5F81C1025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5333109" y="2358331"/>
            <a:ext cx="344685" cy="118110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7D98EF04-EF91-F6A0-126B-49570AC91C7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6528063" y="2344477"/>
            <a:ext cx="344684" cy="120880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74B1ADE3-770E-E5A5-19C8-F5B8EB3E9C84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7723018" y="1149521"/>
            <a:ext cx="344683" cy="359871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3860EFF-7CE6-EB26-5F8D-D18C3E06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ROW OVERFLOW DATA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2B17C2-AF71-5DB1-6582-ECCC2077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stores variable-length columns on row-overflow pages only under certain conditions.</a:t>
            </a:r>
          </a:p>
          <a:p>
            <a:pPr lvl="1"/>
            <a:r>
              <a:rPr lang="en-US" dirty="0"/>
              <a:t>The determining factor is the </a:t>
            </a:r>
            <a:r>
              <a:rPr lang="en-US" b="1" dirty="0"/>
              <a:t>row length itself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full the regular page is</a:t>
            </a:r>
            <a:r>
              <a:rPr lang="en-US" dirty="0"/>
              <a:t>, into which SQL Server is trying to insert the new row, </a:t>
            </a:r>
            <a:r>
              <a:rPr lang="en-US" dirty="0">
                <a:solidFill>
                  <a:srgbClr val="FF0000"/>
                </a:solidFill>
              </a:rPr>
              <a:t>doesn’t </a:t>
            </a:r>
            <a:r>
              <a:rPr lang="en-US">
                <a:solidFill>
                  <a:srgbClr val="FF0000"/>
                </a:solidFill>
              </a:rPr>
              <a:t>matter</a:t>
            </a:r>
            <a:r>
              <a:rPr lang="en-US"/>
              <a:t>.</a:t>
            </a:r>
            <a:endParaRPr lang="en-US" dirty="0"/>
          </a:p>
          <a:p>
            <a:pPr lvl="1"/>
            <a:r>
              <a:rPr lang="en-US" dirty="0"/>
              <a:t>SQL Server constructs the row as usual and stores some of its </a:t>
            </a:r>
            <a:r>
              <a:rPr lang="en-US" b="1" dirty="0"/>
              <a:t>columns</a:t>
            </a:r>
            <a:r>
              <a:rPr lang="en-US" dirty="0"/>
              <a:t> on overflow pages only </a:t>
            </a:r>
            <a:r>
              <a:rPr lang="en-US" b="1" dirty="0"/>
              <a:t>if the row </a:t>
            </a:r>
            <a:r>
              <a:rPr lang="en-US" dirty="0"/>
              <a:t>itself needs more than 8,060 bytes.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56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F3D9A-20F7-0B70-04D3-CE303937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OVERFLOW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53D12-A614-47DD-F2A6-8408927D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SQL-Server stores data on regular 8 KB data pages</a:t>
            </a:r>
          </a:p>
          <a:p>
            <a:r>
              <a:rPr lang="en-US" dirty="0"/>
              <a:t>If a record size exceeds the maximum row size it must be stored on other physical pages with additional 24 Bytes for every record!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C0AD2A-82EF-9998-E119-43CAC981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0" y="3056966"/>
            <a:ext cx="10449581" cy="314983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6D419DC-909E-8B82-B528-285855E2D81C}"/>
              </a:ext>
            </a:extLst>
          </p:cNvPr>
          <p:cNvSpPr/>
          <p:nvPr/>
        </p:nvSpPr>
        <p:spPr>
          <a:xfrm>
            <a:off x="1595718" y="3648635"/>
            <a:ext cx="9179858" cy="1443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7C439-D517-E33D-4181-88C407BC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ROW OVERFLOW DATA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13AB836-9D5B-9DE3-9F24-F141F6283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80020"/>
              </p:ext>
            </p:extLst>
          </p:nvPr>
        </p:nvGraphicFramePr>
        <p:xfrm>
          <a:off x="334963" y="1731789"/>
          <a:ext cx="11494047" cy="4247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49">
                  <a:extLst>
                    <a:ext uri="{9D8B030D-6E8A-4147-A177-3AD203B41FA5}">
                      <a16:colId xmlns:a16="http://schemas.microsoft.com/office/drawing/2014/main" val="1313456809"/>
                    </a:ext>
                  </a:extLst>
                </a:gridCol>
                <a:gridCol w="4470612">
                  <a:extLst>
                    <a:ext uri="{9D8B030D-6E8A-4147-A177-3AD203B41FA5}">
                      <a16:colId xmlns:a16="http://schemas.microsoft.com/office/drawing/2014/main" val="1948606321"/>
                    </a:ext>
                  </a:extLst>
                </a:gridCol>
                <a:gridCol w="3192086">
                  <a:extLst>
                    <a:ext uri="{9D8B030D-6E8A-4147-A177-3AD203B41FA5}">
                      <a16:colId xmlns:a16="http://schemas.microsoft.com/office/drawing/2014/main" val="409410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Notice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Level in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B-Tree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Always 0 for </a:t>
                      </a:r>
                      <a:r>
                        <a:rPr lang="de-DE" dirty="0" err="1"/>
                        <a:t>overflow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01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Unused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8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UpdateSeq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Sequence: a value used by optimistic concurrency control for cursors</a:t>
                      </a:r>
                    </a:p>
                    <a:p>
                      <a:r>
                        <a:rPr lang="en-US" dirty="0"/>
                        <a:t>that increases every time a LOB or overflow column is updated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2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random value used by DBCC CHECKTABLE that remains</a:t>
                      </a:r>
                    </a:p>
                    <a:p>
                      <a:r>
                        <a:rPr lang="en-US" dirty="0"/>
                        <a:t>unchanged during the lifetime of each LOB or overflow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1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special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r>
                        <a:rPr lang="en-US" dirty="0"/>
                        <a:t>1	= LOB</a:t>
                      </a:r>
                      <a:br>
                        <a:rPr lang="en-US" dirty="0"/>
                      </a:br>
                      <a:r>
                        <a:rPr lang="en-US" dirty="0"/>
                        <a:t>2	= overflow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9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641592"/>
      </p:ext>
    </p:extLst>
  </p:cSld>
  <p:clrMapOvr>
    <a:masterClrMapping/>
  </p:clrMapOvr>
</p:sld>
</file>

<file path=ppt/theme/theme1.xml><?xml version="1.0" encoding="utf-8"?>
<a:theme xmlns:a="http://schemas.openxmlformats.org/drawingml/2006/main" name="1_SQLKonferenz_PPT_Vorlage_16zu9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-gmbh.potx" id="{AD397B56-4898-4AF3-9AB9-03EEE42D085F}" vid="{01EE57B7-82FE-4A4F-A06B-31462649C88F}"/>
    </a:ext>
  </a:extLst>
</a:theme>
</file>

<file path=ppt/theme/theme2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Analysis of SQL Server</Template>
  <TotalTime>0</TotalTime>
  <Words>1063</Words>
  <Application>Microsoft Office PowerPoint</Application>
  <PresentationFormat>Breitbild</PresentationFormat>
  <Paragraphs>161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Lucida Console</vt:lpstr>
      <vt:lpstr>Segoe UI</vt:lpstr>
      <vt:lpstr>verdana</vt:lpstr>
      <vt:lpstr>1_SQLKonferenz_PPT_Vorlage_16zu9</vt:lpstr>
      <vt:lpstr>db-berater</vt:lpstr>
      <vt:lpstr>LOB Data Management</vt:lpstr>
      <vt:lpstr>Links for this Session/Workshop</vt:lpstr>
      <vt:lpstr>Uwe Ricken db Berater GmbH</vt:lpstr>
      <vt:lpstr>Agenda</vt:lpstr>
      <vt:lpstr>How are Data stored in SQL-Server?</vt:lpstr>
      <vt:lpstr>Data Storage Internals</vt:lpstr>
      <vt:lpstr>ROW OVERFLOW DATA</vt:lpstr>
      <vt:lpstr>ROW OVERFLOW DATA</vt:lpstr>
      <vt:lpstr>ROW OVERFLOW DATA</vt:lpstr>
      <vt:lpstr>PowerPoint-Präsentation</vt:lpstr>
      <vt:lpstr>ROW OVERFLOW DATA</vt:lpstr>
      <vt:lpstr>ROW OVERFLOW DATA</vt:lpstr>
      <vt:lpstr>How are Data stored in SQL Server?</vt:lpstr>
      <vt:lpstr>What is a LOB data type?</vt:lpstr>
      <vt:lpstr>PowerPoint-Präsentation</vt:lpstr>
      <vt:lpstr>Organisation of (B)LOB Data</vt:lpstr>
      <vt:lpstr>Special features to consider</vt:lpstr>
      <vt:lpstr>PowerPoint-Präsentation</vt:lpstr>
      <vt:lpstr>Huge Negative Impact of Default In-Row LOBs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Ricken</dc:creator>
  <cp:lastModifiedBy>Uwe Ricken</cp:lastModifiedBy>
  <cp:revision>2</cp:revision>
  <dcterms:created xsi:type="dcterms:W3CDTF">2022-09-24T08:38:31Z</dcterms:created>
  <dcterms:modified xsi:type="dcterms:W3CDTF">2025-05-14T06:37:36Z</dcterms:modified>
</cp:coreProperties>
</file>