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93" autoAdjust="0"/>
  </p:normalViewPr>
  <p:slideViewPr>
    <p:cSldViewPr snapToGrid="0">
      <p:cViewPr varScale="1">
        <p:scale>
          <a:sx n="103" d="100"/>
          <a:sy n="103" d="100"/>
        </p:scale>
        <p:origin x="138" y="336"/>
      </p:cViewPr>
      <p:guideLst/>
    </p:cSldViewPr>
  </p:slideViewPr>
  <p:outlineViewPr>
    <p:cViewPr>
      <p:scale>
        <a:sx n="33" d="100"/>
        <a:sy n="33" d="100"/>
      </p:scale>
      <p:origin x="0" y="-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E459-58C4-45BC-930C-F18274598C2B}" type="datetimeFigureOut">
              <a:rPr lang="en-US" smtClean="0"/>
              <a:t>10/6/2017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750DE-0E3C-46B5-BC2C-5B4628307536}" type="slidenum">
              <a:rPr lang="en-US" smtClean="0"/>
              <a:t>‹#›</a:t>
            </a:fld>
            <a:endParaRPr lang="en-US" dirty="0"/>
          </a:p>
        </p:txBody>
      </p:sp>
    </p:spTree>
    <p:extLst>
      <p:ext uri="{BB962C8B-B14F-4D97-AF65-F5344CB8AC3E}">
        <p14:creationId xmlns:p14="http://schemas.microsoft.com/office/powerpoint/2010/main" val="393109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2</a:t>
            </a:fld>
            <a:endParaRPr lang="en-US" dirty="0"/>
          </a:p>
        </p:txBody>
      </p:sp>
    </p:spTree>
    <p:extLst>
      <p:ext uri="{BB962C8B-B14F-4D97-AF65-F5344CB8AC3E}">
        <p14:creationId xmlns:p14="http://schemas.microsoft.com/office/powerpoint/2010/main" val="92325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thing ends badly or it wouldn’t end!” While this may not be the case with every place it at least is a good place to start.</a:t>
            </a:r>
          </a:p>
          <a:p>
            <a:endParaRPr lang="en-US" baseline="0" dirty="0" smtClean="0"/>
          </a:p>
          <a:p>
            <a:pPr marL="171450" indent="-171450">
              <a:buFont typeface="Arial" panose="020B0604020202020204" pitchFamily="34" charset="0"/>
              <a:buChar char="•"/>
            </a:pPr>
            <a:r>
              <a:rPr lang="en-US" baseline="0" dirty="0" smtClean="0"/>
              <a:t>Sometimes its easier to just walk away, or we tell ourselves this is the case.  If you are leaving due to a sexual harassment issue, you should fight this before leaving.  You are worth too much to let this be the reason for change.  And if it happens to you it may be happening to someone else.</a:t>
            </a:r>
          </a:p>
          <a:p>
            <a:pPr marL="171450" indent="-171450">
              <a:buFont typeface="Arial" panose="020B0604020202020204" pitchFamily="34" charset="0"/>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Are you running away from something or running to something?</a:t>
            </a:r>
            <a:endParaRPr lang="en-US" baseline="0" dirty="0" smtClean="0"/>
          </a:p>
          <a:p>
            <a:endParaRPr lang="en-US" baseline="0" dirty="0" smtClean="0"/>
          </a:p>
          <a:p>
            <a:r>
              <a:rPr lang="en-US" baseline="0" dirty="0" smtClean="0"/>
              <a:t>How loyal are you verses how loyal is your company to you?</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3</a:t>
            </a:fld>
            <a:endParaRPr lang="en-US" dirty="0"/>
          </a:p>
        </p:txBody>
      </p:sp>
    </p:spTree>
    <p:extLst>
      <p:ext uri="{BB962C8B-B14F-4D97-AF65-F5344CB8AC3E}">
        <p14:creationId xmlns:p14="http://schemas.microsoft.com/office/powerpoint/2010/main" val="2435159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Your resume needs to be updated before you apply,</a:t>
            </a:r>
            <a:r>
              <a:rPr lang="en-US" baseline="0" dirty="0" smtClean="0"/>
              <a:t> this sounds really obvious but just make sure you update it first</a:t>
            </a:r>
            <a:r>
              <a:rPr lang="en-US" dirty="0" smtClean="0"/>
              <a:t>. </a:t>
            </a:r>
          </a:p>
          <a:p>
            <a:endParaRPr lang="en-US" dirty="0" smtClean="0"/>
          </a:p>
          <a:p>
            <a:r>
              <a:rPr lang="en-US" dirty="0" smtClean="0"/>
              <a:t>It should be professional and</a:t>
            </a:r>
            <a:r>
              <a:rPr lang="en-US" baseline="0" dirty="0" smtClean="0"/>
              <a:t> to the point with the minimal amount of information that proves you know what you are doing and make you look enticing. One page preferred, but no longer then two pages. If you are applying out of state/town and are willing to relocate (on your own, or company specified) put that on your resume, don’t make people guess. Don’t put your resume in a random format.</a:t>
            </a:r>
          </a:p>
          <a:p>
            <a:endParaRPr lang="en-US" baseline="0" dirty="0" smtClean="0"/>
          </a:p>
          <a:p>
            <a:r>
              <a:rPr lang="en-US" baseline="0" dirty="0" smtClean="0"/>
              <a:t>Make sure your contact information is up-to-date on your resume! </a:t>
            </a:r>
          </a:p>
          <a:p>
            <a:endParaRPr lang="en-US" baseline="0" dirty="0" smtClean="0"/>
          </a:p>
          <a:p>
            <a:r>
              <a:rPr lang="en-US" baseline="0" dirty="0" smtClean="0"/>
              <a:t>If you have short employment times be willing to “justify” those times and make sure you are upfront about it, don’t try and hide these details from any of the interviewers. </a:t>
            </a:r>
          </a:p>
          <a:p>
            <a:endParaRPr lang="en-US" baseline="0" dirty="0" smtClean="0"/>
          </a:p>
          <a:p>
            <a:r>
              <a:rPr lang="en-US" baseline="0" dirty="0" smtClean="0"/>
              <a:t>When you apply add a cover letter (these are not ignored and my be what is needed to get in the door).  If the job listing is “Playful” have fun with the cover letter, if it’s serious follow suit.</a:t>
            </a:r>
          </a:p>
          <a:p>
            <a:endParaRPr lang="en-US" baseline="0" dirty="0" smtClean="0"/>
          </a:p>
          <a:p>
            <a:r>
              <a:rPr lang="en-US" baseline="0" dirty="0" smtClean="0"/>
              <a:t>Review the requirements, if you are close apply, if you are way off and you really want to see how you might fit in, it’s not a bad idea to apply. A lot of places keep track of resume’s and applicants so they can reach out later for a better fitting job or opportunity that may be available in the future.</a:t>
            </a:r>
          </a:p>
        </p:txBody>
      </p:sp>
      <p:sp>
        <p:nvSpPr>
          <p:cNvPr id="4" name="Slide Number Placeholder 3"/>
          <p:cNvSpPr>
            <a:spLocks noGrp="1"/>
          </p:cNvSpPr>
          <p:nvPr>
            <p:ph type="sldNum" sz="quarter" idx="10"/>
          </p:nvPr>
        </p:nvSpPr>
        <p:spPr/>
        <p:txBody>
          <a:bodyPr/>
          <a:lstStyle/>
          <a:p>
            <a:fld id="{BB5750DE-0E3C-46B5-BC2C-5B4628307536}" type="slidenum">
              <a:rPr lang="en-US" smtClean="0"/>
              <a:t>4</a:t>
            </a:fld>
            <a:endParaRPr lang="en-US" dirty="0"/>
          </a:p>
        </p:txBody>
      </p:sp>
    </p:spTree>
    <p:extLst>
      <p:ext uri="{BB962C8B-B14F-4D97-AF65-F5344CB8AC3E}">
        <p14:creationId xmlns:p14="http://schemas.microsoft.com/office/powerpoint/2010/main" val="8159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usually company rhetoric</a:t>
            </a:r>
            <a:r>
              <a:rPr lang="en-US" baseline="0" dirty="0" smtClean="0"/>
              <a:t>, We are the best…, We have the best…, Look how great we are.</a:t>
            </a:r>
          </a:p>
          <a:p>
            <a:r>
              <a:rPr lang="en-US" baseline="0" dirty="0" smtClean="0"/>
              <a:t>Asking question is a good way for you to see what the team or manager is like. If they are very smug or vague about the answers maybe you don’t want to work here.</a:t>
            </a:r>
          </a:p>
          <a:p>
            <a:r>
              <a:rPr lang="en-US" dirty="0" smtClean="0"/>
              <a:t>Basically</a:t>
            </a:r>
            <a:r>
              <a:rPr lang="en-US" baseline="0" dirty="0" smtClean="0"/>
              <a:t> you want to stock the company like a teenager, find out employee reviews good and bad.</a:t>
            </a:r>
          </a:p>
          <a:p>
            <a:pPr marL="171450" indent="-171450">
              <a:buFont typeface="Arial" panose="020B0604020202020204" pitchFamily="34" charset="0"/>
              <a:buChar char="•"/>
            </a:pPr>
            <a:r>
              <a:rPr lang="en-US" baseline="0" dirty="0" smtClean="0"/>
              <a:t>Linkedin (people)</a:t>
            </a:r>
          </a:p>
          <a:p>
            <a:pPr marL="171450" indent="-171450">
              <a:buFont typeface="Arial" panose="020B0604020202020204" pitchFamily="34" charset="0"/>
              <a:buChar char="•"/>
            </a:pPr>
            <a:r>
              <a:rPr lang="en-US" baseline="0" dirty="0" smtClean="0"/>
              <a:t>Facebook (company)</a:t>
            </a:r>
          </a:p>
          <a:p>
            <a:pPr marL="171450" indent="-171450">
              <a:buFont typeface="Arial" panose="020B0604020202020204" pitchFamily="34" charset="0"/>
              <a:buChar char="•"/>
            </a:pPr>
            <a:r>
              <a:rPr lang="en-US" baseline="0" dirty="0" smtClean="0"/>
              <a:t>Twitter</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5</a:t>
            </a:fld>
            <a:endParaRPr lang="en-US" dirty="0"/>
          </a:p>
        </p:txBody>
      </p:sp>
    </p:spTree>
    <p:extLst>
      <p:ext uri="{BB962C8B-B14F-4D97-AF65-F5344CB8AC3E}">
        <p14:creationId xmlns:p14="http://schemas.microsoft.com/office/powerpoint/2010/main" val="297598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interview they “feel you out” to see if you want too much money, or if you are really seriously</a:t>
            </a:r>
            <a:r>
              <a:rPr lang="en-US" baseline="0" dirty="0" smtClean="0"/>
              <a:t> looking.  The person doing the interview is most likely not an IT person so try to avoid jargon.</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6</a:t>
            </a:fld>
            <a:endParaRPr lang="en-US" dirty="0"/>
          </a:p>
        </p:txBody>
      </p:sp>
    </p:spTree>
    <p:extLst>
      <p:ext uri="{BB962C8B-B14F-4D97-AF65-F5344CB8AC3E}">
        <p14:creationId xmlns:p14="http://schemas.microsoft.com/office/powerpoint/2010/main" val="47939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Calm down.</a:t>
            </a:r>
          </a:p>
          <a:p>
            <a:endParaRPr lang="en-US" dirty="0" smtClean="0"/>
          </a:p>
          <a:p>
            <a:r>
              <a:rPr lang="en-US" dirty="0" smtClean="0"/>
              <a:t>If you don’t know</a:t>
            </a:r>
            <a:r>
              <a:rPr lang="en-US" baseline="0" dirty="0" smtClean="0"/>
              <a:t> </a:t>
            </a:r>
            <a:r>
              <a:rPr lang="en-US" dirty="0" smtClean="0"/>
              <a:t>something,</a:t>
            </a:r>
            <a:r>
              <a:rPr lang="en-US" baseline="0" dirty="0" smtClean="0"/>
              <a:t> you can say “I think…” or “Is it like…” but don’t try and guess or make up an answer. The people on the other side of the table want to find out how you are going to fit into their environment, if you are guessing or making stuff up will they trust you? </a:t>
            </a:r>
          </a:p>
          <a:p>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7</a:t>
            </a:fld>
            <a:endParaRPr lang="en-US" dirty="0"/>
          </a:p>
        </p:txBody>
      </p:sp>
    </p:spTree>
    <p:extLst>
      <p:ext uri="{BB962C8B-B14F-4D97-AF65-F5344CB8AC3E}">
        <p14:creationId xmlns:p14="http://schemas.microsoft.com/office/powerpoint/2010/main" val="141100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ready to let your T-SQL skills shine.</a:t>
            </a:r>
          </a:p>
          <a:p>
            <a:endParaRPr lang="en-US" dirty="0" smtClean="0"/>
          </a:p>
          <a:p>
            <a:r>
              <a:rPr lang="en-US" dirty="0" smtClean="0"/>
              <a:t>You should</a:t>
            </a:r>
            <a:r>
              <a:rPr lang="en-US" baseline="0" dirty="0" smtClean="0"/>
              <a:t> be able to express your skills on a computer or white board and you may need to show your design skills by looking at </a:t>
            </a:r>
            <a:r>
              <a:rPr lang="en-US" baseline="0" dirty="0" smtClean="0"/>
              <a:t>SQL </a:t>
            </a:r>
            <a:r>
              <a:rPr lang="en-US" baseline="0" dirty="0" smtClean="0"/>
              <a:t>diagrams and understanding most or all of the symbols on the diagram.</a:t>
            </a:r>
          </a:p>
          <a:p>
            <a:endParaRPr lang="en-US" baseline="0" dirty="0" smtClean="0"/>
          </a:p>
          <a:p>
            <a:r>
              <a:rPr lang="en-US" baseline="0" dirty="0" smtClean="0"/>
              <a:t>DO NOT FREAK OUT.  </a:t>
            </a:r>
          </a:p>
          <a:p>
            <a:endParaRPr lang="en-US" baseline="0" dirty="0" smtClean="0"/>
          </a:p>
          <a:p>
            <a:r>
              <a:rPr lang="en-US" baseline="0" dirty="0" smtClean="0"/>
              <a:t>If you need help or can’t remember something talk it through, ask for help “how would you approach this problem?” can I use google (this could be a yes or no but if you don’t ask you can’t try).  </a:t>
            </a:r>
          </a:p>
          <a:p>
            <a:endParaRPr lang="en-US" baseline="0" dirty="0" smtClean="0"/>
          </a:p>
          <a:p>
            <a:r>
              <a:rPr lang="en-US" baseline="0" dirty="0" smtClean="0"/>
              <a:t>If you use google, know how to google the answer and apply the information to the example needed.  </a:t>
            </a:r>
            <a:endParaRPr lang="en-US" dirty="0"/>
          </a:p>
        </p:txBody>
      </p:sp>
      <p:sp>
        <p:nvSpPr>
          <p:cNvPr id="4" name="Slide Number Placeholder 3"/>
          <p:cNvSpPr>
            <a:spLocks noGrp="1"/>
          </p:cNvSpPr>
          <p:nvPr>
            <p:ph type="sldNum" sz="quarter" idx="10"/>
          </p:nvPr>
        </p:nvSpPr>
        <p:spPr/>
        <p:txBody>
          <a:bodyPr/>
          <a:lstStyle/>
          <a:p>
            <a:fld id="{BB5750DE-0E3C-46B5-BC2C-5B4628307536}" type="slidenum">
              <a:rPr lang="en-US" smtClean="0"/>
              <a:t>8</a:t>
            </a:fld>
            <a:endParaRPr lang="en-US" dirty="0"/>
          </a:p>
        </p:txBody>
      </p:sp>
    </p:spTree>
    <p:extLst>
      <p:ext uri="{BB962C8B-B14F-4D97-AF65-F5344CB8AC3E}">
        <p14:creationId xmlns:p14="http://schemas.microsoft.com/office/powerpoint/2010/main" val="3166339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10/6/2017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10/6/2017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10/6/2017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10/6/2017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10/6/2017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Interviewing for a DBA job</a:t>
            </a:r>
          </a:p>
        </p:txBody>
      </p:sp>
      <p:sp>
        <p:nvSpPr>
          <p:cNvPr id="3" name="Subtitle 2"/>
          <p:cNvSpPr>
            <a:spLocks noGrp="1"/>
          </p:cNvSpPr>
          <p:nvPr>
            <p:ph type="subTitle" idx="1"/>
          </p:nvPr>
        </p:nvSpPr>
        <p:spPr/>
        <p:txBody>
          <a:bodyPr>
            <a:normAutofit/>
          </a:bodyPr>
          <a:lstStyle/>
          <a:p>
            <a:r>
              <a:rPr lang="en-US" dirty="0" smtClean="0"/>
              <a:t>Steve Peterson, Manager Data Operations, 1800 CONTACTS INC</a:t>
            </a:r>
            <a:endParaRPr lang="en-US" dirty="0"/>
          </a:p>
        </p:txBody>
      </p:sp>
    </p:spTree>
    <p:extLst>
      <p:ext uri="{BB962C8B-B14F-4D97-AF65-F5344CB8AC3E}">
        <p14:creationId xmlns:p14="http://schemas.microsoft.com/office/powerpoint/2010/main" val="237735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76535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We are really </a:t>
            </a:r>
            <a:r>
              <a:rPr lang="en-US" i="1" dirty="0"/>
              <a:t>really</a:t>
            </a:r>
            <a:r>
              <a:rPr lang="en-US" dirty="0"/>
              <a:t> smart but can we show our best side when we </a:t>
            </a:r>
            <a:r>
              <a:rPr lang="en-US" dirty="0" smtClean="0"/>
              <a:t>interview</a:t>
            </a:r>
          </a:p>
          <a:p>
            <a:r>
              <a:rPr lang="en-US" dirty="0" smtClean="0"/>
              <a:t>Why Change</a:t>
            </a:r>
          </a:p>
          <a:p>
            <a:r>
              <a:rPr lang="en-US" dirty="0" smtClean="0"/>
              <a:t>Where to start</a:t>
            </a:r>
          </a:p>
          <a:p>
            <a:r>
              <a:rPr lang="en-US" dirty="0" smtClean="0"/>
              <a:t>Prepare, Prepare, Prepare</a:t>
            </a:r>
          </a:p>
          <a:p>
            <a:r>
              <a:rPr lang="en-US" dirty="0" smtClean="0"/>
              <a:t>I’ll </a:t>
            </a:r>
            <a:r>
              <a:rPr lang="en-US" dirty="0"/>
              <a:t>show you how to interview and a few tips and tricks to get over the interview jitters</a:t>
            </a:r>
            <a:r>
              <a:rPr lang="en-US" dirty="0" smtClean="0"/>
              <a:t>.</a:t>
            </a:r>
          </a:p>
          <a:p>
            <a:pPr lvl="1"/>
            <a:r>
              <a:rPr lang="en-US" dirty="0" smtClean="0"/>
              <a:t>Basic – Phone screen</a:t>
            </a:r>
          </a:p>
          <a:p>
            <a:pPr lvl="1"/>
            <a:r>
              <a:rPr lang="en-US" dirty="0" smtClean="0"/>
              <a:t>Technical </a:t>
            </a:r>
          </a:p>
          <a:p>
            <a:pPr lvl="1"/>
            <a:r>
              <a:rPr lang="en-US" dirty="0" smtClean="0"/>
              <a:t>Demonstrated skills</a:t>
            </a:r>
            <a:endParaRPr lang="en-US" dirty="0"/>
          </a:p>
          <a:p>
            <a:endParaRPr lang="en-US" dirty="0"/>
          </a:p>
        </p:txBody>
      </p:sp>
    </p:spTree>
    <p:extLst>
      <p:ext uri="{BB962C8B-B14F-4D97-AF65-F5344CB8AC3E}">
        <p14:creationId xmlns:p14="http://schemas.microsoft.com/office/powerpoint/2010/main" val="1178420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r>
              <a:rPr lang="en-US" baseline="0" dirty="0" smtClean="0"/>
              <a:t> change</a:t>
            </a:r>
            <a:endParaRPr lang="en-US" dirty="0"/>
          </a:p>
        </p:txBody>
      </p:sp>
      <p:sp>
        <p:nvSpPr>
          <p:cNvPr id="3" name="Content Placeholder 2"/>
          <p:cNvSpPr>
            <a:spLocks noGrp="1"/>
          </p:cNvSpPr>
          <p:nvPr>
            <p:ph idx="1"/>
          </p:nvPr>
        </p:nvSpPr>
        <p:spPr/>
        <p:txBody>
          <a:bodyPr/>
          <a:lstStyle/>
          <a:p>
            <a:r>
              <a:rPr lang="en-US" dirty="0" smtClean="0"/>
              <a:t>Something happened</a:t>
            </a:r>
          </a:p>
          <a:p>
            <a:r>
              <a:rPr lang="en-US" dirty="0" smtClean="0"/>
              <a:t>Someone</a:t>
            </a:r>
            <a:r>
              <a:rPr lang="en-US" baseline="0" dirty="0" smtClean="0"/>
              <a:t> did</a:t>
            </a:r>
            <a:r>
              <a:rPr lang="en-US" dirty="0" smtClean="0"/>
              <a:t> something I don’t want to deal with*</a:t>
            </a:r>
            <a:endParaRPr lang="en-US" baseline="0" dirty="0" smtClean="0"/>
          </a:p>
          <a:p>
            <a:r>
              <a:rPr lang="en-US" baseline="0" dirty="0" smtClean="0"/>
              <a:t>“I’ve finally had enough…!”</a:t>
            </a:r>
          </a:p>
          <a:p>
            <a:r>
              <a:rPr lang="en-US" baseline="0" dirty="0" smtClean="0"/>
              <a:t>Nobody likes me…</a:t>
            </a:r>
          </a:p>
          <a:p>
            <a:r>
              <a:rPr lang="en-US" baseline="0" dirty="0" smtClean="0"/>
              <a:t>Nobody cares…</a:t>
            </a:r>
          </a:p>
          <a:p>
            <a:r>
              <a:rPr lang="en-US" baseline="0" dirty="0" smtClean="0"/>
              <a:t>I’m Loyal but…</a:t>
            </a:r>
          </a:p>
          <a:p>
            <a:r>
              <a:rPr lang="en-US" baseline="0" dirty="0" smtClean="0"/>
              <a:t>MONEY</a:t>
            </a:r>
          </a:p>
          <a:p>
            <a:endParaRPr lang="en-US" dirty="0"/>
          </a:p>
        </p:txBody>
      </p:sp>
    </p:spTree>
    <p:extLst>
      <p:ext uri="{BB962C8B-B14F-4D97-AF65-F5344CB8AC3E}">
        <p14:creationId xmlns:p14="http://schemas.microsoft.com/office/powerpoint/2010/main" val="178546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a:t>
            </a:r>
            <a:r>
              <a:rPr lang="en-US" baseline="0" dirty="0" smtClean="0"/>
              <a:t> do you start</a:t>
            </a:r>
            <a:endParaRPr lang="en-US" dirty="0"/>
          </a:p>
        </p:txBody>
      </p:sp>
      <p:sp>
        <p:nvSpPr>
          <p:cNvPr id="3" name="Content Placeholder 2"/>
          <p:cNvSpPr>
            <a:spLocks noGrp="1"/>
          </p:cNvSpPr>
          <p:nvPr>
            <p:ph idx="1"/>
          </p:nvPr>
        </p:nvSpPr>
        <p:spPr/>
        <p:txBody>
          <a:bodyPr/>
          <a:lstStyle/>
          <a:p>
            <a:r>
              <a:rPr lang="en-US" dirty="0" smtClean="0"/>
              <a:t>Resume &amp; Cover Letter</a:t>
            </a:r>
          </a:p>
          <a:p>
            <a:r>
              <a:rPr lang="en-US" dirty="0" smtClean="0"/>
              <a:t>Job Requirements Review - DEMO</a:t>
            </a:r>
          </a:p>
          <a:p>
            <a:r>
              <a:rPr lang="en-US" dirty="0" smtClean="0"/>
              <a:t>When</a:t>
            </a:r>
            <a:r>
              <a:rPr lang="en-US" baseline="0" dirty="0" smtClean="0"/>
              <a:t> </a:t>
            </a:r>
            <a:r>
              <a:rPr lang="en-US" baseline="0" dirty="0" smtClean="0"/>
              <a:t>to be up-front with your current </a:t>
            </a:r>
            <a:r>
              <a:rPr lang="en-US" baseline="0" dirty="0" smtClean="0"/>
              <a:t>gig</a:t>
            </a:r>
          </a:p>
          <a:p>
            <a:r>
              <a:rPr lang="en-US" dirty="0"/>
              <a:t>Job board </a:t>
            </a:r>
          </a:p>
          <a:p>
            <a:endParaRPr lang="en-US" dirty="0" smtClean="0"/>
          </a:p>
          <a:p>
            <a:endParaRPr lang="en-US" dirty="0"/>
          </a:p>
        </p:txBody>
      </p:sp>
    </p:spTree>
    <p:extLst>
      <p:ext uri="{BB962C8B-B14F-4D97-AF65-F5344CB8AC3E}">
        <p14:creationId xmlns:p14="http://schemas.microsoft.com/office/powerpoint/2010/main" val="2560412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prepare, Prepare </a:t>
            </a:r>
            <a:endParaRPr lang="en-US" dirty="0"/>
          </a:p>
        </p:txBody>
      </p:sp>
      <p:sp>
        <p:nvSpPr>
          <p:cNvPr id="3" name="Content Placeholder 2"/>
          <p:cNvSpPr>
            <a:spLocks noGrp="1"/>
          </p:cNvSpPr>
          <p:nvPr>
            <p:ph idx="1"/>
          </p:nvPr>
        </p:nvSpPr>
        <p:spPr/>
        <p:txBody>
          <a:bodyPr/>
          <a:lstStyle/>
          <a:p>
            <a:r>
              <a:rPr lang="en-US" dirty="0" smtClean="0"/>
              <a:t>Find out about the company</a:t>
            </a:r>
          </a:p>
          <a:p>
            <a:r>
              <a:rPr lang="en-US" dirty="0" smtClean="0"/>
              <a:t>Read about the companies culture on their website.</a:t>
            </a:r>
          </a:p>
          <a:p>
            <a:r>
              <a:rPr lang="en-US" dirty="0" smtClean="0"/>
              <a:t>See what perks they offer</a:t>
            </a:r>
          </a:p>
          <a:p>
            <a:pPr lvl="1"/>
            <a:r>
              <a:rPr lang="en-US" dirty="0" smtClean="0"/>
              <a:t>Ask questions about the “perks” to </a:t>
            </a:r>
            <a:r>
              <a:rPr lang="en-US" u="sng" dirty="0" smtClean="0"/>
              <a:t>every person</a:t>
            </a:r>
            <a:r>
              <a:rPr lang="en-US" dirty="0" smtClean="0"/>
              <a:t> who interviews you.</a:t>
            </a:r>
          </a:p>
          <a:p>
            <a:r>
              <a:rPr lang="en-US" dirty="0" smtClean="0"/>
              <a:t>Try to find out about people you may be interview with</a:t>
            </a:r>
          </a:p>
          <a:p>
            <a:pPr marL="0" indent="0">
              <a:buNone/>
            </a:pPr>
            <a:endParaRPr lang="en-US" dirty="0"/>
          </a:p>
        </p:txBody>
      </p:sp>
    </p:spTree>
    <p:extLst>
      <p:ext uri="{BB962C8B-B14F-4D97-AF65-F5344CB8AC3E}">
        <p14:creationId xmlns:p14="http://schemas.microsoft.com/office/powerpoint/2010/main" val="289327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10" y="764373"/>
            <a:ext cx="10741090" cy="1293028"/>
          </a:xfrm>
        </p:spPr>
        <p:txBody>
          <a:bodyPr/>
          <a:lstStyle/>
          <a:p>
            <a:r>
              <a:rPr lang="en-US" dirty="0" smtClean="0"/>
              <a:t>Basic Phone screen or first Interview </a:t>
            </a:r>
            <a:endParaRPr lang="en-US" dirty="0"/>
          </a:p>
        </p:txBody>
      </p:sp>
      <p:sp>
        <p:nvSpPr>
          <p:cNvPr id="3" name="Content Placeholder 2"/>
          <p:cNvSpPr>
            <a:spLocks noGrp="1"/>
          </p:cNvSpPr>
          <p:nvPr>
            <p:ph idx="1"/>
          </p:nvPr>
        </p:nvSpPr>
        <p:spPr/>
        <p:txBody>
          <a:bodyPr/>
          <a:lstStyle/>
          <a:p>
            <a:r>
              <a:rPr lang="en-US" dirty="0" smtClean="0"/>
              <a:t>Almost</a:t>
            </a:r>
            <a:r>
              <a:rPr lang="en-US" baseline="0" dirty="0" smtClean="0"/>
              <a:t> every “1</a:t>
            </a:r>
            <a:r>
              <a:rPr lang="en-US" baseline="30000" dirty="0" smtClean="0"/>
              <a:t>st</a:t>
            </a:r>
            <a:r>
              <a:rPr lang="en-US" baseline="0" dirty="0" smtClean="0"/>
              <a:t>” interview is a basic question and answer session.</a:t>
            </a:r>
          </a:p>
          <a:p>
            <a:pPr lvl="1"/>
            <a:r>
              <a:rPr lang="en-US" dirty="0" smtClean="0"/>
              <a:t>What is your plan for 5 years</a:t>
            </a:r>
          </a:p>
          <a:p>
            <a:pPr lvl="1"/>
            <a:r>
              <a:rPr lang="en-US" dirty="0" smtClean="0"/>
              <a:t>When</a:t>
            </a:r>
            <a:r>
              <a:rPr lang="en-US" baseline="0" dirty="0" smtClean="0"/>
              <a:t> did you fail</a:t>
            </a:r>
          </a:p>
          <a:p>
            <a:pPr lvl="2"/>
            <a:r>
              <a:rPr lang="en-US" baseline="0" dirty="0" smtClean="0"/>
              <a:t>What have you learned from your mistakes</a:t>
            </a:r>
          </a:p>
          <a:p>
            <a:pPr lvl="1"/>
            <a:r>
              <a:rPr lang="en-US" dirty="0" smtClean="0"/>
              <a:t>How</a:t>
            </a:r>
            <a:r>
              <a:rPr lang="en-US" baseline="0" dirty="0" smtClean="0"/>
              <a:t> much money do you want</a:t>
            </a:r>
          </a:p>
          <a:p>
            <a:pPr lvl="1"/>
            <a:r>
              <a:rPr lang="en-US" baseline="0" dirty="0" smtClean="0"/>
              <a:t>Can we contact your references</a:t>
            </a:r>
          </a:p>
          <a:p>
            <a:pPr lvl="1"/>
            <a:r>
              <a:rPr lang="en-US" dirty="0" smtClean="0"/>
              <a:t>Ability to think on your </a:t>
            </a:r>
            <a:r>
              <a:rPr lang="en-US" dirty="0" smtClean="0"/>
              <a:t>feet – Not technical</a:t>
            </a:r>
            <a:endParaRPr lang="en-US" dirty="0" smtClean="0"/>
          </a:p>
          <a:p>
            <a:pPr lvl="1"/>
            <a:r>
              <a:rPr lang="en-US" dirty="0" smtClean="0"/>
              <a:t>Availability</a:t>
            </a:r>
          </a:p>
          <a:p>
            <a:pPr lvl="2"/>
            <a:r>
              <a:rPr lang="en-US" dirty="0" smtClean="0"/>
              <a:t>Two week notice or loose ends that need to be tied up (large projects).</a:t>
            </a:r>
          </a:p>
          <a:p>
            <a:pPr lvl="1"/>
            <a:r>
              <a:rPr lang="en-US" dirty="0" smtClean="0"/>
              <a:t>Motivation for this position</a:t>
            </a:r>
            <a:endParaRPr lang="en-US" dirty="0"/>
          </a:p>
        </p:txBody>
      </p:sp>
    </p:spTree>
    <p:extLst>
      <p:ext uri="{BB962C8B-B14F-4D97-AF65-F5344CB8AC3E}">
        <p14:creationId xmlns:p14="http://schemas.microsoft.com/office/powerpoint/2010/main" val="56882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or follow-up</a:t>
            </a:r>
            <a:endParaRPr lang="en-US" dirty="0"/>
          </a:p>
        </p:txBody>
      </p:sp>
      <p:sp>
        <p:nvSpPr>
          <p:cNvPr id="3" name="Content Placeholder 2"/>
          <p:cNvSpPr>
            <a:spLocks noGrp="1"/>
          </p:cNvSpPr>
          <p:nvPr>
            <p:ph idx="1"/>
          </p:nvPr>
        </p:nvSpPr>
        <p:spPr/>
        <p:txBody>
          <a:bodyPr>
            <a:normAutofit lnSpcReduction="10000"/>
          </a:bodyPr>
          <a:lstStyle/>
          <a:p>
            <a:r>
              <a:rPr lang="en-US" dirty="0" smtClean="0"/>
              <a:t>Calm down (remember you’re smart</a:t>
            </a:r>
            <a:r>
              <a:rPr lang="en-US" dirty="0" smtClean="0"/>
              <a:t>) you made it through </a:t>
            </a:r>
            <a:r>
              <a:rPr lang="en-US" smtClean="0"/>
              <a:t>one interview</a:t>
            </a:r>
            <a:endParaRPr lang="en-US" dirty="0" smtClean="0"/>
          </a:p>
          <a:p>
            <a:r>
              <a:rPr lang="en-US" dirty="0" smtClean="0"/>
              <a:t>Plan on getting to the interview earlier (10-15 minutes)</a:t>
            </a:r>
          </a:p>
          <a:p>
            <a:r>
              <a:rPr lang="en-US" dirty="0" smtClean="0"/>
              <a:t>If you need caffeine have your normal amount (don’t power bomb 2 Rock Stars to be “on”)</a:t>
            </a:r>
          </a:p>
          <a:p>
            <a:r>
              <a:rPr lang="en-US" dirty="0" smtClean="0"/>
              <a:t>Lets</a:t>
            </a:r>
            <a:r>
              <a:rPr lang="en-US" baseline="0" dirty="0" smtClean="0"/>
              <a:t> look at some questions:</a:t>
            </a:r>
          </a:p>
          <a:p>
            <a:pPr lvl="1"/>
            <a:r>
              <a:rPr lang="en-US" dirty="0" smtClean="0"/>
              <a:t>The</a:t>
            </a:r>
            <a:r>
              <a:rPr lang="en-US" baseline="0" dirty="0" smtClean="0"/>
              <a:t> list of questions come from SQL Server 7.0 and SQL Server 2000</a:t>
            </a:r>
          </a:p>
          <a:p>
            <a:pPr lvl="1"/>
            <a:r>
              <a:rPr lang="en-US" baseline="0" dirty="0" smtClean="0"/>
              <a:t>We should all know these questions</a:t>
            </a:r>
          </a:p>
          <a:p>
            <a:pPr lvl="1"/>
            <a:r>
              <a:rPr lang="en-US" baseline="0" dirty="0" smtClean="0"/>
              <a:t>We’ve adapted  some of the questions for “interview” style</a:t>
            </a:r>
            <a:r>
              <a:rPr lang="en-US" dirty="0" smtClean="0"/>
              <a:t> but the information is pretty basic</a:t>
            </a:r>
          </a:p>
          <a:p>
            <a:pPr lvl="1"/>
            <a:r>
              <a:rPr lang="en-US" dirty="0" smtClean="0"/>
              <a:t>Lets see some of these in action – DEMO</a:t>
            </a:r>
          </a:p>
          <a:p>
            <a:r>
              <a:rPr lang="en-US" dirty="0" smtClean="0"/>
              <a:t>Remember to stay calm, if you don’t know something say so.</a:t>
            </a:r>
            <a:endParaRPr lang="en-US" dirty="0"/>
          </a:p>
        </p:txBody>
      </p:sp>
    </p:spTree>
    <p:extLst>
      <p:ext uri="{BB962C8B-B14F-4D97-AF65-F5344CB8AC3E}">
        <p14:creationId xmlns:p14="http://schemas.microsoft.com/office/powerpoint/2010/main" val="2232111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a:t>
            </a:r>
            <a:r>
              <a:rPr lang="en-US" baseline="0" dirty="0" smtClean="0"/>
              <a:t> skills</a:t>
            </a:r>
            <a:endParaRPr lang="en-US" dirty="0"/>
          </a:p>
        </p:txBody>
      </p:sp>
      <p:sp>
        <p:nvSpPr>
          <p:cNvPr id="3" name="Content Placeholder 2"/>
          <p:cNvSpPr>
            <a:spLocks noGrp="1"/>
          </p:cNvSpPr>
          <p:nvPr>
            <p:ph idx="1"/>
          </p:nvPr>
        </p:nvSpPr>
        <p:spPr/>
        <p:txBody>
          <a:bodyPr/>
          <a:lstStyle/>
          <a:p>
            <a:r>
              <a:rPr lang="en-US" dirty="0" smtClean="0"/>
              <a:t>Let see those T-SQL skills with a DEMO. </a:t>
            </a:r>
          </a:p>
          <a:p>
            <a:pPr marL="0" indent="0">
              <a:buNone/>
            </a:pPr>
            <a:endParaRPr lang="en-US" dirty="0"/>
          </a:p>
        </p:txBody>
      </p:sp>
      <p:pic>
        <p:nvPicPr>
          <p:cNvPr id="4" name="Picture 3"/>
          <p:cNvPicPr>
            <a:picLocks noChangeAspect="1"/>
          </p:cNvPicPr>
          <p:nvPr/>
        </p:nvPicPr>
        <p:blipFill>
          <a:blip r:embed="rId3"/>
          <a:stretch>
            <a:fillRect/>
          </a:stretch>
        </p:blipFill>
        <p:spPr>
          <a:xfrm>
            <a:off x="1666875" y="152400"/>
            <a:ext cx="8858250" cy="6553200"/>
          </a:xfrm>
          <a:prstGeom prst="rect">
            <a:avLst/>
          </a:prstGeom>
        </p:spPr>
      </p:pic>
    </p:spTree>
    <p:extLst>
      <p:ext uri="{BB962C8B-B14F-4D97-AF65-F5344CB8AC3E}">
        <p14:creationId xmlns:p14="http://schemas.microsoft.com/office/powerpoint/2010/main" val="35221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US" dirty="0"/>
          </a:p>
        </p:txBody>
      </p:sp>
      <p:sp>
        <p:nvSpPr>
          <p:cNvPr id="3" name="Content Placeholder 2"/>
          <p:cNvSpPr>
            <a:spLocks noGrp="1"/>
          </p:cNvSpPr>
          <p:nvPr>
            <p:ph idx="1"/>
          </p:nvPr>
        </p:nvSpPr>
        <p:spPr/>
        <p:txBody>
          <a:bodyPr/>
          <a:lstStyle/>
          <a:p>
            <a:r>
              <a:rPr lang="en-US" dirty="0"/>
              <a:t>Why Change</a:t>
            </a:r>
          </a:p>
          <a:p>
            <a:r>
              <a:rPr lang="en-US" dirty="0"/>
              <a:t>Where to start</a:t>
            </a:r>
          </a:p>
          <a:p>
            <a:r>
              <a:rPr lang="en-US" dirty="0"/>
              <a:t>Prepare, Prepare, Prepare</a:t>
            </a:r>
          </a:p>
          <a:p>
            <a:r>
              <a:rPr lang="en-US" dirty="0"/>
              <a:t>I’ll show you how to interview and a few tips and tricks to get over the interview jitters.</a:t>
            </a:r>
          </a:p>
          <a:p>
            <a:pPr lvl="1"/>
            <a:r>
              <a:rPr lang="en-US" dirty="0"/>
              <a:t>Basic – Phone screen</a:t>
            </a:r>
          </a:p>
          <a:p>
            <a:pPr lvl="1"/>
            <a:r>
              <a:rPr lang="en-US" dirty="0"/>
              <a:t>Technical </a:t>
            </a:r>
          </a:p>
          <a:p>
            <a:pPr lvl="1"/>
            <a:r>
              <a:rPr lang="en-US" dirty="0"/>
              <a:t>Demonstrated skills</a:t>
            </a:r>
          </a:p>
          <a:p>
            <a:endParaRPr lang="en-US" dirty="0"/>
          </a:p>
        </p:txBody>
      </p:sp>
    </p:spTree>
    <p:extLst>
      <p:ext uri="{BB962C8B-B14F-4D97-AF65-F5344CB8AC3E}">
        <p14:creationId xmlns:p14="http://schemas.microsoft.com/office/powerpoint/2010/main" val="345936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TotalTime>
  <Words>1110</Words>
  <Application>Microsoft Office PowerPoint</Application>
  <PresentationFormat>Widescreen</PresentationFormat>
  <Paragraphs>105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Interviewing for a DBA job</vt:lpstr>
      <vt:lpstr>Agenda</vt:lpstr>
      <vt:lpstr>Why change</vt:lpstr>
      <vt:lpstr>Where do you start</vt:lpstr>
      <vt:lpstr>Prepare, prepare, Prepare </vt:lpstr>
      <vt:lpstr>Basic Phone screen or first Interview </vt:lpstr>
      <vt:lpstr>Technical or follow-up</vt:lpstr>
      <vt:lpstr>Demonstrate skills</vt:lpstr>
      <vt:lpstr>Wrap-up</vt:lpstr>
      <vt:lpstr>PowerPoint Presentation</vt:lpstr>
    </vt:vector>
  </TitlesOfParts>
  <Company>1-800 CONTACTS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Interviewing for a DBA job</dc:title>
  <dc:creator>Steven Peterson</dc:creator>
  <cp:lastModifiedBy>Dr Blind</cp:lastModifiedBy>
  <cp:revision>15</cp:revision>
  <dcterms:created xsi:type="dcterms:W3CDTF">2017-10-06T17:17:59Z</dcterms:created>
  <dcterms:modified xsi:type="dcterms:W3CDTF">2017-10-07T00:00:20Z</dcterms:modified>
</cp:coreProperties>
</file>