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0.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11.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12.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13.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16.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17.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4"/>
  </p:sldMasterIdLst>
  <p:notesMasterIdLst>
    <p:notesMasterId r:id="rId40"/>
  </p:notesMasterIdLst>
  <p:sldIdLst>
    <p:sldId id="256" r:id="rId5"/>
    <p:sldId id="257" r:id="rId6"/>
    <p:sldId id="258" r:id="rId7"/>
    <p:sldId id="267" r:id="rId8"/>
    <p:sldId id="259" r:id="rId9"/>
    <p:sldId id="260" r:id="rId10"/>
    <p:sldId id="261" r:id="rId11"/>
    <p:sldId id="262" r:id="rId12"/>
    <p:sldId id="263" r:id="rId13"/>
    <p:sldId id="264" r:id="rId14"/>
    <p:sldId id="265" r:id="rId15"/>
    <p:sldId id="266" r:id="rId16"/>
    <p:sldId id="270" r:id="rId17"/>
    <p:sldId id="268" r:id="rId18"/>
    <p:sldId id="271" r:id="rId19"/>
    <p:sldId id="272" r:id="rId20"/>
    <p:sldId id="273" r:id="rId21"/>
    <p:sldId id="274" r:id="rId22"/>
    <p:sldId id="275" r:id="rId23"/>
    <p:sldId id="276" r:id="rId24"/>
    <p:sldId id="277" r:id="rId25"/>
    <p:sldId id="282" r:id="rId26"/>
    <p:sldId id="278" r:id="rId27"/>
    <p:sldId id="281" r:id="rId28"/>
    <p:sldId id="279" r:id="rId29"/>
    <p:sldId id="280" r:id="rId30"/>
    <p:sldId id="289" r:id="rId31"/>
    <p:sldId id="283" r:id="rId32"/>
    <p:sldId id="284" r:id="rId33"/>
    <p:sldId id="285" r:id="rId34"/>
    <p:sldId id="286" r:id="rId35"/>
    <p:sldId id="291" r:id="rId36"/>
    <p:sldId id="292" r:id="rId37"/>
    <p:sldId id="287" r:id="rId38"/>
    <p:sldId id="288"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51ADEF-7C69-4430-9459-476C16E69801}" type="doc">
      <dgm:prSet loTypeId="urn:microsoft.com/office/officeart/2005/8/layout/hProcess9" loCatId="process" qsTypeId="urn:microsoft.com/office/officeart/2005/8/quickstyle/simple1" qsCatId="simple" csTypeId="urn:microsoft.com/office/officeart/2005/8/colors/colorful1" csCatId="colorful"/>
      <dgm:spPr/>
      <dgm:t>
        <a:bodyPr/>
        <a:lstStyle/>
        <a:p>
          <a:endParaRPr lang="en-US"/>
        </a:p>
      </dgm:t>
    </dgm:pt>
    <dgm:pt modelId="{4F6568F0-80A2-4CAA-B462-74D6E1BA1379}">
      <dgm:prSet/>
      <dgm:spPr/>
      <dgm:t>
        <a:bodyPr/>
        <a:lstStyle/>
        <a:p>
          <a:pPr rtl="0" eaLnBrk="1" latinLnBrk="0" hangingPunct="1">
            <a:buClrTx/>
            <a:buSzPts val="2800"/>
            <a:buFont typeface="Arial" panose="020B0604020202020204" pitchFamily="34" charset="0"/>
            <a:buChar char="•"/>
          </a:pPr>
          <a:r>
            <a:rPr lang="en-US"/>
            <a:t>Security in Azure</a:t>
          </a:r>
        </a:p>
      </dgm:t>
    </dgm:pt>
    <dgm:pt modelId="{E2137DE2-E955-461B-A848-30CB528296EC}" type="parTrans" cxnId="{C7916D12-C55B-4AB6-923D-0DACA1359C43}">
      <dgm:prSet/>
      <dgm:spPr/>
      <dgm:t>
        <a:bodyPr/>
        <a:lstStyle/>
        <a:p>
          <a:endParaRPr lang="en-US"/>
        </a:p>
      </dgm:t>
    </dgm:pt>
    <dgm:pt modelId="{425EF2A1-5BF1-445F-9F0C-9E0B7C429DD1}" type="sibTrans" cxnId="{C7916D12-C55B-4AB6-923D-0DACA1359C43}">
      <dgm:prSet/>
      <dgm:spPr/>
      <dgm:t>
        <a:bodyPr/>
        <a:lstStyle/>
        <a:p>
          <a:endParaRPr lang="en-US"/>
        </a:p>
      </dgm:t>
    </dgm:pt>
    <dgm:pt modelId="{B38B52E5-18FE-410F-8FCE-5D2254E75DB7}">
      <dgm:prSet/>
      <dgm:spPr/>
      <dgm:t>
        <a:bodyPr/>
        <a:lstStyle/>
        <a:p>
          <a:pPr rtl="0" eaLnBrk="1" latinLnBrk="0" hangingPunct="1"/>
          <a:r>
            <a:rPr lang="en-US"/>
            <a:t>Availability in Azure</a:t>
          </a:r>
        </a:p>
      </dgm:t>
    </dgm:pt>
    <dgm:pt modelId="{80A3C309-7203-4868-BBE6-FECC8894A5D9}" type="parTrans" cxnId="{0579003E-F58C-47CB-844E-CD300CB9B293}">
      <dgm:prSet/>
      <dgm:spPr/>
      <dgm:t>
        <a:bodyPr/>
        <a:lstStyle/>
        <a:p>
          <a:endParaRPr lang="en-US"/>
        </a:p>
      </dgm:t>
    </dgm:pt>
    <dgm:pt modelId="{0A702B74-6F05-4623-89C1-5ABBD7B1BD49}" type="sibTrans" cxnId="{0579003E-F58C-47CB-844E-CD300CB9B293}">
      <dgm:prSet/>
      <dgm:spPr/>
      <dgm:t>
        <a:bodyPr/>
        <a:lstStyle/>
        <a:p>
          <a:endParaRPr lang="en-US"/>
        </a:p>
      </dgm:t>
    </dgm:pt>
    <dgm:pt modelId="{283CBEF6-4385-4082-9E60-7F7B251213DB}">
      <dgm:prSet/>
      <dgm:spPr/>
      <dgm:t>
        <a:bodyPr/>
        <a:lstStyle/>
        <a:p>
          <a:pPr rtl="0" eaLnBrk="1" latinLnBrk="0" hangingPunct="1"/>
          <a:r>
            <a:rPr lang="en-US"/>
            <a:t>Scalability in Azure</a:t>
          </a:r>
        </a:p>
      </dgm:t>
    </dgm:pt>
    <dgm:pt modelId="{D23B737D-D92D-48BC-9CB7-B4657E518C19}" type="parTrans" cxnId="{E089912C-C94B-4E3F-BA54-7DF7E362B4E0}">
      <dgm:prSet/>
      <dgm:spPr/>
      <dgm:t>
        <a:bodyPr/>
        <a:lstStyle/>
        <a:p>
          <a:endParaRPr lang="en-US"/>
        </a:p>
      </dgm:t>
    </dgm:pt>
    <dgm:pt modelId="{F2D57A8F-8D98-4D21-B65B-A57592BDBDB4}" type="sibTrans" cxnId="{E089912C-C94B-4E3F-BA54-7DF7E362B4E0}">
      <dgm:prSet/>
      <dgm:spPr/>
      <dgm:t>
        <a:bodyPr/>
        <a:lstStyle/>
        <a:p>
          <a:endParaRPr lang="en-US"/>
        </a:p>
      </dgm:t>
    </dgm:pt>
    <dgm:pt modelId="{A47E8564-0E8D-4813-86B8-79C4DB7056FD}" type="pres">
      <dgm:prSet presAssocID="{1D51ADEF-7C69-4430-9459-476C16E69801}" presName="CompostProcess" presStyleCnt="0">
        <dgm:presLayoutVars>
          <dgm:dir/>
          <dgm:resizeHandles val="exact"/>
        </dgm:presLayoutVars>
      </dgm:prSet>
      <dgm:spPr/>
    </dgm:pt>
    <dgm:pt modelId="{B3EF23F5-B792-41FF-BFF5-299AF14BDF29}" type="pres">
      <dgm:prSet presAssocID="{1D51ADEF-7C69-4430-9459-476C16E69801}" presName="arrow" presStyleLbl="bgShp" presStyleIdx="0" presStyleCnt="1"/>
      <dgm:spPr/>
    </dgm:pt>
    <dgm:pt modelId="{22E29769-293C-4F2C-9AEA-8D60761BD692}" type="pres">
      <dgm:prSet presAssocID="{1D51ADEF-7C69-4430-9459-476C16E69801}" presName="linearProcess" presStyleCnt="0"/>
      <dgm:spPr/>
    </dgm:pt>
    <dgm:pt modelId="{E2AF09CD-E6E5-41F9-85EA-512A6250AAE3}" type="pres">
      <dgm:prSet presAssocID="{4F6568F0-80A2-4CAA-B462-74D6E1BA1379}" presName="textNode" presStyleLbl="node1" presStyleIdx="0" presStyleCnt="3">
        <dgm:presLayoutVars>
          <dgm:bulletEnabled val="1"/>
        </dgm:presLayoutVars>
      </dgm:prSet>
      <dgm:spPr/>
    </dgm:pt>
    <dgm:pt modelId="{0807C0AD-08B9-46E2-A3A9-E5B9F72907FE}" type="pres">
      <dgm:prSet presAssocID="{425EF2A1-5BF1-445F-9F0C-9E0B7C429DD1}" presName="sibTrans" presStyleCnt="0"/>
      <dgm:spPr/>
    </dgm:pt>
    <dgm:pt modelId="{37F09BCF-2295-40F9-801D-CD7E19FF68C5}" type="pres">
      <dgm:prSet presAssocID="{B38B52E5-18FE-410F-8FCE-5D2254E75DB7}" presName="textNode" presStyleLbl="node1" presStyleIdx="1" presStyleCnt="3">
        <dgm:presLayoutVars>
          <dgm:bulletEnabled val="1"/>
        </dgm:presLayoutVars>
      </dgm:prSet>
      <dgm:spPr/>
    </dgm:pt>
    <dgm:pt modelId="{49152D6D-CE56-4F4A-A554-789190D26B34}" type="pres">
      <dgm:prSet presAssocID="{0A702B74-6F05-4623-89C1-5ABBD7B1BD49}" presName="sibTrans" presStyleCnt="0"/>
      <dgm:spPr/>
    </dgm:pt>
    <dgm:pt modelId="{F41E7145-3459-4C32-8457-0FC3773C9365}" type="pres">
      <dgm:prSet presAssocID="{283CBEF6-4385-4082-9E60-7F7B251213DB}" presName="textNode" presStyleLbl="node1" presStyleIdx="2" presStyleCnt="3">
        <dgm:presLayoutVars>
          <dgm:bulletEnabled val="1"/>
        </dgm:presLayoutVars>
      </dgm:prSet>
      <dgm:spPr/>
    </dgm:pt>
  </dgm:ptLst>
  <dgm:cxnLst>
    <dgm:cxn modelId="{C7916D12-C55B-4AB6-923D-0DACA1359C43}" srcId="{1D51ADEF-7C69-4430-9459-476C16E69801}" destId="{4F6568F0-80A2-4CAA-B462-74D6E1BA1379}" srcOrd="0" destOrd="0" parTransId="{E2137DE2-E955-461B-A848-30CB528296EC}" sibTransId="{425EF2A1-5BF1-445F-9F0C-9E0B7C429DD1}"/>
    <dgm:cxn modelId="{E089912C-C94B-4E3F-BA54-7DF7E362B4E0}" srcId="{1D51ADEF-7C69-4430-9459-476C16E69801}" destId="{283CBEF6-4385-4082-9E60-7F7B251213DB}" srcOrd="2" destOrd="0" parTransId="{D23B737D-D92D-48BC-9CB7-B4657E518C19}" sibTransId="{F2D57A8F-8D98-4D21-B65B-A57592BDBDB4}"/>
    <dgm:cxn modelId="{DEF8285D-BEB1-4613-A8B4-B4B5F22B3118}" type="presOf" srcId="{1D51ADEF-7C69-4430-9459-476C16E69801}" destId="{A47E8564-0E8D-4813-86B8-79C4DB7056FD}" srcOrd="0" destOrd="0" presId="urn:microsoft.com/office/officeart/2005/8/layout/hProcess9"/>
    <dgm:cxn modelId="{68AA4712-D425-4085-825E-11F3DFABCF21}" type="presOf" srcId="{B38B52E5-18FE-410F-8FCE-5D2254E75DB7}" destId="{37F09BCF-2295-40F9-801D-CD7E19FF68C5}" srcOrd="0" destOrd="0" presId="urn:microsoft.com/office/officeart/2005/8/layout/hProcess9"/>
    <dgm:cxn modelId="{DF5D9AF5-B15F-4DF6-A344-09A0D4C6067E}" type="presOf" srcId="{283CBEF6-4385-4082-9E60-7F7B251213DB}" destId="{F41E7145-3459-4C32-8457-0FC3773C9365}" srcOrd="0" destOrd="0" presId="urn:microsoft.com/office/officeart/2005/8/layout/hProcess9"/>
    <dgm:cxn modelId="{0579003E-F58C-47CB-844E-CD300CB9B293}" srcId="{1D51ADEF-7C69-4430-9459-476C16E69801}" destId="{B38B52E5-18FE-410F-8FCE-5D2254E75DB7}" srcOrd="1" destOrd="0" parTransId="{80A3C309-7203-4868-BBE6-FECC8894A5D9}" sibTransId="{0A702B74-6F05-4623-89C1-5ABBD7B1BD49}"/>
    <dgm:cxn modelId="{B5A335FC-AE2A-46BB-B26F-090E0AFD1DAC}" type="presOf" srcId="{4F6568F0-80A2-4CAA-B462-74D6E1BA1379}" destId="{E2AF09CD-E6E5-41F9-85EA-512A6250AAE3}" srcOrd="0" destOrd="0" presId="urn:microsoft.com/office/officeart/2005/8/layout/hProcess9"/>
    <dgm:cxn modelId="{8CA35A11-33DB-490A-9760-CFB778712AAB}" type="presParOf" srcId="{A47E8564-0E8D-4813-86B8-79C4DB7056FD}" destId="{B3EF23F5-B792-41FF-BFF5-299AF14BDF29}" srcOrd="0" destOrd="0" presId="urn:microsoft.com/office/officeart/2005/8/layout/hProcess9"/>
    <dgm:cxn modelId="{2787E4F7-9045-42D7-9FCD-20ECFDDEBC19}" type="presParOf" srcId="{A47E8564-0E8D-4813-86B8-79C4DB7056FD}" destId="{22E29769-293C-4F2C-9AEA-8D60761BD692}" srcOrd="1" destOrd="0" presId="urn:microsoft.com/office/officeart/2005/8/layout/hProcess9"/>
    <dgm:cxn modelId="{3674D114-B313-4E41-A8B4-85C1351C7B6A}" type="presParOf" srcId="{22E29769-293C-4F2C-9AEA-8D60761BD692}" destId="{E2AF09CD-E6E5-41F9-85EA-512A6250AAE3}" srcOrd="0" destOrd="0" presId="urn:microsoft.com/office/officeart/2005/8/layout/hProcess9"/>
    <dgm:cxn modelId="{C836E21A-AB25-42A8-A1D9-4841547E56B7}" type="presParOf" srcId="{22E29769-293C-4F2C-9AEA-8D60761BD692}" destId="{0807C0AD-08B9-46E2-A3A9-E5B9F72907FE}" srcOrd="1" destOrd="0" presId="urn:microsoft.com/office/officeart/2005/8/layout/hProcess9"/>
    <dgm:cxn modelId="{31217243-A504-437E-8967-5AD818CAAEAF}" type="presParOf" srcId="{22E29769-293C-4F2C-9AEA-8D60761BD692}" destId="{37F09BCF-2295-40F9-801D-CD7E19FF68C5}" srcOrd="2" destOrd="0" presId="urn:microsoft.com/office/officeart/2005/8/layout/hProcess9"/>
    <dgm:cxn modelId="{B177B502-FD79-4B0A-BEC2-CE7EADF057E7}" type="presParOf" srcId="{22E29769-293C-4F2C-9AEA-8D60761BD692}" destId="{49152D6D-CE56-4F4A-A554-789190D26B34}" srcOrd="3" destOrd="0" presId="urn:microsoft.com/office/officeart/2005/8/layout/hProcess9"/>
    <dgm:cxn modelId="{C28BF11C-B66A-4FB8-89B0-FFDBF84C0E06}" type="presParOf" srcId="{22E29769-293C-4F2C-9AEA-8D60761BD692}" destId="{F41E7145-3459-4C32-8457-0FC3773C9365}"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D45D3E0-1D2B-4F82-8603-A2E91C56F51F}" type="doc">
      <dgm:prSet loTypeId="urn:diagrams.loki3.com/VaryingWidthList" loCatId="list" qsTypeId="urn:microsoft.com/office/officeart/2005/8/quickstyle/simple1" qsCatId="simple" csTypeId="urn:microsoft.com/office/officeart/2005/8/colors/colorful1" csCatId="colorful"/>
      <dgm:spPr/>
      <dgm:t>
        <a:bodyPr/>
        <a:lstStyle/>
        <a:p>
          <a:endParaRPr lang="en-US"/>
        </a:p>
      </dgm:t>
    </dgm:pt>
    <dgm:pt modelId="{A29D078A-BCCB-4400-8D17-670AEAA762A9}">
      <dgm:prSet/>
      <dgm:spPr/>
      <dgm:t>
        <a:bodyPr/>
        <a:lstStyle/>
        <a:p>
          <a:pPr rtl="0" eaLnBrk="1" latinLnBrk="0" hangingPunct="1"/>
          <a:r>
            <a:rPr lang="en-US"/>
            <a:t>Configure multiple virtual machines in an Availability Set for redundancy</a:t>
          </a:r>
        </a:p>
      </dgm:t>
    </dgm:pt>
    <dgm:pt modelId="{542D5AA0-EBD9-43E9-BD6D-CF161172700E}" type="parTrans" cxnId="{8BC8AAB4-01E3-4050-8A09-BF995B4E5788}">
      <dgm:prSet/>
      <dgm:spPr/>
      <dgm:t>
        <a:bodyPr/>
        <a:lstStyle/>
        <a:p>
          <a:endParaRPr lang="en-US"/>
        </a:p>
      </dgm:t>
    </dgm:pt>
    <dgm:pt modelId="{FFDBAB49-15F2-45DC-8016-69A0E4525CB0}" type="sibTrans" cxnId="{8BC8AAB4-01E3-4050-8A09-BF995B4E5788}">
      <dgm:prSet/>
      <dgm:spPr/>
      <dgm:t>
        <a:bodyPr/>
        <a:lstStyle/>
        <a:p>
          <a:endParaRPr lang="en-US"/>
        </a:p>
      </dgm:t>
    </dgm:pt>
    <dgm:pt modelId="{2CCB6C27-8923-4D90-A3CB-212FC022405B}">
      <dgm:prSet/>
      <dgm:spPr/>
      <dgm:t>
        <a:bodyPr/>
        <a:lstStyle/>
        <a:p>
          <a:pPr rtl="0" eaLnBrk="1" latinLnBrk="0" hangingPunct="1"/>
          <a:r>
            <a:rPr lang="en-US"/>
            <a:t>Configure each application tier into separate Availability Sets</a:t>
          </a:r>
        </a:p>
      </dgm:t>
    </dgm:pt>
    <dgm:pt modelId="{09838F70-25FC-417E-B85A-B500DF4F07B5}" type="parTrans" cxnId="{C01C6877-42E1-47D4-9FE9-3AB2E5473E8F}">
      <dgm:prSet/>
      <dgm:spPr/>
      <dgm:t>
        <a:bodyPr/>
        <a:lstStyle/>
        <a:p>
          <a:endParaRPr lang="en-US"/>
        </a:p>
      </dgm:t>
    </dgm:pt>
    <dgm:pt modelId="{551A586E-DED3-48E6-A48D-A36E8F5735FB}" type="sibTrans" cxnId="{C01C6877-42E1-47D4-9FE9-3AB2E5473E8F}">
      <dgm:prSet/>
      <dgm:spPr/>
      <dgm:t>
        <a:bodyPr/>
        <a:lstStyle/>
        <a:p>
          <a:endParaRPr lang="en-US"/>
        </a:p>
      </dgm:t>
    </dgm:pt>
    <dgm:pt modelId="{3DF3348E-7394-4BD8-AF02-78CE30AD92E0}">
      <dgm:prSet/>
      <dgm:spPr/>
      <dgm:t>
        <a:bodyPr/>
        <a:lstStyle/>
        <a:p>
          <a:pPr rtl="0" eaLnBrk="1" latinLnBrk="0" hangingPunct="1"/>
          <a:r>
            <a:rPr lang="en-US"/>
            <a:t>Combine the Load Balancer with Availability Sets</a:t>
          </a:r>
        </a:p>
      </dgm:t>
    </dgm:pt>
    <dgm:pt modelId="{1811AA5A-1612-479B-86F6-F9D5AC2FE0F9}" type="parTrans" cxnId="{FCC7168F-52F5-4AB3-B5B0-FFD14F7B1F56}">
      <dgm:prSet/>
      <dgm:spPr/>
      <dgm:t>
        <a:bodyPr/>
        <a:lstStyle/>
        <a:p>
          <a:endParaRPr lang="en-US"/>
        </a:p>
      </dgm:t>
    </dgm:pt>
    <dgm:pt modelId="{0723735F-78B6-4AE1-B1F5-5F978B175786}" type="sibTrans" cxnId="{FCC7168F-52F5-4AB3-B5B0-FFD14F7B1F56}">
      <dgm:prSet/>
      <dgm:spPr/>
      <dgm:t>
        <a:bodyPr/>
        <a:lstStyle/>
        <a:p>
          <a:endParaRPr lang="en-US"/>
        </a:p>
      </dgm:t>
    </dgm:pt>
    <dgm:pt modelId="{95311213-2739-487F-B8BA-E14BE3BA85D4}" type="pres">
      <dgm:prSet presAssocID="{AD45D3E0-1D2B-4F82-8603-A2E91C56F51F}" presName="Name0" presStyleCnt="0">
        <dgm:presLayoutVars>
          <dgm:resizeHandles/>
        </dgm:presLayoutVars>
      </dgm:prSet>
      <dgm:spPr/>
    </dgm:pt>
    <dgm:pt modelId="{5BDE6B9A-0B41-42B3-9DA1-0DAAC7F0F29A}" type="pres">
      <dgm:prSet presAssocID="{A29D078A-BCCB-4400-8D17-670AEAA762A9}" presName="text" presStyleLbl="node1" presStyleIdx="0" presStyleCnt="3">
        <dgm:presLayoutVars>
          <dgm:bulletEnabled val="1"/>
        </dgm:presLayoutVars>
      </dgm:prSet>
      <dgm:spPr/>
    </dgm:pt>
    <dgm:pt modelId="{E9026A93-7194-4A9D-B5AF-BBFFBD806ED9}" type="pres">
      <dgm:prSet presAssocID="{FFDBAB49-15F2-45DC-8016-69A0E4525CB0}" presName="space" presStyleCnt="0"/>
      <dgm:spPr/>
    </dgm:pt>
    <dgm:pt modelId="{E3F7CD4D-AA01-4B1C-B3EF-109D0923DB88}" type="pres">
      <dgm:prSet presAssocID="{2CCB6C27-8923-4D90-A3CB-212FC022405B}" presName="text" presStyleLbl="node1" presStyleIdx="1" presStyleCnt="3">
        <dgm:presLayoutVars>
          <dgm:bulletEnabled val="1"/>
        </dgm:presLayoutVars>
      </dgm:prSet>
      <dgm:spPr/>
    </dgm:pt>
    <dgm:pt modelId="{61062647-5D4D-4EAC-940B-8BDF912705DC}" type="pres">
      <dgm:prSet presAssocID="{551A586E-DED3-48E6-A48D-A36E8F5735FB}" presName="space" presStyleCnt="0"/>
      <dgm:spPr/>
    </dgm:pt>
    <dgm:pt modelId="{DD3108D0-8E48-4FE6-A1FD-3E95996DA2A1}" type="pres">
      <dgm:prSet presAssocID="{3DF3348E-7394-4BD8-AF02-78CE30AD92E0}" presName="text" presStyleLbl="node1" presStyleIdx="2" presStyleCnt="3">
        <dgm:presLayoutVars>
          <dgm:bulletEnabled val="1"/>
        </dgm:presLayoutVars>
      </dgm:prSet>
      <dgm:spPr/>
    </dgm:pt>
  </dgm:ptLst>
  <dgm:cxnLst>
    <dgm:cxn modelId="{8BC8AAB4-01E3-4050-8A09-BF995B4E5788}" srcId="{AD45D3E0-1D2B-4F82-8603-A2E91C56F51F}" destId="{A29D078A-BCCB-4400-8D17-670AEAA762A9}" srcOrd="0" destOrd="0" parTransId="{542D5AA0-EBD9-43E9-BD6D-CF161172700E}" sibTransId="{FFDBAB49-15F2-45DC-8016-69A0E4525CB0}"/>
    <dgm:cxn modelId="{1AC31D06-BF1E-4DAB-8740-ED63B51746A1}" type="presOf" srcId="{AD45D3E0-1D2B-4F82-8603-A2E91C56F51F}" destId="{95311213-2739-487F-B8BA-E14BE3BA85D4}" srcOrd="0" destOrd="0" presId="urn:diagrams.loki3.com/VaryingWidthList"/>
    <dgm:cxn modelId="{A23A1BF2-9A00-4503-A28E-2BC7DCC4EA3B}" type="presOf" srcId="{A29D078A-BCCB-4400-8D17-670AEAA762A9}" destId="{5BDE6B9A-0B41-42B3-9DA1-0DAAC7F0F29A}" srcOrd="0" destOrd="0" presId="urn:diagrams.loki3.com/VaryingWidthList"/>
    <dgm:cxn modelId="{FCC7168F-52F5-4AB3-B5B0-FFD14F7B1F56}" srcId="{AD45D3E0-1D2B-4F82-8603-A2E91C56F51F}" destId="{3DF3348E-7394-4BD8-AF02-78CE30AD92E0}" srcOrd="2" destOrd="0" parTransId="{1811AA5A-1612-479B-86F6-F9D5AC2FE0F9}" sibTransId="{0723735F-78B6-4AE1-B1F5-5F978B175786}"/>
    <dgm:cxn modelId="{C01C6877-42E1-47D4-9FE9-3AB2E5473E8F}" srcId="{AD45D3E0-1D2B-4F82-8603-A2E91C56F51F}" destId="{2CCB6C27-8923-4D90-A3CB-212FC022405B}" srcOrd="1" destOrd="0" parTransId="{09838F70-25FC-417E-B85A-B500DF4F07B5}" sibTransId="{551A586E-DED3-48E6-A48D-A36E8F5735FB}"/>
    <dgm:cxn modelId="{CB5A448F-C7D7-491C-B159-01C2353098DE}" type="presOf" srcId="{3DF3348E-7394-4BD8-AF02-78CE30AD92E0}" destId="{DD3108D0-8E48-4FE6-A1FD-3E95996DA2A1}" srcOrd="0" destOrd="0" presId="urn:diagrams.loki3.com/VaryingWidthList"/>
    <dgm:cxn modelId="{5D7B8D8F-B872-4FF2-8367-BD86EC5A63AD}" type="presOf" srcId="{2CCB6C27-8923-4D90-A3CB-212FC022405B}" destId="{E3F7CD4D-AA01-4B1C-B3EF-109D0923DB88}" srcOrd="0" destOrd="0" presId="urn:diagrams.loki3.com/VaryingWidthList"/>
    <dgm:cxn modelId="{17D05822-05F5-4D0E-82A1-6E3506189ACD}" type="presParOf" srcId="{95311213-2739-487F-B8BA-E14BE3BA85D4}" destId="{5BDE6B9A-0B41-42B3-9DA1-0DAAC7F0F29A}" srcOrd="0" destOrd="0" presId="urn:diagrams.loki3.com/VaryingWidthList"/>
    <dgm:cxn modelId="{D40B9747-2A32-438A-8C2F-B6D2C437831F}" type="presParOf" srcId="{95311213-2739-487F-B8BA-E14BE3BA85D4}" destId="{E9026A93-7194-4A9D-B5AF-BBFFBD806ED9}" srcOrd="1" destOrd="0" presId="urn:diagrams.loki3.com/VaryingWidthList"/>
    <dgm:cxn modelId="{0A3FC2B5-4AF1-481D-94C0-2C180471B7EA}" type="presParOf" srcId="{95311213-2739-487F-B8BA-E14BE3BA85D4}" destId="{E3F7CD4D-AA01-4B1C-B3EF-109D0923DB88}" srcOrd="2" destOrd="0" presId="urn:diagrams.loki3.com/VaryingWidthList"/>
    <dgm:cxn modelId="{87F7540E-8CF7-4C0B-80AB-115A17F9CC44}" type="presParOf" srcId="{95311213-2739-487F-B8BA-E14BE3BA85D4}" destId="{61062647-5D4D-4EAC-940B-8BDF912705DC}" srcOrd="3" destOrd="0" presId="urn:diagrams.loki3.com/VaryingWidthList"/>
    <dgm:cxn modelId="{BBB906AA-01EC-4B05-822B-F9A177014B2E}" type="presParOf" srcId="{95311213-2739-487F-B8BA-E14BE3BA85D4}" destId="{DD3108D0-8E48-4FE6-A1FD-3E95996DA2A1}" srcOrd="4"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13122C1-1BDC-4700-821B-1B587F447CDA}" type="doc">
      <dgm:prSet loTypeId="urn:microsoft.com/office/officeart/2005/8/layout/target3" loCatId="relationship" qsTypeId="urn:microsoft.com/office/officeart/2005/8/quickstyle/simple1" qsCatId="simple" csTypeId="urn:microsoft.com/office/officeart/2005/8/colors/colorful1" csCatId="colorful"/>
      <dgm:spPr/>
      <dgm:t>
        <a:bodyPr/>
        <a:lstStyle/>
        <a:p>
          <a:endParaRPr lang="en-US"/>
        </a:p>
      </dgm:t>
    </dgm:pt>
    <dgm:pt modelId="{4461D695-AD78-4A4C-AD26-9EA51593EDD3}">
      <dgm:prSet/>
      <dgm:spPr/>
      <dgm:t>
        <a:bodyPr/>
        <a:lstStyle/>
        <a:p>
          <a:pPr rtl="0" eaLnBrk="1" latinLnBrk="0" hangingPunct="1"/>
          <a:r>
            <a:rPr lang="en-US"/>
            <a:t>Recommended for workloads with 2+ VM’s</a:t>
          </a:r>
        </a:p>
      </dgm:t>
    </dgm:pt>
    <dgm:pt modelId="{7F19D3A3-F947-47A9-8837-D5CAFB98B646}" type="parTrans" cxnId="{FFFF62A7-7923-4932-BFE1-62AD4164B9C6}">
      <dgm:prSet/>
      <dgm:spPr/>
      <dgm:t>
        <a:bodyPr/>
        <a:lstStyle/>
        <a:p>
          <a:endParaRPr lang="en-US"/>
        </a:p>
      </dgm:t>
    </dgm:pt>
    <dgm:pt modelId="{36555F8B-BFEA-4E90-B1D6-2982421F4280}" type="sibTrans" cxnId="{FFFF62A7-7923-4932-BFE1-62AD4164B9C6}">
      <dgm:prSet/>
      <dgm:spPr/>
      <dgm:t>
        <a:bodyPr/>
        <a:lstStyle/>
        <a:p>
          <a:endParaRPr lang="en-US"/>
        </a:p>
      </dgm:t>
    </dgm:pt>
    <dgm:pt modelId="{DB1713F2-92C4-4EDA-AEAF-AF7AD41FA832}">
      <dgm:prSet/>
      <dgm:spPr/>
      <dgm:t>
        <a:bodyPr/>
        <a:lstStyle/>
        <a:p>
          <a:pPr rtl="0" eaLnBrk="1" latinLnBrk="0" hangingPunct="1"/>
          <a:r>
            <a:rPr lang="en-US"/>
            <a:t>Azure has knowledge of your server topology – won’t shut down all instances during host upgrades.</a:t>
          </a:r>
        </a:p>
      </dgm:t>
    </dgm:pt>
    <dgm:pt modelId="{F80BF377-326B-4192-A464-C888D3F6A37E}" type="parTrans" cxnId="{AD1BC37F-2563-48DB-AF23-FB4E6AAE1C57}">
      <dgm:prSet/>
      <dgm:spPr/>
      <dgm:t>
        <a:bodyPr/>
        <a:lstStyle/>
        <a:p>
          <a:endParaRPr lang="en-US"/>
        </a:p>
      </dgm:t>
    </dgm:pt>
    <dgm:pt modelId="{B16EE406-2242-4C9E-BBDF-CAEEE8AAFA63}" type="sibTrans" cxnId="{AD1BC37F-2563-48DB-AF23-FB4E6AAE1C57}">
      <dgm:prSet/>
      <dgm:spPr/>
      <dgm:t>
        <a:bodyPr/>
        <a:lstStyle/>
        <a:p>
          <a:endParaRPr lang="en-US"/>
        </a:p>
      </dgm:t>
    </dgm:pt>
    <dgm:pt modelId="{E24218BC-3197-4ECA-8187-1C0112542DD9}">
      <dgm:prSet/>
      <dgm:spPr/>
      <dgm:t>
        <a:bodyPr/>
        <a:lstStyle/>
        <a:p>
          <a:pPr rtl="0" eaLnBrk="1" latinLnBrk="0" hangingPunct="1"/>
          <a:r>
            <a:rPr lang="en-US"/>
            <a:t>Provides physical redundancy at the server, power, and network level</a:t>
          </a:r>
        </a:p>
      </dgm:t>
    </dgm:pt>
    <dgm:pt modelId="{DBE027FA-3938-43AF-BFB5-8979EAF07FF7}" type="parTrans" cxnId="{53A93757-FD19-4D05-805A-03E492181B6E}">
      <dgm:prSet/>
      <dgm:spPr/>
      <dgm:t>
        <a:bodyPr/>
        <a:lstStyle/>
        <a:p>
          <a:endParaRPr lang="en-US"/>
        </a:p>
      </dgm:t>
    </dgm:pt>
    <dgm:pt modelId="{A496160E-B83E-4A20-A4AD-92932F66E04D}" type="sibTrans" cxnId="{53A93757-FD19-4D05-805A-03E492181B6E}">
      <dgm:prSet/>
      <dgm:spPr/>
      <dgm:t>
        <a:bodyPr/>
        <a:lstStyle/>
        <a:p>
          <a:endParaRPr lang="en-US"/>
        </a:p>
      </dgm:t>
    </dgm:pt>
    <dgm:pt modelId="{F3F48373-7AF2-49EE-95D5-13E12CFC9D6B}">
      <dgm:prSet/>
      <dgm:spPr/>
      <dgm:t>
        <a:bodyPr/>
        <a:lstStyle/>
        <a:p>
          <a:pPr rtl="0" eaLnBrk="1" latinLnBrk="0" hangingPunct="1"/>
          <a:r>
            <a:rPr lang="en-US"/>
            <a:t>Required to achieve 99.95% SLA</a:t>
          </a:r>
        </a:p>
      </dgm:t>
    </dgm:pt>
    <dgm:pt modelId="{83F8EAA1-682E-44AA-B59D-D061CCA96143}" type="parTrans" cxnId="{6C317F92-DF62-42EC-81F4-F7D34F6636B7}">
      <dgm:prSet/>
      <dgm:spPr/>
      <dgm:t>
        <a:bodyPr/>
        <a:lstStyle/>
        <a:p>
          <a:endParaRPr lang="en-US"/>
        </a:p>
      </dgm:t>
    </dgm:pt>
    <dgm:pt modelId="{D11065B5-E53F-4415-A469-9850D99FCC27}" type="sibTrans" cxnId="{6C317F92-DF62-42EC-81F4-F7D34F6636B7}">
      <dgm:prSet/>
      <dgm:spPr/>
      <dgm:t>
        <a:bodyPr/>
        <a:lstStyle/>
        <a:p>
          <a:endParaRPr lang="en-US"/>
        </a:p>
      </dgm:t>
    </dgm:pt>
    <dgm:pt modelId="{51D624B8-8C4F-44F0-9449-65AA96CEBA05}" type="pres">
      <dgm:prSet presAssocID="{713122C1-1BDC-4700-821B-1B587F447CDA}" presName="Name0" presStyleCnt="0">
        <dgm:presLayoutVars>
          <dgm:chMax val="7"/>
          <dgm:dir/>
          <dgm:animLvl val="lvl"/>
          <dgm:resizeHandles val="exact"/>
        </dgm:presLayoutVars>
      </dgm:prSet>
      <dgm:spPr/>
    </dgm:pt>
    <dgm:pt modelId="{11AB4294-72CA-4A67-9366-CF278173F98D}" type="pres">
      <dgm:prSet presAssocID="{4461D695-AD78-4A4C-AD26-9EA51593EDD3}" presName="circle1" presStyleLbl="node1" presStyleIdx="0" presStyleCnt="4"/>
      <dgm:spPr/>
    </dgm:pt>
    <dgm:pt modelId="{4B64A247-4E31-451A-9BBD-003F626CC617}" type="pres">
      <dgm:prSet presAssocID="{4461D695-AD78-4A4C-AD26-9EA51593EDD3}" presName="space" presStyleCnt="0"/>
      <dgm:spPr/>
    </dgm:pt>
    <dgm:pt modelId="{59BD15C7-43CD-4790-AFFE-D7C863BC1DFE}" type="pres">
      <dgm:prSet presAssocID="{4461D695-AD78-4A4C-AD26-9EA51593EDD3}" presName="rect1" presStyleLbl="alignAcc1" presStyleIdx="0" presStyleCnt="4"/>
      <dgm:spPr/>
    </dgm:pt>
    <dgm:pt modelId="{BAB668BD-07C0-4BD4-8420-95BCDC019CDF}" type="pres">
      <dgm:prSet presAssocID="{DB1713F2-92C4-4EDA-AEAF-AF7AD41FA832}" presName="vertSpace2" presStyleLbl="node1" presStyleIdx="0" presStyleCnt="4"/>
      <dgm:spPr/>
    </dgm:pt>
    <dgm:pt modelId="{ACC530CF-20C6-4367-80FB-3DF87D856E29}" type="pres">
      <dgm:prSet presAssocID="{DB1713F2-92C4-4EDA-AEAF-AF7AD41FA832}" presName="circle2" presStyleLbl="node1" presStyleIdx="1" presStyleCnt="4"/>
      <dgm:spPr/>
    </dgm:pt>
    <dgm:pt modelId="{5AEC7AB3-5EF1-4336-A11A-6CB113CFB7B1}" type="pres">
      <dgm:prSet presAssocID="{DB1713F2-92C4-4EDA-AEAF-AF7AD41FA832}" presName="rect2" presStyleLbl="alignAcc1" presStyleIdx="1" presStyleCnt="4"/>
      <dgm:spPr/>
    </dgm:pt>
    <dgm:pt modelId="{C982B56D-ADA9-45CA-9CBE-9C4C21CA1DBC}" type="pres">
      <dgm:prSet presAssocID="{E24218BC-3197-4ECA-8187-1C0112542DD9}" presName="vertSpace3" presStyleLbl="node1" presStyleIdx="1" presStyleCnt="4"/>
      <dgm:spPr/>
    </dgm:pt>
    <dgm:pt modelId="{A452463F-7EA0-4576-953A-FD87AF8BF901}" type="pres">
      <dgm:prSet presAssocID="{E24218BC-3197-4ECA-8187-1C0112542DD9}" presName="circle3" presStyleLbl="node1" presStyleIdx="2" presStyleCnt="4"/>
      <dgm:spPr/>
    </dgm:pt>
    <dgm:pt modelId="{ABBF4800-3DE5-4EC0-AB38-B7CA54866195}" type="pres">
      <dgm:prSet presAssocID="{E24218BC-3197-4ECA-8187-1C0112542DD9}" presName="rect3" presStyleLbl="alignAcc1" presStyleIdx="2" presStyleCnt="4"/>
      <dgm:spPr/>
    </dgm:pt>
    <dgm:pt modelId="{76880231-F9EF-4489-860D-2A55CF040A79}" type="pres">
      <dgm:prSet presAssocID="{F3F48373-7AF2-49EE-95D5-13E12CFC9D6B}" presName="vertSpace4" presStyleLbl="node1" presStyleIdx="2" presStyleCnt="4"/>
      <dgm:spPr/>
    </dgm:pt>
    <dgm:pt modelId="{EC5E0E38-F716-4DE4-8828-66536BC8E37D}" type="pres">
      <dgm:prSet presAssocID="{F3F48373-7AF2-49EE-95D5-13E12CFC9D6B}" presName="circle4" presStyleLbl="node1" presStyleIdx="3" presStyleCnt="4"/>
      <dgm:spPr/>
    </dgm:pt>
    <dgm:pt modelId="{B182ACA6-8892-47C4-9C56-2612F3341352}" type="pres">
      <dgm:prSet presAssocID="{F3F48373-7AF2-49EE-95D5-13E12CFC9D6B}" presName="rect4" presStyleLbl="alignAcc1" presStyleIdx="3" presStyleCnt="4"/>
      <dgm:spPr/>
    </dgm:pt>
    <dgm:pt modelId="{74905CAE-81FE-4966-992B-F9C99D5AC484}" type="pres">
      <dgm:prSet presAssocID="{4461D695-AD78-4A4C-AD26-9EA51593EDD3}" presName="rect1ParTxNoCh" presStyleLbl="alignAcc1" presStyleIdx="3" presStyleCnt="4">
        <dgm:presLayoutVars>
          <dgm:chMax val="1"/>
          <dgm:bulletEnabled val="1"/>
        </dgm:presLayoutVars>
      </dgm:prSet>
      <dgm:spPr/>
    </dgm:pt>
    <dgm:pt modelId="{7BEAB370-1A90-4D3E-9F61-1F760D1E6CA4}" type="pres">
      <dgm:prSet presAssocID="{DB1713F2-92C4-4EDA-AEAF-AF7AD41FA832}" presName="rect2ParTxNoCh" presStyleLbl="alignAcc1" presStyleIdx="3" presStyleCnt="4">
        <dgm:presLayoutVars>
          <dgm:chMax val="1"/>
          <dgm:bulletEnabled val="1"/>
        </dgm:presLayoutVars>
      </dgm:prSet>
      <dgm:spPr/>
    </dgm:pt>
    <dgm:pt modelId="{239A2867-7404-4169-8CC7-67A0E6F80BB4}" type="pres">
      <dgm:prSet presAssocID="{E24218BC-3197-4ECA-8187-1C0112542DD9}" presName="rect3ParTxNoCh" presStyleLbl="alignAcc1" presStyleIdx="3" presStyleCnt="4">
        <dgm:presLayoutVars>
          <dgm:chMax val="1"/>
          <dgm:bulletEnabled val="1"/>
        </dgm:presLayoutVars>
      </dgm:prSet>
      <dgm:spPr/>
    </dgm:pt>
    <dgm:pt modelId="{00CDB076-07CD-4220-8C8A-DB92DE112519}" type="pres">
      <dgm:prSet presAssocID="{F3F48373-7AF2-49EE-95D5-13E12CFC9D6B}" presName="rect4ParTxNoCh" presStyleLbl="alignAcc1" presStyleIdx="3" presStyleCnt="4">
        <dgm:presLayoutVars>
          <dgm:chMax val="1"/>
          <dgm:bulletEnabled val="1"/>
        </dgm:presLayoutVars>
      </dgm:prSet>
      <dgm:spPr/>
    </dgm:pt>
  </dgm:ptLst>
  <dgm:cxnLst>
    <dgm:cxn modelId="{4C531CE2-F7A5-4E42-B06A-AF54692727AA}" type="presOf" srcId="{DB1713F2-92C4-4EDA-AEAF-AF7AD41FA832}" destId="{5AEC7AB3-5EF1-4336-A11A-6CB113CFB7B1}" srcOrd="0" destOrd="0" presId="urn:microsoft.com/office/officeart/2005/8/layout/target3"/>
    <dgm:cxn modelId="{3370CC00-E92C-4011-AC27-B78B67E609B2}" type="presOf" srcId="{4461D695-AD78-4A4C-AD26-9EA51593EDD3}" destId="{74905CAE-81FE-4966-992B-F9C99D5AC484}" srcOrd="1" destOrd="0" presId="urn:microsoft.com/office/officeart/2005/8/layout/target3"/>
    <dgm:cxn modelId="{29835869-D6F7-4030-A636-A8B7ABE164D2}" type="presOf" srcId="{DB1713F2-92C4-4EDA-AEAF-AF7AD41FA832}" destId="{7BEAB370-1A90-4D3E-9F61-1F760D1E6CA4}" srcOrd="1" destOrd="0" presId="urn:microsoft.com/office/officeart/2005/8/layout/target3"/>
    <dgm:cxn modelId="{8FD9F752-C8A6-43F6-BE83-3DC6F69D4224}" type="presOf" srcId="{4461D695-AD78-4A4C-AD26-9EA51593EDD3}" destId="{59BD15C7-43CD-4790-AFFE-D7C863BC1DFE}" srcOrd="0" destOrd="0" presId="urn:microsoft.com/office/officeart/2005/8/layout/target3"/>
    <dgm:cxn modelId="{EE5BCBB8-1A11-49F4-B309-BE61B3E34F00}" type="presOf" srcId="{F3F48373-7AF2-49EE-95D5-13E12CFC9D6B}" destId="{00CDB076-07CD-4220-8C8A-DB92DE112519}" srcOrd="1" destOrd="0" presId="urn:microsoft.com/office/officeart/2005/8/layout/target3"/>
    <dgm:cxn modelId="{6C317F92-DF62-42EC-81F4-F7D34F6636B7}" srcId="{713122C1-1BDC-4700-821B-1B587F447CDA}" destId="{F3F48373-7AF2-49EE-95D5-13E12CFC9D6B}" srcOrd="3" destOrd="0" parTransId="{83F8EAA1-682E-44AA-B59D-D061CCA96143}" sibTransId="{D11065B5-E53F-4415-A469-9850D99FCC27}"/>
    <dgm:cxn modelId="{9E99C08F-699B-494B-BF23-9C1A11EAEBB9}" type="presOf" srcId="{E24218BC-3197-4ECA-8187-1C0112542DD9}" destId="{ABBF4800-3DE5-4EC0-AB38-B7CA54866195}" srcOrd="0" destOrd="0" presId="urn:microsoft.com/office/officeart/2005/8/layout/target3"/>
    <dgm:cxn modelId="{93706873-B44A-48CD-B674-D70F626FBB40}" type="presOf" srcId="{F3F48373-7AF2-49EE-95D5-13E12CFC9D6B}" destId="{B182ACA6-8892-47C4-9C56-2612F3341352}" srcOrd="0" destOrd="0" presId="urn:microsoft.com/office/officeart/2005/8/layout/target3"/>
    <dgm:cxn modelId="{6C96FC60-32C2-4834-8820-002BCEC3318B}" type="presOf" srcId="{E24218BC-3197-4ECA-8187-1C0112542DD9}" destId="{239A2867-7404-4169-8CC7-67A0E6F80BB4}" srcOrd="1" destOrd="0" presId="urn:microsoft.com/office/officeart/2005/8/layout/target3"/>
    <dgm:cxn modelId="{FFFF62A7-7923-4932-BFE1-62AD4164B9C6}" srcId="{713122C1-1BDC-4700-821B-1B587F447CDA}" destId="{4461D695-AD78-4A4C-AD26-9EA51593EDD3}" srcOrd="0" destOrd="0" parTransId="{7F19D3A3-F947-47A9-8837-D5CAFB98B646}" sibTransId="{36555F8B-BFEA-4E90-B1D6-2982421F4280}"/>
    <dgm:cxn modelId="{73123A38-79EF-41B7-BD02-D706126096EB}" type="presOf" srcId="{713122C1-1BDC-4700-821B-1B587F447CDA}" destId="{51D624B8-8C4F-44F0-9449-65AA96CEBA05}" srcOrd="0" destOrd="0" presId="urn:microsoft.com/office/officeart/2005/8/layout/target3"/>
    <dgm:cxn modelId="{53A93757-FD19-4D05-805A-03E492181B6E}" srcId="{713122C1-1BDC-4700-821B-1B587F447CDA}" destId="{E24218BC-3197-4ECA-8187-1C0112542DD9}" srcOrd="2" destOrd="0" parTransId="{DBE027FA-3938-43AF-BFB5-8979EAF07FF7}" sibTransId="{A496160E-B83E-4A20-A4AD-92932F66E04D}"/>
    <dgm:cxn modelId="{AD1BC37F-2563-48DB-AF23-FB4E6AAE1C57}" srcId="{713122C1-1BDC-4700-821B-1B587F447CDA}" destId="{DB1713F2-92C4-4EDA-AEAF-AF7AD41FA832}" srcOrd="1" destOrd="0" parTransId="{F80BF377-326B-4192-A464-C888D3F6A37E}" sibTransId="{B16EE406-2242-4C9E-BBDF-CAEEE8AAFA63}"/>
    <dgm:cxn modelId="{9C6E7A36-72FB-4140-99F7-345126B16CB8}" type="presParOf" srcId="{51D624B8-8C4F-44F0-9449-65AA96CEBA05}" destId="{11AB4294-72CA-4A67-9366-CF278173F98D}" srcOrd="0" destOrd="0" presId="urn:microsoft.com/office/officeart/2005/8/layout/target3"/>
    <dgm:cxn modelId="{04AC7125-6E1F-45C0-AA8D-BD9CBDDC8096}" type="presParOf" srcId="{51D624B8-8C4F-44F0-9449-65AA96CEBA05}" destId="{4B64A247-4E31-451A-9BBD-003F626CC617}" srcOrd="1" destOrd="0" presId="urn:microsoft.com/office/officeart/2005/8/layout/target3"/>
    <dgm:cxn modelId="{37FE7732-0D56-4127-A31C-4FDE482DB8F8}" type="presParOf" srcId="{51D624B8-8C4F-44F0-9449-65AA96CEBA05}" destId="{59BD15C7-43CD-4790-AFFE-D7C863BC1DFE}" srcOrd="2" destOrd="0" presId="urn:microsoft.com/office/officeart/2005/8/layout/target3"/>
    <dgm:cxn modelId="{50E5DCE0-207A-445A-B12F-D2B8A5B25E1F}" type="presParOf" srcId="{51D624B8-8C4F-44F0-9449-65AA96CEBA05}" destId="{BAB668BD-07C0-4BD4-8420-95BCDC019CDF}" srcOrd="3" destOrd="0" presId="urn:microsoft.com/office/officeart/2005/8/layout/target3"/>
    <dgm:cxn modelId="{AF5A2BD8-0719-4E2B-A13F-221F3C997C31}" type="presParOf" srcId="{51D624B8-8C4F-44F0-9449-65AA96CEBA05}" destId="{ACC530CF-20C6-4367-80FB-3DF87D856E29}" srcOrd="4" destOrd="0" presId="urn:microsoft.com/office/officeart/2005/8/layout/target3"/>
    <dgm:cxn modelId="{3906EAE4-9B07-42A8-89D5-07DC31D472AA}" type="presParOf" srcId="{51D624B8-8C4F-44F0-9449-65AA96CEBA05}" destId="{5AEC7AB3-5EF1-4336-A11A-6CB113CFB7B1}" srcOrd="5" destOrd="0" presId="urn:microsoft.com/office/officeart/2005/8/layout/target3"/>
    <dgm:cxn modelId="{F9932149-1ECD-4E87-BC6E-CBB13F30BFE1}" type="presParOf" srcId="{51D624B8-8C4F-44F0-9449-65AA96CEBA05}" destId="{C982B56D-ADA9-45CA-9CBE-9C4C21CA1DBC}" srcOrd="6" destOrd="0" presId="urn:microsoft.com/office/officeart/2005/8/layout/target3"/>
    <dgm:cxn modelId="{C6A5A27E-CE7D-4E44-880A-A27C1C2F92A8}" type="presParOf" srcId="{51D624B8-8C4F-44F0-9449-65AA96CEBA05}" destId="{A452463F-7EA0-4576-953A-FD87AF8BF901}" srcOrd="7" destOrd="0" presId="urn:microsoft.com/office/officeart/2005/8/layout/target3"/>
    <dgm:cxn modelId="{E6704862-BCBD-49DC-A098-11DDA8AA51AB}" type="presParOf" srcId="{51D624B8-8C4F-44F0-9449-65AA96CEBA05}" destId="{ABBF4800-3DE5-4EC0-AB38-B7CA54866195}" srcOrd="8" destOrd="0" presId="urn:microsoft.com/office/officeart/2005/8/layout/target3"/>
    <dgm:cxn modelId="{EF5C4D17-9D51-42D7-ACAE-3BCC8D382F4C}" type="presParOf" srcId="{51D624B8-8C4F-44F0-9449-65AA96CEBA05}" destId="{76880231-F9EF-4489-860D-2A55CF040A79}" srcOrd="9" destOrd="0" presId="urn:microsoft.com/office/officeart/2005/8/layout/target3"/>
    <dgm:cxn modelId="{B68BCF27-63FC-4FF2-A032-3339A22EB91D}" type="presParOf" srcId="{51D624B8-8C4F-44F0-9449-65AA96CEBA05}" destId="{EC5E0E38-F716-4DE4-8828-66536BC8E37D}" srcOrd="10" destOrd="0" presId="urn:microsoft.com/office/officeart/2005/8/layout/target3"/>
    <dgm:cxn modelId="{0F610434-EFCF-4BB4-88C8-81153966C9C2}" type="presParOf" srcId="{51D624B8-8C4F-44F0-9449-65AA96CEBA05}" destId="{B182ACA6-8892-47C4-9C56-2612F3341352}" srcOrd="11" destOrd="0" presId="urn:microsoft.com/office/officeart/2005/8/layout/target3"/>
    <dgm:cxn modelId="{97662FA9-F635-416C-9A1C-FCA2C8905C3C}" type="presParOf" srcId="{51D624B8-8C4F-44F0-9449-65AA96CEBA05}" destId="{74905CAE-81FE-4966-992B-F9C99D5AC484}" srcOrd="12" destOrd="0" presId="urn:microsoft.com/office/officeart/2005/8/layout/target3"/>
    <dgm:cxn modelId="{79149FA9-B92C-4344-87E2-3FF3BA52852B}" type="presParOf" srcId="{51D624B8-8C4F-44F0-9449-65AA96CEBA05}" destId="{7BEAB370-1A90-4D3E-9F61-1F760D1E6CA4}" srcOrd="13" destOrd="0" presId="urn:microsoft.com/office/officeart/2005/8/layout/target3"/>
    <dgm:cxn modelId="{502803D9-22B7-4CD3-A8BF-3031BBFA05CB}" type="presParOf" srcId="{51D624B8-8C4F-44F0-9449-65AA96CEBA05}" destId="{239A2867-7404-4169-8CC7-67A0E6F80BB4}" srcOrd="14" destOrd="0" presId="urn:microsoft.com/office/officeart/2005/8/layout/target3"/>
    <dgm:cxn modelId="{ABDD6041-3B97-4E80-B19A-1B54A08F47FB}" type="presParOf" srcId="{51D624B8-8C4F-44F0-9449-65AA96CEBA05}" destId="{00CDB076-07CD-4220-8C8A-DB92DE112519}" srcOrd="15"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4540299-1415-444A-8FF6-0FEE96A5D821}"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63ED738A-E481-4E6F-B656-878ACF7A57D4}">
      <dgm:prSet/>
      <dgm:spPr/>
      <dgm:t>
        <a:bodyPr/>
        <a:lstStyle/>
        <a:p>
          <a:pPr rtl="0" eaLnBrk="1" latinLnBrk="0" hangingPunct="1">
            <a:buClrTx/>
            <a:buSzPts val="2800"/>
            <a:buFont typeface="Arial" panose="020B0604020202020204" pitchFamily="34" charset="0"/>
            <a:buChar char="•"/>
          </a:pPr>
          <a:r>
            <a:rPr lang="en-US"/>
            <a:t>Always On Availability Groups</a:t>
          </a:r>
        </a:p>
      </dgm:t>
    </dgm:pt>
    <dgm:pt modelId="{EFB74696-046D-4C13-948C-0528929E2A77}" type="parTrans" cxnId="{9522F61D-9024-4D98-8DCC-E47864679C07}">
      <dgm:prSet/>
      <dgm:spPr/>
      <dgm:t>
        <a:bodyPr/>
        <a:lstStyle/>
        <a:p>
          <a:endParaRPr lang="en-US"/>
        </a:p>
      </dgm:t>
    </dgm:pt>
    <dgm:pt modelId="{7D29BFB1-E6BC-47E0-9973-51AC0450ACD1}" type="sibTrans" cxnId="{9522F61D-9024-4D98-8DCC-E47864679C07}">
      <dgm:prSet/>
      <dgm:spPr/>
      <dgm:t>
        <a:bodyPr/>
        <a:lstStyle/>
        <a:p>
          <a:endParaRPr lang="en-US"/>
        </a:p>
      </dgm:t>
    </dgm:pt>
    <dgm:pt modelId="{6D56A24B-FB4A-4C59-987B-1E1BAD25EFA1}">
      <dgm:prSet/>
      <dgm:spPr/>
      <dgm:t>
        <a:bodyPr/>
        <a:lstStyle/>
        <a:p>
          <a:pPr rtl="0" eaLnBrk="1" latinLnBrk="0" hangingPunct="1"/>
          <a:r>
            <a:rPr lang="en-US"/>
            <a:t>Internal Load Balancer</a:t>
          </a:r>
        </a:p>
      </dgm:t>
    </dgm:pt>
    <dgm:pt modelId="{64CB9D29-40B0-43F2-AA0E-DBBC57DFA583}" type="parTrans" cxnId="{E4994005-FC1C-4B74-8851-380B030702AE}">
      <dgm:prSet/>
      <dgm:spPr/>
      <dgm:t>
        <a:bodyPr/>
        <a:lstStyle/>
        <a:p>
          <a:endParaRPr lang="en-US"/>
        </a:p>
      </dgm:t>
    </dgm:pt>
    <dgm:pt modelId="{27B11925-1AB9-404E-A21D-2DA450A1FC06}" type="sibTrans" cxnId="{E4994005-FC1C-4B74-8851-380B030702AE}">
      <dgm:prSet/>
      <dgm:spPr/>
      <dgm:t>
        <a:bodyPr/>
        <a:lstStyle/>
        <a:p>
          <a:endParaRPr lang="en-US"/>
        </a:p>
      </dgm:t>
    </dgm:pt>
    <dgm:pt modelId="{3CACDE8F-0066-4A61-BBCB-D230FE4E3F9A}">
      <dgm:prSet/>
      <dgm:spPr/>
      <dgm:t>
        <a:bodyPr/>
        <a:lstStyle/>
        <a:p>
          <a:pPr rtl="0" eaLnBrk="1" latinLnBrk="0" hangingPunct="1"/>
          <a:r>
            <a:rPr lang="en-US" dirty="0"/>
            <a:t>Always On Failover Cluster</a:t>
          </a:r>
        </a:p>
      </dgm:t>
    </dgm:pt>
    <dgm:pt modelId="{3F39771B-9EB6-4906-AE69-1B2B0D8A4F81}" type="parTrans" cxnId="{FD86B6C9-418F-4C13-84A1-A63210C1C980}">
      <dgm:prSet/>
      <dgm:spPr/>
      <dgm:t>
        <a:bodyPr/>
        <a:lstStyle/>
        <a:p>
          <a:endParaRPr lang="en-US"/>
        </a:p>
      </dgm:t>
    </dgm:pt>
    <dgm:pt modelId="{6DF557DC-4C68-47FC-96FB-D64B924FCDF3}" type="sibTrans" cxnId="{FD86B6C9-418F-4C13-84A1-A63210C1C980}">
      <dgm:prSet/>
      <dgm:spPr/>
      <dgm:t>
        <a:bodyPr/>
        <a:lstStyle/>
        <a:p>
          <a:endParaRPr lang="en-US"/>
        </a:p>
      </dgm:t>
    </dgm:pt>
    <dgm:pt modelId="{02E0FA1A-662C-42C6-A338-3F4F40B89E97}">
      <dgm:prSet/>
      <dgm:spPr/>
      <dgm:t>
        <a:bodyPr/>
        <a:lstStyle/>
        <a:p>
          <a:pPr rtl="0" eaLnBrk="1" latinLnBrk="0" hangingPunct="1"/>
          <a:r>
            <a:rPr lang="en-US"/>
            <a:t>Internal Load Balancer</a:t>
          </a:r>
        </a:p>
      </dgm:t>
    </dgm:pt>
    <dgm:pt modelId="{B859ED72-BA4D-430E-B459-1C1DA6D94BD1}" type="parTrans" cxnId="{BEF6368F-4DF0-4FE9-9232-B3D0C769832B}">
      <dgm:prSet/>
      <dgm:spPr/>
      <dgm:t>
        <a:bodyPr/>
        <a:lstStyle/>
        <a:p>
          <a:endParaRPr lang="en-US"/>
        </a:p>
      </dgm:t>
    </dgm:pt>
    <dgm:pt modelId="{6ED5194F-069E-446D-A78D-47B573E5D455}" type="sibTrans" cxnId="{BEF6368F-4DF0-4FE9-9232-B3D0C769832B}">
      <dgm:prSet/>
      <dgm:spPr/>
      <dgm:t>
        <a:bodyPr/>
        <a:lstStyle/>
        <a:p>
          <a:endParaRPr lang="en-US"/>
        </a:p>
      </dgm:t>
    </dgm:pt>
    <dgm:pt modelId="{957F9301-0B9B-473B-AD5D-2614450E34B1}">
      <dgm:prSet/>
      <dgm:spPr/>
      <dgm:t>
        <a:bodyPr/>
        <a:lstStyle/>
        <a:p>
          <a:pPr rtl="0" eaLnBrk="1" latinLnBrk="0" hangingPunct="1"/>
          <a:r>
            <a:rPr lang="en-US"/>
            <a:t>3</a:t>
          </a:r>
          <a:r>
            <a:rPr lang="en-US" baseline="30000"/>
            <a:t>rd</a:t>
          </a:r>
          <a:r>
            <a:rPr lang="en-US"/>
            <a:t> Party Software for block level replication</a:t>
          </a:r>
        </a:p>
      </dgm:t>
    </dgm:pt>
    <dgm:pt modelId="{6E80D99D-614C-4DAA-892F-E4C144E27B57}" type="parTrans" cxnId="{CC839A7C-6699-48CB-85A3-4EA4532A17D1}">
      <dgm:prSet/>
      <dgm:spPr/>
      <dgm:t>
        <a:bodyPr/>
        <a:lstStyle/>
        <a:p>
          <a:endParaRPr lang="en-US"/>
        </a:p>
      </dgm:t>
    </dgm:pt>
    <dgm:pt modelId="{3C8CC232-0EB2-4CB3-8D04-87FB93EC0F03}" type="sibTrans" cxnId="{CC839A7C-6699-48CB-85A3-4EA4532A17D1}">
      <dgm:prSet/>
      <dgm:spPr/>
      <dgm:t>
        <a:bodyPr/>
        <a:lstStyle/>
        <a:p>
          <a:endParaRPr lang="en-US"/>
        </a:p>
      </dgm:t>
    </dgm:pt>
    <dgm:pt modelId="{5A0AD4E4-B198-499C-8B1E-EDC315BF06DA}">
      <dgm:prSet/>
      <dgm:spPr/>
      <dgm:t>
        <a:bodyPr/>
        <a:lstStyle/>
        <a:p>
          <a:pPr rtl="0" eaLnBrk="1" latinLnBrk="0" hangingPunct="1"/>
          <a:r>
            <a:rPr lang="en-US"/>
            <a:t>Mirroring</a:t>
          </a:r>
        </a:p>
      </dgm:t>
    </dgm:pt>
    <dgm:pt modelId="{D991C56E-BF5E-425F-A76F-898F7FD9DAAB}" type="parTrans" cxnId="{A0EC61CA-FB2E-46F2-99A2-77E603703550}">
      <dgm:prSet/>
      <dgm:spPr/>
      <dgm:t>
        <a:bodyPr/>
        <a:lstStyle/>
        <a:p>
          <a:endParaRPr lang="en-US"/>
        </a:p>
      </dgm:t>
    </dgm:pt>
    <dgm:pt modelId="{C43A0310-1ECB-4471-80E9-5D9B95CE35FB}" type="sibTrans" cxnId="{A0EC61CA-FB2E-46F2-99A2-77E603703550}">
      <dgm:prSet/>
      <dgm:spPr/>
      <dgm:t>
        <a:bodyPr/>
        <a:lstStyle/>
        <a:p>
          <a:endParaRPr lang="en-US"/>
        </a:p>
      </dgm:t>
    </dgm:pt>
    <dgm:pt modelId="{54D70432-DB9D-4F95-BB3F-1A0014BDE93F}">
      <dgm:prSet/>
      <dgm:spPr/>
      <dgm:t>
        <a:bodyPr/>
        <a:lstStyle/>
        <a:p>
          <a:pPr rtl="0" eaLnBrk="1" latinLnBrk="0" hangingPunct="1"/>
          <a:r>
            <a:rPr lang="en-US"/>
            <a:t>Depricated</a:t>
          </a:r>
        </a:p>
      </dgm:t>
    </dgm:pt>
    <dgm:pt modelId="{A073B9AA-FAD6-4E2A-9C6B-87641C8B184E}" type="parTrans" cxnId="{707E2E7B-1A47-4626-B1E9-33FA28585B18}">
      <dgm:prSet/>
      <dgm:spPr/>
      <dgm:t>
        <a:bodyPr/>
        <a:lstStyle/>
        <a:p>
          <a:endParaRPr lang="en-US"/>
        </a:p>
      </dgm:t>
    </dgm:pt>
    <dgm:pt modelId="{181E7DD8-BD04-40A0-A0B8-AEE3098EF0CD}" type="sibTrans" cxnId="{707E2E7B-1A47-4626-B1E9-33FA28585B18}">
      <dgm:prSet/>
      <dgm:spPr/>
      <dgm:t>
        <a:bodyPr/>
        <a:lstStyle/>
        <a:p>
          <a:endParaRPr lang="en-US"/>
        </a:p>
      </dgm:t>
    </dgm:pt>
    <dgm:pt modelId="{8A440D24-2CDC-4248-83CB-8FBCF48C195B}" type="pres">
      <dgm:prSet presAssocID="{A4540299-1415-444A-8FF6-0FEE96A5D821}" presName="Name0" presStyleCnt="0">
        <dgm:presLayoutVars>
          <dgm:dir/>
          <dgm:animLvl val="lvl"/>
          <dgm:resizeHandles val="exact"/>
        </dgm:presLayoutVars>
      </dgm:prSet>
      <dgm:spPr/>
    </dgm:pt>
    <dgm:pt modelId="{4FC4AD90-3F6B-40D4-A47A-083AA026DE09}" type="pres">
      <dgm:prSet presAssocID="{63ED738A-E481-4E6F-B656-878ACF7A57D4}" presName="linNode" presStyleCnt="0"/>
      <dgm:spPr/>
    </dgm:pt>
    <dgm:pt modelId="{A2FC7AE4-4F52-40CB-BDAD-3BEB5DAA4C2E}" type="pres">
      <dgm:prSet presAssocID="{63ED738A-E481-4E6F-B656-878ACF7A57D4}" presName="parentText" presStyleLbl="node1" presStyleIdx="0" presStyleCnt="3">
        <dgm:presLayoutVars>
          <dgm:chMax val="1"/>
          <dgm:bulletEnabled val="1"/>
        </dgm:presLayoutVars>
      </dgm:prSet>
      <dgm:spPr/>
    </dgm:pt>
    <dgm:pt modelId="{2DEBE185-A5ED-45C2-B766-B2960D66825D}" type="pres">
      <dgm:prSet presAssocID="{63ED738A-E481-4E6F-B656-878ACF7A57D4}" presName="descendantText" presStyleLbl="alignAccFollowNode1" presStyleIdx="0" presStyleCnt="3">
        <dgm:presLayoutVars>
          <dgm:bulletEnabled val="1"/>
        </dgm:presLayoutVars>
      </dgm:prSet>
      <dgm:spPr/>
    </dgm:pt>
    <dgm:pt modelId="{883826B3-93CB-4219-A947-24E121E9ECA8}" type="pres">
      <dgm:prSet presAssocID="{7D29BFB1-E6BC-47E0-9973-51AC0450ACD1}" presName="sp" presStyleCnt="0"/>
      <dgm:spPr/>
    </dgm:pt>
    <dgm:pt modelId="{68BA68ED-B24A-4779-9379-C7F17DF9980F}" type="pres">
      <dgm:prSet presAssocID="{3CACDE8F-0066-4A61-BBCB-D230FE4E3F9A}" presName="linNode" presStyleCnt="0"/>
      <dgm:spPr/>
    </dgm:pt>
    <dgm:pt modelId="{48837B33-7720-4FC6-B0C2-3D845FE55B83}" type="pres">
      <dgm:prSet presAssocID="{3CACDE8F-0066-4A61-BBCB-D230FE4E3F9A}" presName="parentText" presStyleLbl="node1" presStyleIdx="1" presStyleCnt="3">
        <dgm:presLayoutVars>
          <dgm:chMax val="1"/>
          <dgm:bulletEnabled val="1"/>
        </dgm:presLayoutVars>
      </dgm:prSet>
      <dgm:spPr/>
    </dgm:pt>
    <dgm:pt modelId="{380AC5A7-CE7B-454F-9F77-B65B1CDAD294}" type="pres">
      <dgm:prSet presAssocID="{3CACDE8F-0066-4A61-BBCB-D230FE4E3F9A}" presName="descendantText" presStyleLbl="alignAccFollowNode1" presStyleIdx="1" presStyleCnt="3">
        <dgm:presLayoutVars>
          <dgm:bulletEnabled val="1"/>
        </dgm:presLayoutVars>
      </dgm:prSet>
      <dgm:spPr/>
    </dgm:pt>
    <dgm:pt modelId="{D76BF07F-08A7-4535-AB4B-E6230478FC3B}" type="pres">
      <dgm:prSet presAssocID="{6DF557DC-4C68-47FC-96FB-D64B924FCDF3}" presName="sp" presStyleCnt="0"/>
      <dgm:spPr/>
    </dgm:pt>
    <dgm:pt modelId="{2B0C3F02-200A-48D4-8C2F-A19C04245347}" type="pres">
      <dgm:prSet presAssocID="{5A0AD4E4-B198-499C-8B1E-EDC315BF06DA}" presName="linNode" presStyleCnt="0"/>
      <dgm:spPr/>
    </dgm:pt>
    <dgm:pt modelId="{0C917890-246B-45A3-A14B-B5E34D619EC6}" type="pres">
      <dgm:prSet presAssocID="{5A0AD4E4-B198-499C-8B1E-EDC315BF06DA}" presName="parentText" presStyleLbl="node1" presStyleIdx="2" presStyleCnt="3">
        <dgm:presLayoutVars>
          <dgm:chMax val="1"/>
          <dgm:bulletEnabled val="1"/>
        </dgm:presLayoutVars>
      </dgm:prSet>
      <dgm:spPr/>
    </dgm:pt>
    <dgm:pt modelId="{CA43B267-586D-4D3C-AA72-620A0941CA62}" type="pres">
      <dgm:prSet presAssocID="{5A0AD4E4-B198-499C-8B1E-EDC315BF06DA}" presName="descendantText" presStyleLbl="alignAccFollowNode1" presStyleIdx="2" presStyleCnt="3">
        <dgm:presLayoutVars>
          <dgm:bulletEnabled val="1"/>
        </dgm:presLayoutVars>
      </dgm:prSet>
      <dgm:spPr/>
    </dgm:pt>
  </dgm:ptLst>
  <dgm:cxnLst>
    <dgm:cxn modelId="{CA76BEC8-B619-4283-86CD-387BD9F28FAD}" type="presOf" srcId="{6D56A24B-FB4A-4C59-987B-1E1BAD25EFA1}" destId="{2DEBE185-A5ED-45C2-B766-B2960D66825D}" srcOrd="0" destOrd="0" presId="urn:microsoft.com/office/officeart/2005/8/layout/vList5"/>
    <dgm:cxn modelId="{DD82B2C2-7D64-4880-B751-C647C4FB63EA}" type="presOf" srcId="{54D70432-DB9D-4F95-BB3F-1A0014BDE93F}" destId="{CA43B267-586D-4D3C-AA72-620A0941CA62}" srcOrd="0" destOrd="0" presId="urn:microsoft.com/office/officeart/2005/8/layout/vList5"/>
    <dgm:cxn modelId="{D1601D19-FF30-4981-8CE1-5ABAA72923E3}" type="presOf" srcId="{02E0FA1A-662C-42C6-A338-3F4F40B89E97}" destId="{380AC5A7-CE7B-454F-9F77-B65B1CDAD294}" srcOrd="0" destOrd="0" presId="urn:microsoft.com/office/officeart/2005/8/layout/vList5"/>
    <dgm:cxn modelId="{BB881640-A60E-4BBF-9A6A-976AA3EC9E41}" type="presOf" srcId="{63ED738A-E481-4E6F-B656-878ACF7A57D4}" destId="{A2FC7AE4-4F52-40CB-BDAD-3BEB5DAA4C2E}" srcOrd="0" destOrd="0" presId="urn:microsoft.com/office/officeart/2005/8/layout/vList5"/>
    <dgm:cxn modelId="{BEF6368F-4DF0-4FE9-9232-B3D0C769832B}" srcId="{3CACDE8F-0066-4A61-BBCB-D230FE4E3F9A}" destId="{02E0FA1A-662C-42C6-A338-3F4F40B89E97}" srcOrd="0" destOrd="0" parTransId="{B859ED72-BA4D-430E-B459-1C1DA6D94BD1}" sibTransId="{6ED5194F-069E-446D-A78D-47B573E5D455}"/>
    <dgm:cxn modelId="{A0EC61CA-FB2E-46F2-99A2-77E603703550}" srcId="{A4540299-1415-444A-8FF6-0FEE96A5D821}" destId="{5A0AD4E4-B198-499C-8B1E-EDC315BF06DA}" srcOrd="2" destOrd="0" parTransId="{D991C56E-BF5E-425F-A76F-898F7FD9DAAB}" sibTransId="{C43A0310-1ECB-4471-80E9-5D9B95CE35FB}"/>
    <dgm:cxn modelId="{D37583D2-800D-4929-9233-2AFCAE760EBC}" type="presOf" srcId="{5A0AD4E4-B198-499C-8B1E-EDC315BF06DA}" destId="{0C917890-246B-45A3-A14B-B5E34D619EC6}" srcOrd="0" destOrd="0" presId="urn:microsoft.com/office/officeart/2005/8/layout/vList5"/>
    <dgm:cxn modelId="{0621F325-500B-4473-9AA2-6E20B5649BE0}" type="presOf" srcId="{957F9301-0B9B-473B-AD5D-2614450E34B1}" destId="{380AC5A7-CE7B-454F-9F77-B65B1CDAD294}" srcOrd="0" destOrd="1" presId="urn:microsoft.com/office/officeart/2005/8/layout/vList5"/>
    <dgm:cxn modelId="{707E2E7B-1A47-4626-B1E9-33FA28585B18}" srcId="{5A0AD4E4-B198-499C-8B1E-EDC315BF06DA}" destId="{54D70432-DB9D-4F95-BB3F-1A0014BDE93F}" srcOrd="0" destOrd="0" parTransId="{A073B9AA-FAD6-4E2A-9C6B-87641C8B184E}" sibTransId="{181E7DD8-BD04-40A0-A0B8-AEE3098EF0CD}"/>
    <dgm:cxn modelId="{FD86B6C9-418F-4C13-84A1-A63210C1C980}" srcId="{A4540299-1415-444A-8FF6-0FEE96A5D821}" destId="{3CACDE8F-0066-4A61-BBCB-D230FE4E3F9A}" srcOrd="1" destOrd="0" parTransId="{3F39771B-9EB6-4906-AE69-1B2B0D8A4F81}" sibTransId="{6DF557DC-4C68-47FC-96FB-D64B924FCDF3}"/>
    <dgm:cxn modelId="{9522F61D-9024-4D98-8DCC-E47864679C07}" srcId="{A4540299-1415-444A-8FF6-0FEE96A5D821}" destId="{63ED738A-E481-4E6F-B656-878ACF7A57D4}" srcOrd="0" destOrd="0" parTransId="{EFB74696-046D-4C13-948C-0528929E2A77}" sibTransId="{7D29BFB1-E6BC-47E0-9973-51AC0450ACD1}"/>
    <dgm:cxn modelId="{A2C3251A-FECC-47A0-AAEB-A03101470300}" type="presOf" srcId="{3CACDE8F-0066-4A61-BBCB-D230FE4E3F9A}" destId="{48837B33-7720-4FC6-B0C2-3D845FE55B83}" srcOrd="0" destOrd="0" presId="urn:microsoft.com/office/officeart/2005/8/layout/vList5"/>
    <dgm:cxn modelId="{241C9527-935A-40AD-884E-4182D8BE6A0C}" type="presOf" srcId="{A4540299-1415-444A-8FF6-0FEE96A5D821}" destId="{8A440D24-2CDC-4248-83CB-8FBCF48C195B}" srcOrd="0" destOrd="0" presId="urn:microsoft.com/office/officeart/2005/8/layout/vList5"/>
    <dgm:cxn modelId="{E4994005-FC1C-4B74-8851-380B030702AE}" srcId="{63ED738A-E481-4E6F-B656-878ACF7A57D4}" destId="{6D56A24B-FB4A-4C59-987B-1E1BAD25EFA1}" srcOrd="0" destOrd="0" parTransId="{64CB9D29-40B0-43F2-AA0E-DBBC57DFA583}" sibTransId="{27B11925-1AB9-404E-A21D-2DA450A1FC06}"/>
    <dgm:cxn modelId="{CC839A7C-6699-48CB-85A3-4EA4532A17D1}" srcId="{3CACDE8F-0066-4A61-BBCB-D230FE4E3F9A}" destId="{957F9301-0B9B-473B-AD5D-2614450E34B1}" srcOrd="1" destOrd="0" parTransId="{6E80D99D-614C-4DAA-892F-E4C144E27B57}" sibTransId="{3C8CC232-0EB2-4CB3-8D04-87FB93EC0F03}"/>
    <dgm:cxn modelId="{5AD08DF3-3C43-4515-9968-C3632C5A5392}" type="presParOf" srcId="{8A440D24-2CDC-4248-83CB-8FBCF48C195B}" destId="{4FC4AD90-3F6B-40D4-A47A-083AA026DE09}" srcOrd="0" destOrd="0" presId="urn:microsoft.com/office/officeart/2005/8/layout/vList5"/>
    <dgm:cxn modelId="{BC616AF4-CBF7-4ED7-BB18-45C09368DA60}" type="presParOf" srcId="{4FC4AD90-3F6B-40D4-A47A-083AA026DE09}" destId="{A2FC7AE4-4F52-40CB-BDAD-3BEB5DAA4C2E}" srcOrd="0" destOrd="0" presId="urn:microsoft.com/office/officeart/2005/8/layout/vList5"/>
    <dgm:cxn modelId="{703D80A2-74A6-4D72-A15A-D2CFD2542242}" type="presParOf" srcId="{4FC4AD90-3F6B-40D4-A47A-083AA026DE09}" destId="{2DEBE185-A5ED-45C2-B766-B2960D66825D}" srcOrd="1" destOrd="0" presId="urn:microsoft.com/office/officeart/2005/8/layout/vList5"/>
    <dgm:cxn modelId="{36AAD6CE-0E82-4866-B56A-66503F24D161}" type="presParOf" srcId="{8A440D24-2CDC-4248-83CB-8FBCF48C195B}" destId="{883826B3-93CB-4219-A947-24E121E9ECA8}" srcOrd="1" destOrd="0" presId="urn:microsoft.com/office/officeart/2005/8/layout/vList5"/>
    <dgm:cxn modelId="{EDBEED52-FF9A-4296-AFF1-A5A05494CBB8}" type="presParOf" srcId="{8A440D24-2CDC-4248-83CB-8FBCF48C195B}" destId="{68BA68ED-B24A-4779-9379-C7F17DF9980F}" srcOrd="2" destOrd="0" presId="urn:microsoft.com/office/officeart/2005/8/layout/vList5"/>
    <dgm:cxn modelId="{E1712EF4-D61D-45AA-9545-BC44D8DED592}" type="presParOf" srcId="{68BA68ED-B24A-4779-9379-C7F17DF9980F}" destId="{48837B33-7720-4FC6-B0C2-3D845FE55B83}" srcOrd="0" destOrd="0" presId="urn:microsoft.com/office/officeart/2005/8/layout/vList5"/>
    <dgm:cxn modelId="{5EDD5422-C9F4-45FE-9711-B8FF4AA060C5}" type="presParOf" srcId="{68BA68ED-B24A-4779-9379-C7F17DF9980F}" destId="{380AC5A7-CE7B-454F-9F77-B65B1CDAD294}" srcOrd="1" destOrd="0" presId="urn:microsoft.com/office/officeart/2005/8/layout/vList5"/>
    <dgm:cxn modelId="{8EDD15CF-5E09-4D7B-8630-D9D88B15D59D}" type="presParOf" srcId="{8A440D24-2CDC-4248-83CB-8FBCF48C195B}" destId="{D76BF07F-08A7-4535-AB4B-E6230478FC3B}" srcOrd="3" destOrd="0" presId="urn:microsoft.com/office/officeart/2005/8/layout/vList5"/>
    <dgm:cxn modelId="{E0F268FC-CB0C-43F0-B1D6-0DF7B4D1D62C}" type="presParOf" srcId="{8A440D24-2CDC-4248-83CB-8FBCF48C195B}" destId="{2B0C3F02-200A-48D4-8C2F-A19C04245347}" srcOrd="4" destOrd="0" presId="urn:microsoft.com/office/officeart/2005/8/layout/vList5"/>
    <dgm:cxn modelId="{7174C64C-1820-4CA3-AD8B-12592906A092}" type="presParOf" srcId="{2B0C3F02-200A-48D4-8C2F-A19C04245347}" destId="{0C917890-246B-45A3-A14B-B5E34D619EC6}" srcOrd="0" destOrd="0" presId="urn:microsoft.com/office/officeart/2005/8/layout/vList5"/>
    <dgm:cxn modelId="{01134BF6-75F7-4A08-9D0D-1728566424F2}" type="presParOf" srcId="{2B0C3F02-200A-48D4-8C2F-A19C04245347}" destId="{CA43B267-586D-4D3C-AA72-620A0941CA6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4540299-1415-444A-8FF6-0FEE96A5D821}"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63ED738A-E481-4E6F-B656-878ACF7A57D4}">
      <dgm:prSet/>
      <dgm:spPr/>
      <dgm:t>
        <a:bodyPr/>
        <a:lstStyle/>
        <a:p>
          <a:pPr rtl="0" eaLnBrk="1" latinLnBrk="0" hangingPunct="1">
            <a:buClrTx/>
            <a:buSzPts val="2800"/>
            <a:buFont typeface="Arial" panose="020B0604020202020204" pitchFamily="34" charset="0"/>
            <a:buChar char="•"/>
          </a:pPr>
          <a:r>
            <a:rPr lang="en-US"/>
            <a:t>Always On Availability Groups</a:t>
          </a:r>
        </a:p>
      </dgm:t>
    </dgm:pt>
    <dgm:pt modelId="{EFB74696-046D-4C13-948C-0528929E2A77}" type="parTrans" cxnId="{9522F61D-9024-4D98-8DCC-E47864679C07}">
      <dgm:prSet/>
      <dgm:spPr/>
      <dgm:t>
        <a:bodyPr/>
        <a:lstStyle/>
        <a:p>
          <a:endParaRPr lang="en-US"/>
        </a:p>
      </dgm:t>
    </dgm:pt>
    <dgm:pt modelId="{7D29BFB1-E6BC-47E0-9973-51AC0450ACD1}" type="sibTrans" cxnId="{9522F61D-9024-4D98-8DCC-E47864679C07}">
      <dgm:prSet/>
      <dgm:spPr/>
      <dgm:t>
        <a:bodyPr/>
        <a:lstStyle/>
        <a:p>
          <a:endParaRPr lang="en-US"/>
        </a:p>
      </dgm:t>
    </dgm:pt>
    <dgm:pt modelId="{6D56A24B-FB4A-4C59-987B-1E1BAD25EFA1}">
      <dgm:prSet/>
      <dgm:spPr/>
      <dgm:t>
        <a:bodyPr/>
        <a:lstStyle/>
        <a:p>
          <a:pPr rtl="0" eaLnBrk="1" latinLnBrk="0" hangingPunct="1"/>
          <a:r>
            <a:rPr lang="en-US"/>
            <a:t>Internal Load Balancer</a:t>
          </a:r>
        </a:p>
      </dgm:t>
    </dgm:pt>
    <dgm:pt modelId="{64CB9D29-40B0-43F2-AA0E-DBBC57DFA583}" type="parTrans" cxnId="{E4994005-FC1C-4B74-8851-380B030702AE}">
      <dgm:prSet/>
      <dgm:spPr/>
      <dgm:t>
        <a:bodyPr/>
        <a:lstStyle/>
        <a:p>
          <a:endParaRPr lang="en-US"/>
        </a:p>
      </dgm:t>
    </dgm:pt>
    <dgm:pt modelId="{27B11925-1AB9-404E-A21D-2DA450A1FC06}" type="sibTrans" cxnId="{E4994005-FC1C-4B74-8851-380B030702AE}">
      <dgm:prSet/>
      <dgm:spPr/>
      <dgm:t>
        <a:bodyPr/>
        <a:lstStyle/>
        <a:p>
          <a:endParaRPr lang="en-US"/>
        </a:p>
      </dgm:t>
    </dgm:pt>
    <dgm:pt modelId="{3CACDE8F-0066-4A61-BBCB-D230FE4E3F9A}">
      <dgm:prSet/>
      <dgm:spPr/>
      <dgm:t>
        <a:bodyPr/>
        <a:lstStyle/>
        <a:p>
          <a:pPr rtl="0" eaLnBrk="1" latinLnBrk="0" hangingPunct="1"/>
          <a:r>
            <a:rPr lang="en-US"/>
            <a:t>Always On Failover Cluster</a:t>
          </a:r>
        </a:p>
      </dgm:t>
    </dgm:pt>
    <dgm:pt modelId="{3F39771B-9EB6-4906-AE69-1B2B0D8A4F81}" type="parTrans" cxnId="{FD86B6C9-418F-4C13-84A1-A63210C1C980}">
      <dgm:prSet/>
      <dgm:spPr/>
      <dgm:t>
        <a:bodyPr/>
        <a:lstStyle/>
        <a:p>
          <a:endParaRPr lang="en-US"/>
        </a:p>
      </dgm:t>
    </dgm:pt>
    <dgm:pt modelId="{6DF557DC-4C68-47FC-96FB-D64B924FCDF3}" type="sibTrans" cxnId="{FD86B6C9-418F-4C13-84A1-A63210C1C980}">
      <dgm:prSet/>
      <dgm:spPr/>
      <dgm:t>
        <a:bodyPr/>
        <a:lstStyle/>
        <a:p>
          <a:endParaRPr lang="en-US"/>
        </a:p>
      </dgm:t>
    </dgm:pt>
    <dgm:pt modelId="{02E0FA1A-662C-42C6-A338-3F4F40B89E97}">
      <dgm:prSet/>
      <dgm:spPr/>
      <dgm:t>
        <a:bodyPr/>
        <a:lstStyle/>
        <a:p>
          <a:pPr rtl="0" eaLnBrk="1" latinLnBrk="0" hangingPunct="1"/>
          <a:r>
            <a:rPr lang="en-US"/>
            <a:t>Internal Load Balancer</a:t>
          </a:r>
        </a:p>
      </dgm:t>
    </dgm:pt>
    <dgm:pt modelId="{B859ED72-BA4D-430E-B459-1C1DA6D94BD1}" type="parTrans" cxnId="{BEF6368F-4DF0-4FE9-9232-B3D0C769832B}">
      <dgm:prSet/>
      <dgm:spPr/>
      <dgm:t>
        <a:bodyPr/>
        <a:lstStyle/>
        <a:p>
          <a:endParaRPr lang="en-US"/>
        </a:p>
      </dgm:t>
    </dgm:pt>
    <dgm:pt modelId="{6ED5194F-069E-446D-A78D-47B573E5D455}" type="sibTrans" cxnId="{BEF6368F-4DF0-4FE9-9232-B3D0C769832B}">
      <dgm:prSet/>
      <dgm:spPr/>
      <dgm:t>
        <a:bodyPr/>
        <a:lstStyle/>
        <a:p>
          <a:endParaRPr lang="en-US"/>
        </a:p>
      </dgm:t>
    </dgm:pt>
    <dgm:pt modelId="{957F9301-0B9B-473B-AD5D-2614450E34B1}">
      <dgm:prSet/>
      <dgm:spPr/>
      <dgm:t>
        <a:bodyPr/>
        <a:lstStyle/>
        <a:p>
          <a:pPr rtl="0" eaLnBrk="1" latinLnBrk="0" hangingPunct="1"/>
          <a:r>
            <a:rPr lang="en-US"/>
            <a:t>3</a:t>
          </a:r>
          <a:r>
            <a:rPr lang="en-US" baseline="30000"/>
            <a:t>rd</a:t>
          </a:r>
          <a:r>
            <a:rPr lang="en-US"/>
            <a:t> Party Software for block level replication</a:t>
          </a:r>
        </a:p>
      </dgm:t>
    </dgm:pt>
    <dgm:pt modelId="{6E80D99D-614C-4DAA-892F-E4C144E27B57}" type="parTrans" cxnId="{CC839A7C-6699-48CB-85A3-4EA4532A17D1}">
      <dgm:prSet/>
      <dgm:spPr/>
      <dgm:t>
        <a:bodyPr/>
        <a:lstStyle/>
        <a:p>
          <a:endParaRPr lang="en-US"/>
        </a:p>
      </dgm:t>
    </dgm:pt>
    <dgm:pt modelId="{3C8CC232-0EB2-4CB3-8D04-87FB93EC0F03}" type="sibTrans" cxnId="{CC839A7C-6699-48CB-85A3-4EA4532A17D1}">
      <dgm:prSet/>
      <dgm:spPr/>
      <dgm:t>
        <a:bodyPr/>
        <a:lstStyle/>
        <a:p>
          <a:endParaRPr lang="en-US"/>
        </a:p>
      </dgm:t>
    </dgm:pt>
    <dgm:pt modelId="{5A0AD4E4-B198-499C-8B1E-EDC315BF06DA}">
      <dgm:prSet/>
      <dgm:spPr/>
      <dgm:t>
        <a:bodyPr/>
        <a:lstStyle/>
        <a:p>
          <a:pPr rtl="0" eaLnBrk="1" latinLnBrk="0" hangingPunct="1"/>
          <a:r>
            <a:rPr lang="en-US"/>
            <a:t>Mirroring</a:t>
          </a:r>
        </a:p>
      </dgm:t>
    </dgm:pt>
    <dgm:pt modelId="{D991C56E-BF5E-425F-A76F-898F7FD9DAAB}" type="parTrans" cxnId="{A0EC61CA-FB2E-46F2-99A2-77E603703550}">
      <dgm:prSet/>
      <dgm:spPr/>
      <dgm:t>
        <a:bodyPr/>
        <a:lstStyle/>
        <a:p>
          <a:endParaRPr lang="en-US"/>
        </a:p>
      </dgm:t>
    </dgm:pt>
    <dgm:pt modelId="{C43A0310-1ECB-4471-80E9-5D9B95CE35FB}" type="sibTrans" cxnId="{A0EC61CA-FB2E-46F2-99A2-77E603703550}">
      <dgm:prSet/>
      <dgm:spPr/>
      <dgm:t>
        <a:bodyPr/>
        <a:lstStyle/>
        <a:p>
          <a:endParaRPr lang="en-US"/>
        </a:p>
      </dgm:t>
    </dgm:pt>
    <dgm:pt modelId="{54D70432-DB9D-4F95-BB3F-1A0014BDE93F}">
      <dgm:prSet/>
      <dgm:spPr/>
      <dgm:t>
        <a:bodyPr/>
        <a:lstStyle/>
        <a:p>
          <a:pPr rtl="0" eaLnBrk="1" latinLnBrk="0" hangingPunct="1"/>
          <a:r>
            <a:rPr lang="en-US"/>
            <a:t>Depricated</a:t>
          </a:r>
        </a:p>
      </dgm:t>
    </dgm:pt>
    <dgm:pt modelId="{A073B9AA-FAD6-4E2A-9C6B-87641C8B184E}" type="parTrans" cxnId="{707E2E7B-1A47-4626-B1E9-33FA28585B18}">
      <dgm:prSet/>
      <dgm:spPr/>
      <dgm:t>
        <a:bodyPr/>
        <a:lstStyle/>
        <a:p>
          <a:endParaRPr lang="en-US"/>
        </a:p>
      </dgm:t>
    </dgm:pt>
    <dgm:pt modelId="{181E7DD8-BD04-40A0-A0B8-AEE3098EF0CD}" type="sibTrans" cxnId="{707E2E7B-1A47-4626-B1E9-33FA28585B18}">
      <dgm:prSet/>
      <dgm:spPr/>
      <dgm:t>
        <a:bodyPr/>
        <a:lstStyle/>
        <a:p>
          <a:endParaRPr lang="en-US"/>
        </a:p>
      </dgm:t>
    </dgm:pt>
    <dgm:pt modelId="{8A440D24-2CDC-4248-83CB-8FBCF48C195B}" type="pres">
      <dgm:prSet presAssocID="{A4540299-1415-444A-8FF6-0FEE96A5D821}" presName="Name0" presStyleCnt="0">
        <dgm:presLayoutVars>
          <dgm:dir/>
          <dgm:animLvl val="lvl"/>
          <dgm:resizeHandles val="exact"/>
        </dgm:presLayoutVars>
      </dgm:prSet>
      <dgm:spPr/>
    </dgm:pt>
    <dgm:pt modelId="{4FC4AD90-3F6B-40D4-A47A-083AA026DE09}" type="pres">
      <dgm:prSet presAssocID="{63ED738A-E481-4E6F-B656-878ACF7A57D4}" presName="linNode" presStyleCnt="0"/>
      <dgm:spPr/>
    </dgm:pt>
    <dgm:pt modelId="{A2FC7AE4-4F52-40CB-BDAD-3BEB5DAA4C2E}" type="pres">
      <dgm:prSet presAssocID="{63ED738A-E481-4E6F-B656-878ACF7A57D4}" presName="parentText" presStyleLbl="node1" presStyleIdx="0" presStyleCnt="3">
        <dgm:presLayoutVars>
          <dgm:chMax val="1"/>
          <dgm:bulletEnabled val="1"/>
        </dgm:presLayoutVars>
      </dgm:prSet>
      <dgm:spPr/>
    </dgm:pt>
    <dgm:pt modelId="{2DEBE185-A5ED-45C2-B766-B2960D66825D}" type="pres">
      <dgm:prSet presAssocID="{63ED738A-E481-4E6F-B656-878ACF7A57D4}" presName="descendantText" presStyleLbl="alignAccFollowNode1" presStyleIdx="0" presStyleCnt="3">
        <dgm:presLayoutVars>
          <dgm:bulletEnabled val="1"/>
        </dgm:presLayoutVars>
      </dgm:prSet>
      <dgm:spPr/>
    </dgm:pt>
    <dgm:pt modelId="{883826B3-93CB-4219-A947-24E121E9ECA8}" type="pres">
      <dgm:prSet presAssocID="{7D29BFB1-E6BC-47E0-9973-51AC0450ACD1}" presName="sp" presStyleCnt="0"/>
      <dgm:spPr/>
    </dgm:pt>
    <dgm:pt modelId="{68BA68ED-B24A-4779-9379-C7F17DF9980F}" type="pres">
      <dgm:prSet presAssocID="{3CACDE8F-0066-4A61-BBCB-D230FE4E3F9A}" presName="linNode" presStyleCnt="0"/>
      <dgm:spPr/>
    </dgm:pt>
    <dgm:pt modelId="{48837B33-7720-4FC6-B0C2-3D845FE55B83}" type="pres">
      <dgm:prSet presAssocID="{3CACDE8F-0066-4A61-BBCB-D230FE4E3F9A}" presName="parentText" presStyleLbl="node1" presStyleIdx="1" presStyleCnt="3">
        <dgm:presLayoutVars>
          <dgm:chMax val="1"/>
          <dgm:bulletEnabled val="1"/>
        </dgm:presLayoutVars>
      </dgm:prSet>
      <dgm:spPr/>
    </dgm:pt>
    <dgm:pt modelId="{380AC5A7-CE7B-454F-9F77-B65B1CDAD294}" type="pres">
      <dgm:prSet presAssocID="{3CACDE8F-0066-4A61-BBCB-D230FE4E3F9A}" presName="descendantText" presStyleLbl="alignAccFollowNode1" presStyleIdx="1" presStyleCnt="3">
        <dgm:presLayoutVars>
          <dgm:bulletEnabled val="1"/>
        </dgm:presLayoutVars>
      </dgm:prSet>
      <dgm:spPr/>
    </dgm:pt>
    <dgm:pt modelId="{D76BF07F-08A7-4535-AB4B-E6230478FC3B}" type="pres">
      <dgm:prSet presAssocID="{6DF557DC-4C68-47FC-96FB-D64B924FCDF3}" presName="sp" presStyleCnt="0"/>
      <dgm:spPr/>
    </dgm:pt>
    <dgm:pt modelId="{2B0C3F02-200A-48D4-8C2F-A19C04245347}" type="pres">
      <dgm:prSet presAssocID="{5A0AD4E4-B198-499C-8B1E-EDC315BF06DA}" presName="linNode" presStyleCnt="0"/>
      <dgm:spPr/>
    </dgm:pt>
    <dgm:pt modelId="{0C917890-246B-45A3-A14B-B5E34D619EC6}" type="pres">
      <dgm:prSet presAssocID="{5A0AD4E4-B198-499C-8B1E-EDC315BF06DA}" presName="parentText" presStyleLbl="node1" presStyleIdx="2" presStyleCnt="3">
        <dgm:presLayoutVars>
          <dgm:chMax val="1"/>
          <dgm:bulletEnabled val="1"/>
        </dgm:presLayoutVars>
      </dgm:prSet>
      <dgm:spPr/>
    </dgm:pt>
    <dgm:pt modelId="{CA43B267-586D-4D3C-AA72-620A0941CA62}" type="pres">
      <dgm:prSet presAssocID="{5A0AD4E4-B198-499C-8B1E-EDC315BF06DA}" presName="descendantText" presStyleLbl="alignAccFollowNode1" presStyleIdx="2" presStyleCnt="3">
        <dgm:presLayoutVars>
          <dgm:bulletEnabled val="1"/>
        </dgm:presLayoutVars>
      </dgm:prSet>
      <dgm:spPr/>
    </dgm:pt>
  </dgm:ptLst>
  <dgm:cxnLst>
    <dgm:cxn modelId="{CA76BEC8-B619-4283-86CD-387BD9F28FAD}" type="presOf" srcId="{6D56A24B-FB4A-4C59-987B-1E1BAD25EFA1}" destId="{2DEBE185-A5ED-45C2-B766-B2960D66825D}" srcOrd="0" destOrd="0" presId="urn:microsoft.com/office/officeart/2005/8/layout/vList5"/>
    <dgm:cxn modelId="{DD82B2C2-7D64-4880-B751-C647C4FB63EA}" type="presOf" srcId="{54D70432-DB9D-4F95-BB3F-1A0014BDE93F}" destId="{CA43B267-586D-4D3C-AA72-620A0941CA62}" srcOrd="0" destOrd="0" presId="urn:microsoft.com/office/officeart/2005/8/layout/vList5"/>
    <dgm:cxn modelId="{D1601D19-FF30-4981-8CE1-5ABAA72923E3}" type="presOf" srcId="{02E0FA1A-662C-42C6-A338-3F4F40B89E97}" destId="{380AC5A7-CE7B-454F-9F77-B65B1CDAD294}" srcOrd="0" destOrd="0" presId="urn:microsoft.com/office/officeart/2005/8/layout/vList5"/>
    <dgm:cxn modelId="{BB881640-A60E-4BBF-9A6A-976AA3EC9E41}" type="presOf" srcId="{63ED738A-E481-4E6F-B656-878ACF7A57D4}" destId="{A2FC7AE4-4F52-40CB-BDAD-3BEB5DAA4C2E}" srcOrd="0" destOrd="0" presId="urn:microsoft.com/office/officeart/2005/8/layout/vList5"/>
    <dgm:cxn modelId="{BEF6368F-4DF0-4FE9-9232-B3D0C769832B}" srcId="{3CACDE8F-0066-4A61-BBCB-D230FE4E3F9A}" destId="{02E0FA1A-662C-42C6-A338-3F4F40B89E97}" srcOrd="0" destOrd="0" parTransId="{B859ED72-BA4D-430E-B459-1C1DA6D94BD1}" sibTransId="{6ED5194F-069E-446D-A78D-47B573E5D455}"/>
    <dgm:cxn modelId="{A0EC61CA-FB2E-46F2-99A2-77E603703550}" srcId="{A4540299-1415-444A-8FF6-0FEE96A5D821}" destId="{5A0AD4E4-B198-499C-8B1E-EDC315BF06DA}" srcOrd="2" destOrd="0" parTransId="{D991C56E-BF5E-425F-A76F-898F7FD9DAAB}" sibTransId="{C43A0310-1ECB-4471-80E9-5D9B95CE35FB}"/>
    <dgm:cxn modelId="{D37583D2-800D-4929-9233-2AFCAE760EBC}" type="presOf" srcId="{5A0AD4E4-B198-499C-8B1E-EDC315BF06DA}" destId="{0C917890-246B-45A3-A14B-B5E34D619EC6}" srcOrd="0" destOrd="0" presId="urn:microsoft.com/office/officeart/2005/8/layout/vList5"/>
    <dgm:cxn modelId="{0621F325-500B-4473-9AA2-6E20B5649BE0}" type="presOf" srcId="{957F9301-0B9B-473B-AD5D-2614450E34B1}" destId="{380AC5A7-CE7B-454F-9F77-B65B1CDAD294}" srcOrd="0" destOrd="1" presId="urn:microsoft.com/office/officeart/2005/8/layout/vList5"/>
    <dgm:cxn modelId="{707E2E7B-1A47-4626-B1E9-33FA28585B18}" srcId="{5A0AD4E4-B198-499C-8B1E-EDC315BF06DA}" destId="{54D70432-DB9D-4F95-BB3F-1A0014BDE93F}" srcOrd="0" destOrd="0" parTransId="{A073B9AA-FAD6-4E2A-9C6B-87641C8B184E}" sibTransId="{181E7DD8-BD04-40A0-A0B8-AEE3098EF0CD}"/>
    <dgm:cxn modelId="{FD86B6C9-418F-4C13-84A1-A63210C1C980}" srcId="{A4540299-1415-444A-8FF6-0FEE96A5D821}" destId="{3CACDE8F-0066-4A61-BBCB-D230FE4E3F9A}" srcOrd="1" destOrd="0" parTransId="{3F39771B-9EB6-4906-AE69-1B2B0D8A4F81}" sibTransId="{6DF557DC-4C68-47FC-96FB-D64B924FCDF3}"/>
    <dgm:cxn modelId="{9522F61D-9024-4D98-8DCC-E47864679C07}" srcId="{A4540299-1415-444A-8FF6-0FEE96A5D821}" destId="{63ED738A-E481-4E6F-B656-878ACF7A57D4}" srcOrd="0" destOrd="0" parTransId="{EFB74696-046D-4C13-948C-0528929E2A77}" sibTransId="{7D29BFB1-E6BC-47E0-9973-51AC0450ACD1}"/>
    <dgm:cxn modelId="{A2C3251A-FECC-47A0-AAEB-A03101470300}" type="presOf" srcId="{3CACDE8F-0066-4A61-BBCB-D230FE4E3F9A}" destId="{48837B33-7720-4FC6-B0C2-3D845FE55B83}" srcOrd="0" destOrd="0" presId="urn:microsoft.com/office/officeart/2005/8/layout/vList5"/>
    <dgm:cxn modelId="{241C9527-935A-40AD-884E-4182D8BE6A0C}" type="presOf" srcId="{A4540299-1415-444A-8FF6-0FEE96A5D821}" destId="{8A440D24-2CDC-4248-83CB-8FBCF48C195B}" srcOrd="0" destOrd="0" presId="urn:microsoft.com/office/officeart/2005/8/layout/vList5"/>
    <dgm:cxn modelId="{E4994005-FC1C-4B74-8851-380B030702AE}" srcId="{63ED738A-E481-4E6F-B656-878ACF7A57D4}" destId="{6D56A24B-FB4A-4C59-987B-1E1BAD25EFA1}" srcOrd="0" destOrd="0" parTransId="{64CB9D29-40B0-43F2-AA0E-DBBC57DFA583}" sibTransId="{27B11925-1AB9-404E-A21D-2DA450A1FC06}"/>
    <dgm:cxn modelId="{CC839A7C-6699-48CB-85A3-4EA4532A17D1}" srcId="{3CACDE8F-0066-4A61-BBCB-D230FE4E3F9A}" destId="{957F9301-0B9B-473B-AD5D-2614450E34B1}" srcOrd="1" destOrd="0" parTransId="{6E80D99D-614C-4DAA-892F-E4C144E27B57}" sibTransId="{3C8CC232-0EB2-4CB3-8D04-87FB93EC0F03}"/>
    <dgm:cxn modelId="{5AD08DF3-3C43-4515-9968-C3632C5A5392}" type="presParOf" srcId="{8A440D24-2CDC-4248-83CB-8FBCF48C195B}" destId="{4FC4AD90-3F6B-40D4-A47A-083AA026DE09}" srcOrd="0" destOrd="0" presId="urn:microsoft.com/office/officeart/2005/8/layout/vList5"/>
    <dgm:cxn modelId="{BC616AF4-CBF7-4ED7-BB18-45C09368DA60}" type="presParOf" srcId="{4FC4AD90-3F6B-40D4-A47A-083AA026DE09}" destId="{A2FC7AE4-4F52-40CB-BDAD-3BEB5DAA4C2E}" srcOrd="0" destOrd="0" presId="urn:microsoft.com/office/officeart/2005/8/layout/vList5"/>
    <dgm:cxn modelId="{703D80A2-74A6-4D72-A15A-D2CFD2542242}" type="presParOf" srcId="{4FC4AD90-3F6B-40D4-A47A-083AA026DE09}" destId="{2DEBE185-A5ED-45C2-B766-B2960D66825D}" srcOrd="1" destOrd="0" presId="urn:microsoft.com/office/officeart/2005/8/layout/vList5"/>
    <dgm:cxn modelId="{36AAD6CE-0E82-4866-B56A-66503F24D161}" type="presParOf" srcId="{8A440D24-2CDC-4248-83CB-8FBCF48C195B}" destId="{883826B3-93CB-4219-A947-24E121E9ECA8}" srcOrd="1" destOrd="0" presId="urn:microsoft.com/office/officeart/2005/8/layout/vList5"/>
    <dgm:cxn modelId="{EDBEED52-FF9A-4296-AFF1-A5A05494CBB8}" type="presParOf" srcId="{8A440D24-2CDC-4248-83CB-8FBCF48C195B}" destId="{68BA68ED-B24A-4779-9379-C7F17DF9980F}" srcOrd="2" destOrd="0" presId="urn:microsoft.com/office/officeart/2005/8/layout/vList5"/>
    <dgm:cxn modelId="{E1712EF4-D61D-45AA-9545-BC44D8DED592}" type="presParOf" srcId="{68BA68ED-B24A-4779-9379-C7F17DF9980F}" destId="{48837B33-7720-4FC6-B0C2-3D845FE55B83}" srcOrd="0" destOrd="0" presId="urn:microsoft.com/office/officeart/2005/8/layout/vList5"/>
    <dgm:cxn modelId="{5EDD5422-C9F4-45FE-9711-B8FF4AA060C5}" type="presParOf" srcId="{68BA68ED-B24A-4779-9379-C7F17DF9980F}" destId="{380AC5A7-CE7B-454F-9F77-B65B1CDAD294}" srcOrd="1" destOrd="0" presId="urn:microsoft.com/office/officeart/2005/8/layout/vList5"/>
    <dgm:cxn modelId="{8EDD15CF-5E09-4D7B-8630-D9D88B15D59D}" type="presParOf" srcId="{8A440D24-2CDC-4248-83CB-8FBCF48C195B}" destId="{D76BF07F-08A7-4535-AB4B-E6230478FC3B}" srcOrd="3" destOrd="0" presId="urn:microsoft.com/office/officeart/2005/8/layout/vList5"/>
    <dgm:cxn modelId="{E0F268FC-CB0C-43F0-B1D6-0DF7B4D1D62C}" type="presParOf" srcId="{8A440D24-2CDC-4248-83CB-8FBCF48C195B}" destId="{2B0C3F02-200A-48D4-8C2F-A19C04245347}" srcOrd="4" destOrd="0" presId="urn:microsoft.com/office/officeart/2005/8/layout/vList5"/>
    <dgm:cxn modelId="{7174C64C-1820-4CA3-AD8B-12592906A092}" type="presParOf" srcId="{2B0C3F02-200A-48D4-8C2F-A19C04245347}" destId="{0C917890-246B-45A3-A14B-B5E34D619EC6}" srcOrd="0" destOrd="0" presId="urn:microsoft.com/office/officeart/2005/8/layout/vList5"/>
    <dgm:cxn modelId="{01134BF6-75F7-4A08-9D0D-1728566424F2}" type="presParOf" srcId="{2B0C3F02-200A-48D4-8C2F-A19C04245347}" destId="{CA43B267-586D-4D3C-AA72-620A0941CA6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7A19C3E-54A3-4F4C-BFBE-8586AF620899}" type="doc">
      <dgm:prSet loTypeId="urn:microsoft.com/office/officeart/2005/8/layout/hierarchy2" loCatId="hierarchy" qsTypeId="urn:microsoft.com/office/officeart/2005/8/quickstyle/simple1" qsCatId="simple" csTypeId="urn:microsoft.com/office/officeart/2005/8/colors/colorful1" csCatId="colorful"/>
      <dgm:spPr/>
      <dgm:t>
        <a:bodyPr/>
        <a:lstStyle/>
        <a:p>
          <a:endParaRPr lang="en-US"/>
        </a:p>
      </dgm:t>
    </dgm:pt>
    <dgm:pt modelId="{3C5DC3DE-2076-4D8C-B59F-87D56A1689CB}">
      <dgm:prSet/>
      <dgm:spPr/>
      <dgm:t>
        <a:bodyPr/>
        <a:lstStyle/>
        <a:p>
          <a:pPr rtl="0" eaLnBrk="1" latinLnBrk="0" hangingPunct="1">
            <a:buClrTx/>
            <a:buSzPts val="2800"/>
            <a:buFont typeface="Arial" panose="020B0604020202020204" pitchFamily="34" charset="0"/>
            <a:buChar char="•"/>
          </a:pPr>
          <a:r>
            <a:rPr lang="en-US"/>
            <a:t>Storage</a:t>
          </a:r>
        </a:p>
      </dgm:t>
    </dgm:pt>
    <dgm:pt modelId="{AF87ACD3-1477-471B-8A0A-D7003BFF8615}" type="parTrans" cxnId="{20B41A1E-8B62-4CBF-9E0A-75E8AD2D1FA9}">
      <dgm:prSet/>
      <dgm:spPr/>
      <dgm:t>
        <a:bodyPr/>
        <a:lstStyle/>
        <a:p>
          <a:endParaRPr lang="en-US"/>
        </a:p>
      </dgm:t>
    </dgm:pt>
    <dgm:pt modelId="{3EA3B53E-7EAE-4CF8-B5C5-14EAC62636BC}" type="sibTrans" cxnId="{20B41A1E-8B62-4CBF-9E0A-75E8AD2D1FA9}">
      <dgm:prSet/>
      <dgm:spPr/>
      <dgm:t>
        <a:bodyPr/>
        <a:lstStyle/>
        <a:p>
          <a:endParaRPr lang="en-US"/>
        </a:p>
      </dgm:t>
    </dgm:pt>
    <dgm:pt modelId="{139A6200-CA92-4E8C-A738-510CA9125F9A}">
      <dgm:prSet/>
      <dgm:spPr/>
      <dgm:t>
        <a:bodyPr/>
        <a:lstStyle/>
        <a:p>
          <a:pPr rtl="0" eaLnBrk="1" latinLnBrk="0" hangingPunct="1"/>
          <a:r>
            <a:rPr lang="en-US"/>
            <a:t>Network</a:t>
          </a:r>
        </a:p>
      </dgm:t>
    </dgm:pt>
    <dgm:pt modelId="{9BD4D201-4B0C-43DB-9341-FB67788088AF}" type="parTrans" cxnId="{B9EE9E76-1F9F-44EF-9EB6-FDC6ADDA82CA}">
      <dgm:prSet/>
      <dgm:spPr/>
      <dgm:t>
        <a:bodyPr/>
        <a:lstStyle/>
        <a:p>
          <a:endParaRPr lang="en-US"/>
        </a:p>
      </dgm:t>
    </dgm:pt>
    <dgm:pt modelId="{2EC46579-3E9B-4E6D-8B74-3CF83D790BB5}" type="sibTrans" cxnId="{B9EE9E76-1F9F-44EF-9EB6-FDC6ADDA82CA}">
      <dgm:prSet/>
      <dgm:spPr/>
      <dgm:t>
        <a:bodyPr/>
        <a:lstStyle/>
        <a:p>
          <a:endParaRPr lang="en-US"/>
        </a:p>
      </dgm:t>
    </dgm:pt>
    <dgm:pt modelId="{19DCCBC4-43D5-4A01-AF10-39DDB6EAE7B5}" type="pres">
      <dgm:prSet presAssocID="{47A19C3E-54A3-4F4C-BFBE-8586AF620899}" presName="diagram" presStyleCnt="0">
        <dgm:presLayoutVars>
          <dgm:chPref val="1"/>
          <dgm:dir/>
          <dgm:animOne val="branch"/>
          <dgm:animLvl val="lvl"/>
          <dgm:resizeHandles val="exact"/>
        </dgm:presLayoutVars>
      </dgm:prSet>
      <dgm:spPr/>
    </dgm:pt>
    <dgm:pt modelId="{9E501576-8780-414B-AFBF-21CC4BD3B4F7}" type="pres">
      <dgm:prSet presAssocID="{3C5DC3DE-2076-4D8C-B59F-87D56A1689CB}" presName="root1" presStyleCnt="0"/>
      <dgm:spPr/>
    </dgm:pt>
    <dgm:pt modelId="{6A08C3B6-C632-45F1-9D12-9B3A4F34D141}" type="pres">
      <dgm:prSet presAssocID="{3C5DC3DE-2076-4D8C-B59F-87D56A1689CB}" presName="LevelOneTextNode" presStyleLbl="node0" presStyleIdx="0" presStyleCnt="2">
        <dgm:presLayoutVars>
          <dgm:chPref val="3"/>
        </dgm:presLayoutVars>
      </dgm:prSet>
      <dgm:spPr/>
    </dgm:pt>
    <dgm:pt modelId="{24558F65-1997-4305-BE9A-88168938E0CF}" type="pres">
      <dgm:prSet presAssocID="{3C5DC3DE-2076-4D8C-B59F-87D56A1689CB}" presName="level2hierChild" presStyleCnt="0"/>
      <dgm:spPr/>
    </dgm:pt>
    <dgm:pt modelId="{EC864CFA-CF20-4D3A-84BC-1253DC449E86}" type="pres">
      <dgm:prSet presAssocID="{139A6200-CA92-4E8C-A738-510CA9125F9A}" presName="root1" presStyleCnt="0"/>
      <dgm:spPr/>
    </dgm:pt>
    <dgm:pt modelId="{E06CBB62-9E92-4FF4-96B4-230A388399DA}" type="pres">
      <dgm:prSet presAssocID="{139A6200-CA92-4E8C-A738-510CA9125F9A}" presName="LevelOneTextNode" presStyleLbl="node0" presStyleIdx="1" presStyleCnt="2">
        <dgm:presLayoutVars>
          <dgm:chPref val="3"/>
        </dgm:presLayoutVars>
      </dgm:prSet>
      <dgm:spPr/>
    </dgm:pt>
    <dgm:pt modelId="{FB0F77AC-6D82-49B2-8F4B-CF5DB3A24A6A}" type="pres">
      <dgm:prSet presAssocID="{139A6200-CA92-4E8C-A738-510CA9125F9A}" presName="level2hierChild" presStyleCnt="0"/>
      <dgm:spPr/>
    </dgm:pt>
  </dgm:ptLst>
  <dgm:cxnLst>
    <dgm:cxn modelId="{9E4AB95B-099C-4258-8A5C-1E38B3DEFC53}" type="presOf" srcId="{139A6200-CA92-4E8C-A738-510CA9125F9A}" destId="{E06CBB62-9E92-4FF4-96B4-230A388399DA}" srcOrd="0" destOrd="0" presId="urn:microsoft.com/office/officeart/2005/8/layout/hierarchy2"/>
    <dgm:cxn modelId="{810AC468-D483-44FF-A2BB-D9E499FACAE5}" type="presOf" srcId="{47A19C3E-54A3-4F4C-BFBE-8586AF620899}" destId="{19DCCBC4-43D5-4A01-AF10-39DDB6EAE7B5}" srcOrd="0" destOrd="0" presId="urn:microsoft.com/office/officeart/2005/8/layout/hierarchy2"/>
    <dgm:cxn modelId="{B9EE9E76-1F9F-44EF-9EB6-FDC6ADDA82CA}" srcId="{47A19C3E-54A3-4F4C-BFBE-8586AF620899}" destId="{139A6200-CA92-4E8C-A738-510CA9125F9A}" srcOrd="1" destOrd="0" parTransId="{9BD4D201-4B0C-43DB-9341-FB67788088AF}" sibTransId="{2EC46579-3E9B-4E6D-8B74-3CF83D790BB5}"/>
    <dgm:cxn modelId="{6C586CC9-89CA-4989-82CE-1B6A95421278}" type="presOf" srcId="{3C5DC3DE-2076-4D8C-B59F-87D56A1689CB}" destId="{6A08C3B6-C632-45F1-9D12-9B3A4F34D141}" srcOrd="0" destOrd="0" presId="urn:microsoft.com/office/officeart/2005/8/layout/hierarchy2"/>
    <dgm:cxn modelId="{20B41A1E-8B62-4CBF-9E0A-75E8AD2D1FA9}" srcId="{47A19C3E-54A3-4F4C-BFBE-8586AF620899}" destId="{3C5DC3DE-2076-4D8C-B59F-87D56A1689CB}" srcOrd="0" destOrd="0" parTransId="{AF87ACD3-1477-471B-8A0A-D7003BFF8615}" sibTransId="{3EA3B53E-7EAE-4CF8-B5C5-14EAC62636BC}"/>
    <dgm:cxn modelId="{7A533221-76B6-469E-8DD9-F050AABD40F0}" type="presParOf" srcId="{19DCCBC4-43D5-4A01-AF10-39DDB6EAE7B5}" destId="{9E501576-8780-414B-AFBF-21CC4BD3B4F7}" srcOrd="0" destOrd="0" presId="urn:microsoft.com/office/officeart/2005/8/layout/hierarchy2"/>
    <dgm:cxn modelId="{B172F84E-BD5B-4B39-BCD6-34F842049714}" type="presParOf" srcId="{9E501576-8780-414B-AFBF-21CC4BD3B4F7}" destId="{6A08C3B6-C632-45F1-9D12-9B3A4F34D141}" srcOrd="0" destOrd="0" presId="urn:microsoft.com/office/officeart/2005/8/layout/hierarchy2"/>
    <dgm:cxn modelId="{63FC25D0-5989-416A-94BA-BCEE40B7BC5D}" type="presParOf" srcId="{9E501576-8780-414B-AFBF-21CC4BD3B4F7}" destId="{24558F65-1997-4305-BE9A-88168938E0CF}" srcOrd="1" destOrd="0" presId="urn:microsoft.com/office/officeart/2005/8/layout/hierarchy2"/>
    <dgm:cxn modelId="{5591D2CF-4E93-49F3-96CE-7E6B308094E5}" type="presParOf" srcId="{19DCCBC4-43D5-4A01-AF10-39DDB6EAE7B5}" destId="{EC864CFA-CF20-4D3A-84BC-1253DC449E86}" srcOrd="1" destOrd="0" presId="urn:microsoft.com/office/officeart/2005/8/layout/hierarchy2"/>
    <dgm:cxn modelId="{B79F31EE-FB7F-43B5-8C5E-534C859717DD}" type="presParOf" srcId="{EC864CFA-CF20-4D3A-84BC-1253DC449E86}" destId="{E06CBB62-9E92-4FF4-96B4-230A388399DA}" srcOrd="0" destOrd="0" presId="urn:microsoft.com/office/officeart/2005/8/layout/hierarchy2"/>
    <dgm:cxn modelId="{3D53DEC7-C62F-4DE7-9CF7-6F15EC6F6429}" type="presParOf" srcId="{EC864CFA-CF20-4D3A-84BC-1253DC449E86}" destId="{FB0F77AC-6D82-49B2-8F4B-CF5DB3A24A6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E1C6D68-5FD9-44DE-9021-4F999CA310D4}"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69988364-F492-4211-B1E1-09EDCBFAE4AF}">
      <dgm:prSet/>
      <dgm:spPr/>
      <dgm:t>
        <a:bodyPr/>
        <a:lstStyle/>
        <a:p>
          <a:pPr rtl="0" eaLnBrk="1" latinLnBrk="0" hangingPunct="1">
            <a:buClrTx/>
            <a:buSzPts val="2800"/>
            <a:buFont typeface="Arial" panose="020B0604020202020204" pitchFamily="34" charset="0"/>
            <a:buChar char="•"/>
          </a:pPr>
          <a:r>
            <a:rPr lang="en-US"/>
            <a:t>Microsoft provides HA for all PaaS solutions</a:t>
          </a:r>
        </a:p>
      </dgm:t>
    </dgm:pt>
    <dgm:pt modelId="{79F42108-C168-40C8-A11F-A43F0097BC96}" type="parTrans" cxnId="{772DF268-C095-4866-A983-ACC4293B0B82}">
      <dgm:prSet/>
      <dgm:spPr/>
      <dgm:t>
        <a:bodyPr/>
        <a:lstStyle/>
        <a:p>
          <a:endParaRPr lang="en-US"/>
        </a:p>
      </dgm:t>
    </dgm:pt>
    <dgm:pt modelId="{D83DBD6F-CD6F-48D2-8339-5009F18E1391}" type="sibTrans" cxnId="{772DF268-C095-4866-A983-ACC4293B0B82}">
      <dgm:prSet/>
      <dgm:spPr/>
      <dgm:t>
        <a:bodyPr/>
        <a:lstStyle/>
        <a:p>
          <a:endParaRPr lang="en-US"/>
        </a:p>
      </dgm:t>
    </dgm:pt>
    <dgm:pt modelId="{39325E8B-E46B-46EC-8EE7-69D200CBC13A}">
      <dgm:prSet/>
      <dgm:spPr/>
      <dgm:t>
        <a:bodyPr/>
        <a:lstStyle/>
        <a:p>
          <a:pPr rtl="0" eaLnBrk="1" latinLnBrk="0" hangingPunct="1"/>
          <a:r>
            <a:rPr lang="en-US"/>
            <a:t>3 copies of your databases on 3 VMs in a single availability set</a:t>
          </a:r>
        </a:p>
      </dgm:t>
    </dgm:pt>
    <dgm:pt modelId="{BFB67029-6F69-4F51-8C62-17554C92691F}" type="parTrans" cxnId="{AABD2A6F-F63C-4040-8080-99153BE0664A}">
      <dgm:prSet/>
      <dgm:spPr/>
      <dgm:t>
        <a:bodyPr/>
        <a:lstStyle/>
        <a:p>
          <a:endParaRPr lang="en-US"/>
        </a:p>
      </dgm:t>
    </dgm:pt>
    <dgm:pt modelId="{3591D160-4302-45C9-AB79-14E4E2FB81B5}" type="sibTrans" cxnId="{AABD2A6F-F63C-4040-8080-99153BE0664A}">
      <dgm:prSet/>
      <dgm:spPr/>
      <dgm:t>
        <a:bodyPr/>
        <a:lstStyle/>
        <a:p>
          <a:endParaRPr lang="en-US"/>
        </a:p>
      </dgm:t>
    </dgm:pt>
    <dgm:pt modelId="{68C1B744-1381-4FA0-A9EC-A406537B6BF9}">
      <dgm:prSet/>
      <dgm:spPr/>
      <dgm:t>
        <a:bodyPr/>
        <a:lstStyle/>
        <a:p>
          <a:pPr rtl="0" eaLnBrk="1" latinLnBrk="0" hangingPunct="1"/>
          <a:r>
            <a:rPr lang="en-US"/>
            <a:t>HA provided by an Always On Availability Group like solution</a:t>
          </a:r>
        </a:p>
      </dgm:t>
    </dgm:pt>
    <dgm:pt modelId="{BE2FE252-8088-4D12-BA84-1A2BA6702508}" type="parTrans" cxnId="{9238C58D-E2DD-4233-859C-BFB0CB85C241}">
      <dgm:prSet/>
      <dgm:spPr/>
      <dgm:t>
        <a:bodyPr/>
        <a:lstStyle/>
        <a:p>
          <a:endParaRPr lang="en-US"/>
        </a:p>
      </dgm:t>
    </dgm:pt>
    <dgm:pt modelId="{B5F40A33-EE68-443B-8F09-F30450AED8E6}" type="sibTrans" cxnId="{9238C58D-E2DD-4233-859C-BFB0CB85C241}">
      <dgm:prSet/>
      <dgm:spPr/>
      <dgm:t>
        <a:bodyPr/>
        <a:lstStyle/>
        <a:p>
          <a:endParaRPr lang="en-US"/>
        </a:p>
      </dgm:t>
    </dgm:pt>
    <dgm:pt modelId="{2D1B7E60-3011-4DA9-AFA4-08EDB21B682D}" type="pres">
      <dgm:prSet presAssocID="{4E1C6D68-5FD9-44DE-9021-4F999CA310D4}" presName="linear" presStyleCnt="0">
        <dgm:presLayoutVars>
          <dgm:animLvl val="lvl"/>
          <dgm:resizeHandles val="exact"/>
        </dgm:presLayoutVars>
      </dgm:prSet>
      <dgm:spPr/>
    </dgm:pt>
    <dgm:pt modelId="{947572CF-8FD1-43DD-9770-1FDDEAB8E507}" type="pres">
      <dgm:prSet presAssocID="{69988364-F492-4211-B1E1-09EDCBFAE4AF}" presName="parentText" presStyleLbl="node1" presStyleIdx="0" presStyleCnt="3">
        <dgm:presLayoutVars>
          <dgm:chMax val="0"/>
          <dgm:bulletEnabled val="1"/>
        </dgm:presLayoutVars>
      </dgm:prSet>
      <dgm:spPr/>
    </dgm:pt>
    <dgm:pt modelId="{EA180365-270D-4289-BA2C-00CFDCDB2EA1}" type="pres">
      <dgm:prSet presAssocID="{D83DBD6F-CD6F-48D2-8339-5009F18E1391}" presName="spacer" presStyleCnt="0"/>
      <dgm:spPr/>
    </dgm:pt>
    <dgm:pt modelId="{A8EEE29B-81CD-44A8-905F-B62FACBDAE16}" type="pres">
      <dgm:prSet presAssocID="{39325E8B-E46B-46EC-8EE7-69D200CBC13A}" presName="parentText" presStyleLbl="node1" presStyleIdx="1" presStyleCnt="3">
        <dgm:presLayoutVars>
          <dgm:chMax val="0"/>
          <dgm:bulletEnabled val="1"/>
        </dgm:presLayoutVars>
      </dgm:prSet>
      <dgm:spPr/>
    </dgm:pt>
    <dgm:pt modelId="{01B9E597-56F5-4558-BBB4-71D1111EA05E}" type="pres">
      <dgm:prSet presAssocID="{3591D160-4302-45C9-AB79-14E4E2FB81B5}" presName="spacer" presStyleCnt="0"/>
      <dgm:spPr/>
    </dgm:pt>
    <dgm:pt modelId="{630147CB-CA0E-4E0B-A0F2-1118C5C29530}" type="pres">
      <dgm:prSet presAssocID="{68C1B744-1381-4FA0-A9EC-A406537B6BF9}" presName="parentText" presStyleLbl="node1" presStyleIdx="2" presStyleCnt="3">
        <dgm:presLayoutVars>
          <dgm:chMax val="0"/>
          <dgm:bulletEnabled val="1"/>
        </dgm:presLayoutVars>
      </dgm:prSet>
      <dgm:spPr/>
    </dgm:pt>
  </dgm:ptLst>
  <dgm:cxnLst>
    <dgm:cxn modelId="{772DF268-C095-4866-A983-ACC4293B0B82}" srcId="{4E1C6D68-5FD9-44DE-9021-4F999CA310D4}" destId="{69988364-F492-4211-B1E1-09EDCBFAE4AF}" srcOrd="0" destOrd="0" parTransId="{79F42108-C168-40C8-A11F-A43F0097BC96}" sibTransId="{D83DBD6F-CD6F-48D2-8339-5009F18E1391}"/>
    <dgm:cxn modelId="{AABD2A6F-F63C-4040-8080-99153BE0664A}" srcId="{4E1C6D68-5FD9-44DE-9021-4F999CA310D4}" destId="{39325E8B-E46B-46EC-8EE7-69D200CBC13A}" srcOrd="1" destOrd="0" parTransId="{BFB67029-6F69-4F51-8C62-17554C92691F}" sibTransId="{3591D160-4302-45C9-AB79-14E4E2FB81B5}"/>
    <dgm:cxn modelId="{FA5BA189-A4DA-4004-99EB-FBA15FD89D14}" type="presOf" srcId="{68C1B744-1381-4FA0-A9EC-A406537B6BF9}" destId="{630147CB-CA0E-4E0B-A0F2-1118C5C29530}" srcOrd="0" destOrd="0" presId="urn:microsoft.com/office/officeart/2005/8/layout/vList2"/>
    <dgm:cxn modelId="{BC761592-EA1E-45C3-99EA-7D3440AC54EB}" type="presOf" srcId="{4E1C6D68-5FD9-44DE-9021-4F999CA310D4}" destId="{2D1B7E60-3011-4DA9-AFA4-08EDB21B682D}" srcOrd="0" destOrd="0" presId="urn:microsoft.com/office/officeart/2005/8/layout/vList2"/>
    <dgm:cxn modelId="{D28ED1FF-4F7A-476A-88DF-106ABA6664BC}" type="presOf" srcId="{69988364-F492-4211-B1E1-09EDCBFAE4AF}" destId="{947572CF-8FD1-43DD-9770-1FDDEAB8E507}" srcOrd="0" destOrd="0" presId="urn:microsoft.com/office/officeart/2005/8/layout/vList2"/>
    <dgm:cxn modelId="{9238C58D-E2DD-4233-859C-BFB0CB85C241}" srcId="{4E1C6D68-5FD9-44DE-9021-4F999CA310D4}" destId="{68C1B744-1381-4FA0-A9EC-A406537B6BF9}" srcOrd="2" destOrd="0" parTransId="{BE2FE252-8088-4D12-BA84-1A2BA6702508}" sibTransId="{B5F40A33-EE68-443B-8F09-F30450AED8E6}"/>
    <dgm:cxn modelId="{B6038824-A67B-481A-BF25-1460CE88DF88}" type="presOf" srcId="{39325E8B-E46B-46EC-8EE7-69D200CBC13A}" destId="{A8EEE29B-81CD-44A8-905F-B62FACBDAE16}" srcOrd="0" destOrd="0" presId="urn:microsoft.com/office/officeart/2005/8/layout/vList2"/>
    <dgm:cxn modelId="{58C0BF6F-78DD-4299-A526-6491CF0016A3}" type="presParOf" srcId="{2D1B7E60-3011-4DA9-AFA4-08EDB21B682D}" destId="{947572CF-8FD1-43DD-9770-1FDDEAB8E507}" srcOrd="0" destOrd="0" presId="urn:microsoft.com/office/officeart/2005/8/layout/vList2"/>
    <dgm:cxn modelId="{DBE08DA1-80F2-4C14-8CA5-0217457983F2}" type="presParOf" srcId="{2D1B7E60-3011-4DA9-AFA4-08EDB21B682D}" destId="{EA180365-270D-4289-BA2C-00CFDCDB2EA1}" srcOrd="1" destOrd="0" presId="urn:microsoft.com/office/officeart/2005/8/layout/vList2"/>
    <dgm:cxn modelId="{274C414B-CDC6-4E43-8E25-EBFBF357686D}" type="presParOf" srcId="{2D1B7E60-3011-4DA9-AFA4-08EDB21B682D}" destId="{A8EEE29B-81CD-44A8-905F-B62FACBDAE16}" srcOrd="2" destOrd="0" presId="urn:microsoft.com/office/officeart/2005/8/layout/vList2"/>
    <dgm:cxn modelId="{5A17CBDD-07F1-45CD-89A5-E21388E449CB}" type="presParOf" srcId="{2D1B7E60-3011-4DA9-AFA4-08EDB21B682D}" destId="{01B9E597-56F5-4558-BBB4-71D1111EA05E}" srcOrd="3" destOrd="0" presId="urn:microsoft.com/office/officeart/2005/8/layout/vList2"/>
    <dgm:cxn modelId="{66FFBA44-3F1E-41BA-9E78-88DF53F47A57}" type="presParOf" srcId="{2D1B7E60-3011-4DA9-AFA4-08EDB21B682D}" destId="{630147CB-CA0E-4E0B-A0F2-1118C5C2953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BCB54E3-710A-488D-94B2-E95D54035EF2}" type="doc">
      <dgm:prSet loTypeId="urn:microsoft.com/office/officeart/2005/8/layout/vList5" loCatId="list" qsTypeId="urn:microsoft.com/office/officeart/2005/8/quickstyle/simple1" qsCatId="simple" csTypeId="urn:microsoft.com/office/officeart/2005/8/colors/colorful5" csCatId="colorful"/>
      <dgm:spPr/>
      <dgm:t>
        <a:bodyPr/>
        <a:lstStyle/>
        <a:p>
          <a:endParaRPr lang="en-US"/>
        </a:p>
      </dgm:t>
    </dgm:pt>
    <dgm:pt modelId="{F35064C6-B218-43F6-8C7B-80947596F9CD}">
      <dgm:prSet/>
      <dgm:spPr/>
      <dgm:t>
        <a:bodyPr/>
        <a:lstStyle/>
        <a:p>
          <a:pPr rtl="0" eaLnBrk="1" latinLnBrk="0" hangingPunct="1">
            <a:buClrTx/>
            <a:buSzPts val="2800"/>
            <a:buFont typeface="Arial" panose="020B0604020202020204" pitchFamily="34" charset="0"/>
            <a:buChar char="•"/>
          </a:pPr>
          <a:r>
            <a:rPr lang="en-US"/>
            <a:t>Geo-Replication provides you with DR</a:t>
          </a:r>
        </a:p>
      </dgm:t>
    </dgm:pt>
    <dgm:pt modelId="{04059453-6AC8-4AEF-A794-12554F18C831}" type="parTrans" cxnId="{342791BA-C718-4BFE-BAA9-914967747FD7}">
      <dgm:prSet/>
      <dgm:spPr/>
      <dgm:t>
        <a:bodyPr/>
        <a:lstStyle/>
        <a:p>
          <a:endParaRPr lang="en-US"/>
        </a:p>
      </dgm:t>
    </dgm:pt>
    <dgm:pt modelId="{3E453BDA-D098-42EB-A4F8-91A94FC18491}" type="sibTrans" cxnId="{342791BA-C718-4BFE-BAA9-914967747FD7}">
      <dgm:prSet/>
      <dgm:spPr/>
      <dgm:t>
        <a:bodyPr/>
        <a:lstStyle/>
        <a:p>
          <a:endParaRPr lang="en-US"/>
        </a:p>
      </dgm:t>
    </dgm:pt>
    <dgm:pt modelId="{4053CC6F-7634-4AF6-BA2A-5E26B19FCF92}">
      <dgm:prSet/>
      <dgm:spPr/>
      <dgm:t>
        <a:bodyPr/>
        <a:lstStyle/>
        <a:p>
          <a:pPr rtl="0" eaLnBrk="1" latinLnBrk="0" hangingPunct="1"/>
          <a:r>
            <a:rPr lang="en-US"/>
            <a:t>Basic – 1 DR Site</a:t>
          </a:r>
        </a:p>
      </dgm:t>
    </dgm:pt>
    <dgm:pt modelId="{A5B26A30-2B85-40DA-9B42-EE1EEFF3D05E}" type="parTrans" cxnId="{451C7069-E4E7-43A5-80E6-B7DB245477A1}">
      <dgm:prSet/>
      <dgm:spPr/>
      <dgm:t>
        <a:bodyPr/>
        <a:lstStyle/>
        <a:p>
          <a:endParaRPr lang="en-US"/>
        </a:p>
      </dgm:t>
    </dgm:pt>
    <dgm:pt modelId="{0A0D84CB-3391-45F5-9B61-8CBB9688A18C}" type="sibTrans" cxnId="{451C7069-E4E7-43A5-80E6-B7DB245477A1}">
      <dgm:prSet/>
      <dgm:spPr/>
      <dgm:t>
        <a:bodyPr/>
        <a:lstStyle/>
        <a:p>
          <a:endParaRPr lang="en-US"/>
        </a:p>
      </dgm:t>
    </dgm:pt>
    <dgm:pt modelId="{CB3B2184-9697-41E6-9E0A-EC6CDB89ECEA}">
      <dgm:prSet/>
      <dgm:spPr/>
      <dgm:t>
        <a:bodyPr/>
        <a:lstStyle/>
        <a:p>
          <a:pPr rtl="0" eaLnBrk="1" latinLnBrk="0" hangingPunct="1"/>
          <a:r>
            <a:rPr lang="en-US"/>
            <a:t>Standard – 1 DR Site</a:t>
          </a:r>
        </a:p>
      </dgm:t>
    </dgm:pt>
    <dgm:pt modelId="{6C49D017-7589-4122-A153-24250BD47EC9}" type="parTrans" cxnId="{D01C3886-2F49-4289-8050-57A1D39B7D20}">
      <dgm:prSet/>
      <dgm:spPr/>
      <dgm:t>
        <a:bodyPr/>
        <a:lstStyle/>
        <a:p>
          <a:endParaRPr lang="en-US"/>
        </a:p>
      </dgm:t>
    </dgm:pt>
    <dgm:pt modelId="{2EDC9D4E-1495-4A2E-A0F9-9D6E183FEF98}" type="sibTrans" cxnId="{D01C3886-2F49-4289-8050-57A1D39B7D20}">
      <dgm:prSet/>
      <dgm:spPr/>
      <dgm:t>
        <a:bodyPr/>
        <a:lstStyle/>
        <a:p>
          <a:endParaRPr lang="en-US"/>
        </a:p>
      </dgm:t>
    </dgm:pt>
    <dgm:pt modelId="{D4BBBE9A-0C96-4011-8F71-A691AC43BE11}">
      <dgm:prSet/>
      <dgm:spPr/>
      <dgm:t>
        <a:bodyPr/>
        <a:lstStyle/>
        <a:p>
          <a:pPr rtl="0" eaLnBrk="1" latinLnBrk="0" hangingPunct="1"/>
          <a:r>
            <a:rPr lang="en-US"/>
            <a:t>Premium – 1 DR Site and 3 other sites</a:t>
          </a:r>
        </a:p>
      </dgm:t>
    </dgm:pt>
    <dgm:pt modelId="{E105D40C-9951-4644-A20B-0E1726E5D19F}" type="parTrans" cxnId="{4069702D-56E7-4F3A-AC77-E277BFA3E022}">
      <dgm:prSet/>
      <dgm:spPr/>
      <dgm:t>
        <a:bodyPr/>
        <a:lstStyle/>
        <a:p>
          <a:endParaRPr lang="en-US"/>
        </a:p>
      </dgm:t>
    </dgm:pt>
    <dgm:pt modelId="{5E86B9EC-F796-454E-90AE-D08C7819EF8E}" type="sibTrans" cxnId="{4069702D-56E7-4F3A-AC77-E277BFA3E022}">
      <dgm:prSet/>
      <dgm:spPr/>
      <dgm:t>
        <a:bodyPr/>
        <a:lstStyle/>
        <a:p>
          <a:endParaRPr lang="en-US"/>
        </a:p>
      </dgm:t>
    </dgm:pt>
    <dgm:pt modelId="{40CE9711-0198-4819-AB6C-6AF6961C557C}">
      <dgm:prSet/>
      <dgm:spPr/>
      <dgm:t>
        <a:bodyPr/>
        <a:lstStyle/>
        <a:p>
          <a:pPr rtl="0" eaLnBrk="1" latinLnBrk="0" hangingPunct="1"/>
          <a:r>
            <a:rPr lang="en-US"/>
            <a:t>Failover at different levels based on need</a:t>
          </a:r>
        </a:p>
      </dgm:t>
    </dgm:pt>
    <dgm:pt modelId="{D46862D2-9579-450C-9DBB-B408C1659007}" type="parTrans" cxnId="{B15148BE-88F0-4EE3-B33A-3E96362CAC6F}">
      <dgm:prSet/>
      <dgm:spPr/>
      <dgm:t>
        <a:bodyPr/>
        <a:lstStyle/>
        <a:p>
          <a:endParaRPr lang="en-US"/>
        </a:p>
      </dgm:t>
    </dgm:pt>
    <dgm:pt modelId="{52F18F6F-B545-486A-9C08-6C2F500E452E}" type="sibTrans" cxnId="{B15148BE-88F0-4EE3-B33A-3E96362CAC6F}">
      <dgm:prSet/>
      <dgm:spPr/>
      <dgm:t>
        <a:bodyPr/>
        <a:lstStyle/>
        <a:p>
          <a:endParaRPr lang="en-US"/>
        </a:p>
      </dgm:t>
    </dgm:pt>
    <dgm:pt modelId="{193E8263-5321-4754-BD40-F29E29B28FC1}">
      <dgm:prSet/>
      <dgm:spPr/>
      <dgm:t>
        <a:bodyPr/>
        <a:lstStyle/>
        <a:p>
          <a:pPr rtl="0" eaLnBrk="1" latinLnBrk="0" hangingPunct="1"/>
          <a:r>
            <a:rPr lang="en-US"/>
            <a:t>Database</a:t>
          </a:r>
        </a:p>
      </dgm:t>
    </dgm:pt>
    <dgm:pt modelId="{BC7FA7D2-B937-44CC-AC24-A6D9AB193E16}" type="parTrans" cxnId="{48F0A84F-151B-434B-AEAF-220E65DBCE94}">
      <dgm:prSet/>
      <dgm:spPr/>
      <dgm:t>
        <a:bodyPr/>
        <a:lstStyle/>
        <a:p>
          <a:endParaRPr lang="en-US"/>
        </a:p>
      </dgm:t>
    </dgm:pt>
    <dgm:pt modelId="{09DB765A-EE67-4D35-B939-9F9412B7DB59}" type="sibTrans" cxnId="{48F0A84F-151B-434B-AEAF-220E65DBCE94}">
      <dgm:prSet/>
      <dgm:spPr/>
      <dgm:t>
        <a:bodyPr/>
        <a:lstStyle/>
        <a:p>
          <a:endParaRPr lang="en-US"/>
        </a:p>
      </dgm:t>
    </dgm:pt>
    <dgm:pt modelId="{7F802E7D-B56B-445F-A9BF-6BFB0331EE87}">
      <dgm:prSet/>
      <dgm:spPr/>
      <dgm:t>
        <a:bodyPr/>
        <a:lstStyle/>
        <a:p>
          <a:pPr rtl="0" eaLnBrk="1" latinLnBrk="0" hangingPunct="1"/>
          <a:r>
            <a:rPr lang="en-US"/>
            <a:t>SQL Server (in preview)</a:t>
          </a:r>
        </a:p>
      </dgm:t>
    </dgm:pt>
    <dgm:pt modelId="{3BC5AA16-977E-414C-9B89-ABA456C09AF0}" type="parTrans" cxnId="{C7FB5F5D-D8DE-4121-A047-4A271D87330C}">
      <dgm:prSet/>
      <dgm:spPr/>
      <dgm:t>
        <a:bodyPr/>
        <a:lstStyle/>
        <a:p>
          <a:endParaRPr lang="en-US"/>
        </a:p>
      </dgm:t>
    </dgm:pt>
    <dgm:pt modelId="{BC3CDE43-42D1-4A19-B0B6-F9667BDE6409}" type="sibTrans" cxnId="{C7FB5F5D-D8DE-4121-A047-4A271D87330C}">
      <dgm:prSet/>
      <dgm:spPr/>
      <dgm:t>
        <a:bodyPr/>
        <a:lstStyle/>
        <a:p>
          <a:endParaRPr lang="en-US"/>
        </a:p>
      </dgm:t>
    </dgm:pt>
    <dgm:pt modelId="{4422F39F-1A69-4802-A3A9-98171BDE980D}" type="pres">
      <dgm:prSet presAssocID="{3BCB54E3-710A-488D-94B2-E95D54035EF2}" presName="Name0" presStyleCnt="0">
        <dgm:presLayoutVars>
          <dgm:dir/>
          <dgm:animLvl val="lvl"/>
          <dgm:resizeHandles val="exact"/>
        </dgm:presLayoutVars>
      </dgm:prSet>
      <dgm:spPr/>
    </dgm:pt>
    <dgm:pt modelId="{B67BA60E-E951-4ED8-8A13-5397DFABD220}" type="pres">
      <dgm:prSet presAssocID="{F35064C6-B218-43F6-8C7B-80947596F9CD}" presName="linNode" presStyleCnt="0"/>
      <dgm:spPr/>
    </dgm:pt>
    <dgm:pt modelId="{41997FC2-84E0-4FD8-BF51-B46CC4160EF9}" type="pres">
      <dgm:prSet presAssocID="{F35064C6-B218-43F6-8C7B-80947596F9CD}" presName="parentText" presStyleLbl="node1" presStyleIdx="0" presStyleCnt="2">
        <dgm:presLayoutVars>
          <dgm:chMax val="1"/>
          <dgm:bulletEnabled val="1"/>
        </dgm:presLayoutVars>
      </dgm:prSet>
      <dgm:spPr/>
    </dgm:pt>
    <dgm:pt modelId="{8C3B9442-51B6-4436-BC8F-FAA3DC87013D}" type="pres">
      <dgm:prSet presAssocID="{F35064C6-B218-43F6-8C7B-80947596F9CD}" presName="descendantText" presStyleLbl="alignAccFollowNode1" presStyleIdx="0" presStyleCnt="2">
        <dgm:presLayoutVars>
          <dgm:bulletEnabled val="1"/>
        </dgm:presLayoutVars>
      </dgm:prSet>
      <dgm:spPr/>
    </dgm:pt>
    <dgm:pt modelId="{5B93783F-7CFC-4D8A-9AE5-DE3F09359999}" type="pres">
      <dgm:prSet presAssocID="{3E453BDA-D098-42EB-A4F8-91A94FC18491}" presName="sp" presStyleCnt="0"/>
      <dgm:spPr/>
    </dgm:pt>
    <dgm:pt modelId="{2714587D-01AC-4B73-AA0C-B1AB0AE9ACA1}" type="pres">
      <dgm:prSet presAssocID="{40CE9711-0198-4819-AB6C-6AF6961C557C}" presName="linNode" presStyleCnt="0"/>
      <dgm:spPr/>
    </dgm:pt>
    <dgm:pt modelId="{738B9109-3973-439B-B7FD-9F19042EAE3F}" type="pres">
      <dgm:prSet presAssocID="{40CE9711-0198-4819-AB6C-6AF6961C557C}" presName="parentText" presStyleLbl="node1" presStyleIdx="1" presStyleCnt="2">
        <dgm:presLayoutVars>
          <dgm:chMax val="1"/>
          <dgm:bulletEnabled val="1"/>
        </dgm:presLayoutVars>
      </dgm:prSet>
      <dgm:spPr/>
    </dgm:pt>
    <dgm:pt modelId="{F0CFD52A-BA2A-4944-8EF2-4EB72B94BEDD}" type="pres">
      <dgm:prSet presAssocID="{40CE9711-0198-4819-AB6C-6AF6961C557C}" presName="descendantText" presStyleLbl="alignAccFollowNode1" presStyleIdx="1" presStyleCnt="2">
        <dgm:presLayoutVars>
          <dgm:bulletEnabled val="1"/>
        </dgm:presLayoutVars>
      </dgm:prSet>
      <dgm:spPr/>
    </dgm:pt>
  </dgm:ptLst>
  <dgm:cxnLst>
    <dgm:cxn modelId="{4069702D-56E7-4F3A-AC77-E277BFA3E022}" srcId="{F35064C6-B218-43F6-8C7B-80947596F9CD}" destId="{D4BBBE9A-0C96-4011-8F71-A691AC43BE11}" srcOrd="2" destOrd="0" parTransId="{E105D40C-9951-4644-A20B-0E1726E5D19F}" sibTransId="{5E86B9EC-F796-454E-90AE-D08C7819EF8E}"/>
    <dgm:cxn modelId="{C7FB5F5D-D8DE-4121-A047-4A271D87330C}" srcId="{40CE9711-0198-4819-AB6C-6AF6961C557C}" destId="{7F802E7D-B56B-445F-A9BF-6BFB0331EE87}" srcOrd="1" destOrd="0" parTransId="{3BC5AA16-977E-414C-9B89-ABA456C09AF0}" sibTransId="{BC3CDE43-42D1-4A19-B0B6-F9667BDE6409}"/>
    <dgm:cxn modelId="{797E21EF-C840-46E6-AC00-2396036A516D}" type="presOf" srcId="{193E8263-5321-4754-BD40-F29E29B28FC1}" destId="{F0CFD52A-BA2A-4944-8EF2-4EB72B94BEDD}" srcOrd="0" destOrd="0" presId="urn:microsoft.com/office/officeart/2005/8/layout/vList5"/>
    <dgm:cxn modelId="{53F69D1B-1E7A-4CDF-A2DF-ECB09D4BF0F0}" type="presOf" srcId="{D4BBBE9A-0C96-4011-8F71-A691AC43BE11}" destId="{8C3B9442-51B6-4436-BC8F-FAA3DC87013D}" srcOrd="0" destOrd="2" presId="urn:microsoft.com/office/officeart/2005/8/layout/vList5"/>
    <dgm:cxn modelId="{FBEDFC43-8C9F-4500-8545-240297EBBACD}" type="presOf" srcId="{CB3B2184-9697-41E6-9E0A-EC6CDB89ECEA}" destId="{8C3B9442-51B6-4436-BC8F-FAA3DC87013D}" srcOrd="0" destOrd="1" presId="urn:microsoft.com/office/officeart/2005/8/layout/vList5"/>
    <dgm:cxn modelId="{342791BA-C718-4BFE-BAA9-914967747FD7}" srcId="{3BCB54E3-710A-488D-94B2-E95D54035EF2}" destId="{F35064C6-B218-43F6-8C7B-80947596F9CD}" srcOrd="0" destOrd="0" parTransId="{04059453-6AC8-4AEF-A794-12554F18C831}" sibTransId="{3E453BDA-D098-42EB-A4F8-91A94FC18491}"/>
    <dgm:cxn modelId="{48F0A84F-151B-434B-AEAF-220E65DBCE94}" srcId="{40CE9711-0198-4819-AB6C-6AF6961C557C}" destId="{193E8263-5321-4754-BD40-F29E29B28FC1}" srcOrd="0" destOrd="0" parTransId="{BC7FA7D2-B937-44CC-AC24-A6D9AB193E16}" sibTransId="{09DB765A-EE67-4D35-B939-9F9412B7DB59}"/>
    <dgm:cxn modelId="{089CC057-0CCB-4B5D-B8CD-2B72D1647673}" type="presOf" srcId="{40CE9711-0198-4819-AB6C-6AF6961C557C}" destId="{738B9109-3973-439B-B7FD-9F19042EAE3F}" srcOrd="0" destOrd="0" presId="urn:microsoft.com/office/officeart/2005/8/layout/vList5"/>
    <dgm:cxn modelId="{B15148BE-88F0-4EE3-B33A-3E96362CAC6F}" srcId="{3BCB54E3-710A-488D-94B2-E95D54035EF2}" destId="{40CE9711-0198-4819-AB6C-6AF6961C557C}" srcOrd="1" destOrd="0" parTransId="{D46862D2-9579-450C-9DBB-B408C1659007}" sibTransId="{52F18F6F-B545-486A-9C08-6C2F500E452E}"/>
    <dgm:cxn modelId="{03C3ADE3-791D-475E-BEAF-A65C47487B6D}" type="presOf" srcId="{3BCB54E3-710A-488D-94B2-E95D54035EF2}" destId="{4422F39F-1A69-4802-A3A9-98171BDE980D}" srcOrd="0" destOrd="0" presId="urn:microsoft.com/office/officeart/2005/8/layout/vList5"/>
    <dgm:cxn modelId="{5FA65289-2519-445B-8FD7-19B750C1EFE5}" type="presOf" srcId="{F35064C6-B218-43F6-8C7B-80947596F9CD}" destId="{41997FC2-84E0-4FD8-BF51-B46CC4160EF9}" srcOrd="0" destOrd="0" presId="urn:microsoft.com/office/officeart/2005/8/layout/vList5"/>
    <dgm:cxn modelId="{451C7069-E4E7-43A5-80E6-B7DB245477A1}" srcId="{F35064C6-B218-43F6-8C7B-80947596F9CD}" destId="{4053CC6F-7634-4AF6-BA2A-5E26B19FCF92}" srcOrd="0" destOrd="0" parTransId="{A5B26A30-2B85-40DA-9B42-EE1EEFF3D05E}" sibTransId="{0A0D84CB-3391-45F5-9B61-8CBB9688A18C}"/>
    <dgm:cxn modelId="{D01C3886-2F49-4289-8050-57A1D39B7D20}" srcId="{F35064C6-B218-43F6-8C7B-80947596F9CD}" destId="{CB3B2184-9697-41E6-9E0A-EC6CDB89ECEA}" srcOrd="1" destOrd="0" parTransId="{6C49D017-7589-4122-A153-24250BD47EC9}" sibTransId="{2EDC9D4E-1495-4A2E-A0F9-9D6E183FEF98}"/>
    <dgm:cxn modelId="{B0E05918-BB7E-4F38-A034-81C12A9A8D5C}" type="presOf" srcId="{4053CC6F-7634-4AF6-BA2A-5E26B19FCF92}" destId="{8C3B9442-51B6-4436-BC8F-FAA3DC87013D}" srcOrd="0" destOrd="0" presId="urn:microsoft.com/office/officeart/2005/8/layout/vList5"/>
    <dgm:cxn modelId="{977FD607-94BA-48C4-A614-40C48DF7958F}" type="presOf" srcId="{7F802E7D-B56B-445F-A9BF-6BFB0331EE87}" destId="{F0CFD52A-BA2A-4944-8EF2-4EB72B94BEDD}" srcOrd="0" destOrd="1" presId="urn:microsoft.com/office/officeart/2005/8/layout/vList5"/>
    <dgm:cxn modelId="{C1CAE6E1-66FB-4F30-AC3E-1BE3375B7446}" type="presParOf" srcId="{4422F39F-1A69-4802-A3A9-98171BDE980D}" destId="{B67BA60E-E951-4ED8-8A13-5397DFABD220}" srcOrd="0" destOrd="0" presId="urn:microsoft.com/office/officeart/2005/8/layout/vList5"/>
    <dgm:cxn modelId="{F820413E-54BE-4378-B9B6-C961696A0791}" type="presParOf" srcId="{B67BA60E-E951-4ED8-8A13-5397DFABD220}" destId="{41997FC2-84E0-4FD8-BF51-B46CC4160EF9}" srcOrd="0" destOrd="0" presId="urn:microsoft.com/office/officeart/2005/8/layout/vList5"/>
    <dgm:cxn modelId="{5ED92D75-FFA0-4827-8DA4-FC7D349EB1FD}" type="presParOf" srcId="{B67BA60E-E951-4ED8-8A13-5397DFABD220}" destId="{8C3B9442-51B6-4436-BC8F-FAA3DC87013D}" srcOrd="1" destOrd="0" presId="urn:microsoft.com/office/officeart/2005/8/layout/vList5"/>
    <dgm:cxn modelId="{1EA87C5A-962D-4E8F-8A14-9C0CA7A8F4F5}" type="presParOf" srcId="{4422F39F-1A69-4802-A3A9-98171BDE980D}" destId="{5B93783F-7CFC-4D8A-9AE5-DE3F09359999}" srcOrd="1" destOrd="0" presId="urn:microsoft.com/office/officeart/2005/8/layout/vList5"/>
    <dgm:cxn modelId="{1EBDCD04-2B4D-44F4-B9A1-56CD8418E68F}" type="presParOf" srcId="{4422F39F-1A69-4802-A3A9-98171BDE980D}" destId="{2714587D-01AC-4B73-AA0C-B1AB0AE9ACA1}" srcOrd="2" destOrd="0" presId="urn:microsoft.com/office/officeart/2005/8/layout/vList5"/>
    <dgm:cxn modelId="{742B05E7-0838-4F56-A323-458C7121B987}" type="presParOf" srcId="{2714587D-01AC-4B73-AA0C-B1AB0AE9ACA1}" destId="{738B9109-3973-439B-B7FD-9F19042EAE3F}" srcOrd="0" destOrd="0" presId="urn:microsoft.com/office/officeart/2005/8/layout/vList5"/>
    <dgm:cxn modelId="{31092943-902F-44E2-B33C-2173E2ECA1AE}" type="presParOf" srcId="{2714587D-01AC-4B73-AA0C-B1AB0AE9ACA1}" destId="{F0CFD52A-BA2A-4944-8EF2-4EB72B94BED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0136F32-9379-4841-8B94-BE14671D0AFC}"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F5980BF-8D0C-4E6D-8D46-F9447696BF91}">
      <dgm:prSet/>
      <dgm:spPr/>
      <dgm:t>
        <a:bodyPr/>
        <a:lstStyle/>
        <a:p>
          <a:pPr rtl="0" eaLnBrk="1" latinLnBrk="0" hangingPunct="1">
            <a:buClrTx/>
            <a:buSzPts val="2040"/>
            <a:buFont typeface="Arial" panose="020B0604020202020204" pitchFamily="34" charset="0"/>
            <a:buChar char="•"/>
          </a:pPr>
          <a:r>
            <a:rPr lang="en-US" dirty="0"/>
            <a:t>Self-service activation</a:t>
          </a:r>
        </a:p>
      </dgm:t>
    </dgm:pt>
    <dgm:pt modelId="{1D71CF64-C67E-46C3-975A-CF2AC6C8616C}" type="parTrans" cxnId="{9AC26284-7F8F-4636-BAD7-D2F004D0F49F}">
      <dgm:prSet/>
      <dgm:spPr/>
      <dgm:t>
        <a:bodyPr/>
        <a:lstStyle/>
        <a:p>
          <a:endParaRPr lang="en-US"/>
        </a:p>
      </dgm:t>
    </dgm:pt>
    <dgm:pt modelId="{C4DAF908-52E3-43D7-9498-608423D5102B}" type="sibTrans" cxnId="{9AC26284-7F8F-4636-BAD7-D2F004D0F49F}">
      <dgm:prSet/>
      <dgm:spPr/>
      <dgm:t>
        <a:bodyPr/>
        <a:lstStyle/>
        <a:p>
          <a:endParaRPr lang="en-US"/>
        </a:p>
      </dgm:t>
    </dgm:pt>
    <dgm:pt modelId="{C9DD0F3C-26AA-42AE-A529-727490383C77}">
      <dgm:prSet/>
      <dgm:spPr/>
      <dgm:t>
        <a:bodyPr/>
        <a:lstStyle/>
        <a:p>
          <a:pPr rtl="0" eaLnBrk="1" latinLnBrk="0" hangingPunct="1"/>
          <a:r>
            <a:rPr lang="en-US"/>
            <a:t>Create up to 4 readable secondaries</a:t>
          </a:r>
        </a:p>
      </dgm:t>
    </dgm:pt>
    <dgm:pt modelId="{B9B87E5E-587D-4A11-A233-39FA7059FD39}" type="parTrans" cxnId="{39E09826-35A6-4D3B-8332-09AB284E7916}">
      <dgm:prSet/>
      <dgm:spPr/>
      <dgm:t>
        <a:bodyPr/>
        <a:lstStyle/>
        <a:p>
          <a:endParaRPr lang="en-US"/>
        </a:p>
      </dgm:t>
    </dgm:pt>
    <dgm:pt modelId="{CA921009-D9A6-4919-8D73-94F0683D161B}" type="sibTrans" cxnId="{39E09826-35A6-4D3B-8332-09AB284E7916}">
      <dgm:prSet/>
      <dgm:spPr/>
      <dgm:t>
        <a:bodyPr/>
        <a:lstStyle/>
        <a:p>
          <a:endParaRPr lang="en-US"/>
        </a:p>
      </dgm:t>
    </dgm:pt>
    <dgm:pt modelId="{F225D983-74C9-4C1C-A6F6-71442FDC848C}">
      <dgm:prSet/>
      <dgm:spPr/>
      <dgm:t>
        <a:bodyPr/>
        <a:lstStyle/>
        <a:p>
          <a:pPr rtl="0" eaLnBrk="1" latinLnBrk="0" hangingPunct="1"/>
          <a:r>
            <a:rPr lang="en-US"/>
            <a:t>Replicate to any Azure region</a:t>
          </a:r>
        </a:p>
      </dgm:t>
    </dgm:pt>
    <dgm:pt modelId="{567BD97F-8518-438F-93F5-ACBC6A6ED943}" type="parTrans" cxnId="{5736A12A-52AD-4DD9-BC73-E8CA9119001F}">
      <dgm:prSet/>
      <dgm:spPr/>
      <dgm:t>
        <a:bodyPr/>
        <a:lstStyle/>
        <a:p>
          <a:endParaRPr lang="en-US"/>
        </a:p>
      </dgm:t>
    </dgm:pt>
    <dgm:pt modelId="{F9E93564-33FD-4C82-88F7-EA298C659884}" type="sibTrans" cxnId="{5736A12A-52AD-4DD9-BC73-E8CA9119001F}">
      <dgm:prSet/>
      <dgm:spPr/>
      <dgm:t>
        <a:bodyPr/>
        <a:lstStyle/>
        <a:p>
          <a:endParaRPr lang="en-US"/>
        </a:p>
      </dgm:t>
    </dgm:pt>
    <dgm:pt modelId="{A771E989-1813-4AAB-B18E-E916E39A9DE9}">
      <dgm:prSet/>
      <dgm:spPr/>
      <dgm:t>
        <a:bodyPr/>
        <a:lstStyle/>
        <a:p>
          <a:pPr rtl="0" eaLnBrk="1" latinLnBrk="0" hangingPunct="1"/>
          <a:r>
            <a:rPr lang="en-US" dirty="0"/>
            <a:t>Automatic data replication, asynchronous</a:t>
          </a:r>
        </a:p>
      </dgm:t>
    </dgm:pt>
    <dgm:pt modelId="{CBDC7EAC-5A16-4447-BFFB-ECD09FA4B67A}" type="parTrans" cxnId="{491FA3BF-F647-4BDA-B8D8-563776AEC42D}">
      <dgm:prSet/>
      <dgm:spPr/>
      <dgm:t>
        <a:bodyPr/>
        <a:lstStyle/>
        <a:p>
          <a:endParaRPr lang="en-US"/>
        </a:p>
      </dgm:t>
    </dgm:pt>
    <dgm:pt modelId="{10DFBE49-0250-4C5A-8D44-7A31580736A0}" type="sibTrans" cxnId="{491FA3BF-F647-4BDA-B8D8-563776AEC42D}">
      <dgm:prSet/>
      <dgm:spPr/>
      <dgm:t>
        <a:bodyPr/>
        <a:lstStyle/>
        <a:p>
          <a:endParaRPr lang="en-US"/>
        </a:p>
      </dgm:t>
    </dgm:pt>
    <dgm:pt modelId="{441FEC61-FCE2-494B-81DE-FABEF22A2779}">
      <dgm:prSet/>
      <dgm:spPr/>
      <dgm:t>
        <a:bodyPr/>
        <a:lstStyle/>
        <a:p>
          <a:pPr rtl="0" eaLnBrk="1" latinLnBrk="0" hangingPunct="1"/>
          <a:r>
            <a:rPr lang="en-US"/>
            <a:t>REST API, PowerShell or Azure Portal </a:t>
          </a:r>
        </a:p>
      </dgm:t>
    </dgm:pt>
    <dgm:pt modelId="{339F8A3B-61A7-49DF-A439-ADC66A1200F0}" type="parTrans" cxnId="{3EF4AB91-5C9D-4BDF-8546-DBE8FF4FA13E}">
      <dgm:prSet/>
      <dgm:spPr/>
      <dgm:t>
        <a:bodyPr/>
        <a:lstStyle/>
        <a:p>
          <a:endParaRPr lang="en-US"/>
        </a:p>
      </dgm:t>
    </dgm:pt>
    <dgm:pt modelId="{F3922612-AFDD-408A-BEF1-82B1ECE306EF}" type="sibTrans" cxnId="{3EF4AB91-5C9D-4BDF-8546-DBE8FF4FA13E}">
      <dgm:prSet/>
      <dgm:spPr/>
      <dgm:t>
        <a:bodyPr/>
        <a:lstStyle/>
        <a:p>
          <a:endParaRPr lang="en-US"/>
        </a:p>
      </dgm:t>
    </dgm:pt>
    <dgm:pt modelId="{1A30825F-9762-425C-A20F-289D0F88ABFC}" type="pres">
      <dgm:prSet presAssocID="{90136F32-9379-4841-8B94-BE14671D0AFC}" presName="linear" presStyleCnt="0">
        <dgm:presLayoutVars>
          <dgm:animLvl val="lvl"/>
          <dgm:resizeHandles val="exact"/>
        </dgm:presLayoutVars>
      </dgm:prSet>
      <dgm:spPr/>
    </dgm:pt>
    <dgm:pt modelId="{FA7D6ED2-D1EE-4AB0-AC67-13310F3CA90D}" type="pres">
      <dgm:prSet presAssocID="{9F5980BF-8D0C-4E6D-8D46-F9447696BF91}" presName="parentText" presStyleLbl="node1" presStyleIdx="0" presStyleCnt="5">
        <dgm:presLayoutVars>
          <dgm:chMax val="0"/>
          <dgm:bulletEnabled val="1"/>
        </dgm:presLayoutVars>
      </dgm:prSet>
      <dgm:spPr/>
    </dgm:pt>
    <dgm:pt modelId="{E9621B01-FCFF-48A8-BE2D-649E8FAE9DD4}" type="pres">
      <dgm:prSet presAssocID="{C4DAF908-52E3-43D7-9498-608423D5102B}" presName="spacer" presStyleCnt="0"/>
      <dgm:spPr/>
    </dgm:pt>
    <dgm:pt modelId="{3EC305A8-D747-499E-9E71-6961235CAD4F}" type="pres">
      <dgm:prSet presAssocID="{C9DD0F3C-26AA-42AE-A529-727490383C77}" presName="parentText" presStyleLbl="node1" presStyleIdx="1" presStyleCnt="5">
        <dgm:presLayoutVars>
          <dgm:chMax val="0"/>
          <dgm:bulletEnabled val="1"/>
        </dgm:presLayoutVars>
      </dgm:prSet>
      <dgm:spPr/>
    </dgm:pt>
    <dgm:pt modelId="{1BC9AB27-5D5C-4A9E-8DE7-88A1E62867AA}" type="pres">
      <dgm:prSet presAssocID="{CA921009-D9A6-4919-8D73-94F0683D161B}" presName="spacer" presStyleCnt="0"/>
      <dgm:spPr/>
    </dgm:pt>
    <dgm:pt modelId="{FAA5353C-80CB-4A1C-9B93-12066D0C5CBB}" type="pres">
      <dgm:prSet presAssocID="{F225D983-74C9-4C1C-A6F6-71442FDC848C}" presName="parentText" presStyleLbl="node1" presStyleIdx="2" presStyleCnt="5">
        <dgm:presLayoutVars>
          <dgm:chMax val="0"/>
          <dgm:bulletEnabled val="1"/>
        </dgm:presLayoutVars>
      </dgm:prSet>
      <dgm:spPr/>
    </dgm:pt>
    <dgm:pt modelId="{7994D690-4959-4573-994D-45E2DAA89442}" type="pres">
      <dgm:prSet presAssocID="{F9E93564-33FD-4C82-88F7-EA298C659884}" presName="spacer" presStyleCnt="0"/>
      <dgm:spPr/>
    </dgm:pt>
    <dgm:pt modelId="{870ED8E1-DB72-416E-8B95-3CC8F783DC6F}" type="pres">
      <dgm:prSet presAssocID="{A771E989-1813-4AAB-B18E-E916E39A9DE9}" presName="parentText" presStyleLbl="node1" presStyleIdx="3" presStyleCnt="5">
        <dgm:presLayoutVars>
          <dgm:chMax val="0"/>
          <dgm:bulletEnabled val="1"/>
        </dgm:presLayoutVars>
      </dgm:prSet>
      <dgm:spPr/>
    </dgm:pt>
    <dgm:pt modelId="{CA735E5E-D28F-45F6-B06F-AE8043B6ECC9}" type="pres">
      <dgm:prSet presAssocID="{10DFBE49-0250-4C5A-8D44-7A31580736A0}" presName="spacer" presStyleCnt="0"/>
      <dgm:spPr/>
    </dgm:pt>
    <dgm:pt modelId="{9A46D6EB-FB35-40DC-8A3B-DDFF99EC9266}" type="pres">
      <dgm:prSet presAssocID="{441FEC61-FCE2-494B-81DE-FABEF22A2779}" presName="parentText" presStyleLbl="node1" presStyleIdx="4" presStyleCnt="5">
        <dgm:presLayoutVars>
          <dgm:chMax val="0"/>
          <dgm:bulletEnabled val="1"/>
        </dgm:presLayoutVars>
      </dgm:prSet>
      <dgm:spPr/>
    </dgm:pt>
  </dgm:ptLst>
  <dgm:cxnLst>
    <dgm:cxn modelId="{39E09826-35A6-4D3B-8332-09AB284E7916}" srcId="{90136F32-9379-4841-8B94-BE14671D0AFC}" destId="{C9DD0F3C-26AA-42AE-A529-727490383C77}" srcOrd="1" destOrd="0" parTransId="{B9B87E5E-587D-4A11-A233-39FA7059FD39}" sibTransId="{CA921009-D9A6-4919-8D73-94F0683D161B}"/>
    <dgm:cxn modelId="{491FA3BF-F647-4BDA-B8D8-563776AEC42D}" srcId="{90136F32-9379-4841-8B94-BE14671D0AFC}" destId="{A771E989-1813-4AAB-B18E-E916E39A9DE9}" srcOrd="3" destOrd="0" parTransId="{CBDC7EAC-5A16-4447-BFFB-ECD09FA4B67A}" sibTransId="{10DFBE49-0250-4C5A-8D44-7A31580736A0}"/>
    <dgm:cxn modelId="{892867CF-1039-4105-8586-DD627F5D54F1}" type="presOf" srcId="{9F5980BF-8D0C-4E6D-8D46-F9447696BF91}" destId="{FA7D6ED2-D1EE-4AB0-AC67-13310F3CA90D}" srcOrd="0" destOrd="0" presId="urn:microsoft.com/office/officeart/2005/8/layout/vList2"/>
    <dgm:cxn modelId="{5736A12A-52AD-4DD9-BC73-E8CA9119001F}" srcId="{90136F32-9379-4841-8B94-BE14671D0AFC}" destId="{F225D983-74C9-4C1C-A6F6-71442FDC848C}" srcOrd="2" destOrd="0" parTransId="{567BD97F-8518-438F-93F5-ACBC6A6ED943}" sibTransId="{F9E93564-33FD-4C82-88F7-EA298C659884}"/>
    <dgm:cxn modelId="{2F795729-DE2E-4A02-82E8-9CA61A8F168E}" type="presOf" srcId="{A771E989-1813-4AAB-B18E-E916E39A9DE9}" destId="{870ED8E1-DB72-416E-8B95-3CC8F783DC6F}" srcOrd="0" destOrd="0" presId="urn:microsoft.com/office/officeart/2005/8/layout/vList2"/>
    <dgm:cxn modelId="{ABD3F503-87D9-4F06-AA69-4B54AD857436}" type="presOf" srcId="{C9DD0F3C-26AA-42AE-A529-727490383C77}" destId="{3EC305A8-D747-499E-9E71-6961235CAD4F}" srcOrd="0" destOrd="0" presId="urn:microsoft.com/office/officeart/2005/8/layout/vList2"/>
    <dgm:cxn modelId="{3EF4AB91-5C9D-4BDF-8546-DBE8FF4FA13E}" srcId="{90136F32-9379-4841-8B94-BE14671D0AFC}" destId="{441FEC61-FCE2-494B-81DE-FABEF22A2779}" srcOrd="4" destOrd="0" parTransId="{339F8A3B-61A7-49DF-A439-ADC66A1200F0}" sibTransId="{F3922612-AFDD-408A-BEF1-82B1ECE306EF}"/>
    <dgm:cxn modelId="{2E0E0205-87EB-4982-BA6E-B562FE8CA67E}" type="presOf" srcId="{F225D983-74C9-4C1C-A6F6-71442FDC848C}" destId="{FAA5353C-80CB-4A1C-9B93-12066D0C5CBB}" srcOrd="0" destOrd="0" presId="urn:microsoft.com/office/officeart/2005/8/layout/vList2"/>
    <dgm:cxn modelId="{352AC72F-D77E-46CE-89F3-A51D59B17181}" type="presOf" srcId="{90136F32-9379-4841-8B94-BE14671D0AFC}" destId="{1A30825F-9762-425C-A20F-289D0F88ABFC}" srcOrd="0" destOrd="0" presId="urn:microsoft.com/office/officeart/2005/8/layout/vList2"/>
    <dgm:cxn modelId="{BE40B2C4-C89C-46C9-AC49-261D9F78A4BE}" type="presOf" srcId="{441FEC61-FCE2-494B-81DE-FABEF22A2779}" destId="{9A46D6EB-FB35-40DC-8A3B-DDFF99EC9266}" srcOrd="0" destOrd="0" presId="urn:microsoft.com/office/officeart/2005/8/layout/vList2"/>
    <dgm:cxn modelId="{9AC26284-7F8F-4636-BAD7-D2F004D0F49F}" srcId="{90136F32-9379-4841-8B94-BE14671D0AFC}" destId="{9F5980BF-8D0C-4E6D-8D46-F9447696BF91}" srcOrd="0" destOrd="0" parTransId="{1D71CF64-C67E-46C3-975A-CF2AC6C8616C}" sibTransId="{C4DAF908-52E3-43D7-9498-608423D5102B}"/>
    <dgm:cxn modelId="{AF2EFCF5-6449-4369-B387-B8180909F45F}" type="presParOf" srcId="{1A30825F-9762-425C-A20F-289D0F88ABFC}" destId="{FA7D6ED2-D1EE-4AB0-AC67-13310F3CA90D}" srcOrd="0" destOrd="0" presId="urn:microsoft.com/office/officeart/2005/8/layout/vList2"/>
    <dgm:cxn modelId="{991243C6-A6CB-4A3A-8E01-56B6E08ACE92}" type="presParOf" srcId="{1A30825F-9762-425C-A20F-289D0F88ABFC}" destId="{E9621B01-FCFF-48A8-BE2D-649E8FAE9DD4}" srcOrd="1" destOrd="0" presId="urn:microsoft.com/office/officeart/2005/8/layout/vList2"/>
    <dgm:cxn modelId="{9249A8B9-F1C9-4D24-B90F-657C91C736B8}" type="presParOf" srcId="{1A30825F-9762-425C-A20F-289D0F88ABFC}" destId="{3EC305A8-D747-499E-9E71-6961235CAD4F}" srcOrd="2" destOrd="0" presId="urn:microsoft.com/office/officeart/2005/8/layout/vList2"/>
    <dgm:cxn modelId="{58D87512-FC82-48B5-9321-F1EA0D2D76E4}" type="presParOf" srcId="{1A30825F-9762-425C-A20F-289D0F88ABFC}" destId="{1BC9AB27-5D5C-4A9E-8DE7-88A1E62867AA}" srcOrd="3" destOrd="0" presId="urn:microsoft.com/office/officeart/2005/8/layout/vList2"/>
    <dgm:cxn modelId="{7BDC03D0-6982-4E88-94DC-8D45F548D58C}" type="presParOf" srcId="{1A30825F-9762-425C-A20F-289D0F88ABFC}" destId="{FAA5353C-80CB-4A1C-9B93-12066D0C5CBB}" srcOrd="4" destOrd="0" presId="urn:microsoft.com/office/officeart/2005/8/layout/vList2"/>
    <dgm:cxn modelId="{06F00F89-D13E-4CE7-9538-A1954B279BE7}" type="presParOf" srcId="{1A30825F-9762-425C-A20F-289D0F88ABFC}" destId="{7994D690-4959-4573-994D-45E2DAA89442}" srcOrd="5" destOrd="0" presId="urn:microsoft.com/office/officeart/2005/8/layout/vList2"/>
    <dgm:cxn modelId="{8978726C-5139-4181-9CA6-5805ED8F12F5}" type="presParOf" srcId="{1A30825F-9762-425C-A20F-289D0F88ABFC}" destId="{870ED8E1-DB72-416E-8B95-3CC8F783DC6F}" srcOrd="6" destOrd="0" presId="urn:microsoft.com/office/officeart/2005/8/layout/vList2"/>
    <dgm:cxn modelId="{427523C7-CEE9-47E5-9642-C3ED764BE0F3}" type="presParOf" srcId="{1A30825F-9762-425C-A20F-289D0F88ABFC}" destId="{CA735E5E-D28F-45F6-B06F-AE8043B6ECC9}" srcOrd="7" destOrd="0" presId="urn:microsoft.com/office/officeart/2005/8/layout/vList2"/>
    <dgm:cxn modelId="{84B675B2-F799-497B-9CE2-99BDA4B7A462}" type="presParOf" srcId="{1A30825F-9762-425C-A20F-289D0F88ABFC}" destId="{9A46D6EB-FB35-40DC-8A3B-DDFF99EC926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C4E8489-99CD-42D7-A681-2192A18326EB}"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00A258C4-1C62-4E30-980A-832568986F7A}">
      <dgm:prSet/>
      <dgm:spPr/>
      <dgm:t>
        <a:bodyPr/>
        <a:lstStyle/>
        <a:p>
          <a:pPr rtl="0" eaLnBrk="1" latinLnBrk="0" hangingPunct="1"/>
          <a:r>
            <a:rPr lang="en-US" b="1"/>
            <a:t>Scale Up</a:t>
          </a:r>
          <a:endParaRPr lang="en-US"/>
        </a:p>
      </dgm:t>
    </dgm:pt>
    <dgm:pt modelId="{7F1EA8EF-40BF-4CA8-A90C-3A27E6BAAC9F}" type="parTrans" cxnId="{4F478776-6334-4CF7-B96D-6248577E553F}">
      <dgm:prSet/>
      <dgm:spPr/>
      <dgm:t>
        <a:bodyPr/>
        <a:lstStyle/>
        <a:p>
          <a:endParaRPr lang="en-US"/>
        </a:p>
      </dgm:t>
    </dgm:pt>
    <dgm:pt modelId="{F094D31C-4029-4CBA-8A62-515004128B56}" type="sibTrans" cxnId="{4F478776-6334-4CF7-B96D-6248577E553F}">
      <dgm:prSet/>
      <dgm:spPr/>
      <dgm:t>
        <a:bodyPr/>
        <a:lstStyle/>
        <a:p>
          <a:endParaRPr lang="en-US"/>
        </a:p>
      </dgm:t>
    </dgm:pt>
    <dgm:pt modelId="{BEB38796-8F14-49A2-A822-E55ACC75472B}">
      <dgm:prSet/>
      <dgm:spPr/>
      <dgm:t>
        <a:bodyPr/>
        <a:lstStyle/>
        <a:p>
          <a:pPr rtl="0" eaLnBrk="1" latinLnBrk="0" hangingPunct="1"/>
          <a:r>
            <a:rPr lang="en-US"/>
            <a:t>Vertical scale</a:t>
          </a:r>
        </a:p>
      </dgm:t>
    </dgm:pt>
    <dgm:pt modelId="{F69E5793-0CC5-4F60-8A39-C736A90CDF2B}" type="parTrans" cxnId="{EABCE97C-E877-44DE-9669-81B31E88EFF2}">
      <dgm:prSet/>
      <dgm:spPr/>
      <dgm:t>
        <a:bodyPr/>
        <a:lstStyle/>
        <a:p>
          <a:endParaRPr lang="en-US"/>
        </a:p>
      </dgm:t>
    </dgm:pt>
    <dgm:pt modelId="{C918000A-A9E3-479D-A9B4-D76AD26DDCC8}" type="sibTrans" cxnId="{EABCE97C-E877-44DE-9669-81B31E88EFF2}">
      <dgm:prSet/>
      <dgm:spPr/>
      <dgm:t>
        <a:bodyPr/>
        <a:lstStyle/>
        <a:p>
          <a:endParaRPr lang="en-US"/>
        </a:p>
      </dgm:t>
    </dgm:pt>
    <dgm:pt modelId="{AA04B0A1-A287-4ECB-84D4-D608658040CC}">
      <dgm:prSet/>
      <dgm:spPr/>
      <dgm:t>
        <a:bodyPr/>
        <a:lstStyle/>
        <a:p>
          <a:pPr rtl="0" eaLnBrk="1" latinLnBrk="0" hangingPunct="1"/>
          <a:r>
            <a:rPr lang="en-US"/>
            <a:t>Increase resource capacity within existing nodes</a:t>
          </a:r>
        </a:p>
      </dgm:t>
    </dgm:pt>
    <dgm:pt modelId="{4505A8EF-D5B4-4899-AFF9-C708AE9CCF67}" type="parTrans" cxnId="{48536207-EE53-47A5-A7C0-01E50A601C0C}">
      <dgm:prSet/>
      <dgm:spPr/>
      <dgm:t>
        <a:bodyPr/>
        <a:lstStyle/>
        <a:p>
          <a:endParaRPr lang="en-US"/>
        </a:p>
      </dgm:t>
    </dgm:pt>
    <dgm:pt modelId="{CFD0A9B6-90C8-4E20-AAF4-E21116953297}" type="sibTrans" cxnId="{48536207-EE53-47A5-A7C0-01E50A601C0C}">
      <dgm:prSet/>
      <dgm:spPr/>
      <dgm:t>
        <a:bodyPr/>
        <a:lstStyle/>
        <a:p>
          <a:endParaRPr lang="en-US"/>
        </a:p>
      </dgm:t>
    </dgm:pt>
    <dgm:pt modelId="{801DD376-787F-4F71-8CE8-009459F6BD7F}" type="pres">
      <dgm:prSet presAssocID="{3C4E8489-99CD-42D7-A681-2192A18326EB}" presName="Name0" presStyleCnt="0">
        <dgm:presLayoutVars>
          <dgm:dir/>
          <dgm:animLvl val="lvl"/>
          <dgm:resizeHandles val="exact"/>
        </dgm:presLayoutVars>
      </dgm:prSet>
      <dgm:spPr/>
    </dgm:pt>
    <dgm:pt modelId="{EF001EFC-FD50-4484-A954-D9387EC27A35}" type="pres">
      <dgm:prSet presAssocID="{00A258C4-1C62-4E30-980A-832568986F7A}" presName="linNode" presStyleCnt="0"/>
      <dgm:spPr/>
    </dgm:pt>
    <dgm:pt modelId="{17F1F591-0181-4A44-A529-6AA013E2A18F}" type="pres">
      <dgm:prSet presAssocID="{00A258C4-1C62-4E30-980A-832568986F7A}" presName="parentText" presStyleLbl="node1" presStyleIdx="0" presStyleCnt="1">
        <dgm:presLayoutVars>
          <dgm:chMax val="1"/>
          <dgm:bulletEnabled val="1"/>
        </dgm:presLayoutVars>
      </dgm:prSet>
      <dgm:spPr/>
    </dgm:pt>
    <dgm:pt modelId="{490C7E4E-1447-4700-A8D3-4F65A61C3839}" type="pres">
      <dgm:prSet presAssocID="{00A258C4-1C62-4E30-980A-832568986F7A}" presName="descendantText" presStyleLbl="alignAccFollowNode1" presStyleIdx="0" presStyleCnt="1">
        <dgm:presLayoutVars>
          <dgm:bulletEnabled val="1"/>
        </dgm:presLayoutVars>
      </dgm:prSet>
      <dgm:spPr/>
    </dgm:pt>
  </dgm:ptLst>
  <dgm:cxnLst>
    <dgm:cxn modelId="{EABCE97C-E877-44DE-9669-81B31E88EFF2}" srcId="{00A258C4-1C62-4E30-980A-832568986F7A}" destId="{BEB38796-8F14-49A2-A822-E55ACC75472B}" srcOrd="0" destOrd="0" parTransId="{F69E5793-0CC5-4F60-8A39-C736A90CDF2B}" sibTransId="{C918000A-A9E3-479D-A9B4-D76AD26DDCC8}"/>
    <dgm:cxn modelId="{48536207-EE53-47A5-A7C0-01E50A601C0C}" srcId="{00A258C4-1C62-4E30-980A-832568986F7A}" destId="{AA04B0A1-A287-4ECB-84D4-D608658040CC}" srcOrd="1" destOrd="0" parTransId="{4505A8EF-D5B4-4899-AFF9-C708AE9CCF67}" sibTransId="{CFD0A9B6-90C8-4E20-AAF4-E21116953297}"/>
    <dgm:cxn modelId="{B0395E40-B70A-448A-828F-93649EE97FBD}" type="presOf" srcId="{00A258C4-1C62-4E30-980A-832568986F7A}" destId="{17F1F591-0181-4A44-A529-6AA013E2A18F}" srcOrd="0" destOrd="0" presId="urn:microsoft.com/office/officeart/2005/8/layout/vList5"/>
    <dgm:cxn modelId="{4F478776-6334-4CF7-B96D-6248577E553F}" srcId="{3C4E8489-99CD-42D7-A681-2192A18326EB}" destId="{00A258C4-1C62-4E30-980A-832568986F7A}" srcOrd="0" destOrd="0" parTransId="{7F1EA8EF-40BF-4CA8-A90C-3A27E6BAAC9F}" sibTransId="{F094D31C-4029-4CBA-8A62-515004128B56}"/>
    <dgm:cxn modelId="{BCFBA4E9-D809-4FDE-B569-B8D2BCA08577}" type="presOf" srcId="{BEB38796-8F14-49A2-A822-E55ACC75472B}" destId="{490C7E4E-1447-4700-A8D3-4F65A61C3839}" srcOrd="0" destOrd="0" presId="urn:microsoft.com/office/officeart/2005/8/layout/vList5"/>
    <dgm:cxn modelId="{B6E55DFE-AA04-494C-B5E6-26AA741A32E2}" type="presOf" srcId="{3C4E8489-99CD-42D7-A681-2192A18326EB}" destId="{801DD376-787F-4F71-8CE8-009459F6BD7F}" srcOrd="0" destOrd="0" presId="urn:microsoft.com/office/officeart/2005/8/layout/vList5"/>
    <dgm:cxn modelId="{7E015324-67F5-47B1-B95B-7A348023B45F}" type="presOf" srcId="{AA04B0A1-A287-4ECB-84D4-D608658040CC}" destId="{490C7E4E-1447-4700-A8D3-4F65A61C3839}" srcOrd="0" destOrd="1" presId="urn:microsoft.com/office/officeart/2005/8/layout/vList5"/>
    <dgm:cxn modelId="{FB3BFDAB-F6B6-4241-8134-AE6492DF84B4}" type="presParOf" srcId="{801DD376-787F-4F71-8CE8-009459F6BD7F}" destId="{EF001EFC-FD50-4484-A954-D9387EC27A35}" srcOrd="0" destOrd="0" presId="urn:microsoft.com/office/officeart/2005/8/layout/vList5"/>
    <dgm:cxn modelId="{7CC0B6B1-076E-445C-A265-B499836E986B}" type="presParOf" srcId="{EF001EFC-FD50-4484-A954-D9387EC27A35}" destId="{17F1F591-0181-4A44-A529-6AA013E2A18F}" srcOrd="0" destOrd="0" presId="urn:microsoft.com/office/officeart/2005/8/layout/vList5"/>
    <dgm:cxn modelId="{771D9346-3778-4993-8152-7220A208682D}" type="presParOf" srcId="{EF001EFC-FD50-4484-A954-D9387EC27A35}" destId="{490C7E4E-1447-4700-A8D3-4F65A61C383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167E9FF-D5AA-4C00-9D20-6E8F89F56395}"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84DD8A2C-686C-4E06-8A37-B958DE94C116}">
      <dgm:prSet/>
      <dgm:spPr/>
      <dgm:t>
        <a:bodyPr/>
        <a:lstStyle/>
        <a:p>
          <a:pPr marR="0" rtl="0" eaLnBrk="1" fontAlgn="auto" latinLnBrk="0" hangingPunct="1"/>
          <a:r>
            <a:rPr lang="en-US" b="1" baseline="0" dirty="0"/>
            <a:t>Scale Out</a:t>
          </a:r>
          <a:endParaRPr lang="en-US" dirty="0"/>
        </a:p>
      </dgm:t>
    </dgm:pt>
    <dgm:pt modelId="{CCF919EA-DA26-4CDE-85DA-F5E6C76DF5B4}" type="parTrans" cxnId="{7B84C356-4F40-4609-ADCD-A1DC7FBB8678}">
      <dgm:prSet/>
      <dgm:spPr/>
      <dgm:t>
        <a:bodyPr/>
        <a:lstStyle/>
        <a:p>
          <a:endParaRPr lang="en-US"/>
        </a:p>
      </dgm:t>
    </dgm:pt>
    <dgm:pt modelId="{6A9837B2-A60A-43B5-A34D-8524AB2C64DA}" type="sibTrans" cxnId="{7B84C356-4F40-4609-ADCD-A1DC7FBB8678}">
      <dgm:prSet/>
      <dgm:spPr/>
      <dgm:t>
        <a:bodyPr/>
        <a:lstStyle/>
        <a:p>
          <a:endParaRPr lang="en-US"/>
        </a:p>
      </dgm:t>
    </dgm:pt>
    <dgm:pt modelId="{4CD2543D-BAA3-4902-AFFE-DEBFD3E4A24E}">
      <dgm:prSet/>
      <dgm:spPr/>
      <dgm:t>
        <a:bodyPr/>
        <a:lstStyle/>
        <a:p>
          <a:pPr marR="0" rtl="0" eaLnBrk="1" fontAlgn="auto" latinLnBrk="0" hangingPunct="1"/>
          <a:r>
            <a:rPr lang="en-US" baseline="0"/>
            <a:t>Horizontal scale</a:t>
          </a:r>
          <a:endParaRPr lang="en-US"/>
        </a:p>
      </dgm:t>
    </dgm:pt>
    <dgm:pt modelId="{B29A165D-26F0-464A-A6EA-9171274B7F8B}" type="parTrans" cxnId="{0BBD24D6-DF38-4ECC-807E-E8D0C257AD1C}">
      <dgm:prSet/>
      <dgm:spPr/>
      <dgm:t>
        <a:bodyPr/>
        <a:lstStyle/>
        <a:p>
          <a:endParaRPr lang="en-US"/>
        </a:p>
      </dgm:t>
    </dgm:pt>
    <dgm:pt modelId="{77FF9315-C2D9-400E-B93C-911511D73EDB}" type="sibTrans" cxnId="{0BBD24D6-DF38-4ECC-807E-E8D0C257AD1C}">
      <dgm:prSet/>
      <dgm:spPr/>
      <dgm:t>
        <a:bodyPr/>
        <a:lstStyle/>
        <a:p>
          <a:endParaRPr lang="en-US"/>
        </a:p>
      </dgm:t>
    </dgm:pt>
    <dgm:pt modelId="{7E257650-467B-4DAD-B8A9-A12DD79E8FAC}">
      <dgm:prSet/>
      <dgm:spPr/>
      <dgm:t>
        <a:bodyPr/>
        <a:lstStyle/>
        <a:p>
          <a:pPr marR="0" rtl="0" eaLnBrk="1" fontAlgn="auto" latinLnBrk="0" hangingPunct="1"/>
          <a:r>
            <a:rPr lang="en-US" baseline="0"/>
            <a:t>Increase resource capacity by adding nodes</a:t>
          </a:r>
          <a:endParaRPr lang="en-US"/>
        </a:p>
      </dgm:t>
    </dgm:pt>
    <dgm:pt modelId="{734D462C-05EF-47B8-8059-3B8608435B7B}" type="parTrans" cxnId="{54ACCCAB-BA6E-47EE-A469-8D6EE6971A5F}">
      <dgm:prSet/>
      <dgm:spPr/>
      <dgm:t>
        <a:bodyPr/>
        <a:lstStyle/>
        <a:p>
          <a:endParaRPr lang="en-US"/>
        </a:p>
      </dgm:t>
    </dgm:pt>
    <dgm:pt modelId="{1F1A5A4A-A258-46F3-9459-896473BEA0CA}" type="sibTrans" cxnId="{54ACCCAB-BA6E-47EE-A469-8D6EE6971A5F}">
      <dgm:prSet/>
      <dgm:spPr/>
      <dgm:t>
        <a:bodyPr/>
        <a:lstStyle/>
        <a:p>
          <a:endParaRPr lang="en-US"/>
        </a:p>
      </dgm:t>
    </dgm:pt>
    <dgm:pt modelId="{201E1CA7-C201-414A-BF1C-C99CEB470B8E}" type="pres">
      <dgm:prSet presAssocID="{7167E9FF-D5AA-4C00-9D20-6E8F89F56395}" presName="Name0" presStyleCnt="0">
        <dgm:presLayoutVars>
          <dgm:dir/>
          <dgm:animLvl val="lvl"/>
          <dgm:resizeHandles val="exact"/>
        </dgm:presLayoutVars>
      </dgm:prSet>
      <dgm:spPr/>
    </dgm:pt>
    <dgm:pt modelId="{E2B08CAC-1A12-4AC8-B35B-CA6CDD250283}" type="pres">
      <dgm:prSet presAssocID="{84DD8A2C-686C-4E06-8A37-B958DE94C116}" presName="linNode" presStyleCnt="0"/>
      <dgm:spPr/>
    </dgm:pt>
    <dgm:pt modelId="{EB9F7EBD-3F19-4E9E-B0FF-499B8D8C1B1A}" type="pres">
      <dgm:prSet presAssocID="{84DD8A2C-686C-4E06-8A37-B958DE94C116}" presName="parentText" presStyleLbl="node1" presStyleIdx="0" presStyleCnt="1">
        <dgm:presLayoutVars>
          <dgm:chMax val="1"/>
          <dgm:bulletEnabled val="1"/>
        </dgm:presLayoutVars>
      </dgm:prSet>
      <dgm:spPr/>
    </dgm:pt>
    <dgm:pt modelId="{2A38E2F7-CF30-4BB1-9F8E-95D70DF674CB}" type="pres">
      <dgm:prSet presAssocID="{84DD8A2C-686C-4E06-8A37-B958DE94C116}" presName="descendantText" presStyleLbl="alignAccFollowNode1" presStyleIdx="0" presStyleCnt="1">
        <dgm:presLayoutVars>
          <dgm:bulletEnabled val="1"/>
        </dgm:presLayoutVars>
      </dgm:prSet>
      <dgm:spPr/>
    </dgm:pt>
  </dgm:ptLst>
  <dgm:cxnLst>
    <dgm:cxn modelId="{7B84C356-4F40-4609-ADCD-A1DC7FBB8678}" srcId="{7167E9FF-D5AA-4C00-9D20-6E8F89F56395}" destId="{84DD8A2C-686C-4E06-8A37-B958DE94C116}" srcOrd="0" destOrd="0" parTransId="{CCF919EA-DA26-4CDE-85DA-F5E6C76DF5B4}" sibTransId="{6A9837B2-A60A-43B5-A34D-8524AB2C64DA}"/>
    <dgm:cxn modelId="{54ACCCAB-BA6E-47EE-A469-8D6EE6971A5F}" srcId="{84DD8A2C-686C-4E06-8A37-B958DE94C116}" destId="{7E257650-467B-4DAD-B8A9-A12DD79E8FAC}" srcOrd="1" destOrd="0" parTransId="{734D462C-05EF-47B8-8059-3B8608435B7B}" sibTransId="{1F1A5A4A-A258-46F3-9459-896473BEA0CA}"/>
    <dgm:cxn modelId="{7620C3D2-31DF-4604-9CB3-EDE0ECAB3BC1}" type="presOf" srcId="{84DD8A2C-686C-4E06-8A37-B958DE94C116}" destId="{EB9F7EBD-3F19-4E9E-B0FF-499B8D8C1B1A}" srcOrd="0" destOrd="0" presId="urn:microsoft.com/office/officeart/2005/8/layout/vList5"/>
    <dgm:cxn modelId="{0BBD24D6-DF38-4ECC-807E-E8D0C257AD1C}" srcId="{84DD8A2C-686C-4E06-8A37-B958DE94C116}" destId="{4CD2543D-BAA3-4902-AFFE-DEBFD3E4A24E}" srcOrd="0" destOrd="0" parTransId="{B29A165D-26F0-464A-A6EA-9171274B7F8B}" sibTransId="{77FF9315-C2D9-400E-B93C-911511D73EDB}"/>
    <dgm:cxn modelId="{60BCB236-74A7-4A49-AD8A-69C162C497F1}" type="presOf" srcId="{4CD2543D-BAA3-4902-AFFE-DEBFD3E4A24E}" destId="{2A38E2F7-CF30-4BB1-9F8E-95D70DF674CB}" srcOrd="0" destOrd="0" presId="urn:microsoft.com/office/officeart/2005/8/layout/vList5"/>
    <dgm:cxn modelId="{7D927A90-9557-483C-8E3A-12C53E087518}" type="presOf" srcId="{7E257650-467B-4DAD-B8A9-A12DD79E8FAC}" destId="{2A38E2F7-CF30-4BB1-9F8E-95D70DF674CB}" srcOrd="0" destOrd="1" presId="urn:microsoft.com/office/officeart/2005/8/layout/vList5"/>
    <dgm:cxn modelId="{00191D78-4DE9-4FDE-96CF-571526BF4FB0}" type="presOf" srcId="{7167E9FF-D5AA-4C00-9D20-6E8F89F56395}" destId="{201E1CA7-C201-414A-BF1C-C99CEB470B8E}" srcOrd="0" destOrd="0" presId="urn:microsoft.com/office/officeart/2005/8/layout/vList5"/>
    <dgm:cxn modelId="{473E4A41-3BCD-4708-88A8-D0DA467115AF}" type="presParOf" srcId="{201E1CA7-C201-414A-BF1C-C99CEB470B8E}" destId="{E2B08CAC-1A12-4AC8-B35B-CA6CDD250283}" srcOrd="0" destOrd="0" presId="urn:microsoft.com/office/officeart/2005/8/layout/vList5"/>
    <dgm:cxn modelId="{1B4AE874-47D7-460F-9C06-39DC23B20C3B}" type="presParOf" srcId="{E2B08CAC-1A12-4AC8-B35B-CA6CDD250283}" destId="{EB9F7EBD-3F19-4E9E-B0FF-499B8D8C1B1A}" srcOrd="0" destOrd="0" presId="urn:microsoft.com/office/officeart/2005/8/layout/vList5"/>
    <dgm:cxn modelId="{29A691B0-F914-4093-AF6A-144AF2781C3C}" type="presParOf" srcId="{E2B08CAC-1A12-4AC8-B35B-CA6CDD250283}" destId="{2A38E2F7-CF30-4BB1-9F8E-95D70DF674CB}"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33A9FC-8118-4130-938A-1F851CE69266}" type="doc">
      <dgm:prSet loTypeId="urn:microsoft.com/office/officeart/2005/8/layout/lProcess3" loCatId="process" qsTypeId="urn:microsoft.com/office/officeart/2005/8/quickstyle/simple1" qsCatId="simple" csTypeId="urn:microsoft.com/office/officeart/2005/8/colors/colorful1" csCatId="colorful"/>
      <dgm:spPr/>
      <dgm:t>
        <a:bodyPr/>
        <a:lstStyle/>
        <a:p>
          <a:endParaRPr lang="en-US"/>
        </a:p>
      </dgm:t>
    </dgm:pt>
    <dgm:pt modelId="{6485A1D4-C67E-4B78-8339-82758AD49BA3}">
      <dgm:prSet/>
      <dgm:spPr/>
      <dgm:t>
        <a:bodyPr/>
        <a:lstStyle/>
        <a:p>
          <a:pPr rtl="0" eaLnBrk="1" latinLnBrk="0" hangingPunct="1">
            <a:buClrTx/>
            <a:buSzPts val="1800"/>
            <a:buFont typeface="Arial" panose="020B0604020202020204" pitchFamily="34" charset="0"/>
            <a:buChar char="•"/>
          </a:pPr>
          <a:r>
            <a:rPr lang="en-US"/>
            <a:t>Application</a:t>
          </a:r>
        </a:p>
      </dgm:t>
    </dgm:pt>
    <dgm:pt modelId="{44A73C14-A59E-4F00-A48D-6DEA0AA7B9BC}" type="parTrans" cxnId="{159FF512-81CA-40EA-BBA3-CFBEE23C3259}">
      <dgm:prSet/>
      <dgm:spPr/>
      <dgm:t>
        <a:bodyPr/>
        <a:lstStyle/>
        <a:p>
          <a:endParaRPr lang="en-US"/>
        </a:p>
      </dgm:t>
    </dgm:pt>
    <dgm:pt modelId="{D944B69D-B5AB-41AA-A8DF-5E374CCACA81}" type="sibTrans" cxnId="{159FF512-81CA-40EA-BBA3-CFBEE23C3259}">
      <dgm:prSet/>
      <dgm:spPr/>
      <dgm:t>
        <a:bodyPr/>
        <a:lstStyle/>
        <a:p>
          <a:endParaRPr lang="en-US"/>
        </a:p>
      </dgm:t>
    </dgm:pt>
    <dgm:pt modelId="{73DD0AA3-88B8-4008-A82B-3BA2DE4D824B}">
      <dgm:prSet/>
      <dgm:spPr/>
      <dgm:t>
        <a:bodyPr/>
        <a:lstStyle/>
        <a:p>
          <a:pPr rtl="0" eaLnBrk="1" latinLnBrk="0" hangingPunct="1"/>
          <a:r>
            <a:rPr lang="en-US"/>
            <a:t>.Net Encryption API</a:t>
          </a:r>
        </a:p>
      </dgm:t>
    </dgm:pt>
    <dgm:pt modelId="{FE490E5A-530B-483A-94C8-4B7D174C1CF9}" type="parTrans" cxnId="{A2BB422D-53CC-4B5A-96BE-4CFDFCE592EE}">
      <dgm:prSet/>
      <dgm:spPr/>
      <dgm:t>
        <a:bodyPr/>
        <a:lstStyle/>
        <a:p>
          <a:endParaRPr lang="en-US"/>
        </a:p>
      </dgm:t>
    </dgm:pt>
    <dgm:pt modelId="{05E738DC-930E-46FC-BBA4-30F7AF78B3AB}" type="sibTrans" cxnId="{A2BB422D-53CC-4B5A-96BE-4CFDFCE592EE}">
      <dgm:prSet/>
      <dgm:spPr/>
      <dgm:t>
        <a:bodyPr/>
        <a:lstStyle/>
        <a:p>
          <a:endParaRPr lang="en-US"/>
        </a:p>
      </dgm:t>
    </dgm:pt>
    <dgm:pt modelId="{3D6196A6-8C9A-43B7-A110-5EB7EA339EEA}">
      <dgm:prSet/>
      <dgm:spPr/>
      <dgm:t>
        <a:bodyPr/>
        <a:lstStyle/>
        <a:p>
          <a:pPr rtl="0" eaLnBrk="1" latinLnBrk="0" hangingPunct="1"/>
          <a:r>
            <a:rPr lang="en-US"/>
            <a:t>Client side encryption with Azure Key Vault</a:t>
          </a:r>
        </a:p>
      </dgm:t>
    </dgm:pt>
    <dgm:pt modelId="{564417B8-9620-4E89-97DC-A3A180C8FD9D}" type="parTrans" cxnId="{96F3D77E-2EC2-4199-8B78-26AB983FE0F4}">
      <dgm:prSet/>
      <dgm:spPr/>
      <dgm:t>
        <a:bodyPr/>
        <a:lstStyle/>
        <a:p>
          <a:endParaRPr lang="en-US"/>
        </a:p>
      </dgm:t>
    </dgm:pt>
    <dgm:pt modelId="{1A8C86C6-EFA3-405C-879B-953DB2888B27}" type="sibTrans" cxnId="{96F3D77E-2EC2-4199-8B78-26AB983FE0F4}">
      <dgm:prSet/>
      <dgm:spPr/>
      <dgm:t>
        <a:bodyPr/>
        <a:lstStyle/>
        <a:p>
          <a:endParaRPr lang="en-US"/>
        </a:p>
      </dgm:t>
    </dgm:pt>
    <dgm:pt modelId="{788502E4-C735-4059-B088-284B4D977E2F}">
      <dgm:prSet/>
      <dgm:spPr/>
      <dgm:t>
        <a:bodyPr/>
        <a:lstStyle/>
        <a:p>
          <a:pPr rtl="0" eaLnBrk="1" latinLnBrk="0" hangingPunct="1"/>
          <a:r>
            <a:rPr lang="en-US"/>
            <a:t>SQL TDE on SQL Server on Azure IaaS servers</a:t>
          </a:r>
        </a:p>
      </dgm:t>
    </dgm:pt>
    <dgm:pt modelId="{AC1602E8-D01F-4291-9DC2-AA33AB3DDD3D}" type="parTrans" cxnId="{C17DF462-2403-416D-BAD4-37BF0AB0E64A}">
      <dgm:prSet/>
      <dgm:spPr/>
      <dgm:t>
        <a:bodyPr/>
        <a:lstStyle/>
        <a:p>
          <a:endParaRPr lang="en-US"/>
        </a:p>
      </dgm:t>
    </dgm:pt>
    <dgm:pt modelId="{C22CA563-DD57-4090-B273-760CABF60052}" type="sibTrans" cxnId="{C17DF462-2403-416D-BAD4-37BF0AB0E64A}">
      <dgm:prSet/>
      <dgm:spPr/>
      <dgm:t>
        <a:bodyPr/>
        <a:lstStyle/>
        <a:p>
          <a:endParaRPr lang="en-US"/>
        </a:p>
      </dgm:t>
    </dgm:pt>
    <dgm:pt modelId="{1281A221-40AA-48ED-A58F-7B22666C52A2}">
      <dgm:prSet/>
      <dgm:spPr/>
      <dgm:t>
        <a:bodyPr/>
        <a:lstStyle/>
        <a:p>
          <a:pPr rtl="0" eaLnBrk="1" latinLnBrk="0" hangingPunct="1"/>
          <a:r>
            <a:rPr lang="en-US"/>
            <a:t>Platform</a:t>
          </a:r>
        </a:p>
      </dgm:t>
    </dgm:pt>
    <dgm:pt modelId="{13D5C87C-A656-4F60-B611-A24A1805A91E}" type="parTrans" cxnId="{B8C9605E-7384-4801-9B67-1C65808A2504}">
      <dgm:prSet/>
      <dgm:spPr/>
      <dgm:t>
        <a:bodyPr/>
        <a:lstStyle/>
        <a:p>
          <a:endParaRPr lang="en-US"/>
        </a:p>
      </dgm:t>
    </dgm:pt>
    <dgm:pt modelId="{CCCA4C71-A065-4F2B-9F44-46274D073D23}" type="sibTrans" cxnId="{B8C9605E-7384-4801-9B67-1C65808A2504}">
      <dgm:prSet/>
      <dgm:spPr/>
      <dgm:t>
        <a:bodyPr/>
        <a:lstStyle/>
        <a:p>
          <a:endParaRPr lang="en-US"/>
        </a:p>
      </dgm:t>
    </dgm:pt>
    <dgm:pt modelId="{9F9859E3-5039-4109-9A7D-CB265AFF69C7}">
      <dgm:prSet/>
      <dgm:spPr/>
      <dgm:t>
        <a:bodyPr/>
        <a:lstStyle/>
        <a:p>
          <a:pPr rtl="0" eaLnBrk="1" latinLnBrk="0" hangingPunct="1"/>
          <a:r>
            <a:rPr lang="en-US"/>
            <a:t>SQL Azure TDE</a:t>
          </a:r>
        </a:p>
      </dgm:t>
    </dgm:pt>
    <dgm:pt modelId="{C7EF7CAF-51EE-4CD3-9022-06EAAB225ACA}" type="parTrans" cxnId="{0BDA3240-F6E2-4BA1-9D55-FC3524DB26E4}">
      <dgm:prSet/>
      <dgm:spPr/>
      <dgm:t>
        <a:bodyPr/>
        <a:lstStyle/>
        <a:p>
          <a:endParaRPr lang="en-US"/>
        </a:p>
      </dgm:t>
    </dgm:pt>
    <dgm:pt modelId="{2C7D2D5C-21B8-44BF-96C8-8DED05325973}" type="sibTrans" cxnId="{0BDA3240-F6E2-4BA1-9D55-FC3524DB26E4}">
      <dgm:prSet/>
      <dgm:spPr/>
      <dgm:t>
        <a:bodyPr/>
        <a:lstStyle/>
        <a:p>
          <a:endParaRPr lang="en-US"/>
        </a:p>
      </dgm:t>
    </dgm:pt>
    <dgm:pt modelId="{A010DE38-1F7F-467C-BB59-3224EFABF310}">
      <dgm:prSet/>
      <dgm:spPr/>
      <dgm:t>
        <a:bodyPr/>
        <a:lstStyle/>
        <a:p>
          <a:pPr rtl="0" eaLnBrk="1" latinLnBrk="0" hangingPunct="1"/>
          <a:r>
            <a:rPr lang="en-US"/>
            <a:t>Dynamic Data Masking</a:t>
          </a:r>
        </a:p>
      </dgm:t>
    </dgm:pt>
    <dgm:pt modelId="{F20865AE-C178-4097-9F7C-4F3A22E3FDA7}" type="parTrans" cxnId="{7BC4C436-4018-4E16-9C66-E24C794225DA}">
      <dgm:prSet/>
      <dgm:spPr/>
      <dgm:t>
        <a:bodyPr/>
        <a:lstStyle/>
        <a:p>
          <a:endParaRPr lang="en-US"/>
        </a:p>
      </dgm:t>
    </dgm:pt>
    <dgm:pt modelId="{E8924E24-B51B-4B1B-A5DB-BF8242BA20AE}" type="sibTrans" cxnId="{7BC4C436-4018-4E16-9C66-E24C794225DA}">
      <dgm:prSet/>
      <dgm:spPr/>
      <dgm:t>
        <a:bodyPr/>
        <a:lstStyle/>
        <a:p>
          <a:endParaRPr lang="en-US"/>
        </a:p>
      </dgm:t>
    </dgm:pt>
    <dgm:pt modelId="{797D20C5-B9D7-49DE-93B8-5A9439A50D78}">
      <dgm:prSet/>
      <dgm:spPr/>
      <dgm:t>
        <a:bodyPr/>
        <a:lstStyle/>
        <a:p>
          <a:pPr rtl="0" eaLnBrk="1" latinLnBrk="0" hangingPunct="1"/>
          <a:r>
            <a:rPr lang="en-US"/>
            <a:t>Row-Level Security</a:t>
          </a:r>
        </a:p>
      </dgm:t>
    </dgm:pt>
    <dgm:pt modelId="{14F25655-3D02-40E5-985C-4017E73FD28B}" type="parTrans" cxnId="{2B2C5958-15BB-42D5-9AFF-37804D1AE210}">
      <dgm:prSet/>
      <dgm:spPr/>
      <dgm:t>
        <a:bodyPr/>
        <a:lstStyle/>
        <a:p>
          <a:endParaRPr lang="en-US"/>
        </a:p>
      </dgm:t>
    </dgm:pt>
    <dgm:pt modelId="{86E2CC4C-D9BA-4485-8E7F-FC533307BD60}" type="sibTrans" cxnId="{2B2C5958-15BB-42D5-9AFF-37804D1AE210}">
      <dgm:prSet/>
      <dgm:spPr/>
      <dgm:t>
        <a:bodyPr/>
        <a:lstStyle/>
        <a:p>
          <a:endParaRPr lang="en-US"/>
        </a:p>
      </dgm:t>
    </dgm:pt>
    <dgm:pt modelId="{CE78A952-E6F5-493C-B90D-FC6B1A5A3E45}">
      <dgm:prSet/>
      <dgm:spPr/>
      <dgm:t>
        <a:bodyPr/>
        <a:lstStyle/>
        <a:p>
          <a:pPr rtl="0" eaLnBrk="1" latinLnBrk="0" hangingPunct="1"/>
          <a:r>
            <a:rPr lang="en-US"/>
            <a:t>Auditing &amp; Threat Detection</a:t>
          </a:r>
        </a:p>
      </dgm:t>
    </dgm:pt>
    <dgm:pt modelId="{8CCA9B90-4A53-47B9-B0AF-6BE1E740A1B6}" type="parTrans" cxnId="{CCE8DCF3-2F8E-4466-8335-CD5200489B70}">
      <dgm:prSet/>
      <dgm:spPr/>
      <dgm:t>
        <a:bodyPr/>
        <a:lstStyle/>
        <a:p>
          <a:endParaRPr lang="en-US"/>
        </a:p>
      </dgm:t>
    </dgm:pt>
    <dgm:pt modelId="{E458E5F5-5F7F-41F2-83C5-3D7DB5DB04CF}" type="sibTrans" cxnId="{CCE8DCF3-2F8E-4466-8335-CD5200489B70}">
      <dgm:prSet/>
      <dgm:spPr/>
      <dgm:t>
        <a:bodyPr/>
        <a:lstStyle/>
        <a:p>
          <a:endParaRPr lang="en-US"/>
        </a:p>
      </dgm:t>
    </dgm:pt>
    <dgm:pt modelId="{F1DBEAB0-3A79-438C-889A-5CE460136D6D}">
      <dgm:prSet/>
      <dgm:spPr/>
      <dgm:t>
        <a:bodyPr/>
        <a:lstStyle/>
        <a:p>
          <a:pPr rtl="0" eaLnBrk="1" latinLnBrk="0" hangingPunct="1"/>
          <a:r>
            <a:rPr lang="en-US"/>
            <a:t>System</a:t>
          </a:r>
        </a:p>
      </dgm:t>
    </dgm:pt>
    <dgm:pt modelId="{93AFE817-2362-4CB6-A27E-8110BD35E8F7}" type="parTrans" cxnId="{22A6058C-FD27-46E5-9924-5438368D2372}">
      <dgm:prSet/>
      <dgm:spPr/>
      <dgm:t>
        <a:bodyPr/>
        <a:lstStyle/>
        <a:p>
          <a:endParaRPr lang="en-US"/>
        </a:p>
      </dgm:t>
    </dgm:pt>
    <dgm:pt modelId="{751EADA0-B3A2-44F8-8766-46055AF277D7}" type="sibTrans" cxnId="{22A6058C-FD27-46E5-9924-5438368D2372}">
      <dgm:prSet/>
      <dgm:spPr/>
      <dgm:t>
        <a:bodyPr/>
        <a:lstStyle/>
        <a:p>
          <a:endParaRPr lang="en-US"/>
        </a:p>
      </dgm:t>
    </dgm:pt>
    <dgm:pt modelId="{C264B448-8722-41F6-913A-19EFF12BFB0C}">
      <dgm:prSet/>
      <dgm:spPr/>
      <dgm:t>
        <a:bodyPr/>
        <a:lstStyle/>
        <a:p>
          <a:pPr rtl="0" eaLnBrk="1" latinLnBrk="0" hangingPunct="1"/>
          <a:r>
            <a:rPr lang="en-US"/>
            <a:t>BitLocker</a:t>
          </a:r>
        </a:p>
      </dgm:t>
    </dgm:pt>
    <dgm:pt modelId="{FA8EF573-27C0-410C-BCAA-B169538A5904}" type="parTrans" cxnId="{D006448C-0F28-4F67-83FD-8D272BA8751E}">
      <dgm:prSet/>
      <dgm:spPr/>
      <dgm:t>
        <a:bodyPr/>
        <a:lstStyle/>
        <a:p>
          <a:endParaRPr lang="en-US"/>
        </a:p>
      </dgm:t>
    </dgm:pt>
    <dgm:pt modelId="{2D3407FB-4A6E-45DB-BD8C-921C437B5B63}" type="sibTrans" cxnId="{D006448C-0F28-4F67-83FD-8D272BA8751E}">
      <dgm:prSet/>
      <dgm:spPr/>
      <dgm:t>
        <a:bodyPr/>
        <a:lstStyle/>
        <a:p>
          <a:endParaRPr lang="en-US"/>
        </a:p>
      </dgm:t>
    </dgm:pt>
    <dgm:pt modelId="{658FABB7-459E-440E-BB10-06C97B647218}">
      <dgm:prSet/>
      <dgm:spPr/>
      <dgm:t>
        <a:bodyPr/>
        <a:lstStyle/>
        <a:p>
          <a:pPr rtl="0" eaLnBrk="1" latinLnBrk="0" hangingPunct="1"/>
          <a:r>
            <a:rPr lang="en-US"/>
            <a:t>Azure Storage Account Encryption (In Preview)</a:t>
          </a:r>
        </a:p>
      </dgm:t>
    </dgm:pt>
    <dgm:pt modelId="{6DACE8D6-63DF-4BD9-B592-0B1752FFF22C}" type="parTrans" cxnId="{272B4504-5BDF-400C-A157-D5B70B15CDDD}">
      <dgm:prSet/>
      <dgm:spPr/>
      <dgm:t>
        <a:bodyPr/>
        <a:lstStyle/>
        <a:p>
          <a:endParaRPr lang="en-US"/>
        </a:p>
      </dgm:t>
    </dgm:pt>
    <dgm:pt modelId="{FC885090-6AA9-48C7-846A-A4E68007DF58}" type="sibTrans" cxnId="{272B4504-5BDF-400C-A157-D5B70B15CDDD}">
      <dgm:prSet/>
      <dgm:spPr/>
      <dgm:t>
        <a:bodyPr/>
        <a:lstStyle/>
        <a:p>
          <a:endParaRPr lang="en-US"/>
        </a:p>
      </dgm:t>
    </dgm:pt>
    <dgm:pt modelId="{D92C81F3-3867-4B45-B436-F4D9C63152BA}">
      <dgm:prSet/>
      <dgm:spPr/>
      <dgm:t>
        <a:bodyPr/>
        <a:lstStyle/>
        <a:p>
          <a:pPr rtl="0" eaLnBrk="1" latinLnBrk="0" hangingPunct="1"/>
          <a:r>
            <a:rPr lang="en-US"/>
            <a:t>3</a:t>
          </a:r>
          <a:r>
            <a:rPr lang="en-US" baseline="30000"/>
            <a:t>rd</a:t>
          </a:r>
          <a:r>
            <a:rPr lang="en-US"/>
            <a:t> Party Disk Encryption</a:t>
          </a:r>
        </a:p>
      </dgm:t>
    </dgm:pt>
    <dgm:pt modelId="{8A4BEBB6-1DC6-4008-A247-BC41AFEA2F0B}" type="parTrans" cxnId="{31FF6D6F-B3B2-4287-A893-DFE65476A293}">
      <dgm:prSet/>
      <dgm:spPr/>
      <dgm:t>
        <a:bodyPr/>
        <a:lstStyle/>
        <a:p>
          <a:endParaRPr lang="en-US"/>
        </a:p>
      </dgm:t>
    </dgm:pt>
    <dgm:pt modelId="{9958228F-CA8E-4D07-ACEC-9A6EC0349616}" type="sibTrans" cxnId="{31FF6D6F-B3B2-4287-A893-DFE65476A293}">
      <dgm:prSet/>
      <dgm:spPr/>
      <dgm:t>
        <a:bodyPr/>
        <a:lstStyle/>
        <a:p>
          <a:endParaRPr lang="en-US"/>
        </a:p>
      </dgm:t>
    </dgm:pt>
    <dgm:pt modelId="{05652088-F83F-46BF-B4E1-9B0EED13338A}" type="pres">
      <dgm:prSet presAssocID="{C433A9FC-8118-4130-938A-1F851CE69266}" presName="Name0" presStyleCnt="0">
        <dgm:presLayoutVars>
          <dgm:chPref val="3"/>
          <dgm:dir/>
          <dgm:animLvl val="lvl"/>
          <dgm:resizeHandles/>
        </dgm:presLayoutVars>
      </dgm:prSet>
      <dgm:spPr/>
    </dgm:pt>
    <dgm:pt modelId="{DAE59C27-6376-4520-A80A-38A11C0477B1}" type="pres">
      <dgm:prSet presAssocID="{6485A1D4-C67E-4B78-8339-82758AD49BA3}" presName="horFlow" presStyleCnt="0"/>
      <dgm:spPr/>
    </dgm:pt>
    <dgm:pt modelId="{7C566E5E-2AD1-4CD2-B154-367C668C9952}" type="pres">
      <dgm:prSet presAssocID="{6485A1D4-C67E-4B78-8339-82758AD49BA3}" presName="bigChev" presStyleLbl="node1" presStyleIdx="0" presStyleCnt="3"/>
      <dgm:spPr/>
    </dgm:pt>
    <dgm:pt modelId="{E9C7B94B-E47D-4E37-B6DF-124ACBEB73CA}" type="pres">
      <dgm:prSet presAssocID="{FE490E5A-530B-483A-94C8-4B7D174C1CF9}" presName="parTrans" presStyleCnt="0"/>
      <dgm:spPr/>
    </dgm:pt>
    <dgm:pt modelId="{5547EF56-9A2B-4364-A700-EAAECCBA8ED3}" type="pres">
      <dgm:prSet presAssocID="{73DD0AA3-88B8-4008-A82B-3BA2DE4D824B}" presName="node" presStyleLbl="alignAccFollowNode1" presStyleIdx="0" presStyleCnt="10">
        <dgm:presLayoutVars>
          <dgm:bulletEnabled val="1"/>
        </dgm:presLayoutVars>
      </dgm:prSet>
      <dgm:spPr/>
    </dgm:pt>
    <dgm:pt modelId="{893E4853-8AD3-419F-991F-D8D63A9A460F}" type="pres">
      <dgm:prSet presAssocID="{05E738DC-930E-46FC-BBA4-30F7AF78B3AB}" presName="sibTrans" presStyleCnt="0"/>
      <dgm:spPr/>
    </dgm:pt>
    <dgm:pt modelId="{19D8B00C-5ED6-4726-8B13-C4BCAC5E7DDB}" type="pres">
      <dgm:prSet presAssocID="{3D6196A6-8C9A-43B7-A110-5EB7EA339EEA}" presName="node" presStyleLbl="alignAccFollowNode1" presStyleIdx="1" presStyleCnt="10">
        <dgm:presLayoutVars>
          <dgm:bulletEnabled val="1"/>
        </dgm:presLayoutVars>
      </dgm:prSet>
      <dgm:spPr/>
    </dgm:pt>
    <dgm:pt modelId="{5C746D22-3D36-4524-A72A-758B3AAC8EBB}" type="pres">
      <dgm:prSet presAssocID="{1A8C86C6-EFA3-405C-879B-953DB2888B27}" presName="sibTrans" presStyleCnt="0"/>
      <dgm:spPr/>
    </dgm:pt>
    <dgm:pt modelId="{2C047F75-EBA0-4928-853D-A4BE4803BDFD}" type="pres">
      <dgm:prSet presAssocID="{788502E4-C735-4059-B088-284B4D977E2F}" presName="node" presStyleLbl="alignAccFollowNode1" presStyleIdx="2" presStyleCnt="10">
        <dgm:presLayoutVars>
          <dgm:bulletEnabled val="1"/>
        </dgm:presLayoutVars>
      </dgm:prSet>
      <dgm:spPr/>
    </dgm:pt>
    <dgm:pt modelId="{C5923219-7D03-422E-A534-2A75767A0852}" type="pres">
      <dgm:prSet presAssocID="{6485A1D4-C67E-4B78-8339-82758AD49BA3}" presName="vSp" presStyleCnt="0"/>
      <dgm:spPr/>
    </dgm:pt>
    <dgm:pt modelId="{AE4371D5-9FD5-40D9-9352-8D23031F1FFE}" type="pres">
      <dgm:prSet presAssocID="{1281A221-40AA-48ED-A58F-7B22666C52A2}" presName="horFlow" presStyleCnt="0"/>
      <dgm:spPr/>
    </dgm:pt>
    <dgm:pt modelId="{1E71B63C-8191-4734-8732-CE9EA4169E8D}" type="pres">
      <dgm:prSet presAssocID="{1281A221-40AA-48ED-A58F-7B22666C52A2}" presName="bigChev" presStyleLbl="node1" presStyleIdx="1" presStyleCnt="3"/>
      <dgm:spPr/>
    </dgm:pt>
    <dgm:pt modelId="{B70434F6-8991-4FD6-92A0-F2489708ECA0}" type="pres">
      <dgm:prSet presAssocID="{C7EF7CAF-51EE-4CD3-9022-06EAAB225ACA}" presName="parTrans" presStyleCnt="0"/>
      <dgm:spPr/>
    </dgm:pt>
    <dgm:pt modelId="{3021F21E-3B40-4891-8C97-CDC5A9A1C2E1}" type="pres">
      <dgm:prSet presAssocID="{9F9859E3-5039-4109-9A7D-CB265AFF69C7}" presName="node" presStyleLbl="alignAccFollowNode1" presStyleIdx="3" presStyleCnt="10">
        <dgm:presLayoutVars>
          <dgm:bulletEnabled val="1"/>
        </dgm:presLayoutVars>
      </dgm:prSet>
      <dgm:spPr/>
    </dgm:pt>
    <dgm:pt modelId="{0324A3E4-E6C9-4754-AD5C-105830419331}" type="pres">
      <dgm:prSet presAssocID="{2C7D2D5C-21B8-44BF-96C8-8DED05325973}" presName="sibTrans" presStyleCnt="0"/>
      <dgm:spPr/>
    </dgm:pt>
    <dgm:pt modelId="{55DF6FFE-096D-430F-9C8D-ED3930C9259A}" type="pres">
      <dgm:prSet presAssocID="{A010DE38-1F7F-467C-BB59-3224EFABF310}" presName="node" presStyleLbl="alignAccFollowNode1" presStyleIdx="4" presStyleCnt="10">
        <dgm:presLayoutVars>
          <dgm:bulletEnabled val="1"/>
        </dgm:presLayoutVars>
      </dgm:prSet>
      <dgm:spPr/>
    </dgm:pt>
    <dgm:pt modelId="{91793C13-1A70-4EBB-92CA-3563A774DF66}" type="pres">
      <dgm:prSet presAssocID="{E8924E24-B51B-4B1B-A5DB-BF8242BA20AE}" presName="sibTrans" presStyleCnt="0"/>
      <dgm:spPr/>
    </dgm:pt>
    <dgm:pt modelId="{2A5C7B2C-E6F5-45E0-8DBC-597C7C92E35A}" type="pres">
      <dgm:prSet presAssocID="{797D20C5-B9D7-49DE-93B8-5A9439A50D78}" presName="node" presStyleLbl="alignAccFollowNode1" presStyleIdx="5" presStyleCnt="10">
        <dgm:presLayoutVars>
          <dgm:bulletEnabled val="1"/>
        </dgm:presLayoutVars>
      </dgm:prSet>
      <dgm:spPr/>
    </dgm:pt>
    <dgm:pt modelId="{15647B32-6B4A-4EA2-AC29-EBDB94355C42}" type="pres">
      <dgm:prSet presAssocID="{86E2CC4C-D9BA-4485-8E7F-FC533307BD60}" presName="sibTrans" presStyleCnt="0"/>
      <dgm:spPr/>
    </dgm:pt>
    <dgm:pt modelId="{1F00BDBF-E42F-4738-B7D6-E3493231FD89}" type="pres">
      <dgm:prSet presAssocID="{CE78A952-E6F5-493C-B90D-FC6B1A5A3E45}" presName="node" presStyleLbl="alignAccFollowNode1" presStyleIdx="6" presStyleCnt="10">
        <dgm:presLayoutVars>
          <dgm:bulletEnabled val="1"/>
        </dgm:presLayoutVars>
      </dgm:prSet>
      <dgm:spPr/>
    </dgm:pt>
    <dgm:pt modelId="{F8952EC2-4212-4193-8ADA-F3A892F2325F}" type="pres">
      <dgm:prSet presAssocID="{1281A221-40AA-48ED-A58F-7B22666C52A2}" presName="vSp" presStyleCnt="0"/>
      <dgm:spPr/>
    </dgm:pt>
    <dgm:pt modelId="{6EE589B5-9AAA-474D-99D3-C6572006701F}" type="pres">
      <dgm:prSet presAssocID="{F1DBEAB0-3A79-438C-889A-5CE460136D6D}" presName="horFlow" presStyleCnt="0"/>
      <dgm:spPr/>
    </dgm:pt>
    <dgm:pt modelId="{FB6999EE-A2F2-4941-8BF7-57EED42B0B9E}" type="pres">
      <dgm:prSet presAssocID="{F1DBEAB0-3A79-438C-889A-5CE460136D6D}" presName="bigChev" presStyleLbl="node1" presStyleIdx="2" presStyleCnt="3"/>
      <dgm:spPr/>
    </dgm:pt>
    <dgm:pt modelId="{773CFE90-DF0A-4499-86B2-057AFDB6E0D8}" type="pres">
      <dgm:prSet presAssocID="{FA8EF573-27C0-410C-BCAA-B169538A5904}" presName="parTrans" presStyleCnt="0"/>
      <dgm:spPr/>
    </dgm:pt>
    <dgm:pt modelId="{528FD66A-1DC3-4F65-953F-4489E354DBF6}" type="pres">
      <dgm:prSet presAssocID="{C264B448-8722-41F6-913A-19EFF12BFB0C}" presName="node" presStyleLbl="alignAccFollowNode1" presStyleIdx="7" presStyleCnt="10">
        <dgm:presLayoutVars>
          <dgm:bulletEnabled val="1"/>
        </dgm:presLayoutVars>
      </dgm:prSet>
      <dgm:spPr/>
    </dgm:pt>
    <dgm:pt modelId="{4EFCC58B-6B81-48FA-9C54-9F30DCE84580}" type="pres">
      <dgm:prSet presAssocID="{2D3407FB-4A6E-45DB-BD8C-921C437B5B63}" presName="sibTrans" presStyleCnt="0"/>
      <dgm:spPr/>
    </dgm:pt>
    <dgm:pt modelId="{4A3BD879-B4F6-406E-A974-F46268BED16E}" type="pres">
      <dgm:prSet presAssocID="{658FABB7-459E-440E-BB10-06C97B647218}" presName="node" presStyleLbl="alignAccFollowNode1" presStyleIdx="8" presStyleCnt="10">
        <dgm:presLayoutVars>
          <dgm:bulletEnabled val="1"/>
        </dgm:presLayoutVars>
      </dgm:prSet>
      <dgm:spPr/>
    </dgm:pt>
    <dgm:pt modelId="{648B1C41-5E15-49AB-97B9-4D81A73E6BFC}" type="pres">
      <dgm:prSet presAssocID="{FC885090-6AA9-48C7-846A-A4E68007DF58}" presName="sibTrans" presStyleCnt="0"/>
      <dgm:spPr/>
    </dgm:pt>
    <dgm:pt modelId="{FF0102EE-6C6E-4529-B7B3-54C36A458D1B}" type="pres">
      <dgm:prSet presAssocID="{D92C81F3-3867-4B45-B436-F4D9C63152BA}" presName="node" presStyleLbl="alignAccFollowNode1" presStyleIdx="9" presStyleCnt="10">
        <dgm:presLayoutVars>
          <dgm:bulletEnabled val="1"/>
        </dgm:presLayoutVars>
      </dgm:prSet>
      <dgm:spPr/>
    </dgm:pt>
  </dgm:ptLst>
  <dgm:cxnLst>
    <dgm:cxn modelId="{C05B87B7-D67B-479C-A16D-FCFE45172272}" type="presOf" srcId="{3D6196A6-8C9A-43B7-A110-5EB7EA339EEA}" destId="{19D8B00C-5ED6-4726-8B13-C4BCAC5E7DDB}" srcOrd="0" destOrd="0" presId="urn:microsoft.com/office/officeart/2005/8/layout/lProcess3"/>
    <dgm:cxn modelId="{6A2E3E8C-01D5-484E-821A-D3DDE963B775}" type="presOf" srcId="{658FABB7-459E-440E-BB10-06C97B647218}" destId="{4A3BD879-B4F6-406E-A974-F46268BED16E}" srcOrd="0" destOrd="0" presId="urn:microsoft.com/office/officeart/2005/8/layout/lProcess3"/>
    <dgm:cxn modelId="{C17DF462-2403-416D-BAD4-37BF0AB0E64A}" srcId="{6485A1D4-C67E-4B78-8339-82758AD49BA3}" destId="{788502E4-C735-4059-B088-284B4D977E2F}" srcOrd="2" destOrd="0" parTransId="{AC1602E8-D01F-4291-9DC2-AA33AB3DDD3D}" sibTransId="{C22CA563-DD57-4090-B273-760CABF60052}"/>
    <dgm:cxn modelId="{CCE8DCF3-2F8E-4466-8335-CD5200489B70}" srcId="{1281A221-40AA-48ED-A58F-7B22666C52A2}" destId="{CE78A952-E6F5-493C-B90D-FC6B1A5A3E45}" srcOrd="3" destOrd="0" parTransId="{8CCA9B90-4A53-47B9-B0AF-6BE1E740A1B6}" sibTransId="{E458E5F5-5F7F-41F2-83C5-3D7DB5DB04CF}"/>
    <dgm:cxn modelId="{2B2C5958-15BB-42D5-9AFF-37804D1AE210}" srcId="{1281A221-40AA-48ED-A58F-7B22666C52A2}" destId="{797D20C5-B9D7-49DE-93B8-5A9439A50D78}" srcOrd="2" destOrd="0" parTransId="{14F25655-3D02-40E5-985C-4017E73FD28B}" sibTransId="{86E2CC4C-D9BA-4485-8E7F-FC533307BD60}"/>
    <dgm:cxn modelId="{867E3A0F-5BF4-471C-8F4A-3F4FA5D669DF}" type="presOf" srcId="{73DD0AA3-88B8-4008-A82B-3BA2DE4D824B}" destId="{5547EF56-9A2B-4364-A700-EAAECCBA8ED3}" srcOrd="0" destOrd="0" presId="urn:microsoft.com/office/officeart/2005/8/layout/lProcess3"/>
    <dgm:cxn modelId="{B5043A90-8C9A-4F54-AE58-A2C71AC984B5}" type="presOf" srcId="{9F9859E3-5039-4109-9A7D-CB265AFF69C7}" destId="{3021F21E-3B40-4891-8C97-CDC5A9A1C2E1}" srcOrd="0" destOrd="0" presId="urn:microsoft.com/office/officeart/2005/8/layout/lProcess3"/>
    <dgm:cxn modelId="{7BC4C436-4018-4E16-9C66-E24C794225DA}" srcId="{1281A221-40AA-48ED-A58F-7B22666C52A2}" destId="{A010DE38-1F7F-467C-BB59-3224EFABF310}" srcOrd="1" destOrd="0" parTransId="{F20865AE-C178-4097-9F7C-4F3A22E3FDA7}" sibTransId="{E8924E24-B51B-4B1B-A5DB-BF8242BA20AE}"/>
    <dgm:cxn modelId="{B8C9605E-7384-4801-9B67-1C65808A2504}" srcId="{C433A9FC-8118-4130-938A-1F851CE69266}" destId="{1281A221-40AA-48ED-A58F-7B22666C52A2}" srcOrd="1" destOrd="0" parTransId="{13D5C87C-A656-4F60-B611-A24A1805A91E}" sibTransId="{CCCA4C71-A065-4F2B-9F44-46274D073D23}"/>
    <dgm:cxn modelId="{D006448C-0F28-4F67-83FD-8D272BA8751E}" srcId="{F1DBEAB0-3A79-438C-889A-5CE460136D6D}" destId="{C264B448-8722-41F6-913A-19EFF12BFB0C}" srcOrd="0" destOrd="0" parTransId="{FA8EF573-27C0-410C-BCAA-B169538A5904}" sibTransId="{2D3407FB-4A6E-45DB-BD8C-921C437B5B63}"/>
    <dgm:cxn modelId="{31FF6D6F-B3B2-4287-A893-DFE65476A293}" srcId="{F1DBEAB0-3A79-438C-889A-5CE460136D6D}" destId="{D92C81F3-3867-4B45-B436-F4D9C63152BA}" srcOrd="2" destOrd="0" parTransId="{8A4BEBB6-1DC6-4008-A247-BC41AFEA2F0B}" sibTransId="{9958228F-CA8E-4D07-ACEC-9A6EC0349616}"/>
    <dgm:cxn modelId="{0BDA3240-F6E2-4BA1-9D55-FC3524DB26E4}" srcId="{1281A221-40AA-48ED-A58F-7B22666C52A2}" destId="{9F9859E3-5039-4109-9A7D-CB265AFF69C7}" srcOrd="0" destOrd="0" parTransId="{C7EF7CAF-51EE-4CD3-9022-06EAAB225ACA}" sibTransId="{2C7D2D5C-21B8-44BF-96C8-8DED05325973}"/>
    <dgm:cxn modelId="{56BE4401-FC71-4317-ACA9-24F0506467C7}" type="presOf" srcId="{D92C81F3-3867-4B45-B436-F4D9C63152BA}" destId="{FF0102EE-6C6E-4529-B7B3-54C36A458D1B}" srcOrd="0" destOrd="0" presId="urn:microsoft.com/office/officeart/2005/8/layout/lProcess3"/>
    <dgm:cxn modelId="{159FF512-81CA-40EA-BBA3-CFBEE23C3259}" srcId="{C433A9FC-8118-4130-938A-1F851CE69266}" destId="{6485A1D4-C67E-4B78-8339-82758AD49BA3}" srcOrd="0" destOrd="0" parTransId="{44A73C14-A59E-4F00-A48D-6DEA0AA7B9BC}" sibTransId="{D944B69D-B5AB-41AA-A8DF-5E374CCACA81}"/>
    <dgm:cxn modelId="{272B4504-5BDF-400C-A157-D5B70B15CDDD}" srcId="{F1DBEAB0-3A79-438C-889A-5CE460136D6D}" destId="{658FABB7-459E-440E-BB10-06C97B647218}" srcOrd="1" destOrd="0" parTransId="{6DACE8D6-63DF-4BD9-B592-0B1752FFF22C}" sibTransId="{FC885090-6AA9-48C7-846A-A4E68007DF58}"/>
    <dgm:cxn modelId="{753B21B0-BE62-4EDA-AB00-0F1FD647C8C6}" type="presOf" srcId="{797D20C5-B9D7-49DE-93B8-5A9439A50D78}" destId="{2A5C7B2C-E6F5-45E0-8DBC-597C7C92E35A}" srcOrd="0" destOrd="0" presId="urn:microsoft.com/office/officeart/2005/8/layout/lProcess3"/>
    <dgm:cxn modelId="{5AF75931-2724-4703-B817-6B9C5895FBE2}" type="presOf" srcId="{1281A221-40AA-48ED-A58F-7B22666C52A2}" destId="{1E71B63C-8191-4734-8732-CE9EA4169E8D}" srcOrd="0" destOrd="0" presId="urn:microsoft.com/office/officeart/2005/8/layout/lProcess3"/>
    <dgm:cxn modelId="{A969BF6A-D58C-4AEB-8D0E-FDB3540081DA}" type="presOf" srcId="{CE78A952-E6F5-493C-B90D-FC6B1A5A3E45}" destId="{1F00BDBF-E42F-4738-B7D6-E3493231FD89}" srcOrd="0" destOrd="0" presId="urn:microsoft.com/office/officeart/2005/8/layout/lProcess3"/>
    <dgm:cxn modelId="{74D65022-93E2-4735-9BD2-C546ED4422DD}" type="presOf" srcId="{C264B448-8722-41F6-913A-19EFF12BFB0C}" destId="{528FD66A-1DC3-4F65-953F-4489E354DBF6}" srcOrd="0" destOrd="0" presId="urn:microsoft.com/office/officeart/2005/8/layout/lProcess3"/>
    <dgm:cxn modelId="{22A6058C-FD27-46E5-9924-5438368D2372}" srcId="{C433A9FC-8118-4130-938A-1F851CE69266}" destId="{F1DBEAB0-3A79-438C-889A-5CE460136D6D}" srcOrd="2" destOrd="0" parTransId="{93AFE817-2362-4CB6-A27E-8110BD35E8F7}" sibTransId="{751EADA0-B3A2-44F8-8766-46055AF277D7}"/>
    <dgm:cxn modelId="{96F3D77E-2EC2-4199-8B78-26AB983FE0F4}" srcId="{6485A1D4-C67E-4B78-8339-82758AD49BA3}" destId="{3D6196A6-8C9A-43B7-A110-5EB7EA339EEA}" srcOrd="1" destOrd="0" parTransId="{564417B8-9620-4E89-97DC-A3A180C8FD9D}" sibTransId="{1A8C86C6-EFA3-405C-879B-953DB2888B27}"/>
    <dgm:cxn modelId="{A2BB422D-53CC-4B5A-96BE-4CFDFCE592EE}" srcId="{6485A1D4-C67E-4B78-8339-82758AD49BA3}" destId="{73DD0AA3-88B8-4008-A82B-3BA2DE4D824B}" srcOrd="0" destOrd="0" parTransId="{FE490E5A-530B-483A-94C8-4B7D174C1CF9}" sibTransId="{05E738DC-930E-46FC-BBA4-30F7AF78B3AB}"/>
    <dgm:cxn modelId="{CC51CC59-2D1C-4AF5-BEBE-500FE73C8C11}" type="presOf" srcId="{788502E4-C735-4059-B088-284B4D977E2F}" destId="{2C047F75-EBA0-4928-853D-A4BE4803BDFD}" srcOrd="0" destOrd="0" presId="urn:microsoft.com/office/officeart/2005/8/layout/lProcess3"/>
    <dgm:cxn modelId="{11B7E2F0-A252-4437-9171-CE04702CC4D5}" type="presOf" srcId="{6485A1D4-C67E-4B78-8339-82758AD49BA3}" destId="{7C566E5E-2AD1-4CD2-B154-367C668C9952}" srcOrd="0" destOrd="0" presId="urn:microsoft.com/office/officeart/2005/8/layout/lProcess3"/>
    <dgm:cxn modelId="{D22DDAF4-0EF2-4B81-B532-481953253B3A}" type="presOf" srcId="{C433A9FC-8118-4130-938A-1F851CE69266}" destId="{05652088-F83F-46BF-B4E1-9B0EED13338A}" srcOrd="0" destOrd="0" presId="urn:microsoft.com/office/officeart/2005/8/layout/lProcess3"/>
    <dgm:cxn modelId="{1CA01E09-1C5F-4A73-8DC9-B1894B28D1AE}" type="presOf" srcId="{A010DE38-1F7F-467C-BB59-3224EFABF310}" destId="{55DF6FFE-096D-430F-9C8D-ED3930C9259A}" srcOrd="0" destOrd="0" presId="urn:microsoft.com/office/officeart/2005/8/layout/lProcess3"/>
    <dgm:cxn modelId="{36CC0D5F-9117-4204-BE37-321B03DC8787}" type="presOf" srcId="{F1DBEAB0-3A79-438C-889A-5CE460136D6D}" destId="{FB6999EE-A2F2-4941-8BF7-57EED42B0B9E}" srcOrd="0" destOrd="0" presId="urn:microsoft.com/office/officeart/2005/8/layout/lProcess3"/>
    <dgm:cxn modelId="{DCF521BE-3D89-4CB1-B789-6FBF3AFC9628}" type="presParOf" srcId="{05652088-F83F-46BF-B4E1-9B0EED13338A}" destId="{DAE59C27-6376-4520-A80A-38A11C0477B1}" srcOrd="0" destOrd="0" presId="urn:microsoft.com/office/officeart/2005/8/layout/lProcess3"/>
    <dgm:cxn modelId="{541CB0CA-75F0-4F25-A00D-45F564648806}" type="presParOf" srcId="{DAE59C27-6376-4520-A80A-38A11C0477B1}" destId="{7C566E5E-2AD1-4CD2-B154-367C668C9952}" srcOrd="0" destOrd="0" presId="urn:microsoft.com/office/officeart/2005/8/layout/lProcess3"/>
    <dgm:cxn modelId="{33789119-DAAC-4C83-84D0-7748904B394E}" type="presParOf" srcId="{DAE59C27-6376-4520-A80A-38A11C0477B1}" destId="{E9C7B94B-E47D-4E37-B6DF-124ACBEB73CA}" srcOrd="1" destOrd="0" presId="urn:microsoft.com/office/officeart/2005/8/layout/lProcess3"/>
    <dgm:cxn modelId="{A424BBFA-EFD5-4E7B-A481-0C3C86CDDBA5}" type="presParOf" srcId="{DAE59C27-6376-4520-A80A-38A11C0477B1}" destId="{5547EF56-9A2B-4364-A700-EAAECCBA8ED3}" srcOrd="2" destOrd="0" presId="urn:microsoft.com/office/officeart/2005/8/layout/lProcess3"/>
    <dgm:cxn modelId="{9E707A1F-BD72-44B3-99FC-B149AC21F83C}" type="presParOf" srcId="{DAE59C27-6376-4520-A80A-38A11C0477B1}" destId="{893E4853-8AD3-419F-991F-D8D63A9A460F}" srcOrd="3" destOrd="0" presId="urn:microsoft.com/office/officeart/2005/8/layout/lProcess3"/>
    <dgm:cxn modelId="{612BC057-9D39-435B-BE6E-BBFD4ADCD7CB}" type="presParOf" srcId="{DAE59C27-6376-4520-A80A-38A11C0477B1}" destId="{19D8B00C-5ED6-4726-8B13-C4BCAC5E7DDB}" srcOrd="4" destOrd="0" presId="urn:microsoft.com/office/officeart/2005/8/layout/lProcess3"/>
    <dgm:cxn modelId="{5FB96E3B-BDF3-4E77-B9CC-3658F8AA77B9}" type="presParOf" srcId="{DAE59C27-6376-4520-A80A-38A11C0477B1}" destId="{5C746D22-3D36-4524-A72A-758B3AAC8EBB}" srcOrd="5" destOrd="0" presId="urn:microsoft.com/office/officeart/2005/8/layout/lProcess3"/>
    <dgm:cxn modelId="{10CF4939-88DD-4355-BCA7-082BD074678B}" type="presParOf" srcId="{DAE59C27-6376-4520-A80A-38A11C0477B1}" destId="{2C047F75-EBA0-4928-853D-A4BE4803BDFD}" srcOrd="6" destOrd="0" presId="urn:microsoft.com/office/officeart/2005/8/layout/lProcess3"/>
    <dgm:cxn modelId="{D23DABF7-96C4-4E35-8F88-8ECD2CEF19A2}" type="presParOf" srcId="{05652088-F83F-46BF-B4E1-9B0EED13338A}" destId="{C5923219-7D03-422E-A534-2A75767A0852}" srcOrd="1" destOrd="0" presId="urn:microsoft.com/office/officeart/2005/8/layout/lProcess3"/>
    <dgm:cxn modelId="{B4304E01-4B99-4BC1-894F-A32BB3F62419}" type="presParOf" srcId="{05652088-F83F-46BF-B4E1-9B0EED13338A}" destId="{AE4371D5-9FD5-40D9-9352-8D23031F1FFE}" srcOrd="2" destOrd="0" presId="urn:microsoft.com/office/officeart/2005/8/layout/lProcess3"/>
    <dgm:cxn modelId="{AD26CAA7-1C12-4586-BB99-8C969529DF0E}" type="presParOf" srcId="{AE4371D5-9FD5-40D9-9352-8D23031F1FFE}" destId="{1E71B63C-8191-4734-8732-CE9EA4169E8D}" srcOrd="0" destOrd="0" presId="urn:microsoft.com/office/officeart/2005/8/layout/lProcess3"/>
    <dgm:cxn modelId="{0FEA28EA-8EB7-4655-95CD-D4E9A13AD765}" type="presParOf" srcId="{AE4371D5-9FD5-40D9-9352-8D23031F1FFE}" destId="{B70434F6-8991-4FD6-92A0-F2489708ECA0}" srcOrd="1" destOrd="0" presId="urn:microsoft.com/office/officeart/2005/8/layout/lProcess3"/>
    <dgm:cxn modelId="{D0C342EC-D7FB-40C9-A32A-DE875F0B0483}" type="presParOf" srcId="{AE4371D5-9FD5-40D9-9352-8D23031F1FFE}" destId="{3021F21E-3B40-4891-8C97-CDC5A9A1C2E1}" srcOrd="2" destOrd="0" presId="urn:microsoft.com/office/officeart/2005/8/layout/lProcess3"/>
    <dgm:cxn modelId="{ABBC67EF-EE6D-49BF-896A-24A334F38DA3}" type="presParOf" srcId="{AE4371D5-9FD5-40D9-9352-8D23031F1FFE}" destId="{0324A3E4-E6C9-4754-AD5C-105830419331}" srcOrd="3" destOrd="0" presId="urn:microsoft.com/office/officeart/2005/8/layout/lProcess3"/>
    <dgm:cxn modelId="{83A35C04-7E98-4DC4-A291-E0EB727B2704}" type="presParOf" srcId="{AE4371D5-9FD5-40D9-9352-8D23031F1FFE}" destId="{55DF6FFE-096D-430F-9C8D-ED3930C9259A}" srcOrd="4" destOrd="0" presId="urn:microsoft.com/office/officeart/2005/8/layout/lProcess3"/>
    <dgm:cxn modelId="{4267CD29-9F65-440B-A817-CCD0C7A0562D}" type="presParOf" srcId="{AE4371D5-9FD5-40D9-9352-8D23031F1FFE}" destId="{91793C13-1A70-4EBB-92CA-3563A774DF66}" srcOrd="5" destOrd="0" presId="urn:microsoft.com/office/officeart/2005/8/layout/lProcess3"/>
    <dgm:cxn modelId="{D351931D-547E-4C40-9BDD-BB82A457372B}" type="presParOf" srcId="{AE4371D5-9FD5-40D9-9352-8D23031F1FFE}" destId="{2A5C7B2C-E6F5-45E0-8DBC-597C7C92E35A}" srcOrd="6" destOrd="0" presId="urn:microsoft.com/office/officeart/2005/8/layout/lProcess3"/>
    <dgm:cxn modelId="{2533839A-3ACE-485A-A337-5089BBF49A6B}" type="presParOf" srcId="{AE4371D5-9FD5-40D9-9352-8D23031F1FFE}" destId="{15647B32-6B4A-4EA2-AC29-EBDB94355C42}" srcOrd="7" destOrd="0" presId="urn:microsoft.com/office/officeart/2005/8/layout/lProcess3"/>
    <dgm:cxn modelId="{F97A0653-3EFC-4CF4-96B7-53AC73A0982C}" type="presParOf" srcId="{AE4371D5-9FD5-40D9-9352-8D23031F1FFE}" destId="{1F00BDBF-E42F-4738-B7D6-E3493231FD89}" srcOrd="8" destOrd="0" presId="urn:microsoft.com/office/officeart/2005/8/layout/lProcess3"/>
    <dgm:cxn modelId="{EFE73DA5-2038-4B84-AA80-92D20DF00665}" type="presParOf" srcId="{05652088-F83F-46BF-B4E1-9B0EED13338A}" destId="{F8952EC2-4212-4193-8ADA-F3A892F2325F}" srcOrd="3" destOrd="0" presId="urn:microsoft.com/office/officeart/2005/8/layout/lProcess3"/>
    <dgm:cxn modelId="{60B0C340-020F-4ABF-809A-B9694B032A8F}" type="presParOf" srcId="{05652088-F83F-46BF-B4E1-9B0EED13338A}" destId="{6EE589B5-9AAA-474D-99D3-C6572006701F}" srcOrd="4" destOrd="0" presId="urn:microsoft.com/office/officeart/2005/8/layout/lProcess3"/>
    <dgm:cxn modelId="{1AC22D79-C9AA-4B9E-93DC-C4ADB4D9F937}" type="presParOf" srcId="{6EE589B5-9AAA-474D-99D3-C6572006701F}" destId="{FB6999EE-A2F2-4941-8BF7-57EED42B0B9E}" srcOrd="0" destOrd="0" presId="urn:microsoft.com/office/officeart/2005/8/layout/lProcess3"/>
    <dgm:cxn modelId="{DF336C30-D051-434A-8008-7606BDEE34B5}" type="presParOf" srcId="{6EE589B5-9AAA-474D-99D3-C6572006701F}" destId="{773CFE90-DF0A-4499-86B2-057AFDB6E0D8}" srcOrd="1" destOrd="0" presId="urn:microsoft.com/office/officeart/2005/8/layout/lProcess3"/>
    <dgm:cxn modelId="{9C758E63-A2F3-4042-B8F4-A1F4C0B67FCA}" type="presParOf" srcId="{6EE589B5-9AAA-474D-99D3-C6572006701F}" destId="{528FD66A-1DC3-4F65-953F-4489E354DBF6}" srcOrd="2" destOrd="0" presId="urn:microsoft.com/office/officeart/2005/8/layout/lProcess3"/>
    <dgm:cxn modelId="{0BF989E4-258B-47C5-964E-404C0F023E5D}" type="presParOf" srcId="{6EE589B5-9AAA-474D-99D3-C6572006701F}" destId="{4EFCC58B-6B81-48FA-9C54-9F30DCE84580}" srcOrd="3" destOrd="0" presId="urn:microsoft.com/office/officeart/2005/8/layout/lProcess3"/>
    <dgm:cxn modelId="{796160AB-AB9A-44D4-B54E-836FEDDF5B80}" type="presParOf" srcId="{6EE589B5-9AAA-474D-99D3-C6572006701F}" destId="{4A3BD879-B4F6-406E-A974-F46268BED16E}" srcOrd="4" destOrd="0" presId="urn:microsoft.com/office/officeart/2005/8/layout/lProcess3"/>
    <dgm:cxn modelId="{D26A1876-CFC1-49A9-9EF1-EA3A8E397ED8}" type="presParOf" srcId="{6EE589B5-9AAA-474D-99D3-C6572006701F}" destId="{648B1C41-5E15-49AB-97B9-4D81A73E6BFC}" srcOrd="5" destOrd="0" presId="urn:microsoft.com/office/officeart/2005/8/layout/lProcess3"/>
    <dgm:cxn modelId="{67A8FE67-72A7-410B-B609-D87D05DFBFB7}" type="presParOf" srcId="{6EE589B5-9AAA-474D-99D3-C6572006701F}" destId="{FF0102EE-6C6E-4529-B7B3-54C36A458D1B}" srcOrd="6"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BFC7702-967A-47DD-807D-87129F2887E3}"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C6059BC7-0688-4511-97F8-D3E7E749249E}">
      <dgm:prSet/>
      <dgm:spPr/>
      <dgm:t>
        <a:bodyPr/>
        <a:lstStyle/>
        <a:p>
          <a:pPr rtl="0" eaLnBrk="1" latinLnBrk="0" hangingPunct="1"/>
          <a:r>
            <a:rPr lang="en-US"/>
            <a:t>VM size determines compute capacity</a:t>
          </a:r>
        </a:p>
      </dgm:t>
    </dgm:pt>
    <dgm:pt modelId="{A74724AF-A599-4B2F-B15C-F045A4E8A81B}" type="parTrans" cxnId="{1C9CA830-F1DE-47F8-B45D-501289B86EF0}">
      <dgm:prSet/>
      <dgm:spPr/>
      <dgm:t>
        <a:bodyPr/>
        <a:lstStyle/>
        <a:p>
          <a:endParaRPr lang="en-US"/>
        </a:p>
      </dgm:t>
    </dgm:pt>
    <dgm:pt modelId="{6F123DB5-5F4C-4B93-BB21-E26F0E94530C}" type="sibTrans" cxnId="{1C9CA830-F1DE-47F8-B45D-501289B86EF0}">
      <dgm:prSet/>
      <dgm:spPr/>
      <dgm:t>
        <a:bodyPr/>
        <a:lstStyle/>
        <a:p>
          <a:endParaRPr lang="en-US"/>
        </a:p>
      </dgm:t>
    </dgm:pt>
    <dgm:pt modelId="{2333BF05-6983-4493-856E-5401DF513C7F}">
      <dgm:prSet/>
      <dgm:spPr/>
      <dgm:t>
        <a:bodyPr/>
        <a:lstStyle/>
        <a:p>
          <a:pPr rtl="0" eaLnBrk="1" latinLnBrk="0" hangingPunct="1"/>
          <a:r>
            <a:rPr lang="en-US" dirty="0"/>
            <a:t># of cores</a:t>
          </a:r>
        </a:p>
      </dgm:t>
    </dgm:pt>
    <dgm:pt modelId="{337FD166-E905-4A37-8569-7C8C1C3D75D3}" type="parTrans" cxnId="{EFAD9209-D339-4573-AC57-DD01A9D88EF8}">
      <dgm:prSet/>
      <dgm:spPr/>
      <dgm:t>
        <a:bodyPr/>
        <a:lstStyle/>
        <a:p>
          <a:endParaRPr lang="en-US"/>
        </a:p>
      </dgm:t>
    </dgm:pt>
    <dgm:pt modelId="{A6708AAD-F6D7-4BD1-93E4-1819B20658E0}" type="sibTrans" cxnId="{EFAD9209-D339-4573-AC57-DD01A9D88EF8}">
      <dgm:prSet/>
      <dgm:spPr/>
      <dgm:t>
        <a:bodyPr/>
        <a:lstStyle/>
        <a:p>
          <a:endParaRPr lang="en-US"/>
        </a:p>
      </dgm:t>
    </dgm:pt>
    <dgm:pt modelId="{FBBEDA75-B5D1-4BE8-92D3-6732AF62AAD2}">
      <dgm:prSet/>
      <dgm:spPr/>
      <dgm:t>
        <a:bodyPr/>
        <a:lstStyle/>
        <a:p>
          <a:pPr rtl="0" eaLnBrk="1" latinLnBrk="0" hangingPunct="1"/>
          <a:r>
            <a:rPr lang="en-US"/>
            <a:t>VM size determines features</a:t>
          </a:r>
        </a:p>
      </dgm:t>
    </dgm:pt>
    <dgm:pt modelId="{538BA6A5-BE64-43BD-87CB-2A636DC827A0}" type="parTrans" cxnId="{78767032-82FF-4FD5-B3AF-9FD65138BCBB}">
      <dgm:prSet/>
      <dgm:spPr/>
      <dgm:t>
        <a:bodyPr/>
        <a:lstStyle/>
        <a:p>
          <a:endParaRPr lang="en-US"/>
        </a:p>
      </dgm:t>
    </dgm:pt>
    <dgm:pt modelId="{6EE066D5-F36F-4788-8E71-926A7C3483AC}" type="sibTrans" cxnId="{78767032-82FF-4FD5-B3AF-9FD65138BCBB}">
      <dgm:prSet/>
      <dgm:spPr/>
      <dgm:t>
        <a:bodyPr/>
        <a:lstStyle/>
        <a:p>
          <a:endParaRPr lang="en-US"/>
        </a:p>
      </dgm:t>
    </dgm:pt>
    <dgm:pt modelId="{4DA9554B-B2C3-4B48-B7A0-2589D77D801B}">
      <dgm:prSet/>
      <dgm:spPr/>
      <dgm:t>
        <a:bodyPr/>
        <a:lstStyle/>
        <a:p>
          <a:pPr rtl="0" eaLnBrk="1" latinLnBrk="0" hangingPunct="1"/>
          <a:r>
            <a:rPr lang="en-US" dirty="0"/>
            <a:t>Auto-scale</a:t>
          </a:r>
        </a:p>
      </dgm:t>
    </dgm:pt>
    <dgm:pt modelId="{EA8E9A27-6D54-48F2-925A-F167F3D96B66}" type="parTrans" cxnId="{A1FB8073-38EE-4F34-BF64-DE9A05D5A0D0}">
      <dgm:prSet/>
      <dgm:spPr/>
      <dgm:t>
        <a:bodyPr/>
        <a:lstStyle/>
        <a:p>
          <a:endParaRPr lang="en-US"/>
        </a:p>
      </dgm:t>
    </dgm:pt>
    <dgm:pt modelId="{A8F3DBFF-461E-42E2-9743-F9DE29F4EF61}" type="sibTrans" cxnId="{A1FB8073-38EE-4F34-BF64-DE9A05D5A0D0}">
      <dgm:prSet/>
      <dgm:spPr/>
      <dgm:t>
        <a:bodyPr/>
        <a:lstStyle/>
        <a:p>
          <a:endParaRPr lang="en-US"/>
        </a:p>
      </dgm:t>
    </dgm:pt>
    <dgm:pt modelId="{5E9011B8-BFBF-432B-941A-36D221E7D3BE}">
      <dgm:prSet/>
      <dgm:spPr/>
      <dgm:t>
        <a:bodyPr/>
        <a:lstStyle/>
        <a:p>
          <a:pPr rtl="0" eaLnBrk="1" latinLnBrk="0" hangingPunct="1"/>
          <a:r>
            <a:rPr lang="en-US" dirty="0"/>
            <a:t>RAM</a:t>
          </a:r>
        </a:p>
      </dgm:t>
    </dgm:pt>
    <dgm:pt modelId="{B2F3F7A1-DDA8-41F2-A396-4E195DE65BFB}" type="parTrans" cxnId="{F7A4BF53-4807-40DC-AA76-029F78A344F8}">
      <dgm:prSet/>
      <dgm:spPr/>
      <dgm:t>
        <a:bodyPr/>
        <a:lstStyle/>
        <a:p>
          <a:endParaRPr lang="en-US"/>
        </a:p>
      </dgm:t>
    </dgm:pt>
    <dgm:pt modelId="{B36316AB-07AC-424D-8E69-58BB3816041D}" type="sibTrans" cxnId="{F7A4BF53-4807-40DC-AA76-029F78A344F8}">
      <dgm:prSet/>
      <dgm:spPr/>
      <dgm:t>
        <a:bodyPr/>
        <a:lstStyle/>
        <a:p>
          <a:endParaRPr lang="en-US"/>
        </a:p>
      </dgm:t>
    </dgm:pt>
    <dgm:pt modelId="{73425BCA-4D24-4572-8769-5470B0D8D478}">
      <dgm:prSet/>
      <dgm:spPr/>
      <dgm:t>
        <a:bodyPr/>
        <a:lstStyle/>
        <a:p>
          <a:pPr rtl="0" eaLnBrk="1" latinLnBrk="0" hangingPunct="1"/>
          <a:r>
            <a:rPr lang="en-US" dirty="0"/>
            <a:t># of disks</a:t>
          </a:r>
        </a:p>
      </dgm:t>
    </dgm:pt>
    <dgm:pt modelId="{2CEF8DB4-AD53-4FEF-BB60-5DC94D080BF4}" type="parTrans" cxnId="{9CE55F09-472F-4443-BAC4-D10F005F945B}">
      <dgm:prSet/>
      <dgm:spPr/>
      <dgm:t>
        <a:bodyPr/>
        <a:lstStyle/>
        <a:p>
          <a:endParaRPr lang="en-US"/>
        </a:p>
      </dgm:t>
    </dgm:pt>
    <dgm:pt modelId="{E16A7716-86CA-4EF5-B623-C5C23D4552D3}" type="sibTrans" cxnId="{9CE55F09-472F-4443-BAC4-D10F005F945B}">
      <dgm:prSet/>
      <dgm:spPr/>
      <dgm:t>
        <a:bodyPr/>
        <a:lstStyle/>
        <a:p>
          <a:endParaRPr lang="en-US"/>
        </a:p>
      </dgm:t>
    </dgm:pt>
    <dgm:pt modelId="{FA661528-5C59-4398-8C34-E3B12174140D}">
      <dgm:prSet/>
      <dgm:spPr/>
      <dgm:t>
        <a:bodyPr/>
        <a:lstStyle/>
        <a:p>
          <a:pPr rtl="0" eaLnBrk="1" latinLnBrk="0" hangingPunct="1"/>
          <a:r>
            <a:rPr lang="en-US" dirty="0"/>
            <a:t>local SSD</a:t>
          </a:r>
        </a:p>
      </dgm:t>
    </dgm:pt>
    <dgm:pt modelId="{02C1423D-7D8A-499C-8173-2F3D36E195BF}" type="parTrans" cxnId="{90F59AC2-D6A9-4011-B4C7-7C33EC0F0C6B}">
      <dgm:prSet/>
      <dgm:spPr/>
      <dgm:t>
        <a:bodyPr/>
        <a:lstStyle/>
        <a:p>
          <a:endParaRPr lang="en-US"/>
        </a:p>
      </dgm:t>
    </dgm:pt>
    <dgm:pt modelId="{A77C8810-A7FF-4D6B-B9D0-300BCF23F3B9}" type="sibTrans" cxnId="{90F59AC2-D6A9-4011-B4C7-7C33EC0F0C6B}">
      <dgm:prSet/>
      <dgm:spPr/>
      <dgm:t>
        <a:bodyPr/>
        <a:lstStyle/>
        <a:p>
          <a:endParaRPr lang="en-US"/>
        </a:p>
      </dgm:t>
    </dgm:pt>
    <dgm:pt modelId="{E5EEA1E3-CC74-481C-B3B1-2C110B5E21AB}">
      <dgm:prSet/>
      <dgm:spPr/>
      <dgm:t>
        <a:bodyPr/>
        <a:lstStyle/>
        <a:p>
          <a:pPr rtl="0" eaLnBrk="1" latinLnBrk="0" hangingPunct="1"/>
          <a:r>
            <a:rPr lang="en-US" dirty="0"/>
            <a:t>load balancing</a:t>
          </a:r>
        </a:p>
      </dgm:t>
    </dgm:pt>
    <dgm:pt modelId="{7A4504B0-8D5F-415C-A934-9BBCD8C7857A}" type="parTrans" cxnId="{B1EABF9C-F79F-4C34-B369-8A08087E490B}">
      <dgm:prSet/>
      <dgm:spPr/>
      <dgm:t>
        <a:bodyPr/>
        <a:lstStyle/>
        <a:p>
          <a:endParaRPr lang="en-US"/>
        </a:p>
      </dgm:t>
    </dgm:pt>
    <dgm:pt modelId="{09B9A427-A3BE-4D42-A0EB-155F399D0A10}" type="sibTrans" cxnId="{B1EABF9C-F79F-4C34-B369-8A08087E490B}">
      <dgm:prSet/>
      <dgm:spPr/>
      <dgm:t>
        <a:bodyPr/>
        <a:lstStyle/>
        <a:p>
          <a:endParaRPr lang="en-US"/>
        </a:p>
      </dgm:t>
    </dgm:pt>
    <dgm:pt modelId="{CE301388-E874-49B6-BA30-B3F0C7BA7F62}">
      <dgm:prSet/>
      <dgm:spPr/>
      <dgm:t>
        <a:bodyPr/>
        <a:lstStyle/>
        <a:p>
          <a:pPr rtl="0" eaLnBrk="1" latinLnBrk="0" hangingPunct="1"/>
          <a:r>
            <a:rPr lang="en-US" dirty="0"/>
            <a:t>RDMA</a:t>
          </a:r>
        </a:p>
      </dgm:t>
    </dgm:pt>
    <dgm:pt modelId="{8C89C9B5-65D2-4258-A40E-6F9C238B6EC1}" type="parTrans" cxnId="{62D81A3D-ABE6-4F2F-AB64-B32A16DDA852}">
      <dgm:prSet/>
      <dgm:spPr/>
      <dgm:t>
        <a:bodyPr/>
        <a:lstStyle/>
        <a:p>
          <a:endParaRPr lang="en-US"/>
        </a:p>
      </dgm:t>
    </dgm:pt>
    <dgm:pt modelId="{497755C3-E364-43E9-AF43-33722C7F2244}" type="sibTrans" cxnId="{62D81A3D-ABE6-4F2F-AB64-B32A16DDA852}">
      <dgm:prSet/>
      <dgm:spPr/>
      <dgm:t>
        <a:bodyPr/>
        <a:lstStyle/>
        <a:p>
          <a:endParaRPr lang="en-US"/>
        </a:p>
      </dgm:t>
    </dgm:pt>
    <dgm:pt modelId="{7BB5D949-0657-4536-86C2-DC3DDAA819AB}">
      <dgm:prSet/>
      <dgm:spPr/>
      <dgm:t>
        <a:bodyPr/>
        <a:lstStyle/>
        <a:p>
          <a:pPr rtl="0" eaLnBrk="1" latinLnBrk="0" hangingPunct="1"/>
          <a:r>
            <a:rPr lang="en-US" dirty="0"/>
            <a:t>Premium storage support</a:t>
          </a:r>
        </a:p>
      </dgm:t>
    </dgm:pt>
    <dgm:pt modelId="{A451A552-2ACA-4C6C-87AB-D26C620E635A}" type="parTrans" cxnId="{0DD1C9D3-7D2E-4547-94CC-79AA16BE3CF8}">
      <dgm:prSet/>
      <dgm:spPr/>
      <dgm:t>
        <a:bodyPr/>
        <a:lstStyle/>
        <a:p>
          <a:endParaRPr lang="en-US"/>
        </a:p>
      </dgm:t>
    </dgm:pt>
    <dgm:pt modelId="{0B5195B7-BB8B-4ABA-9D6A-32FB011F40CA}" type="sibTrans" cxnId="{0DD1C9D3-7D2E-4547-94CC-79AA16BE3CF8}">
      <dgm:prSet/>
      <dgm:spPr/>
      <dgm:t>
        <a:bodyPr/>
        <a:lstStyle/>
        <a:p>
          <a:endParaRPr lang="en-US"/>
        </a:p>
      </dgm:t>
    </dgm:pt>
    <dgm:pt modelId="{D86778E1-F77B-407D-9946-0F0F794D52E0}" type="pres">
      <dgm:prSet presAssocID="{CBFC7702-967A-47DD-807D-87129F2887E3}" presName="Name0" presStyleCnt="0">
        <dgm:presLayoutVars>
          <dgm:dir/>
          <dgm:animLvl val="lvl"/>
          <dgm:resizeHandles val="exact"/>
        </dgm:presLayoutVars>
      </dgm:prSet>
      <dgm:spPr/>
    </dgm:pt>
    <dgm:pt modelId="{FE23FC9C-3F05-46BB-960E-68E7831E6DCF}" type="pres">
      <dgm:prSet presAssocID="{C6059BC7-0688-4511-97F8-D3E7E749249E}" presName="linNode" presStyleCnt="0"/>
      <dgm:spPr/>
    </dgm:pt>
    <dgm:pt modelId="{4782BC6D-F161-4F7D-BC9B-711C3AA3CC8C}" type="pres">
      <dgm:prSet presAssocID="{C6059BC7-0688-4511-97F8-D3E7E749249E}" presName="parentText" presStyleLbl="node1" presStyleIdx="0" presStyleCnt="2">
        <dgm:presLayoutVars>
          <dgm:chMax val="1"/>
          <dgm:bulletEnabled val="1"/>
        </dgm:presLayoutVars>
      </dgm:prSet>
      <dgm:spPr/>
    </dgm:pt>
    <dgm:pt modelId="{45E449A5-93A7-410F-88B3-B3BFA303096A}" type="pres">
      <dgm:prSet presAssocID="{C6059BC7-0688-4511-97F8-D3E7E749249E}" presName="descendantText" presStyleLbl="alignAccFollowNode1" presStyleIdx="0" presStyleCnt="2">
        <dgm:presLayoutVars>
          <dgm:bulletEnabled val="1"/>
        </dgm:presLayoutVars>
      </dgm:prSet>
      <dgm:spPr/>
    </dgm:pt>
    <dgm:pt modelId="{CFCE7378-5849-433E-85A3-90A8F4668A3D}" type="pres">
      <dgm:prSet presAssocID="{6F123DB5-5F4C-4B93-BB21-E26F0E94530C}" presName="sp" presStyleCnt="0"/>
      <dgm:spPr/>
    </dgm:pt>
    <dgm:pt modelId="{042635F2-3C89-4D5A-A063-75937CCD5EA9}" type="pres">
      <dgm:prSet presAssocID="{FBBEDA75-B5D1-4BE8-92D3-6732AF62AAD2}" presName="linNode" presStyleCnt="0"/>
      <dgm:spPr/>
    </dgm:pt>
    <dgm:pt modelId="{9F2CC2F1-BFA7-4B34-ADD4-CDE81DF2AC52}" type="pres">
      <dgm:prSet presAssocID="{FBBEDA75-B5D1-4BE8-92D3-6732AF62AAD2}" presName="parentText" presStyleLbl="node1" presStyleIdx="1" presStyleCnt="2">
        <dgm:presLayoutVars>
          <dgm:chMax val="1"/>
          <dgm:bulletEnabled val="1"/>
        </dgm:presLayoutVars>
      </dgm:prSet>
      <dgm:spPr/>
    </dgm:pt>
    <dgm:pt modelId="{2DCF67AC-FD79-4E7E-8C9C-76814ED723EA}" type="pres">
      <dgm:prSet presAssocID="{FBBEDA75-B5D1-4BE8-92D3-6732AF62AAD2}" presName="descendantText" presStyleLbl="alignAccFollowNode1" presStyleIdx="1" presStyleCnt="2">
        <dgm:presLayoutVars>
          <dgm:bulletEnabled val="1"/>
        </dgm:presLayoutVars>
      </dgm:prSet>
      <dgm:spPr/>
    </dgm:pt>
  </dgm:ptLst>
  <dgm:cxnLst>
    <dgm:cxn modelId="{D2BB99C3-FC9E-4A62-B07F-1C65922BB159}" type="presOf" srcId="{C6059BC7-0688-4511-97F8-D3E7E749249E}" destId="{4782BC6D-F161-4F7D-BC9B-711C3AA3CC8C}" srcOrd="0" destOrd="0" presId="urn:microsoft.com/office/officeart/2005/8/layout/vList5"/>
    <dgm:cxn modelId="{BE698C5E-1675-4812-B335-2B6488E4F1EE}" type="presOf" srcId="{2333BF05-6983-4493-856E-5401DF513C7F}" destId="{45E449A5-93A7-410F-88B3-B3BFA303096A}" srcOrd="0" destOrd="0" presId="urn:microsoft.com/office/officeart/2005/8/layout/vList5"/>
    <dgm:cxn modelId="{2084BA6F-2B78-480D-802A-39425DD03054}" type="presOf" srcId="{E5EEA1E3-CC74-481C-B3B1-2C110B5E21AB}" destId="{2DCF67AC-FD79-4E7E-8C9C-76814ED723EA}" srcOrd="0" destOrd="1" presId="urn:microsoft.com/office/officeart/2005/8/layout/vList5"/>
    <dgm:cxn modelId="{E7E96A4B-442A-44BB-B88B-19E3CCCC2D3E}" type="presOf" srcId="{5E9011B8-BFBF-432B-941A-36D221E7D3BE}" destId="{45E449A5-93A7-410F-88B3-B3BFA303096A}" srcOrd="0" destOrd="1" presId="urn:microsoft.com/office/officeart/2005/8/layout/vList5"/>
    <dgm:cxn modelId="{90F59AC2-D6A9-4011-B4C7-7C33EC0F0C6B}" srcId="{C6059BC7-0688-4511-97F8-D3E7E749249E}" destId="{FA661528-5C59-4398-8C34-E3B12174140D}" srcOrd="3" destOrd="0" parTransId="{02C1423D-7D8A-499C-8173-2F3D36E195BF}" sibTransId="{A77C8810-A7FF-4D6B-B9D0-300BCF23F3B9}"/>
    <dgm:cxn modelId="{9CE55F09-472F-4443-BAC4-D10F005F945B}" srcId="{C6059BC7-0688-4511-97F8-D3E7E749249E}" destId="{73425BCA-4D24-4572-8769-5470B0D8D478}" srcOrd="2" destOrd="0" parTransId="{2CEF8DB4-AD53-4FEF-BB60-5DC94D080BF4}" sibTransId="{E16A7716-86CA-4EF5-B623-C5C23D4552D3}"/>
    <dgm:cxn modelId="{F7A4BF53-4807-40DC-AA76-029F78A344F8}" srcId="{C6059BC7-0688-4511-97F8-D3E7E749249E}" destId="{5E9011B8-BFBF-432B-941A-36D221E7D3BE}" srcOrd="1" destOrd="0" parTransId="{B2F3F7A1-DDA8-41F2-A396-4E195DE65BFB}" sibTransId="{B36316AB-07AC-424D-8E69-58BB3816041D}"/>
    <dgm:cxn modelId="{EFAD9209-D339-4573-AC57-DD01A9D88EF8}" srcId="{C6059BC7-0688-4511-97F8-D3E7E749249E}" destId="{2333BF05-6983-4493-856E-5401DF513C7F}" srcOrd="0" destOrd="0" parTransId="{337FD166-E905-4A37-8569-7C8C1C3D75D3}" sibTransId="{A6708AAD-F6D7-4BD1-93E4-1819B20658E0}"/>
    <dgm:cxn modelId="{AA4079EB-F6E8-4DBF-ADE7-BE68DEC3A15C}" type="presOf" srcId="{FA661528-5C59-4398-8C34-E3B12174140D}" destId="{45E449A5-93A7-410F-88B3-B3BFA303096A}" srcOrd="0" destOrd="3" presId="urn:microsoft.com/office/officeart/2005/8/layout/vList5"/>
    <dgm:cxn modelId="{AB8A9E14-3F44-4025-BDBD-A684825BAF74}" type="presOf" srcId="{FBBEDA75-B5D1-4BE8-92D3-6732AF62AAD2}" destId="{9F2CC2F1-BFA7-4B34-ADD4-CDE81DF2AC52}" srcOrd="0" destOrd="0" presId="urn:microsoft.com/office/officeart/2005/8/layout/vList5"/>
    <dgm:cxn modelId="{0DD1C9D3-7D2E-4547-94CC-79AA16BE3CF8}" srcId="{FBBEDA75-B5D1-4BE8-92D3-6732AF62AAD2}" destId="{7BB5D949-0657-4536-86C2-DC3DDAA819AB}" srcOrd="3" destOrd="0" parTransId="{A451A552-2ACA-4C6C-87AB-D26C620E635A}" sibTransId="{0B5195B7-BB8B-4ABA-9D6A-32FB011F40CA}"/>
    <dgm:cxn modelId="{EAD37CC4-0471-4CFF-BFC0-C73421F8C8B4}" type="presOf" srcId="{CBFC7702-967A-47DD-807D-87129F2887E3}" destId="{D86778E1-F77B-407D-9946-0F0F794D52E0}" srcOrd="0" destOrd="0" presId="urn:microsoft.com/office/officeart/2005/8/layout/vList5"/>
    <dgm:cxn modelId="{A1FB8073-38EE-4F34-BF64-DE9A05D5A0D0}" srcId="{FBBEDA75-B5D1-4BE8-92D3-6732AF62AAD2}" destId="{4DA9554B-B2C3-4B48-B7A0-2589D77D801B}" srcOrd="0" destOrd="0" parTransId="{EA8E9A27-6D54-48F2-925A-F167F3D96B66}" sibTransId="{A8F3DBFF-461E-42E2-9743-F9DE29F4EF61}"/>
    <dgm:cxn modelId="{B1EABF9C-F79F-4C34-B369-8A08087E490B}" srcId="{FBBEDA75-B5D1-4BE8-92D3-6732AF62AAD2}" destId="{E5EEA1E3-CC74-481C-B3B1-2C110B5E21AB}" srcOrd="1" destOrd="0" parTransId="{7A4504B0-8D5F-415C-A934-9BBCD8C7857A}" sibTransId="{09B9A427-A3BE-4D42-A0EB-155F399D0A10}"/>
    <dgm:cxn modelId="{1C9CA830-F1DE-47F8-B45D-501289B86EF0}" srcId="{CBFC7702-967A-47DD-807D-87129F2887E3}" destId="{C6059BC7-0688-4511-97F8-D3E7E749249E}" srcOrd="0" destOrd="0" parTransId="{A74724AF-A599-4B2F-B15C-F045A4E8A81B}" sibTransId="{6F123DB5-5F4C-4B93-BB21-E26F0E94530C}"/>
    <dgm:cxn modelId="{3DD5CA4E-C1CA-49B5-A48D-CF50ADDD572E}" type="presOf" srcId="{7BB5D949-0657-4536-86C2-DC3DDAA819AB}" destId="{2DCF67AC-FD79-4E7E-8C9C-76814ED723EA}" srcOrd="0" destOrd="3" presId="urn:microsoft.com/office/officeart/2005/8/layout/vList5"/>
    <dgm:cxn modelId="{A72DA98C-9ED5-4BF3-899B-2C7464265F13}" type="presOf" srcId="{CE301388-E874-49B6-BA30-B3F0C7BA7F62}" destId="{2DCF67AC-FD79-4E7E-8C9C-76814ED723EA}" srcOrd="0" destOrd="2" presId="urn:microsoft.com/office/officeart/2005/8/layout/vList5"/>
    <dgm:cxn modelId="{C431F335-46DB-4E6F-B39F-7323FD26E114}" type="presOf" srcId="{4DA9554B-B2C3-4B48-B7A0-2589D77D801B}" destId="{2DCF67AC-FD79-4E7E-8C9C-76814ED723EA}" srcOrd="0" destOrd="0" presId="urn:microsoft.com/office/officeart/2005/8/layout/vList5"/>
    <dgm:cxn modelId="{78767032-82FF-4FD5-B3AF-9FD65138BCBB}" srcId="{CBFC7702-967A-47DD-807D-87129F2887E3}" destId="{FBBEDA75-B5D1-4BE8-92D3-6732AF62AAD2}" srcOrd="1" destOrd="0" parTransId="{538BA6A5-BE64-43BD-87CB-2A636DC827A0}" sibTransId="{6EE066D5-F36F-4788-8E71-926A7C3483AC}"/>
    <dgm:cxn modelId="{B7F8557B-A3F6-46D9-8F31-AD058196C84F}" type="presOf" srcId="{73425BCA-4D24-4572-8769-5470B0D8D478}" destId="{45E449A5-93A7-410F-88B3-B3BFA303096A}" srcOrd="0" destOrd="2" presId="urn:microsoft.com/office/officeart/2005/8/layout/vList5"/>
    <dgm:cxn modelId="{62D81A3D-ABE6-4F2F-AB64-B32A16DDA852}" srcId="{FBBEDA75-B5D1-4BE8-92D3-6732AF62AAD2}" destId="{CE301388-E874-49B6-BA30-B3F0C7BA7F62}" srcOrd="2" destOrd="0" parTransId="{8C89C9B5-65D2-4258-A40E-6F9C238B6EC1}" sibTransId="{497755C3-E364-43E9-AF43-33722C7F2244}"/>
    <dgm:cxn modelId="{313AFAEC-0B7E-4F4A-91C9-0AAD08A38DA1}" type="presParOf" srcId="{D86778E1-F77B-407D-9946-0F0F794D52E0}" destId="{FE23FC9C-3F05-46BB-960E-68E7831E6DCF}" srcOrd="0" destOrd="0" presId="urn:microsoft.com/office/officeart/2005/8/layout/vList5"/>
    <dgm:cxn modelId="{A889C916-4848-4CFD-B8B3-4C0206733A25}" type="presParOf" srcId="{FE23FC9C-3F05-46BB-960E-68E7831E6DCF}" destId="{4782BC6D-F161-4F7D-BC9B-711C3AA3CC8C}" srcOrd="0" destOrd="0" presId="urn:microsoft.com/office/officeart/2005/8/layout/vList5"/>
    <dgm:cxn modelId="{34FD506A-3875-458E-8530-4BD6547C6E8C}" type="presParOf" srcId="{FE23FC9C-3F05-46BB-960E-68E7831E6DCF}" destId="{45E449A5-93A7-410F-88B3-B3BFA303096A}" srcOrd="1" destOrd="0" presId="urn:microsoft.com/office/officeart/2005/8/layout/vList5"/>
    <dgm:cxn modelId="{CDDAB3C4-23B0-43D7-9378-AD7ECEECB819}" type="presParOf" srcId="{D86778E1-F77B-407D-9946-0F0F794D52E0}" destId="{CFCE7378-5849-433E-85A3-90A8F4668A3D}" srcOrd="1" destOrd="0" presId="urn:microsoft.com/office/officeart/2005/8/layout/vList5"/>
    <dgm:cxn modelId="{E50E3E1A-A600-4383-BDCB-4C5B789F96D2}" type="presParOf" srcId="{D86778E1-F77B-407D-9946-0F0F794D52E0}" destId="{042635F2-3C89-4D5A-A063-75937CCD5EA9}" srcOrd="2" destOrd="0" presId="urn:microsoft.com/office/officeart/2005/8/layout/vList5"/>
    <dgm:cxn modelId="{204B2998-77A7-4E4E-AB3B-BE4BC4DB614F}" type="presParOf" srcId="{042635F2-3C89-4D5A-A063-75937CCD5EA9}" destId="{9F2CC2F1-BFA7-4B34-ADD4-CDE81DF2AC52}" srcOrd="0" destOrd="0" presId="urn:microsoft.com/office/officeart/2005/8/layout/vList5"/>
    <dgm:cxn modelId="{C8603ED0-5686-4737-BD93-93A4F73A73F0}" type="presParOf" srcId="{042635F2-3C89-4D5A-A063-75937CCD5EA9}" destId="{2DCF67AC-FD79-4E7E-8C9C-76814ED723E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FA85373-A9E5-43A2-9F52-CF777204979E}" type="doc">
      <dgm:prSet loTypeId="urn:microsoft.com/office/officeart/2005/8/layout/hList1" loCatId="list" qsTypeId="urn:microsoft.com/office/officeart/2005/8/quickstyle/simple1" qsCatId="simple" csTypeId="urn:microsoft.com/office/officeart/2005/8/colors/colorful1" csCatId="colorful"/>
      <dgm:spPr/>
      <dgm:t>
        <a:bodyPr/>
        <a:lstStyle/>
        <a:p>
          <a:endParaRPr lang="en-US"/>
        </a:p>
      </dgm:t>
    </dgm:pt>
    <dgm:pt modelId="{2C4A8B4A-32A3-4827-929F-DF9451CE0154}">
      <dgm:prSet/>
      <dgm:spPr/>
      <dgm:t>
        <a:bodyPr/>
        <a:lstStyle/>
        <a:p>
          <a:pPr rtl="0" eaLnBrk="1" latinLnBrk="0" hangingPunct="1"/>
          <a:r>
            <a:rPr lang="en-US"/>
            <a:t>Standard Tier VM’s</a:t>
          </a:r>
        </a:p>
      </dgm:t>
    </dgm:pt>
    <dgm:pt modelId="{7FAB35E3-84EB-43CD-A8C4-BA6AD65E9F4C}" type="parTrans" cxnId="{6A548255-857A-4CDF-AB58-D855C1E1C485}">
      <dgm:prSet/>
      <dgm:spPr/>
      <dgm:t>
        <a:bodyPr/>
        <a:lstStyle/>
        <a:p>
          <a:endParaRPr lang="en-US"/>
        </a:p>
      </dgm:t>
    </dgm:pt>
    <dgm:pt modelId="{53E505E3-AAF2-4C12-B904-26EA77101539}" type="sibTrans" cxnId="{6A548255-857A-4CDF-AB58-D855C1E1C485}">
      <dgm:prSet/>
      <dgm:spPr/>
      <dgm:t>
        <a:bodyPr/>
        <a:lstStyle/>
        <a:p>
          <a:endParaRPr lang="en-US"/>
        </a:p>
      </dgm:t>
    </dgm:pt>
    <dgm:pt modelId="{DC330900-1F7F-4E27-95C3-DD7849B1CF99}">
      <dgm:prSet/>
      <dgm:spPr/>
      <dgm:t>
        <a:bodyPr/>
        <a:lstStyle/>
        <a:p>
          <a:pPr rtl="0" eaLnBrk="1" latinLnBrk="0" hangingPunct="1"/>
          <a:r>
            <a:rPr lang="en-US"/>
            <a:t>Series A, D, Dv2, DS, G, GS</a:t>
          </a:r>
          <a:br>
            <a:rPr lang="en-US"/>
          </a:br>
          <a:r>
            <a:rPr lang="en-US"/>
            <a:t>(general purpose to high performance)</a:t>
          </a:r>
        </a:p>
      </dgm:t>
    </dgm:pt>
    <dgm:pt modelId="{44A67BCF-B4F0-4356-B479-9383DBEA35CE}" type="parTrans" cxnId="{4901FD27-3ADB-4671-A876-CE1314072AFA}">
      <dgm:prSet/>
      <dgm:spPr/>
      <dgm:t>
        <a:bodyPr/>
        <a:lstStyle/>
        <a:p>
          <a:endParaRPr lang="en-US"/>
        </a:p>
      </dgm:t>
    </dgm:pt>
    <dgm:pt modelId="{5E1817D8-9A4B-4573-86BA-FA8C2594377F}" type="sibTrans" cxnId="{4901FD27-3ADB-4671-A876-CE1314072AFA}">
      <dgm:prSet/>
      <dgm:spPr/>
      <dgm:t>
        <a:bodyPr/>
        <a:lstStyle/>
        <a:p>
          <a:endParaRPr lang="en-US"/>
        </a:p>
      </dgm:t>
    </dgm:pt>
    <dgm:pt modelId="{FFABA8BC-9163-49DC-9FE3-0AF88F5F7662}">
      <dgm:prSet/>
      <dgm:spPr/>
      <dgm:t>
        <a:bodyPr/>
        <a:lstStyle/>
        <a:p>
          <a:pPr rtl="0" eaLnBrk="1" latinLnBrk="0" hangingPunct="1"/>
          <a:r>
            <a:rPr lang="en-US"/>
            <a:t>Most flexible – full feature support</a:t>
          </a:r>
        </a:p>
      </dgm:t>
    </dgm:pt>
    <dgm:pt modelId="{56933A5F-73C5-4951-A166-AD3985BB33A5}" type="parTrans" cxnId="{60A4EE48-9450-4FA8-83A8-92BC347FE27B}">
      <dgm:prSet/>
      <dgm:spPr/>
      <dgm:t>
        <a:bodyPr/>
        <a:lstStyle/>
        <a:p>
          <a:endParaRPr lang="en-US"/>
        </a:p>
      </dgm:t>
    </dgm:pt>
    <dgm:pt modelId="{DE12A4B5-4C6B-426A-85D3-C8A7177E1E81}" type="sibTrans" cxnId="{60A4EE48-9450-4FA8-83A8-92BC347FE27B}">
      <dgm:prSet/>
      <dgm:spPr/>
      <dgm:t>
        <a:bodyPr/>
        <a:lstStyle/>
        <a:p>
          <a:endParaRPr lang="en-US"/>
        </a:p>
      </dgm:t>
    </dgm:pt>
    <dgm:pt modelId="{6251BE7B-00C0-4BCF-8087-DEC613B49D40}">
      <dgm:prSet/>
      <dgm:spPr/>
      <dgm:t>
        <a:bodyPr/>
        <a:lstStyle/>
        <a:p>
          <a:pPr rtl="0" eaLnBrk="1" latinLnBrk="0" hangingPunct="1"/>
          <a:r>
            <a:rPr lang="en-US"/>
            <a:t>Basic Tier VM’s</a:t>
          </a:r>
        </a:p>
      </dgm:t>
    </dgm:pt>
    <dgm:pt modelId="{6DF3A405-C301-434B-87BF-7D98444C9215}" type="parTrans" cxnId="{A6AAF3B9-53D1-4F31-96EB-FBBB52092589}">
      <dgm:prSet/>
      <dgm:spPr/>
      <dgm:t>
        <a:bodyPr/>
        <a:lstStyle/>
        <a:p>
          <a:endParaRPr lang="en-US"/>
        </a:p>
      </dgm:t>
    </dgm:pt>
    <dgm:pt modelId="{10098686-AF03-4521-B494-F6E063C63029}" type="sibTrans" cxnId="{A6AAF3B9-53D1-4F31-96EB-FBBB52092589}">
      <dgm:prSet/>
      <dgm:spPr/>
      <dgm:t>
        <a:bodyPr/>
        <a:lstStyle/>
        <a:p>
          <a:endParaRPr lang="en-US"/>
        </a:p>
      </dgm:t>
    </dgm:pt>
    <dgm:pt modelId="{6BC049FD-2FC6-4006-AD82-B4ADF08FFCFC}">
      <dgm:prSet/>
      <dgm:spPr/>
      <dgm:t>
        <a:bodyPr/>
        <a:lstStyle/>
        <a:p>
          <a:pPr rtl="0" eaLnBrk="1" latinLnBrk="0" hangingPunct="1"/>
          <a:r>
            <a:rPr lang="en-US"/>
            <a:t>General purpose compute</a:t>
          </a:r>
        </a:p>
      </dgm:t>
    </dgm:pt>
    <dgm:pt modelId="{B63CE8A2-8551-4F50-B998-1A00187952B6}" type="parTrans" cxnId="{80F579C6-2148-4829-9484-B4734ABAA8E6}">
      <dgm:prSet/>
      <dgm:spPr/>
      <dgm:t>
        <a:bodyPr/>
        <a:lstStyle/>
        <a:p>
          <a:endParaRPr lang="en-US"/>
        </a:p>
      </dgm:t>
    </dgm:pt>
    <dgm:pt modelId="{B87462E6-1C6B-4DD3-93CA-E596BF6FE8D1}" type="sibTrans" cxnId="{80F579C6-2148-4829-9484-B4734ABAA8E6}">
      <dgm:prSet/>
      <dgm:spPr/>
      <dgm:t>
        <a:bodyPr/>
        <a:lstStyle/>
        <a:p>
          <a:endParaRPr lang="en-US"/>
        </a:p>
      </dgm:t>
    </dgm:pt>
    <dgm:pt modelId="{7D8828E2-E7BC-49B2-8DDE-9885F0151F6B}">
      <dgm:prSet/>
      <dgm:spPr/>
      <dgm:t>
        <a:bodyPr/>
        <a:lstStyle/>
        <a:p>
          <a:pPr rtl="0" eaLnBrk="1" latinLnBrk="0" hangingPunct="1"/>
          <a:r>
            <a:rPr lang="en-US"/>
            <a:t>No support for load balancing, auto-scale, or high memory requirements</a:t>
          </a:r>
        </a:p>
      </dgm:t>
    </dgm:pt>
    <dgm:pt modelId="{53902BC5-B644-47A0-A971-21050AC6C7B9}" type="parTrans" cxnId="{C6016E8D-F9E7-4CB2-852D-5D29C95913D6}">
      <dgm:prSet/>
      <dgm:spPr/>
      <dgm:t>
        <a:bodyPr/>
        <a:lstStyle/>
        <a:p>
          <a:endParaRPr lang="en-US"/>
        </a:p>
      </dgm:t>
    </dgm:pt>
    <dgm:pt modelId="{91FC713E-2129-4EA0-B9BF-1723C2A7DC76}" type="sibTrans" cxnId="{C6016E8D-F9E7-4CB2-852D-5D29C95913D6}">
      <dgm:prSet/>
      <dgm:spPr/>
      <dgm:t>
        <a:bodyPr/>
        <a:lstStyle/>
        <a:p>
          <a:endParaRPr lang="en-US"/>
        </a:p>
      </dgm:t>
    </dgm:pt>
    <dgm:pt modelId="{997DF782-6B06-41E8-8534-1225FF3A34EC}" type="pres">
      <dgm:prSet presAssocID="{CFA85373-A9E5-43A2-9F52-CF777204979E}" presName="Name0" presStyleCnt="0">
        <dgm:presLayoutVars>
          <dgm:dir/>
          <dgm:animLvl val="lvl"/>
          <dgm:resizeHandles val="exact"/>
        </dgm:presLayoutVars>
      </dgm:prSet>
      <dgm:spPr/>
    </dgm:pt>
    <dgm:pt modelId="{B726306D-1E32-4727-B25E-E313CADA203F}" type="pres">
      <dgm:prSet presAssocID="{2C4A8B4A-32A3-4827-929F-DF9451CE0154}" presName="composite" presStyleCnt="0"/>
      <dgm:spPr/>
    </dgm:pt>
    <dgm:pt modelId="{8208BF80-475E-47D3-A2D6-CD3A4BAC3FF0}" type="pres">
      <dgm:prSet presAssocID="{2C4A8B4A-32A3-4827-929F-DF9451CE0154}" presName="parTx" presStyleLbl="alignNode1" presStyleIdx="0" presStyleCnt="2">
        <dgm:presLayoutVars>
          <dgm:chMax val="0"/>
          <dgm:chPref val="0"/>
          <dgm:bulletEnabled val="1"/>
        </dgm:presLayoutVars>
      </dgm:prSet>
      <dgm:spPr/>
    </dgm:pt>
    <dgm:pt modelId="{F5E6F342-E82B-4A50-9185-2506F59B97EF}" type="pres">
      <dgm:prSet presAssocID="{2C4A8B4A-32A3-4827-929F-DF9451CE0154}" presName="desTx" presStyleLbl="alignAccFollowNode1" presStyleIdx="0" presStyleCnt="2">
        <dgm:presLayoutVars>
          <dgm:bulletEnabled val="1"/>
        </dgm:presLayoutVars>
      </dgm:prSet>
      <dgm:spPr/>
    </dgm:pt>
    <dgm:pt modelId="{E8C9BAE4-73F5-4C36-95B5-FF315298EAF1}" type="pres">
      <dgm:prSet presAssocID="{53E505E3-AAF2-4C12-B904-26EA77101539}" presName="space" presStyleCnt="0"/>
      <dgm:spPr/>
    </dgm:pt>
    <dgm:pt modelId="{3A47D053-35E1-4BA6-8288-9BC07221EBCB}" type="pres">
      <dgm:prSet presAssocID="{6251BE7B-00C0-4BCF-8087-DEC613B49D40}" presName="composite" presStyleCnt="0"/>
      <dgm:spPr/>
    </dgm:pt>
    <dgm:pt modelId="{4A43F587-BE6E-43D1-A69D-02BCC90A2149}" type="pres">
      <dgm:prSet presAssocID="{6251BE7B-00C0-4BCF-8087-DEC613B49D40}" presName="parTx" presStyleLbl="alignNode1" presStyleIdx="1" presStyleCnt="2">
        <dgm:presLayoutVars>
          <dgm:chMax val="0"/>
          <dgm:chPref val="0"/>
          <dgm:bulletEnabled val="1"/>
        </dgm:presLayoutVars>
      </dgm:prSet>
      <dgm:spPr/>
    </dgm:pt>
    <dgm:pt modelId="{143DE3FA-3BF2-4E2A-8702-A1397E581367}" type="pres">
      <dgm:prSet presAssocID="{6251BE7B-00C0-4BCF-8087-DEC613B49D40}" presName="desTx" presStyleLbl="alignAccFollowNode1" presStyleIdx="1" presStyleCnt="2">
        <dgm:presLayoutVars>
          <dgm:bulletEnabled val="1"/>
        </dgm:presLayoutVars>
      </dgm:prSet>
      <dgm:spPr/>
    </dgm:pt>
  </dgm:ptLst>
  <dgm:cxnLst>
    <dgm:cxn modelId="{6A548255-857A-4CDF-AB58-D855C1E1C485}" srcId="{CFA85373-A9E5-43A2-9F52-CF777204979E}" destId="{2C4A8B4A-32A3-4827-929F-DF9451CE0154}" srcOrd="0" destOrd="0" parTransId="{7FAB35E3-84EB-43CD-A8C4-BA6AD65E9F4C}" sibTransId="{53E505E3-AAF2-4C12-B904-26EA77101539}"/>
    <dgm:cxn modelId="{60A4EE48-9450-4FA8-83A8-92BC347FE27B}" srcId="{2C4A8B4A-32A3-4827-929F-DF9451CE0154}" destId="{FFABA8BC-9163-49DC-9FE3-0AF88F5F7662}" srcOrd="1" destOrd="0" parTransId="{56933A5F-73C5-4951-A166-AD3985BB33A5}" sibTransId="{DE12A4B5-4C6B-426A-85D3-C8A7177E1E81}"/>
    <dgm:cxn modelId="{21724DBC-95C7-46CE-9FFF-4EFD77409E47}" type="presOf" srcId="{7D8828E2-E7BC-49B2-8DDE-9885F0151F6B}" destId="{143DE3FA-3BF2-4E2A-8702-A1397E581367}" srcOrd="0" destOrd="1" presId="urn:microsoft.com/office/officeart/2005/8/layout/hList1"/>
    <dgm:cxn modelId="{C6016E8D-F9E7-4CB2-852D-5D29C95913D6}" srcId="{6251BE7B-00C0-4BCF-8087-DEC613B49D40}" destId="{7D8828E2-E7BC-49B2-8DDE-9885F0151F6B}" srcOrd="1" destOrd="0" parTransId="{53902BC5-B644-47A0-A971-21050AC6C7B9}" sibTransId="{91FC713E-2129-4EA0-B9BF-1723C2A7DC76}"/>
    <dgm:cxn modelId="{80F579C6-2148-4829-9484-B4734ABAA8E6}" srcId="{6251BE7B-00C0-4BCF-8087-DEC613B49D40}" destId="{6BC049FD-2FC6-4006-AD82-B4ADF08FFCFC}" srcOrd="0" destOrd="0" parTransId="{B63CE8A2-8551-4F50-B998-1A00187952B6}" sibTransId="{B87462E6-1C6B-4DD3-93CA-E596BF6FE8D1}"/>
    <dgm:cxn modelId="{19BEE4A6-D40E-451E-90CA-C49B361693BF}" type="presOf" srcId="{CFA85373-A9E5-43A2-9F52-CF777204979E}" destId="{997DF782-6B06-41E8-8534-1225FF3A34EC}" srcOrd="0" destOrd="0" presId="urn:microsoft.com/office/officeart/2005/8/layout/hList1"/>
    <dgm:cxn modelId="{E8743138-23A6-462C-A642-61B1CD9A7931}" type="presOf" srcId="{FFABA8BC-9163-49DC-9FE3-0AF88F5F7662}" destId="{F5E6F342-E82B-4A50-9185-2506F59B97EF}" srcOrd="0" destOrd="1" presId="urn:microsoft.com/office/officeart/2005/8/layout/hList1"/>
    <dgm:cxn modelId="{592098C3-960C-471D-BC8E-C59F7969925E}" type="presOf" srcId="{6251BE7B-00C0-4BCF-8087-DEC613B49D40}" destId="{4A43F587-BE6E-43D1-A69D-02BCC90A2149}" srcOrd="0" destOrd="0" presId="urn:microsoft.com/office/officeart/2005/8/layout/hList1"/>
    <dgm:cxn modelId="{A6AAF3B9-53D1-4F31-96EB-FBBB52092589}" srcId="{CFA85373-A9E5-43A2-9F52-CF777204979E}" destId="{6251BE7B-00C0-4BCF-8087-DEC613B49D40}" srcOrd="1" destOrd="0" parTransId="{6DF3A405-C301-434B-87BF-7D98444C9215}" sibTransId="{10098686-AF03-4521-B494-F6E063C63029}"/>
    <dgm:cxn modelId="{CCEF0C20-2684-49F2-929F-29F5688350F4}" type="presOf" srcId="{6BC049FD-2FC6-4006-AD82-B4ADF08FFCFC}" destId="{143DE3FA-3BF2-4E2A-8702-A1397E581367}" srcOrd="0" destOrd="0" presId="urn:microsoft.com/office/officeart/2005/8/layout/hList1"/>
    <dgm:cxn modelId="{E89CF277-ADD0-45CD-833A-61BBC7082368}" type="presOf" srcId="{2C4A8B4A-32A3-4827-929F-DF9451CE0154}" destId="{8208BF80-475E-47D3-A2D6-CD3A4BAC3FF0}" srcOrd="0" destOrd="0" presId="urn:microsoft.com/office/officeart/2005/8/layout/hList1"/>
    <dgm:cxn modelId="{29A76762-0A2D-4040-9131-8582C8C58483}" type="presOf" srcId="{DC330900-1F7F-4E27-95C3-DD7849B1CF99}" destId="{F5E6F342-E82B-4A50-9185-2506F59B97EF}" srcOrd="0" destOrd="0" presId="urn:microsoft.com/office/officeart/2005/8/layout/hList1"/>
    <dgm:cxn modelId="{4901FD27-3ADB-4671-A876-CE1314072AFA}" srcId="{2C4A8B4A-32A3-4827-929F-DF9451CE0154}" destId="{DC330900-1F7F-4E27-95C3-DD7849B1CF99}" srcOrd="0" destOrd="0" parTransId="{44A67BCF-B4F0-4356-B479-9383DBEA35CE}" sibTransId="{5E1817D8-9A4B-4573-86BA-FA8C2594377F}"/>
    <dgm:cxn modelId="{A211BAE9-453B-4FF3-AECB-2B2DDD06757B}" type="presParOf" srcId="{997DF782-6B06-41E8-8534-1225FF3A34EC}" destId="{B726306D-1E32-4727-B25E-E313CADA203F}" srcOrd="0" destOrd="0" presId="urn:microsoft.com/office/officeart/2005/8/layout/hList1"/>
    <dgm:cxn modelId="{4F65A7A0-2E19-4D70-BA78-76D8EFDFD76D}" type="presParOf" srcId="{B726306D-1E32-4727-B25E-E313CADA203F}" destId="{8208BF80-475E-47D3-A2D6-CD3A4BAC3FF0}" srcOrd="0" destOrd="0" presId="urn:microsoft.com/office/officeart/2005/8/layout/hList1"/>
    <dgm:cxn modelId="{75C143B8-A412-454F-B73A-C78BCF9325E6}" type="presParOf" srcId="{B726306D-1E32-4727-B25E-E313CADA203F}" destId="{F5E6F342-E82B-4A50-9185-2506F59B97EF}" srcOrd="1" destOrd="0" presId="urn:microsoft.com/office/officeart/2005/8/layout/hList1"/>
    <dgm:cxn modelId="{0277EC8B-9FFC-4821-936F-7B4BB4EE0BAF}" type="presParOf" srcId="{997DF782-6B06-41E8-8534-1225FF3A34EC}" destId="{E8C9BAE4-73F5-4C36-95B5-FF315298EAF1}" srcOrd="1" destOrd="0" presId="urn:microsoft.com/office/officeart/2005/8/layout/hList1"/>
    <dgm:cxn modelId="{10CA4D6A-2FBF-40FB-8A23-5ED6ACDA1A42}" type="presParOf" srcId="{997DF782-6B06-41E8-8534-1225FF3A34EC}" destId="{3A47D053-35E1-4BA6-8288-9BC07221EBCB}" srcOrd="2" destOrd="0" presId="urn:microsoft.com/office/officeart/2005/8/layout/hList1"/>
    <dgm:cxn modelId="{B0E86BA3-90F0-4460-9C89-00697BD2F5F4}" type="presParOf" srcId="{3A47D053-35E1-4BA6-8288-9BC07221EBCB}" destId="{4A43F587-BE6E-43D1-A69D-02BCC90A2149}" srcOrd="0" destOrd="0" presId="urn:microsoft.com/office/officeart/2005/8/layout/hList1"/>
    <dgm:cxn modelId="{DD8147DF-9610-44FD-A37A-A9381654846F}" type="presParOf" srcId="{3A47D053-35E1-4BA6-8288-9BC07221EBCB}" destId="{143DE3FA-3BF2-4E2A-8702-A1397E58136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54B36228-C9BC-45FF-BF93-BEBA8F360F85}"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3959A8CF-C4FD-411B-8DB9-C8BC1BBD6176}">
      <dgm:prSet/>
      <dgm:spPr/>
      <dgm:t>
        <a:bodyPr/>
        <a:lstStyle/>
        <a:p>
          <a:pPr rtl="0" eaLnBrk="1" latinLnBrk="0" hangingPunct="1">
            <a:buClrTx/>
            <a:buSzPts val="2800"/>
            <a:buFont typeface="Arial" panose="020B0604020202020204" pitchFamily="34" charset="0"/>
            <a:buChar char="•"/>
          </a:pPr>
          <a:r>
            <a:rPr lang="en-US"/>
            <a:t>Always On Availability Groups</a:t>
          </a:r>
        </a:p>
      </dgm:t>
    </dgm:pt>
    <dgm:pt modelId="{0EFCD3DB-4720-4F9E-8214-BE2310D98ACF}" type="parTrans" cxnId="{19F4F0F4-B924-4BC1-8101-214BFB44FF00}">
      <dgm:prSet/>
      <dgm:spPr/>
      <dgm:t>
        <a:bodyPr/>
        <a:lstStyle/>
        <a:p>
          <a:endParaRPr lang="en-US"/>
        </a:p>
      </dgm:t>
    </dgm:pt>
    <dgm:pt modelId="{FD26032B-8F82-4296-B059-E82BCFE37CC3}" type="sibTrans" cxnId="{19F4F0F4-B924-4BC1-8101-214BFB44FF00}">
      <dgm:prSet/>
      <dgm:spPr/>
      <dgm:t>
        <a:bodyPr/>
        <a:lstStyle/>
        <a:p>
          <a:endParaRPr lang="en-US"/>
        </a:p>
      </dgm:t>
    </dgm:pt>
    <dgm:pt modelId="{BE5FA682-E009-4113-A1B9-695BB19AACF6}">
      <dgm:prSet/>
      <dgm:spPr/>
      <dgm:t>
        <a:bodyPr/>
        <a:lstStyle/>
        <a:p>
          <a:pPr rtl="0" eaLnBrk="1" latinLnBrk="0" hangingPunct="1"/>
          <a:r>
            <a:rPr lang="en-US" dirty="0"/>
            <a:t>Scales out reads</a:t>
          </a:r>
        </a:p>
      </dgm:t>
    </dgm:pt>
    <dgm:pt modelId="{5BE627A4-8802-4F6B-944A-9992EB0F338F}" type="parTrans" cxnId="{C36B517C-A6E5-4661-AA25-B40C61356E8A}">
      <dgm:prSet/>
      <dgm:spPr/>
      <dgm:t>
        <a:bodyPr/>
        <a:lstStyle/>
        <a:p>
          <a:endParaRPr lang="en-US"/>
        </a:p>
      </dgm:t>
    </dgm:pt>
    <dgm:pt modelId="{15089CAE-6E15-422B-95D4-D024A1FA5FC5}" type="sibTrans" cxnId="{C36B517C-A6E5-4661-AA25-B40C61356E8A}">
      <dgm:prSet/>
      <dgm:spPr/>
      <dgm:t>
        <a:bodyPr/>
        <a:lstStyle/>
        <a:p>
          <a:endParaRPr lang="en-US"/>
        </a:p>
      </dgm:t>
    </dgm:pt>
    <dgm:pt modelId="{700C9F25-A379-4E8A-BE13-35D0DEBF627A}">
      <dgm:prSet/>
      <dgm:spPr/>
      <dgm:t>
        <a:bodyPr/>
        <a:lstStyle/>
        <a:p>
          <a:pPr rtl="0" eaLnBrk="1" latinLnBrk="0" hangingPunct="1"/>
          <a:r>
            <a:rPr lang="en-US"/>
            <a:t>Merge Replication</a:t>
          </a:r>
        </a:p>
      </dgm:t>
    </dgm:pt>
    <dgm:pt modelId="{C49D05D7-AA87-4505-A989-46D7692ACC4C}" type="parTrans" cxnId="{86C1E76F-586A-4A05-A8B9-01621AD36843}">
      <dgm:prSet/>
      <dgm:spPr/>
      <dgm:t>
        <a:bodyPr/>
        <a:lstStyle/>
        <a:p>
          <a:endParaRPr lang="en-US"/>
        </a:p>
      </dgm:t>
    </dgm:pt>
    <dgm:pt modelId="{2E2ED19E-CCD6-40D3-9180-6970ABFDBBF5}" type="sibTrans" cxnId="{86C1E76F-586A-4A05-A8B9-01621AD36843}">
      <dgm:prSet/>
      <dgm:spPr/>
      <dgm:t>
        <a:bodyPr/>
        <a:lstStyle/>
        <a:p>
          <a:endParaRPr lang="en-US"/>
        </a:p>
      </dgm:t>
    </dgm:pt>
    <dgm:pt modelId="{680F43B2-8B47-406B-8386-CEDE070DD375}">
      <dgm:prSet/>
      <dgm:spPr/>
      <dgm:t>
        <a:bodyPr/>
        <a:lstStyle/>
        <a:p>
          <a:pPr rtl="0" eaLnBrk="1" latinLnBrk="0" hangingPunct="1"/>
          <a:r>
            <a:rPr lang="en-US" dirty="0"/>
            <a:t>Scales out reads and writes</a:t>
          </a:r>
        </a:p>
      </dgm:t>
    </dgm:pt>
    <dgm:pt modelId="{32B2659D-8476-4FA6-8C5D-62758D16C47C}" type="parTrans" cxnId="{F9A236D4-7275-4CD6-B4DE-2E040B49A45F}">
      <dgm:prSet/>
      <dgm:spPr/>
      <dgm:t>
        <a:bodyPr/>
        <a:lstStyle/>
        <a:p>
          <a:endParaRPr lang="en-US"/>
        </a:p>
      </dgm:t>
    </dgm:pt>
    <dgm:pt modelId="{7CF02A1E-FB3C-42D8-92A1-C29C1BA7E4C5}" type="sibTrans" cxnId="{F9A236D4-7275-4CD6-B4DE-2E040B49A45F}">
      <dgm:prSet/>
      <dgm:spPr/>
      <dgm:t>
        <a:bodyPr/>
        <a:lstStyle/>
        <a:p>
          <a:endParaRPr lang="en-US"/>
        </a:p>
      </dgm:t>
    </dgm:pt>
    <dgm:pt modelId="{BD61F800-C062-4863-84B9-9DE01C2083F6}">
      <dgm:prSet/>
      <dgm:spPr/>
      <dgm:t>
        <a:bodyPr/>
        <a:lstStyle/>
        <a:p>
          <a:pPr rtl="0" eaLnBrk="1" latinLnBrk="0" hangingPunct="1"/>
          <a:r>
            <a:rPr lang="en-US"/>
            <a:t>Peer to Peer Replication</a:t>
          </a:r>
        </a:p>
      </dgm:t>
    </dgm:pt>
    <dgm:pt modelId="{DD11ACF3-02F4-4054-A314-AC67B5169F60}" type="parTrans" cxnId="{901FCA98-8522-40DD-B684-D50F8CCC675F}">
      <dgm:prSet/>
      <dgm:spPr/>
      <dgm:t>
        <a:bodyPr/>
        <a:lstStyle/>
        <a:p>
          <a:endParaRPr lang="en-US"/>
        </a:p>
      </dgm:t>
    </dgm:pt>
    <dgm:pt modelId="{157EFCD8-762B-47D3-B462-28EB4FCCB9BA}" type="sibTrans" cxnId="{901FCA98-8522-40DD-B684-D50F8CCC675F}">
      <dgm:prSet/>
      <dgm:spPr/>
      <dgm:t>
        <a:bodyPr/>
        <a:lstStyle/>
        <a:p>
          <a:endParaRPr lang="en-US"/>
        </a:p>
      </dgm:t>
    </dgm:pt>
    <dgm:pt modelId="{4167C39D-96A8-4337-9BD2-F2BE93ADD7E6}">
      <dgm:prSet/>
      <dgm:spPr/>
      <dgm:t>
        <a:bodyPr/>
        <a:lstStyle/>
        <a:p>
          <a:pPr rtl="0" eaLnBrk="1" latinLnBrk="0" hangingPunct="1"/>
          <a:r>
            <a:rPr lang="en-US" dirty="0"/>
            <a:t>Scales out reads and writes</a:t>
          </a:r>
        </a:p>
      </dgm:t>
    </dgm:pt>
    <dgm:pt modelId="{AC70E62B-B149-4B4C-B89F-9B8D81DD6378}" type="parTrans" cxnId="{4391DB7A-DED8-4291-97B4-66883131F91C}">
      <dgm:prSet/>
      <dgm:spPr/>
      <dgm:t>
        <a:bodyPr/>
        <a:lstStyle/>
        <a:p>
          <a:endParaRPr lang="en-US"/>
        </a:p>
      </dgm:t>
    </dgm:pt>
    <dgm:pt modelId="{0299C750-4B19-4A77-99F0-B0FB33AD1F77}" type="sibTrans" cxnId="{4391DB7A-DED8-4291-97B4-66883131F91C}">
      <dgm:prSet/>
      <dgm:spPr/>
      <dgm:t>
        <a:bodyPr/>
        <a:lstStyle/>
        <a:p>
          <a:endParaRPr lang="en-US"/>
        </a:p>
      </dgm:t>
    </dgm:pt>
    <dgm:pt modelId="{97E43C63-4305-4627-98BA-A895E92EF1B8}">
      <dgm:prSet/>
      <dgm:spPr/>
      <dgm:t>
        <a:bodyPr/>
        <a:lstStyle/>
        <a:p>
          <a:pPr rtl="0" eaLnBrk="1" latinLnBrk="0" hangingPunct="1"/>
          <a:r>
            <a:rPr lang="en-US" dirty="0"/>
            <a:t>Transactional Replication</a:t>
          </a:r>
        </a:p>
      </dgm:t>
    </dgm:pt>
    <dgm:pt modelId="{FEABB444-B4BB-4E48-B676-9B0D1BB4C036}" type="parTrans" cxnId="{1B6D808C-EBB2-4D80-841E-27926FD6FB68}">
      <dgm:prSet/>
      <dgm:spPr/>
      <dgm:t>
        <a:bodyPr/>
        <a:lstStyle/>
        <a:p>
          <a:endParaRPr lang="en-US"/>
        </a:p>
      </dgm:t>
    </dgm:pt>
    <dgm:pt modelId="{83B21987-9EE1-4F1F-88ED-02B109A80ECC}" type="sibTrans" cxnId="{1B6D808C-EBB2-4D80-841E-27926FD6FB68}">
      <dgm:prSet/>
      <dgm:spPr/>
      <dgm:t>
        <a:bodyPr/>
        <a:lstStyle/>
        <a:p>
          <a:endParaRPr lang="en-US"/>
        </a:p>
      </dgm:t>
    </dgm:pt>
    <dgm:pt modelId="{6B299BD1-0F10-4421-ABFE-F1962A5C5CFB}">
      <dgm:prSet/>
      <dgm:spPr/>
      <dgm:t>
        <a:bodyPr/>
        <a:lstStyle/>
        <a:p>
          <a:pPr rtl="0" eaLnBrk="1" latinLnBrk="0" hangingPunct="1"/>
          <a:r>
            <a:rPr lang="en-US" dirty="0"/>
            <a:t>Scales out reads</a:t>
          </a:r>
        </a:p>
      </dgm:t>
    </dgm:pt>
    <dgm:pt modelId="{9F8B50B8-CCD0-4A90-BC1D-49956E652604}" type="parTrans" cxnId="{A846F4CA-D392-4829-BC27-EB6FA6874BEA}">
      <dgm:prSet/>
      <dgm:spPr/>
      <dgm:t>
        <a:bodyPr/>
        <a:lstStyle/>
        <a:p>
          <a:endParaRPr lang="en-US"/>
        </a:p>
      </dgm:t>
    </dgm:pt>
    <dgm:pt modelId="{A95AB55A-2C12-4192-AAA1-6DE3002E6E55}" type="sibTrans" cxnId="{A846F4CA-D392-4829-BC27-EB6FA6874BEA}">
      <dgm:prSet/>
      <dgm:spPr/>
      <dgm:t>
        <a:bodyPr/>
        <a:lstStyle/>
        <a:p>
          <a:endParaRPr lang="en-US"/>
        </a:p>
      </dgm:t>
    </dgm:pt>
    <dgm:pt modelId="{3B64B31E-3B2A-481E-8C41-C1DEAD09E517}">
      <dgm:prSet/>
      <dgm:spPr/>
      <dgm:t>
        <a:bodyPr/>
        <a:lstStyle/>
        <a:p>
          <a:pPr rtl="0" eaLnBrk="1" latinLnBrk="0" hangingPunct="1"/>
          <a:r>
            <a:rPr lang="en-US" dirty="0"/>
            <a:t>Enterprise Edition</a:t>
          </a:r>
        </a:p>
      </dgm:t>
    </dgm:pt>
    <dgm:pt modelId="{0FAFF2A4-BA14-43FE-BC4B-2EDDA67308FA}" type="parTrans" cxnId="{E91C3BAC-E972-49E1-9FAE-684372098580}">
      <dgm:prSet/>
      <dgm:spPr/>
    </dgm:pt>
    <dgm:pt modelId="{0B96CA17-909D-4870-B4EE-CD7B139056BB}" type="sibTrans" cxnId="{E91C3BAC-E972-49E1-9FAE-684372098580}">
      <dgm:prSet/>
      <dgm:spPr/>
    </dgm:pt>
    <dgm:pt modelId="{0DE8833C-49CE-4084-9B1C-EC3207BE94DD}">
      <dgm:prSet/>
      <dgm:spPr/>
      <dgm:t>
        <a:bodyPr/>
        <a:lstStyle/>
        <a:p>
          <a:pPr rtl="0" eaLnBrk="1" latinLnBrk="0" hangingPunct="1"/>
          <a:r>
            <a:rPr lang="en-US" dirty="0"/>
            <a:t>Standard Edition</a:t>
          </a:r>
        </a:p>
      </dgm:t>
    </dgm:pt>
    <dgm:pt modelId="{BBABACB4-0820-45D8-9459-8C5CD7426B9C}" type="parTrans" cxnId="{3180F086-2B09-4038-AD84-0A7BB73F629D}">
      <dgm:prSet/>
      <dgm:spPr/>
    </dgm:pt>
    <dgm:pt modelId="{396E02B7-5020-4298-A4E9-996C7670F345}" type="sibTrans" cxnId="{3180F086-2B09-4038-AD84-0A7BB73F629D}">
      <dgm:prSet/>
      <dgm:spPr/>
    </dgm:pt>
    <dgm:pt modelId="{6FBE9F75-E9A6-466E-AD44-D9AABC73EBF6}">
      <dgm:prSet/>
      <dgm:spPr/>
      <dgm:t>
        <a:bodyPr/>
        <a:lstStyle/>
        <a:p>
          <a:pPr rtl="0" eaLnBrk="1" latinLnBrk="0" hangingPunct="1"/>
          <a:r>
            <a:rPr lang="en-US" dirty="0"/>
            <a:t>Enterprise Edition</a:t>
          </a:r>
        </a:p>
      </dgm:t>
    </dgm:pt>
    <dgm:pt modelId="{BAE1DC82-1900-4304-8DD8-6181F05C185A}" type="parTrans" cxnId="{7D066A76-BEA9-41F8-90C7-1B70FEF6B384}">
      <dgm:prSet/>
      <dgm:spPr/>
    </dgm:pt>
    <dgm:pt modelId="{AB835071-7150-41BB-8C02-B2166A44E400}" type="sibTrans" cxnId="{7D066A76-BEA9-41F8-90C7-1B70FEF6B384}">
      <dgm:prSet/>
      <dgm:spPr/>
    </dgm:pt>
    <dgm:pt modelId="{CAAC4F5A-9042-4AB0-9FFC-C630EE06C7F5}">
      <dgm:prSet/>
      <dgm:spPr/>
      <dgm:t>
        <a:bodyPr/>
        <a:lstStyle/>
        <a:p>
          <a:pPr rtl="0" eaLnBrk="1" latinLnBrk="0" hangingPunct="1"/>
          <a:r>
            <a:rPr lang="en-US" dirty="0"/>
            <a:t>Standard Edition</a:t>
          </a:r>
        </a:p>
      </dgm:t>
    </dgm:pt>
    <dgm:pt modelId="{8A563D4B-E046-43E1-84A8-853E18F2F4F4}" type="parTrans" cxnId="{D2866123-3D78-4C7D-9E05-6FB7AC153942}">
      <dgm:prSet/>
      <dgm:spPr/>
    </dgm:pt>
    <dgm:pt modelId="{37381E4B-3543-4C6D-AA32-84F2186C2889}" type="sibTrans" cxnId="{D2866123-3D78-4C7D-9E05-6FB7AC153942}">
      <dgm:prSet/>
      <dgm:spPr/>
    </dgm:pt>
    <dgm:pt modelId="{1BB01986-A0AB-41A6-A3CA-0DB97DA27A1D}">
      <dgm:prSet/>
      <dgm:spPr/>
      <dgm:t>
        <a:bodyPr/>
        <a:lstStyle/>
        <a:p>
          <a:pPr rtl="0" eaLnBrk="1" latinLnBrk="0" hangingPunct="1"/>
          <a:r>
            <a:rPr lang="en-US" dirty="0"/>
            <a:t>Scale reads to SQL DB or SQL Server VMs</a:t>
          </a:r>
        </a:p>
      </dgm:t>
    </dgm:pt>
    <dgm:pt modelId="{3F6C3296-28C6-42B2-9E90-3182E7ECE11B}" type="parTrans" cxnId="{96DA6619-7828-4BBF-84FB-391A49A26AB5}">
      <dgm:prSet/>
      <dgm:spPr/>
    </dgm:pt>
    <dgm:pt modelId="{89437310-EFDF-4EE7-B472-98C32F558CF6}" type="sibTrans" cxnId="{96DA6619-7828-4BBF-84FB-391A49A26AB5}">
      <dgm:prSet/>
      <dgm:spPr/>
    </dgm:pt>
    <dgm:pt modelId="{7FCBF960-5A3C-4481-9CD6-417156727085}">
      <dgm:prSet/>
      <dgm:spPr/>
      <dgm:t>
        <a:bodyPr/>
        <a:lstStyle/>
        <a:p>
          <a:pPr rtl="0" eaLnBrk="1" latinLnBrk="0" hangingPunct="1"/>
          <a:r>
            <a:rPr lang="en-US" dirty="0"/>
            <a:t>Data Movement via Queues</a:t>
          </a:r>
        </a:p>
      </dgm:t>
    </dgm:pt>
    <dgm:pt modelId="{52DDEA7B-59D9-4C76-BDA4-683B5BE43696}" type="parTrans" cxnId="{EEC72EB4-0D54-4E7D-8A8A-80DFF68C984E}">
      <dgm:prSet/>
      <dgm:spPr/>
    </dgm:pt>
    <dgm:pt modelId="{A5CEFF24-BDD5-40C0-BF0F-B3F213562781}" type="sibTrans" cxnId="{EEC72EB4-0D54-4E7D-8A8A-80DFF68C984E}">
      <dgm:prSet/>
      <dgm:spPr/>
    </dgm:pt>
    <dgm:pt modelId="{48C72A91-BD27-4C8F-8463-030A1F6E908F}">
      <dgm:prSet/>
      <dgm:spPr/>
      <dgm:t>
        <a:bodyPr/>
        <a:lstStyle/>
        <a:p>
          <a:pPr rtl="0" eaLnBrk="1" latinLnBrk="0" hangingPunct="1"/>
          <a:r>
            <a:rPr lang="en-US" dirty="0"/>
            <a:t>Developed in house</a:t>
          </a:r>
        </a:p>
      </dgm:t>
    </dgm:pt>
    <dgm:pt modelId="{7434D970-514A-45D6-9955-AB33B93F9444}" type="parTrans" cxnId="{2C7D0ECC-E1D1-4D59-A272-821C140178ED}">
      <dgm:prSet/>
      <dgm:spPr/>
    </dgm:pt>
    <dgm:pt modelId="{5F37D6FB-B249-4049-A5E8-E3AE10B1246C}" type="sibTrans" cxnId="{2C7D0ECC-E1D1-4D59-A272-821C140178ED}">
      <dgm:prSet/>
      <dgm:spPr/>
    </dgm:pt>
    <dgm:pt modelId="{DF1C6441-07BD-404A-820B-B312B6314EEE}">
      <dgm:prSet/>
      <dgm:spPr/>
      <dgm:t>
        <a:bodyPr/>
        <a:lstStyle/>
        <a:p>
          <a:pPr rtl="0" eaLnBrk="1" latinLnBrk="0" hangingPunct="1"/>
          <a:r>
            <a:rPr lang="en-US" dirty="0"/>
            <a:t>Ultimate flexibility as you own the code</a:t>
          </a:r>
        </a:p>
      </dgm:t>
    </dgm:pt>
    <dgm:pt modelId="{F2644855-DAC8-4B1D-AB77-788936355A31}" type="parTrans" cxnId="{1984590B-77F7-4B45-9C6B-24D81FFA71C6}">
      <dgm:prSet/>
      <dgm:spPr/>
    </dgm:pt>
    <dgm:pt modelId="{78DBA70F-C42B-4173-B27A-E9DC09BCF233}" type="sibTrans" cxnId="{1984590B-77F7-4B45-9C6B-24D81FFA71C6}">
      <dgm:prSet/>
      <dgm:spPr/>
    </dgm:pt>
    <dgm:pt modelId="{76B82900-FCB5-4F85-9131-09239F943346}">
      <dgm:prSet/>
      <dgm:spPr/>
      <dgm:t>
        <a:bodyPr/>
        <a:lstStyle/>
        <a:p>
          <a:pPr rtl="0" eaLnBrk="1" latinLnBrk="0" hangingPunct="1"/>
          <a:r>
            <a:rPr lang="en-US" dirty="0"/>
            <a:t>Can combine SQL Server VMs with SQL DB</a:t>
          </a:r>
        </a:p>
      </dgm:t>
    </dgm:pt>
    <dgm:pt modelId="{DBF42127-3176-4980-A025-F136A8B1D180}" type="parTrans" cxnId="{7072831F-00D2-43AD-AB50-284EE4EA0792}">
      <dgm:prSet/>
      <dgm:spPr/>
    </dgm:pt>
    <dgm:pt modelId="{72FB85AF-EDF8-4625-9B79-D4D93BAA9B88}" type="sibTrans" cxnId="{7072831F-00D2-43AD-AB50-284EE4EA0792}">
      <dgm:prSet/>
      <dgm:spPr/>
    </dgm:pt>
    <dgm:pt modelId="{327BAA2B-7F94-4C75-A25B-C4D1A4850B64}" type="pres">
      <dgm:prSet presAssocID="{54B36228-C9BC-45FF-BF93-BEBA8F360F85}" presName="Name0" presStyleCnt="0">
        <dgm:presLayoutVars>
          <dgm:dir/>
          <dgm:animLvl val="lvl"/>
          <dgm:resizeHandles val="exact"/>
        </dgm:presLayoutVars>
      </dgm:prSet>
      <dgm:spPr/>
    </dgm:pt>
    <dgm:pt modelId="{1F8682AC-2540-4E06-99C5-E5EE5060ED61}" type="pres">
      <dgm:prSet presAssocID="{3959A8CF-C4FD-411B-8DB9-C8BC1BBD6176}" presName="linNode" presStyleCnt="0"/>
      <dgm:spPr/>
    </dgm:pt>
    <dgm:pt modelId="{EEF1CEDE-8836-4A7B-8632-11BA85979BDB}" type="pres">
      <dgm:prSet presAssocID="{3959A8CF-C4FD-411B-8DB9-C8BC1BBD6176}" presName="parentText" presStyleLbl="node1" presStyleIdx="0" presStyleCnt="5">
        <dgm:presLayoutVars>
          <dgm:chMax val="1"/>
          <dgm:bulletEnabled val="1"/>
        </dgm:presLayoutVars>
      </dgm:prSet>
      <dgm:spPr/>
    </dgm:pt>
    <dgm:pt modelId="{97EF6F07-4F35-4FB6-B664-6783E0071A48}" type="pres">
      <dgm:prSet presAssocID="{3959A8CF-C4FD-411B-8DB9-C8BC1BBD6176}" presName="descendantText" presStyleLbl="alignAccFollowNode1" presStyleIdx="0" presStyleCnt="5">
        <dgm:presLayoutVars>
          <dgm:bulletEnabled val="1"/>
        </dgm:presLayoutVars>
      </dgm:prSet>
      <dgm:spPr/>
    </dgm:pt>
    <dgm:pt modelId="{E05816FE-1B23-46EC-9751-63DDC5E5FAA6}" type="pres">
      <dgm:prSet presAssocID="{FD26032B-8F82-4296-B059-E82BCFE37CC3}" presName="sp" presStyleCnt="0"/>
      <dgm:spPr/>
    </dgm:pt>
    <dgm:pt modelId="{8B983E51-012F-43D4-9F1A-610E80CE93D6}" type="pres">
      <dgm:prSet presAssocID="{700C9F25-A379-4E8A-BE13-35D0DEBF627A}" presName="linNode" presStyleCnt="0"/>
      <dgm:spPr/>
    </dgm:pt>
    <dgm:pt modelId="{85975474-9C26-4738-99A4-F1BF3CBC4888}" type="pres">
      <dgm:prSet presAssocID="{700C9F25-A379-4E8A-BE13-35D0DEBF627A}" presName="parentText" presStyleLbl="node1" presStyleIdx="1" presStyleCnt="5">
        <dgm:presLayoutVars>
          <dgm:chMax val="1"/>
          <dgm:bulletEnabled val="1"/>
        </dgm:presLayoutVars>
      </dgm:prSet>
      <dgm:spPr/>
    </dgm:pt>
    <dgm:pt modelId="{BDAC4E06-57FF-485D-9BAE-A06C05D39E60}" type="pres">
      <dgm:prSet presAssocID="{700C9F25-A379-4E8A-BE13-35D0DEBF627A}" presName="descendantText" presStyleLbl="alignAccFollowNode1" presStyleIdx="1" presStyleCnt="5">
        <dgm:presLayoutVars>
          <dgm:bulletEnabled val="1"/>
        </dgm:presLayoutVars>
      </dgm:prSet>
      <dgm:spPr/>
    </dgm:pt>
    <dgm:pt modelId="{A1A88930-FA23-4328-9177-CE49A106743A}" type="pres">
      <dgm:prSet presAssocID="{2E2ED19E-CCD6-40D3-9180-6970ABFDBBF5}" presName="sp" presStyleCnt="0"/>
      <dgm:spPr/>
    </dgm:pt>
    <dgm:pt modelId="{3D6AAE47-7C83-4376-BE8A-886CAB4CE8E0}" type="pres">
      <dgm:prSet presAssocID="{BD61F800-C062-4863-84B9-9DE01C2083F6}" presName="linNode" presStyleCnt="0"/>
      <dgm:spPr/>
    </dgm:pt>
    <dgm:pt modelId="{9B8C2B89-8C88-4980-8A90-D0C03C13B5A4}" type="pres">
      <dgm:prSet presAssocID="{BD61F800-C062-4863-84B9-9DE01C2083F6}" presName="parentText" presStyleLbl="node1" presStyleIdx="2" presStyleCnt="5">
        <dgm:presLayoutVars>
          <dgm:chMax val="1"/>
          <dgm:bulletEnabled val="1"/>
        </dgm:presLayoutVars>
      </dgm:prSet>
      <dgm:spPr/>
    </dgm:pt>
    <dgm:pt modelId="{509585EC-3570-448D-9779-C50D2981CE31}" type="pres">
      <dgm:prSet presAssocID="{BD61F800-C062-4863-84B9-9DE01C2083F6}" presName="descendantText" presStyleLbl="alignAccFollowNode1" presStyleIdx="2" presStyleCnt="5">
        <dgm:presLayoutVars>
          <dgm:bulletEnabled val="1"/>
        </dgm:presLayoutVars>
      </dgm:prSet>
      <dgm:spPr/>
    </dgm:pt>
    <dgm:pt modelId="{5242D20E-FA16-4181-992C-CD920BBBD776}" type="pres">
      <dgm:prSet presAssocID="{157EFCD8-762B-47D3-B462-28EB4FCCB9BA}" presName="sp" presStyleCnt="0"/>
      <dgm:spPr/>
    </dgm:pt>
    <dgm:pt modelId="{0F1C70D5-548E-44A5-9154-2F2DE95395C7}" type="pres">
      <dgm:prSet presAssocID="{97E43C63-4305-4627-98BA-A895E92EF1B8}" presName="linNode" presStyleCnt="0"/>
      <dgm:spPr/>
    </dgm:pt>
    <dgm:pt modelId="{D3B48B19-2029-4AAA-9B00-F42894BF64E5}" type="pres">
      <dgm:prSet presAssocID="{97E43C63-4305-4627-98BA-A895E92EF1B8}" presName="parentText" presStyleLbl="node1" presStyleIdx="3" presStyleCnt="5">
        <dgm:presLayoutVars>
          <dgm:chMax val="1"/>
          <dgm:bulletEnabled val="1"/>
        </dgm:presLayoutVars>
      </dgm:prSet>
      <dgm:spPr/>
    </dgm:pt>
    <dgm:pt modelId="{1DAD60AC-575B-46F6-BF8E-86DDA2042B39}" type="pres">
      <dgm:prSet presAssocID="{97E43C63-4305-4627-98BA-A895E92EF1B8}" presName="descendantText" presStyleLbl="alignAccFollowNode1" presStyleIdx="3" presStyleCnt="5">
        <dgm:presLayoutVars>
          <dgm:bulletEnabled val="1"/>
        </dgm:presLayoutVars>
      </dgm:prSet>
      <dgm:spPr/>
    </dgm:pt>
    <dgm:pt modelId="{BD82FF4A-D12C-4155-84BC-BAA5776093B3}" type="pres">
      <dgm:prSet presAssocID="{83B21987-9EE1-4F1F-88ED-02B109A80ECC}" presName="sp" presStyleCnt="0"/>
      <dgm:spPr/>
    </dgm:pt>
    <dgm:pt modelId="{3B2BE689-1BB7-4FC2-8773-3608E134601A}" type="pres">
      <dgm:prSet presAssocID="{7FCBF960-5A3C-4481-9CD6-417156727085}" presName="linNode" presStyleCnt="0"/>
      <dgm:spPr/>
    </dgm:pt>
    <dgm:pt modelId="{9CA3AC9C-AADD-4269-8FB0-775ACE962D84}" type="pres">
      <dgm:prSet presAssocID="{7FCBF960-5A3C-4481-9CD6-417156727085}" presName="parentText" presStyleLbl="node1" presStyleIdx="4" presStyleCnt="5">
        <dgm:presLayoutVars>
          <dgm:chMax val="1"/>
          <dgm:bulletEnabled val="1"/>
        </dgm:presLayoutVars>
      </dgm:prSet>
      <dgm:spPr/>
    </dgm:pt>
    <dgm:pt modelId="{F0B9B5F1-072B-46BA-9AE6-0563CCB5187E}" type="pres">
      <dgm:prSet presAssocID="{7FCBF960-5A3C-4481-9CD6-417156727085}" presName="descendantText" presStyleLbl="alignAccFollowNode1" presStyleIdx="4" presStyleCnt="5">
        <dgm:presLayoutVars>
          <dgm:bulletEnabled val="1"/>
        </dgm:presLayoutVars>
      </dgm:prSet>
      <dgm:spPr/>
    </dgm:pt>
  </dgm:ptLst>
  <dgm:cxnLst>
    <dgm:cxn modelId="{B48DB373-ED83-4D96-B558-AC891D371B4E}" type="presOf" srcId="{3959A8CF-C4FD-411B-8DB9-C8BC1BBD6176}" destId="{EEF1CEDE-8836-4A7B-8632-11BA85979BDB}" srcOrd="0" destOrd="0" presId="urn:microsoft.com/office/officeart/2005/8/layout/vList5"/>
    <dgm:cxn modelId="{2F7921FC-AC79-452A-A9A4-21CC24184878}" type="presOf" srcId="{6FBE9F75-E9A6-466E-AD44-D9AABC73EBF6}" destId="{509585EC-3570-448D-9779-C50D2981CE31}" srcOrd="0" destOrd="1" presId="urn:microsoft.com/office/officeart/2005/8/layout/vList5"/>
    <dgm:cxn modelId="{1984590B-77F7-4B45-9C6B-24D81FFA71C6}" srcId="{7FCBF960-5A3C-4481-9CD6-417156727085}" destId="{DF1C6441-07BD-404A-820B-B312B6314EEE}" srcOrd="1" destOrd="0" parTransId="{F2644855-DAC8-4B1D-AB77-788936355A31}" sibTransId="{78DBA70F-C42B-4173-B27A-E9DC09BCF233}"/>
    <dgm:cxn modelId="{7072831F-00D2-43AD-AB50-284EE4EA0792}" srcId="{7FCBF960-5A3C-4481-9CD6-417156727085}" destId="{76B82900-FCB5-4F85-9131-09239F943346}" srcOrd="2" destOrd="0" parTransId="{DBF42127-3176-4980-A025-F136A8B1D180}" sibTransId="{72FB85AF-EDF8-4625-9B79-D4D93BAA9B88}"/>
    <dgm:cxn modelId="{86C1E76F-586A-4A05-A8B9-01621AD36843}" srcId="{54B36228-C9BC-45FF-BF93-BEBA8F360F85}" destId="{700C9F25-A379-4E8A-BE13-35D0DEBF627A}" srcOrd="1" destOrd="0" parTransId="{C49D05D7-AA87-4505-A989-46D7692ACC4C}" sibTransId="{2E2ED19E-CCD6-40D3-9180-6970ABFDBBF5}"/>
    <dgm:cxn modelId="{9F69B2D4-AE92-4209-8EA1-B5DE7AA9E338}" type="presOf" srcId="{BE5FA682-E009-4113-A1B9-695BB19AACF6}" destId="{97EF6F07-4F35-4FB6-B664-6783E0071A48}" srcOrd="0" destOrd="0" presId="urn:microsoft.com/office/officeart/2005/8/layout/vList5"/>
    <dgm:cxn modelId="{1B6D808C-EBB2-4D80-841E-27926FD6FB68}" srcId="{54B36228-C9BC-45FF-BF93-BEBA8F360F85}" destId="{97E43C63-4305-4627-98BA-A895E92EF1B8}" srcOrd="3" destOrd="0" parTransId="{FEABB444-B4BB-4E48-B676-9B0D1BB4C036}" sibTransId="{83B21987-9EE1-4F1F-88ED-02B109A80ECC}"/>
    <dgm:cxn modelId="{8FC7D0D6-F2B5-4973-8A86-D4E0F6CAE4B3}" type="presOf" srcId="{680F43B2-8B47-406B-8386-CEDE070DD375}" destId="{BDAC4E06-57FF-485D-9BAE-A06C05D39E60}" srcOrd="0" destOrd="0" presId="urn:microsoft.com/office/officeart/2005/8/layout/vList5"/>
    <dgm:cxn modelId="{4391DB7A-DED8-4291-97B4-66883131F91C}" srcId="{BD61F800-C062-4863-84B9-9DE01C2083F6}" destId="{4167C39D-96A8-4337-9BD2-F2BE93ADD7E6}" srcOrd="0" destOrd="0" parTransId="{AC70E62B-B149-4B4C-B89F-9B8D81DD6378}" sibTransId="{0299C750-4B19-4A77-99F0-B0FB33AD1F77}"/>
    <dgm:cxn modelId="{7D066A76-BEA9-41F8-90C7-1B70FEF6B384}" srcId="{BD61F800-C062-4863-84B9-9DE01C2083F6}" destId="{6FBE9F75-E9A6-466E-AD44-D9AABC73EBF6}" srcOrd="1" destOrd="0" parTransId="{BAE1DC82-1900-4304-8DD8-6181F05C185A}" sibTransId="{AB835071-7150-41BB-8C02-B2166A44E400}"/>
    <dgm:cxn modelId="{EEC72EB4-0D54-4E7D-8A8A-80DFF68C984E}" srcId="{54B36228-C9BC-45FF-BF93-BEBA8F360F85}" destId="{7FCBF960-5A3C-4481-9CD6-417156727085}" srcOrd="4" destOrd="0" parTransId="{52DDEA7B-59D9-4C76-BDA4-683B5BE43696}" sibTransId="{A5CEFF24-BDD5-40C0-BF0F-B3F213562781}"/>
    <dgm:cxn modelId="{8BB566A3-BDC8-4176-90C6-478F78007EC4}" type="presOf" srcId="{3B64B31E-3B2A-481E-8C41-C1DEAD09E517}" destId="{97EF6F07-4F35-4FB6-B664-6783E0071A48}" srcOrd="0" destOrd="1" presId="urn:microsoft.com/office/officeart/2005/8/layout/vList5"/>
    <dgm:cxn modelId="{4E5ECDAD-4084-4C8B-8A8D-640750804625}" type="presOf" srcId="{700C9F25-A379-4E8A-BE13-35D0DEBF627A}" destId="{85975474-9C26-4738-99A4-F1BF3CBC4888}" srcOrd="0" destOrd="0" presId="urn:microsoft.com/office/officeart/2005/8/layout/vList5"/>
    <dgm:cxn modelId="{65B2ECEF-769D-44B1-9D27-F535DF715C8D}" type="presOf" srcId="{4167C39D-96A8-4337-9BD2-F2BE93ADD7E6}" destId="{509585EC-3570-448D-9779-C50D2981CE31}" srcOrd="0" destOrd="0" presId="urn:microsoft.com/office/officeart/2005/8/layout/vList5"/>
    <dgm:cxn modelId="{BF56ABE0-ED22-4D71-8FC2-76878ED4FBB4}" type="presOf" srcId="{76B82900-FCB5-4F85-9131-09239F943346}" destId="{F0B9B5F1-072B-46BA-9AE6-0563CCB5187E}" srcOrd="0" destOrd="2" presId="urn:microsoft.com/office/officeart/2005/8/layout/vList5"/>
    <dgm:cxn modelId="{901FCA98-8522-40DD-B684-D50F8CCC675F}" srcId="{54B36228-C9BC-45FF-BF93-BEBA8F360F85}" destId="{BD61F800-C062-4863-84B9-9DE01C2083F6}" srcOrd="2" destOrd="0" parTransId="{DD11ACF3-02F4-4054-A314-AC67B5169F60}" sibTransId="{157EFCD8-762B-47D3-B462-28EB4FCCB9BA}"/>
    <dgm:cxn modelId="{21A7AAF6-8C33-4D78-9C08-CB0156AC8C5A}" type="presOf" srcId="{97E43C63-4305-4627-98BA-A895E92EF1B8}" destId="{D3B48B19-2029-4AAA-9B00-F42894BF64E5}" srcOrd="0" destOrd="0" presId="urn:microsoft.com/office/officeart/2005/8/layout/vList5"/>
    <dgm:cxn modelId="{86EE0A84-7D88-42C4-8FCF-D83FD421EBC5}" type="presOf" srcId="{54B36228-C9BC-45FF-BF93-BEBA8F360F85}" destId="{327BAA2B-7F94-4C75-A25B-C4D1A4850B64}" srcOrd="0" destOrd="0" presId="urn:microsoft.com/office/officeart/2005/8/layout/vList5"/>
    <dgm:cxn modelId="{D2866123-3D78-4C7D-9E05-6FB7AC153942}" srcId="{97E43C63-4305-4627-98BA-A895E92EF1B8}" destId="{CAAC4F5A-9042-4AB0-9FFC-C630EE06C7F5}" srcOrd="1" destOrd="0" parTransId="{8A563D4B-E046-43E1-84A8-853E18F2F4F4}" sibTransId="{37381E4B-3543-4C6D-AA32-84F2186C2889}"/>
    <dgm:cxn modelId="{6191BF21-32E7-4DA7-895C-C5B89C8D2264}" type="presOf" srcId="{48C72A91-BD27-4C8F-8463-030A1F6E908F}" destId="{F0B9B5F1-072B-46BA-9AE6-0563CCB5187E}" srcOrd="0" destOrd="0" presId="urn:microsoft.com/office/officeart/2005/8/layout/vList5"/>
    <dgm:cxn modelId="{AFEFAE94-F2D9-4578-AB64-63C796E0910F}" type="presOf" srcId="{BD61F800-C062-4863-84B9-9DE01C2083F6}" destId="{9B8C2B89-8C88-4980-8A90-D0C03C13B5A4}" srcOrd="0" destOrd="0" presId="urn:microsoft.com/office/officeart/2005/8/layout/vList5"/>
    <dgm:cxn modelId="{19F4F0F4-B924-4BC1-8101-214BFB44FF00}" srcId="{54B36228-C9BC-45FF-BF93-BEBA8F360F85}" destId="{3959A8CF-C4FD-411B-8DB9-C8BC1BBD6176}" srcOrd="0" destOrd="0" parTransId="{0EFCD3DB-4720-4F9E-8214-BE2310D98ACF}" sibTransId="{FD26032B-8F82-4296-B059-E82BCFE37CC3}"/>
    <dgm:cxn modelId="{B6516DAE-653F-4828-BFB2-AFF8C3D8B754}" type="presOf" srcId="{0DE8833C-49CE-4084-9B1C-EC3207BE94DD}" destId="{BDAC4E06-57FF-485D-9BAE-A06C05D39E60}" srcOrd="0" destOrd="1" presId="urn:microsoft.com/office/officeart/2005/8/layout/vList5"/>
    <dgm:cxn modelId="{2C7D0ECC-E1D1-4D59-A272-821C140178ED}" srcId="{7FCBF960-5A3C-4481-9CD6-417156727085}" destId="{48C72A91-BD27-4C8F-8463-030A1F6E908F}" srcOrd="0" destOrd="0" parTransId="{7434D970-514A-45D6-9955-AB33B93F9444}" sibTransId="{5F37D6FB-B249-4049-A5E8-E3AE10B1246C}"/>
    <dgm:cxn modelId="{31B817CD-1B2C-4FE2-8BF2-FA1381A5F5B8}" type="presOf" srcId="{7FCBF960-5A3C-4481-9CD6-417156727085}" destId="{9CA3AC9C-AADD-4269-8FB0-775ACE962D84}" srcOrd="0" destOrd="0" presId="urn:microsoft.com/office/officeart/2005/8/layout/vList5"/>
    <dgm:cxn modelId="{C36B517C-A6E5-4661-AA25-B40C61356E8A}" srcId="{3959A8CF-C4FD-411B-8DB9-C8BC1BBD6176}" destId="{BE5FA682-E009-4113-A1B9-695BB19AACF6}" srcOrd="0" destOrd="0" parTransId="{5BE627A4-8802-4F6B-944A-9992EB0F338F}" sibTransId="{15089CAE-6E15-422B-95D4-D024A1FA5FC5}"/>
    <dgm:cxn modelId="{E6481AD3-ADA2-4DC1-93ED-F60C3A6C95DB}" type="presOf" srcId="{1BB01986-A0AB-41A6-A3CA-0DB97DA27A1D}" destId="{1DAD60AC-575B-46F6-BF8E-86DDA2042B39}" srcOrd="0" destOrd="2" presId="urn:microsoft.com/office/officeart/2005/8/layout/vList5"/>
    <dgm:cxn modelId="{E91C3BAC-E972-49E1-9FAE-684372098580}" srcId="{3959A8CF-C4FD-411B-8DB9-C8BC1BBD6176}" destId="{3B64B31E-3B2A-481E-8C41-C1DEAD09E517}" srcOrd="1" destOrd="0" parTransId="{0FAFF2A4-BA14-43FE-BC4B-2EDDA67308FA}" sibTransId="{0B96CA17-909D-4870-B4EE-CD7B139056BB}"/>
    <dgm:cxn modelId="{3180F086-2B09-4038-AD84-0A7BB73F629D}" srcId="{700C9F25-A379-4E8A-BE13-35D0DEBF627A}" destId="{0DE8833C-49CE-4084-9B1C-EC3207BE94DD}" srcOrd="1" destOrd="0" parTransId="{BBABACB4-0820-45D8-9459-8C5CD7426B9C}" sibTransId="{396E02B7-5020-4298-A4E9-996C7670F345}"/>
    <dgm:cxn modelId="{199EAB09-BC67-45BB-9952-537392C1B550}" type="presOf" srcId="{CAAC4F5A-9042-4AB0-9FFC-C630EE06C7F5}" destId="{1DAD60AC-575B-46F6-BF8E-86DDA2042B39}" srcOrd="0" destOrd="1" presId="urn:microsoft.com/office/officeart/2005/8/layout/vList5"/>
    <dgm:cxn modelId="{A846F4CA-D392-4829-BC27-EB6FA6874BEA}" srcId="{97E43C63-4305-4627-98BA-A895E92EF1B8}" destId="{6B299BD1-0F10-4421-ABFE-F1962A5C5CFB}" srcOrd="0" destOrd="0" parTransId="{9F8B50B8-CCD0-4A90-BC1D-49956E652604}" sibTransId="{A95AB55A-2C12-4192-AAA1-6DE3002E6E55}"/>
    <dgm:cxn modelId="{B3C44335-C0B3-42CB-958E-B1AF0229B08B}" type="presOf" srcId="{6B299BD1-0F10-4421-ABFE-F1962A5C5CFB}" destId="{1DAD60AC-575B-46F6-BF8E-86DDA2042B39}" srcOrd="0" destOrd="0" presId="urn:microsoft.com/office/officeart/2005/8/layout/vList5"/>
    <dgm:cxn modelId="{1DA10DF7-9098-4DE7-9937-73F0A4AC769C}" type="presOf" srcId="{DF1C6441-07BD-404A-820B-B312B6314EEE}" destId="{F0B9B5F1-072B-46BA-9AE6-0563CCB5187E}" srcOrd="0" destOrd="1" presId="urn:microsoft.com/office/officeart/2005/8/layout/vList5"/>
    <dgm:cxn modelId="{96DA6619-7828-4BBF-84FB-391A49A26AB5}" srcId="{97E43C63-4305-4627-98BA-A895E92EF1B8}" destId="{1BB01986-A0AB-41A6-A3CA-0DB97DA27A1D}" srcOrd="2" destOrd="0" parTransId="{3F6C3296-28C6-42B2-9E90-3182E7ECE11B}" sibTransId="{89437310-EFDF-4EE7-B472-98C32F558CF6}"/>
    <dgm:cxn modelId="{F9A236D4-7275-4CD6-B4DE-2E040B49A45F}" srcId="{700C9F25-A379-4E8A-BE13-35D0DEBF627A}" destId="{680F43B2-8B47-406B-8386-CEDE070DD375}" srcOrd="0" destOrd="0" parTransId="{32B2659D-8476-4FA6-8C5D-62758D16C47C}" sibTransId="{7CF02A1E-FB3C-42D8-92A1-C29C1BA7E4C5}"/>
    <dgm:cxn modelId="{CD2FA01B-33C2-49B5-BB70-5756FD39E00F}" type="presParOf" srcId="{327BAA2B-7F94-4C75-A25B-C4D1A4850B64}" destId="{1F8682AC-2540-4E06-99C5-E5EE5060ED61}" srcOrd="0" destOrd="0" presId="urn:microsoft.com/office/officeart/2005/8/layout/vList5"/>
    <dgm:cxn modelId="{EAA032FF-825A-4ED4-8EE0-6724F40349C4}" type="presParOf" srcId="{1F8682AC-2540-4E06-99C5-E5EE5060ED61}" destId="{EEF1CEDE-8836-4A7B-8632-11BA85979BDB}" srcOrd="0" destOrd="0" presId="urn:microsoft.com/office/officeart/2005/8/layout/vList5"/>
    <dgm:cxn modelId="{6E9FE11C-7824-47CB-A54E-0ADA91DF5D7A}" type="presParOf" srcId="{1F8682AC-2540-4E06-99C5-E5EE5060ED61}" destId="{97EF6F07-4F35-4FB6-B664-6783E0071A48}" srcOrd="1" destOrd="0" presId="urn:microsoft.com/office/officeart/2005/8/layout/vList5"/>
    <dgm:cxn modelId="{D246AD14-E250-43EF-B51C-8CAFE9FB70C9}" type="presParOf" srcId="{327BAA2B-7F94-4C75-A25B-C4D1A4850B64}" destId="{E05816FE-1B23-46EC-9751-63DDC5E5FAA6}" srcOrd="1" destOrd="0" presId="urn:microsoft.com/office/officeart/2005/8/layout/vList5"/>
    <dgm:cxn modelId="{CD310D7C-3BA9-45E6-BB29-52F0D41C9FBE}" type="presParOf" srcId="{327BAA2B-7F94-4C75-A25B-C4D1A4850B64}" destId="{8B983E51-012F-43D4-9F1A-610E80CE93D6}" srcOrd="2" destOrd="0" presId="urn:microsoft.com/office/officeart/2005/8/layout/vList5"/>
    <dgm:cxn modelId="{FDBAD2FB-B644-4B95-85E3-8E76C4B7B6D9}" type="presParOf" srcId="{8B983E51-012F-43D4-9F1A-610E80CE93D6}" destId="{85975474-9C26-4738-99A4-F1BF3CBC4888}" srcOrd="0" destOrd="0" presId="urn:microsoft.com/office/officeart/2005/8/layout/vList5"/>
    <dgm:cxn modelId="{C4078EA6-93FD-427F-A34E-D2BF53380C99}" type="presParOf" srcId="{8B983E51-012F-43D4-9F1A-610E80CE93D6}" destId="{BDAC4E06-57FF-485D-9BAE-A06C05D39E60}" srcOrd="1" destOrd="0" presId="urn:microsoft.com/office/officeart/2005/8/layout/vList5"/>
    <dgm:cxn modelId="{E23A511E-E1FE-46D5-9A4E-47233C25A953}" type="presParOf" srcId="{327BAA2B-7F94-4C75-A25B-C4D1A4850B64}" destId="{A1A88930-FA23-4328-9177-CE49A106743A}" srcOrd="3" destOrd="0" presId="urn:microsoft.com/office/officeart/2005/8/layout/vList5"/>
    <dgm:cxn modelId="{6B5AB1E4-5216-4DC4-B2C1-334D519446ED}" type="presParOf" srcId="{327BAA2B-7F94-4C75-A25B-C4D1A4850B64}" destId="{3D6AAE47-7C83-4376-BE8A-886CAB4CE8E0}" srcOrd="4" destOrd="0" presId="urn:microsoft.com/office/officeart/2005/8/layout/vList5"/>
    <dgm:cxn modelId="{9657F3F8-F954-4DB5-A8FA-49E6BB57A16F}" type="presParOf" srcId="{3D6AAE47-7C83-4376-BE8A-886CAB4CE8E0}" destId="{9B8C2B89-8C88-4980-8A90-D0C03C13B5A4}" srcOrd="0" destOrd="0" presId="urn:microsoft.com/office/officeart/2005/8/layout/vList5"/>
    <dgm:cxn modelId="{00D16405-8E38-47AA-AA2C-DACC888827D6}" type="presParOf" srcId="{3D6AAE47-7C83-4376-BE8A-886CAB4CE8E0}" destId="{509585EC-3570-448D-9779-C50D2981CE31}" srcOrd="1" destOrd="0" presId="urn:microsoft.com/office/officeart/2005/8/layout/vList5"/>
    <dgm:cxn modelId="{B5B8BE52-DE5A-43E9-BD7A-EF91C12D37BF}" type="presParOf" srcId="{327BAA2B-7F94-4C75-A25B-C4D1A4850B64}" destId="{5242D20E-FA16-4181-992C-CD920BBBD776}" srcOrd="5" destOrd="0" presId="urn:microsoft.com/office/officeart/2005/8/layout/vList5"/>
    <dgm:cxn modelId="{0EEFE2B2-A423-4E28-A90F-2C57B63B4664}" type="presParOf" srcId="{327BAA2B-7F94-4C75-A25B-C4D1A4850B64}" destId="{0F1C70D5-548E-44A5-9154-2F2DE95395C7}" srcOrd="6" destOrd="0" presId="urn:microsoft.com/office/officeart/2005/8/layout/vList5"/>
    <dgm:cxn modelId="{619B4293-DCA2-4587-B5B0-6A17EEBBCC28}" type="presParOf" srcId="{0F1C70D5-548E-44A5-9154-2F2DE95395C7}" destId="{D3B48B19-2029-4AAA-9B00-F42894BF64E5}" srcOrd="0" destOrd="0" presId="urn:microsoft.com/office/officeart/2005/8/layout/vList5"/>
    <dgm:cxn modelId="{FAC4C62A-9195-4D06-A72C-5FCEA0FC44F1}" type="presParOf" srcId="{0F1C70D5-548E-44A5-9154-2F2DE95395C7}" destId="{1DAD60AC-575B-46F6-BF8E-86DDA2042B39}" srcOrd="1" destOrd="0" presId="urn:microsoft.com/office/officeart/2005/8/layout/vList5"/>
    <dgm:cxn modelId="{62AF1B16-BBE6-4DD2-9607-268DD8D07258}" type="presParOf" srcId="{327BAA2B-7F94-4C75-A25B-C4D1A4850B64}" destId="{BD82FF4A-D12C-4155-84BC-BAA5776093B3}" srcOrd="7" destOrd="0" presId="urn:microsoft.com/office/officeart/2005/8/layout/vList5"/>
    <dgm:cxn modelId="{A45779E6-1DC7-4408-A1DF-6F6FAFDD522D}" type="presParOf" srcId="{327BAA2B-7F94-4C75-A25B-C4D1A4850B64}" destId="{3B2BE689-1BB7-4FC2-8773-3608E134601A}" srcOrd="8" destOrd="0" presId="urn:microsoft.com/office/officeart/2005/8/layout/vList5"/>
    <dgm:cxn modelId="{22734431-9F1B-48C2-BCC9-3F3DF23924EE}" type="presParOf" srcId="{3B2BE689-1BB7-4FC2-8773-3608E134601A}" destId="{9CA3AC9C-AADD-4269-8FB0-775ACE962D84}" srcOrd="0" destOrd="0" presId="urn:microsoft.com/office/officeart/2005/8/layout/vList5"/>
    <dgm:cxn modelId="{FC4202F7-8364-43E8-BE02-1D50391C145E}" type="presParOf" srcId="{3B2BE689-1BB7-4FC2-8773-3608E134601A}" destId="{F0B9B5F1-072B-46BA-9AE6-0563CCB5187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973A06FB-85FF-4926-A8CE-15B7C5DEA369}"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C6720402-CFBD-4950-B8FA-6E0F030E0BAA}">
      <dgm:prSet/>
      <dgm:spPr/>
      <dgm:t>
        <a:bodyPr/>
        <a:lstStyle/>
        <a:p>
          <a:pPr rtl="0" eaLnBrk="1" latinLnBrk="0" hangingPunct="1">
            <a:buClrTx/>
            <a:buSzPts val="2800"/>
            <a:buFont typeface="Arial" panose="020B0604020202020204" pitchFamily="34" charset="0"/>
            <a:buChar char="•"/>
          </a:pPr>
          <a:r>
            <a:rPr lang="en-US" dirty="0"/>
            <a:t>Size up</a:t>
          </a:r>
        </a:p>
      </dgm:t>
    </dgm:pt>
    <dgm:pt modelId="{CFD3C106-261C-4A6E-A8BC-0C04E5E945E7}" type="parTrans" cxnId="{CB604F46-949C-4228-BD63-B54DFE47A2D1}">
      <dgm:prSet/>
      <dgm:spPr/>
      <dgm:t>
        <a:bodyPr/>
        <a:lstStyle/>
        <a:p>
          <a:endParaRPr lang="en-US"/>
        </a:p>
      </dgm:t>
    </dgm:pt>
    <dgm:pt modelId="{5DAB8169-A067-431B-A770-010E2A4D4352}" type="sibTrans" cxnId="{CB604F46-949C-4228-BD63-B54DFE47A2D1}">
      <dgm:prSet/>
      <dgm:spPr/>
      <dgm:t>
        <a:bodyPr/>
        <a:lstStyle/>
        <a:p>
          <a:endParaRPr lang="en-US"/>
        </a:p>
      </dgm:t>
    </dgm:pt>
    <dgm:pt modelId="{59C59E70-C51D-4BC0-B137-2DB2FBF5CCB3}">
      <dgm:prSet/>
      <dgm:spPr/>
      <dgm:t>
        <a:bodyPr/>
        <a:lstStyle/>
        <a:p>
          <a:pPr rtl="0" eaLnBrk="1" latinLnBrk="0" hangingPunct="1"/>
          <a:r>
            <a:rPr lang="en-US" dirty="0"/>
            <a:t>Sharding</a:t>
          </a:r>
        </a:p>
      </dgm:t>
    </dgm:pt>
    <dgm:pt modelId="{E4DC715F-9262-4B71-8DD7-4593DCB1ADF7}" type="parTrans" cxnId="{B330E058-61D2-4297-AE79-CB42AED1D124}">
      <dgm:prSet/>
      <dgm:spPr/>
      <dgm:t>
        <a:bodyPr/>
        <a:lstStyle/>
        <a:p>
          <a:endParaRPr lang="en-US"/>
        </a:p>
      </dgm:t>
    </dgm:pt>
    <dgm:pt modelId="{245A64F5-2A4E-4AD7-B96F-D255741530F0}" type="sibTrans" cxnId="{B330E058-61D2-4297-AE79-CB42AED1D124}">
      <dgm:prSet/>
      <dgm:spPr/>
      <dgm:t>
        <a:bodyPr/>
        <a:lstStyle/>
        <a:p>
          <a:endParaRPr lang="en-US"/>
        </a:p>
      </dgm:t>
    </dgm:pt>
    <dgm:pt modelId="{8897BCA2-C5A1-4DD5-957A-A171EF40EF3D}">
      <dgm:prSet/>
      <dgm:spPr/>
      <dgm:t>
        <a:bodyPr/>
        <a:lstStyle/>
        <a:p>
          <a:pPr rtl="0" eaLnBrk="1" latinLnBrk="0" hangingPunct="1">
            <a:buClrTx/>
            <a:buSzPts val="2800"/>
            <a:buFont typeface="Arial" panose="020B0604020202020204" pitchFamily="34" charset="0"/>
            <a:buChar char="•"/>
          </a:pPr>
          <a:r>
            <a:rPr lang="en-US" dirty="0"/>
            <a:t>Basic - B</a:t>
          </a:r>
        </a:p>
      </dgm:t>
    </dgm:pt>
    <dgm:pt modelId="{2CFC0B3D-1284-4D7F-BE56-C725E23267ED}" type="parTrans" cxnId="{F09A00B4-DE58-4C37-8045-ACED4FFEE1DA}">
      <dgm:prSet/>
      <dgm:spPr/>
      <dgm:t>
        <a:bodyPr/>
        <a:lstStyle/>
        <a:p>
          <a:endParaRPr lang="en-US"/>
        </a:p>
      </dgm:t>
    </dgm:pt>
    <dgm:pt modelId="{46AA9B76-AF0E-4818-AB03-853DFB7CC2F8}" type="sibTrans" cxnId="{F09A00B4-DE58-4C37-8045-ACED4FFEE1DA}">
      <dgm:prSet/>
      <dgm:spPr/>
      <dgm:t>
        <a:bodyPr/>
        <a:lstStyle/>
        <a:p>
          <a:endParaRPr lang="en-US"/>
        </a:p>
      </dgm:t>
    </dgm:pt>
    <dgm:pt modelId="{2A2D5602-FAD9-4184-A847-BA19649188F0}">
      <dgm:prSet/>
      <dgm:spPr/>
      <dgm:t>
        <a:bodyPr/>
        <a:lstStyle/>
        <a:p>
          <a:pPr rtl="0" eaLnBrk="1" latinLnBrk="0" hangingPunct="1">
            <a:buClrTx/>
            <a:buSzPts val="2800"/>
            <a:buFont typeface="Arial" panose="020B0604020202020204" pitchFamily="34" charset="0"/>
            <a:buChar char="•"/>
          </a:pPr>
          <a:r>
            <a:rPr lang="en-US" dirty="0"/>
            <a:t>Standard – S0, S1, S2, S3</a:t>
          </a:r>
        </a:p>
      </dgm:t>
    </dgm:pt>
    <dgm:pt modelId="{520AD546-68C0-4E0A-B7DB-8738B84AB24B}" type="parTrans" cxnId="{D592DD9C-B3C2-4CD1-8344-768D0B30791D}">
      <dgm:prSet/>
      <dgm:spPr/>
      <dgm:t>
        <a:bodyPr/>
        <a:lstStyle/>
        <a:p>
          <a:endParaRPr lang="en-US"/>
        </a:p>
      </dgm:t>
    </dgm:pt>
    <dgm:pt modelId="{BCC5C779-C397-46BF-A31C-5956B17AC73C}" type="sibTrans" cxnId="{D592DD9C-B3C2-4CD1-8344-768D0B30791D}">
      <dgm:prSet/>
      <dgm:spPr/>
      <dgm:t>
        <a:bodyPr/>
        <a:lstStyle/>
        <a:p>
          <a:endParaRPr lang="en-US"/>
        </a:p>
      </dgm:t>
    </dgm:pt>
    <dgm:pt modelId="{261D2ADA-DC77-436E-9264-126FA9038539}">
      <dgm:prSet/>
      <dgm:spPr/>
      <dgm:t>
        <a:bodyPr/>
        <a:lstStyle/>
        <a:p>
          <a:pPr rtl="0" eaLnBrk="1" latinLnBrk="0" hangingPunct="1">
            <a:buClrTx/>
            <a:buSzPts val="2800"/>
            <a:buFont typeface="Arial" panose="020B0604020202020204" pitchFamily="34" charset="0"/>
            <a:buChar char="•"/>
          </a:pPr>
          <a:r>
            <a:rPr lang="en-US" dirty="0"/>
            <a:t>Premium – P1, P2, P4, P6, P11, P13</a:t>
          </a:r>
        </a:p>
      </dgm:t>
    </dgm:pt>
    <dgm:pt modelId="{63A017EC-A84D-4456-8155-5014446F1663}" type="parTrans" cxnId="{6F1DDD0E-9170-4F98-AE50-71970B7684F7}">
      <dgm:prSet/>
      <dgm:spPr/>
      <dgm:t>
        <a:bodyPr/>
        <a:lstStyle/>
        <a:p>
          <a:endParaRPr lang="en-US"/>
        </a:p>
      </dgm:t>
    </dgm:pt>
    <dgm:pt modelId="{BAF58E2A-A56D-4847-8864-6746B4114C61}" type="sibTrans" cxnId="{6F1DDD0E-9170-4F98-AE50-71970B7684F7}">
      <dgm:prSet/>
      <dgm:spPr/>
      <dgm:t>
        <a:bodyPr/>
        <a:lstStyle/>
        <a:p>
          <a:endParaRPr lang="en-US"/>
        </a:p>
      </dgm:t>
    </dgm:pt>
    <dgm:pt modelId="{F75AE30B-A437-4C87-BDA7-0A5BFB2FDAC2}">
      <dgm:prSet/>
      <dgm:spPr/>
      <dgm:t>
        <a:bodyPr/>
        <a:lstStyle/>
        <a:p>
          <a:pPr rtl="0" eaLnBrk="1" latinLnBrk="0" hangingPunct="1">
            <a:buClrTx/>
            <a:buSzPts val="2800"/>
            <a:buFont typeface="Arial" panose="020B0604020202020204" pitchFamily="34" charset="0"/>
            <a:buChar char="•"/>
          </a:pPr>
          <a:r>
            <a:rPr lang="en-US" dirty="0"/>
            <a:t>Elastic Pools</a:t>
          </a:r>
        </a:p>
      </dgm:t>
    </dgm:pt>
    <dgm:pt modelId="{3DF7E7FE-AFC3-4291-BFFC-D55CDE2B714D}" type="parTrans" cxnId="{BF75CB20-683C-4B86-AA29-2360AA393283}">
      <dgm:prSet/>
      <dgm:spPr/>
      <dgm:t>
        <a:bodyPr/>
        <a:lstStyle/>
        <a:p>
          <a:endParaRPr lang="en-US"/>
        </a:p>
      </dgm:t>
    </dgm:pt>
    <dgm:pt modelId="{7774691F-2C27-4EA6-BF98-ECD2F116AB37}" type="sibTrans" cxnId="{BF75CB20-683C-4B86-AA29-2360AA393283}">
      <dgm:prSet/>
      <dgm:spPr/>
      <dgm:t>
        <a:bodyPr/>
        <a:lstStyle/>
        <a:p>
          <a:endParaRPr lang="en-US"/>
        </a:p>
      </dgm:t>
    </dgm:pt>
    <dgm:pt modelId="{6A590075-BA45-4F78-80D5-DA312AAD1A2F}">
      <dgm:prSet/>
      <dgm:spPr/>
      <dgm:t>
        <a:bodyPr/>
        <a:lstStyle/>
        <a:p>
          <a:pPr rtl="0" eaLnBrk="1" latinLnBrk="0" hangingPunct="1">
            <a:buClrTx/>
            <a:buSzPts val="2800"/>
            <a:buFont typeface="Arial" panose="020B0604020202020204" pitchFamily="34" charset="0"/>
            <a:buChar char="•"/>
          </a:pPr>
          <a:r>
            <a:rPr lang="en-US" dirty="0"/>
            <a:t>Basic – 100, 200, 400, 800, 1200</a:t>
          </a:r>
        </a:p>
      </dgm:t>
    </dgm:pt>
    <dgm:pt modelId="{C87E3161-484D-47EF-9A18-FD1863855AC1}" type="parTrans" cxnId="{5868367D-D278-44AE-9D72-DBF6049683ED}">
      <dgm:prSet/>
      <dgm:spPr/>
      <dgm:t>
        <a:bodyPr/>
        <a:lstStyle/>
        <a:p>
          <a:endParaRPr lang="en-US"/>
        </a:p>
      </dgm:t>
    </dgm:pt>
    <dgm:pt modelId="{A789AE6A-A681-46BB-A687-50A976E9BC75}" type="sibTrans" cxnId="{5868367D-D278-44AE-9D72-DBF6049683ED}">
      <dgm:prSet/>
      <dgm:spPr/>
      <dgm:t>
        <a:bodyPr/>
        <a:lstStyle/>
        <a:p>
          <a:endParaRPr lang="en-US"/>
        </a:p>
      </dgm:t>
    </dgm:pt>
    <dgm:pt modelId="{36A2B1D0-DF69-44AD-9DEC-F479D8E98CF0}">
      <dgm:prSet/>
      <dgm:spPr/>
      <dgm:t>
        <a:bodyPr/>
        <a:lstStyle/>
        <a:p>
          <a:pPr rtl="0" eaLnBrk="1" latinLnBrk="0" hangingPunct="1">
            <a:buClrTx/>
            <a:buSzPts val="2800"/>
            <a:buFont typeface="Arial" panose="020B0604020202020204" pitchFamily="34" charset="0"/>
            <a:buChar char="•"/>
          </a:pPr>
          <a:r>
            <a:rPr lang="en-US" dirty="0"/>
            <a:t>Standard – 100, 200, 400, 800, 1200</a:t>
          </a:r>
        </a:p>
      </dgm:t>
    </dgm:pt>
    <dgm:pt modelId="{A0B4F025-A168-46E5-A6A6-0F0C45FD5EE5}" type="parTrans" cxnId="{756594A9-FDAE-4135-85E6-CD4B65142B74}">
      <dgm:prSet/>
      <dgm:spPr/>
      <dgm:t>
        <a:bodyPr/>
        <a:lstStyle/>
        <a:p>
          <a:endParaRPr lang="en-US"/>
        </a:p>
      </dgm:t>
    </dgm:pt>
    <dgm:pt modelId="{2353D502-F30D-4262-81B9-ABA2DFBBBD9E}" type="sibTrans" cxnId="{756594A9-FDAE-4135-85E6-CD4B65142B74}">
      <dgm:prSet/>
      <dgm:spPr/>
      <dgm:t>
        <a:bodyPr/>
        <a:lstStyle/>
        <a:p>
          <a:endParaRPr lang="en-US"/>
        </a:p>
      </dgm:t>
    </dgm:pt>
    <dgm:pt modelId="{82593BCE-AA12-41A8-BBBD-46A8C58DFED0}">
      <dgm:prSet/>
      <dgm:spPr/>
      <dgm:t>
        <a:bodyPr/>
        <a:lstStyle/>
        <a:p>
          <a:pPr rtl="0" eaLnBrk="1" latinLnBrk="0" hangingPunct="1">
            <a:buClrTx/>
            <a:buSzPts val="2800"/>
            <a:buFont typeface="Arial" panose="020B0604020202020204" pitchFamily="34" charset="0"/>
            <a:buChar char="•"/>
          </a:pPr>
          <a:r>
            <a:rPr lang="en-US" dirty="0"/>
            <a:t>Premium – 125, 250, 500, 1000, 1500</a:t>
          </a:r>
        </a:p>
      </dgm:t>
    </dgm:pt>
    <dgm:pt modelId="{74187241-0CC6-4F83-BFEE-BC157F216913}" type="parTrans" cxnId="{C2AC0B99-0F4B-4BE6-82E1-1E6CB816B786}">
      <dgm:prSet/>
      <dgm:spPr/>
      <dgm:t>
        <a:bodyPr/>
        <a:lstStyle/>
        <a:p>
          <a:endParaRPr lang="en-US"/>
        </a:p>
      </dgm:t>
    </dgm:pt>
    <dgm:pt modelId="{0A3FA1A4-7B75-49C1-AB7F-CEE78FF9E7B2}" type="sibTrans" cxnId="{C2AC0B99-0F4B-4BE6-82E1-1E6CB816B786}">
      <dgm:prSet/>
      <dgm:spPr/>
      <dgm:t>
        <a:bodyPr/>
        <a:lstStyle/>
        <a:p>
          <a:endParaRPr lang="en-US"/>
        </a:p>
      </dgm:t>
    </dgm:pt>
    <dgm:pt modelId="{24C9CC84-5BA8-4889-8D34-9A39132DB8CC}">
      <dgm:prSet/>
      <dgm:spPr/>
      <dgm:t>
        <a:bodyPr/>
        <a:lstStyle/>
        <a:p>
          <a:pPr rtl="0" eaLnBrk="1" latinLnBrk="0" hangingPunct="1"/>
          <a:r>
            <a:rPr lang="en-US" dirty="0"/>
            <a:t>Single tenant per database</a:t>
          </a:r>
        </a:p>
      </dgm:t>
    </dgm:pt>
    <dgm:pt modelId="{B03E5DB1-00DF-4AA3-8CE6-834FFD46465B}" type="parTrans" cxnId="{DD1470EC-BCBD-4E03-8EBC-33E3FD103105}">
      <dgm:prSet/>
      <dgm:spPr/>
      <dgm:t>
        <a:bodyPr/>
        <a:lstStyle/>
        <a:p>
          <a:endParaRPr lang="en-US"/>
        </a:p>
      </dgm:t>
    </dgm:pt>
    <dgm:pt modelId="{FD16915A-91E6-42B6-9945-FBDBE8D5674D}" type="sibTrans" cxnId="{DD1470EC-BCBD-4E03-8EBC-33E3FD103105}">
      <dgm:prSet/>
      <dgm:spPr/>
      <dgm:t>
        <a:bodyPr/>
        <a:lstStyle/>
        <a:p>
          <a:endParaRPr lang="en-US"/>
        </a:p>
      </dgm:t>
    </dgm:pt>
    <dgm:pt modelId="{F855E414-87AD-47FE-B8DE-840573C8042D}">
      <dgm:prSet/>
      <dgm:spPr/>
      <dgm:t>
        <a:bodyPr/>
        <a:lstStyle/>
        <a:p>
          <a:pPr rtl="0" eaLnBrk="1" latinLnBrk="0" hangingPunct="1"/>
          <a:r>
            <a:rPr lang="en-US" dirty="0"/>
            <a:t>Readable Secondary</a:t>
          </a:r>
        </a:p>
      </dgm:t>
    </dgm:pt>
    <dgm:pt modelId="{BA48DE14-B91C-4AFD-B6BF-DA464BA71855}" type="parTrans" cxnId="{447E1499-21E8-4B40-8FB5-CC14C74E0BE4}">
      <dgm:prSet/>
      <dgm:spPr/>
      <dgm:t>
        <a:bodyPr/>
        <a:lstStyle/>
        <a:p>
          <a:endParaRPr lang="en-US"/>
        </a:p>
      </dgm:t>
    </dgm:pt>
    <dgm:pt modelId="{6E01D7FB-B2A7-44DB-87F4-AF89805F64D0}" type="sibTrans" cxnId="{447E1499-21E8-4B40-8FB5-CC14C74E0BE4}">
      <dgm:prSet/>
      <dgm:spPr/>
      <dgm:t>
        <a:bodyPr/>
        <a:lstStyle/>
        <a:p>
          <a:endParaRPr lang="en-US"/>
        </a:p>
      </dgm:t>
    </dgm:pt>
    <dgm:pt modelId="{740A2AB1-82A0-45B6-AA11-9DB48639C625}">
      <dgm:prSet/>
      <dgm:spPr/>
      <dgm:t>
        <a:bodyPr/>
        <a:lstStyle/>
        <a:p>
          <a:pPr rtl="0" eaLnBrk="1" latinLnBrk="0" hangingPunct="1"/>
          <a:r>
            <a:rPr lang="en-US" dirty="0"/>
            <a:t>Basic – 1 secondary</a:t>
          </a:r>
        </a:p>
      </dgm:t>
    </dgm:pt>
    <dgm:pt modelId="{B42EB162-727B-41AF-9C07-5873AAFC8777}" type="parTrans" cxnId="{4AD13F61-6499-4E27-BDF8-D2A9F85E3578}">
      <dgm:prSet/>
      <dgm:spPr/>
      <dgm:t>
        <a:bodyPr/>
        <a:lstStyle/>
        <a:p>
          <a:endParaRPr lang="en-US"/>
        </a:p>
      </dgm:t>
    </dgm:pt>
    <dgm:pt modelId="{E3BBB9F4-3E13-4C05-BCBC-098A2F6F2802}" type="sibTrans" cxnId="{4AD13F61-6499-4E27-BDF8-D2A9F85E3578}">
      <dgm:prSet/>
      <dgm:spPr/>
      <dgm:t>
        <a:bodyPr/>
        <a:lstStyle/>
        <a:p>
          <a:endParaRPr lang="en-US"/>
        </a:p>
      </dgm:t>
    </dgm:pt>
    <dgm:pt modelId="{0F92C10F-7B89-4DEC-AB9B-21D234F07E21}">
      <dgm:prSet/>
      <dgm:spPr/>
      <dgm:t>
        <a:bodyPr/>
        <a:lstStyle/>
        <a:p>
          <a:pPr rtl="0" eaLnBrk="1" latinLnBrk="0" hangingPunct="1"/>
          <a:r>
            <a:rPr lang="en-US" dirty="0"/>
            <a:t>Standard – 1 secondary</a:t>
          </a:r>
        </a:p>
      </dgm:t>
    </dgm:pt>
    <dgm:pt modelId="{1E0E76ED-0613-4A5D-B518-F822BCDEC2E5}" type="parTrans" cxnId="{E1CB6AB7-5AB1-4170-A95C-604043A0F4B4}">
      <dgm:prSet/>
      <dgm:spPr/>
      <dgm:t>
        <a:bodyPr/>
        <a:lstStyle/>
        <a:p>
          <a:endParaRPr lang="en-US"/>
        </a:p>
      </dgm:t>
    </dgm:pt>
    <dgm:pt modelId="{62E61E6A-5C25-49C6-9E8E-DD3DBCB66196}" type="sibTrans" cxnId="{E1CB6AB7-5AB1-4170-A95C-604043A0F4B4}">
      <dgm:prSet/>
      <dgm:spPr/>
      <dgm:t>
        <a:bodyPr/>
        <a:lstStyle/>
        <a:p>
          <a:endParaRPr lang="en-US"/>
        </a:p>
      </dgm:t>
    </dgm:pt>
    <dgm:pt modelId="{F3EB7235-0692-4396-BBD2-D25957553D1E}">
      <dgm:prSet/>
      <dgm:spPr/>
      <dgm:t>
        <a:bodyPr/>
        <a:lstStyle/>
        <a:p>
          <a:pPr rtl="0" eaLnBrk="1" latinLnBrk="0" hangingPunct="1"/>
          <a:r>
            <a:rPr lang="en-US" dirty="0"/>
            <a:t>Premium – 4 secondary</a:t>
          </a:r>
        </a:p>
      </dgm:t>
    </dgm:pt>
    <dgm:pt modelId="{5F35A456-EBB8-424D-A2DF-E58485067A1F}" type="parTrans" cxnId="{45CF5DC8-F8C4-4BDA-91B3-8EA205E60206}">
      <dgm:prSet/>
      <dgm:spPr/>
      <dgm:t>
        <a:bodyPr/>
        <a:lstStyle/>
        <a:p>
          <a:endParaRPr lang="en-US"/>
        </a:p>
      </dgm:t>
    </dgm:pt>
    <dgm:pt modelId="{B12B518E-90B8-466C-9457-AF81CA636940}" type="sibTrans" cxnId="{45CF5DC8-F8C4-4BDA-91B3-8EA205E60206}">
      <dgm:prSet/>
      <dgm:spPr/>
      <dgm:t>
        <a:bodyPr/>
        <a:lstStyle/>
        <a:p>
          <a:endParaRPr lang="en-US"/>
        </a:p>
      </dgm:t>
    </dgm:pt>
    <dgm:pt modelId="{D7711127-3A83-4C27-8571-3E47CFDACBB6}">
      <dgm:prSet/>
      <dgm:spPr/>
      <dgm:t>
        <a:bodyPr/>
        <a:lstStyle/>
        <a:p>
          <a:pPr rtl="0" eaLnBrk="1" latinLnBrk="0" hangingPunct="1"/>
          <a:r>
            <a:rPr lang="en-US" dirty="0"/>
            <a:t>Central database for authentication and database routing</a:t>
          </a:r>
        </a:p>
      </dgm:t>
    </dgm:pt>
    <dgm:pt modelId="{4B4F8A8C-579B-4ABD-98ED-416DDC6DC522}" type="parTrans" cxnId="{EF5F474E-ABE4-48B7-B600-C62DC8F18B48}">
      <dgm:prSet/>
      <dgm:spPr/>
      <dgm:t>
        <a:bodyPr/>
        <a:lstStyle/>
        <a:p>
          <a:endParaRPr lang="en-US"/>
        </a:p>
      </dgm:t>
    </dgm:pt>
    <dgm:pt modelId="{07C31C02-29EE-4359-A19F-AF340DF9FB5D}" type="sibTrans" cxnId="{EF5F474E-ABE4-48B7-B600-C62DC8F18B48}">
      <dgm:prSet/>
      <dgm:spPr/>
      <dgm:t>
        <a:bodyPr/>
        <a:lstStyle/>
        <a:p>
          <a:endParaRPr lang="en-US"/>
        </a:p>
      </dgm:t>
    </dgm:pt>
    <dgm:pt modelId="{6ADA0DC2-37F8-492D-863A-185A59A18708}">
      <dgm:prSet/>
      <dgm:spPr/>
      <dgm:t>
        <a:bodyPr/>
        <a:lstStyle/>
        <a:p>
          <a:pPr rtl="0" eaLnBrk="1" latinLnBrk="0" hangingPunct="1">
            <a:buClrTx/>
            <a:buSzPts val="2800"/>
            <a:buFont typeface="Arial" panose="020B0604020202020204" pitchFamily="34" charset="0"/>
            <a:buChar char="•"/>
          </a:pPr>
          <a:r>
            <a:rPr lang="en-US" dirty="0"/>
            <a:t>Managed Instances</a:t>
          </a:r>
        </a:p>
      </dgm:t>
    </dgm:pt>
    <dgm:pt modelId="{92D88054-C416-4474-9774-46A86485DCFB}" type="parTrans" cxnId="{7C1B1F06-EF27-4B66-8202-261224F47A3C}">
      <dgm:prSet/>
      <dgm:spPr/>
    </dgm:pt>
    <dgm:pt modelId="{E6315305-12B5-4358-B41B-3708543A2A39}" type="sibTrans" cxnId="{7C1B1F06-EF27-4B66-8202-261224F47A3C}">
      <dgm:prSet/>
      <dgm:spPr/>
    </dgm:pt>
    <dgm:pt modelId="{B58A7EA2-07CF-48A4-B7B6-E6CEC714893A}">
      <dgm:prSet/>
      <dgm:spPr/>
      <dgm:t>
        <a:bodyPr/>
        <a:lstStyle/>
        <a:p>
          <a:pPr rtl="0" eaLnBrk="1" latinLnBrk="0" hangingPunct="1">
            <a:buClrTx/>
            <a:buSzPts val="2800"/>
            <a:buFont typeface="Arial" panose="020B0604020202020204" pitchFamily="34" charset="0"/>
            <a:buChar char="•"/>
          </a:pPr>
          <a:r>
            <a:rPr lang="en-US" dirty="0"/>
            <a:t>Instance level SQL DB instead of Database level SQL DB</a:t>
          </a:r>
        </a:p>
      </dgm:t>
    </dgm:pt>
    <dgm:pt modelId="{6986A1E2-7B8D-4006-BC9A-1068FCFD20F2}" type="parTrans" cxnId="{C10C0D2F-97E7-4B1E-8A24-34EDE556942A}">
      <dgm:prSet/>
      <dgm:spPr/>
    </dgm:pt>
    <dgm:pt modelId="{5C02C885-32D0-442E-8A2E-B7AAE34C9BA6}" type="sibTrans" cxnId="{C10C0D2F-97E7-4B1E-8A24-34EDE556942A}">
      <dgm:prSet/>
      <dgm:spPr/>
    </dgm:pt>
    <dgm:pt modelId="{45D7F5CD-E344-4659-83C9-F86F8CA156C9}" type="pres">
      <dgm:prSet presAssocID="{973A06FB-85FF-4926-A8CE-15B7C5DEA369}" presName="Name0" presStyleCnt="0">
        <dgm:presLayoutVars>
          <dgm:dir/>
          <dgm:animLvl val="lvl"/>
          <dgm:resizeHandles val="exact"/>
        </dgm:presLayoutVars>
      </dgm:prSet>
      <dgm:spPr/>
    </dgm:pt>
    <dgm:pt modelId="{9B70CFB7-7B5E-4BE7-B2CA-B641367A8DA1}" type="pres">
      <dgm:prSet presAssocID="{C6720402-CFBD-4950-B8FA-6E0F030E0BAA}" presName="linNode" presStyleCnt="0"/>
      <dgm:spPr/>
    </dgm:pt>
    <dgm:pt modelId="{EE26422A-AD84-42B5-BE93-449E023EFB4E}" type="pres">
      <dgm:prSet presAssocID="{C6720402-CFBD-4950-B8FA-6E0F030E0BAA}" presName="parentText" presStyleLbl="node1" presStyleIdx="0" presStyleCnt="5">
        <dgm:presLayoutVars>
          <dgm:chMax val="1"/>
          <dgm:bulletEnabled val="1"/>
        </dgm:presLayoutVars>
      </dgm:prSet>
      <dgm:spPr/>
    </dgm:pt>
    <dgm:pt modelId="{C74FDA1E-9BC7-4FAA-A942-1EDF247DB63D}" type="pres">
      <dgm:prSet presAssocID="{C6720402-CFBD-4950-B8FA-6E0F030E0BAA}" presName="descendantText" presStyleLbl="alignAccFollowNode1" presStyleIdx="0" presStyleCnt="5">
        <dgm:presLayoutVars>
          <dgm:bulletEnabled val="1"/>
        </dgm:presLayoutVars>
      </dgm:prSet>
      <dgm:spPr/>
    </dgm:pt>
    <dgm:pt modelId="{E7B4AC75-8330-490F-90AA-9176A9825EB5}" type="pres">
      <dgm:prSet presAssocID="{5DAB8169-A067-431B-A770-010E2A4D4352}" presName="sp" presStyleCnt="0"/>
      <dgm:spPr/>
    </dgm:pt>
    <dgm:pt modelId="{57652469-585A-4893-AF8A-9B86948B97B4}" type="pres">
      <dgm:prSet presAssocID="{F75AE30B-A437-4C87-BDA7-0A5BFB2FDAC2}" presName="linNode" presStyleCnt="0"/>
      <dgm:spPr/>
    </dgm:pt>
    <dgm:pt modelId="{8988EFC2-2D78-4849-AB87-51B9636065B3}" type="pres">
      <dgm:prSet presAssocID="{F75AE30B-A437-4C87-BDA7-0A5BFB2FDAC2}" presName="parentText" presStyleLbl="node1" presStyleIdx="1" presStyleCnt="5">
        <dgm:presLayoutVars>
          <dgm:chMax val="1"/>
          <dgm:bulletEnabled val="1"/>
        </dgm:presLayoutVars>
      </dgm:prSet>
      <dgm:spPr/>
    </dgm:pt>
    <dgm:pt modelId="{FEC4618E-59E5-4212-B7BF-5C841EC9D3C6}" type="pres">
      <dgm:prSet presAssocID="{F75AE30B-A437-4C87-BDA7-0A5BFB2FDAC2}" presName="descendantText" presStyleLbl="alignAccFollowNode1" presStyleIdx="1" presStyleCnt="5">
        <dgm:presLayoutVars>
          <dgm:bulletEnabled val="1"/>
        </dgm:presLayoutVars>
      </dgm:prSet>
      <dgm:spPr/>
    </dgm:pt>
    <dgm:pt modelId="{88009A8D-0A06-409D-8C07-5A3CD5A3330D}" type="pres">
      <dgm:prSet presAssocID="{7774691F-2C27-4EA6-BF98-ECD2F116AB37}" presName="sp" presStyleCnt="0"/>
      <dgm:spPr/>
    </dgm:pt>
    <dgm:pt modelId="{C9E180DF-34AE-49C3-B252-54370C120223}" type="pres">
      <dgm:prSet presAssocID="{6ADA0DC2-37F8-492D-863A-185A59A18708}" presName="linNode" presStyleCnt="0"/>
      <dgm:spPr/>
    </dgm:pt>
    <dgm:pt modelId="{B6A47FA6-A8A2-49BB-A312-324105F36B23}" type="pres">
      <dgm:prSet presAssocID="{6ADA0DC2-37F8-492D-863A-185A59A18708}" presName="parentText" presStyleLbl="node1" presStyleIdx="2" presStyleCnt="5">
        <dgm:presLayoutVars>
          <dgm:chMax val="1"/>
          <dgm:bulletEnabled val="1"/>
        </dgm:presLayoutVars>
      </dgm:prSet>
      <dgm:spPr/>
    </dgm:pt>
    <dgm:pt modelId="{A6473E75-06B1-4520-B8AD-4D694132AAC4}" type="pres">
      <dgm:prSet presAssocID="{6ADA0DC2-37F8-492D-863A-185A59A18708}" presName="descendantText" presStyleLbl="alignAccFollowNode1" presStyleIdx="2" presStyleCnt="5">
        <dgm:presLayoutVars>
          <dgm:bulletEnabled val="1"/>
        </dgm:presLayoutVars>
      </dgm:prSet>
      <dgm:spPr/>
    </dgm:pt>
    <dgm:pt modelId="{AED09610-986A-4A77-B318-CF3BABB0AC42}" type="pres">
      <dgm:prSet presAssocID="{E6315305-12B5-4358-B41B-3708543A2A39}" presName="sp" presStyleCnt="0"/>
      <dgm:spPr/>
    </dgm:pt>
    <dgm:pt modelId="{600ED42C-E4CF-4A36-A1C6-12ABA6DE972D}" type="pres">
      <dgm:prSet presAssocID="{59C59E70-C51D-4BC0-B137-2DB2FBF5CCB3}" presName="linNode" presStyleCnt="0"/>
      <dgm:spPr/>
    </dgm:pt>
    <dgm:pt modelId="{890DD4DE-B37A-4422-ABD6-761E2679814F}" type="pres">
      <dgm:prSet presAssocID="{59C59E70-C51D-4BC0-B137-2DB2FBF5CCB3}" presName="parentText" presStyleLbl="node1" presStyleIdx="3" presStyleCnt="5">
        <dgm:presLayoutVars>
          <dgm:chMax val="1"/>
          <dgm:bulletEnabled val="1"/>
        </dgm:presLayoutVars>
      </dgm:prSet>
      <dgm:spPr/>
    </dgm:pt>
    <dgm:pt modelId="{41322635-5E6F-4B79-9DB5-16D67FFF695A}" type="pres">
      <dgm:prSet presAssocID="{59C59E70-C51D-4BC0-B137-2DB2FBF5CCB3}" presName="descendantText" presStyleLbl="alignAccFollowNode1" presStyleIdx="3" presStyleCnt="5">
        <dgm:presLayoutVars>
          <dgm:bulletEnabled val="1"/>
        </dgm:presLayoutVars>
      </dgm:prSet>
      <dgm:spPr/>
    </dgm:pt>
    <dgm:pt modelId="{FBAEE1B8-7C48-4B4F-A544-139CFE519424}" type="pres">
      <dgm:prSet presAssocID="{245A64F5-2A4E-4AD7-B96F-D255741530F0}" presName="sp" presStyleCnt="0"/>
      <dgm:spPr/>
    </dgm:pt>
    <dgm:pt modelId="{CC804843-221D-4179-8410-ECBC2F3A2A6C}" type="pres">
      <dgm:prSet presAssocID="{F855E414-87AD-47FE-B8DE-840573C8042D}" presName="linNode" presStyleCnt="0"/>
      <dgm:spPr/>
    </dgm:pt>
    <dgm:pt modelId="{EC2F178E-6EEA-4568-B923-998DBE25F958}" type="pres">
      <dgm:prSet presAssocID="{F855E414-87AD-47FE-B8DE-840573C8042D}" presName="parentText" presStyleLbl="node1" presStyleIdx="4" presStyleCnt="5">
        <dgm:presLayoutVars>
          <dgm:chMax val="1"/>
          <dgm:bulletEnabled val="1"/>
        </dgm:presLayoutVars>
      </dgm:prSet>
      <dgm:spPr/>
    </dgm:pt>
    <dgm:pt modelId="{E751755C-1DB3-4F6F-BDE1-FA7371822F94}" type="pres">
      <dgm:prSet presAssocID="{F855E414-87AD-47FE-B8DE-840573C8042D}" presName="descendantText" presStyleLbl="alignAccFollowNode1" presStyleIdx="4" presStyleCnt="5">
        <dgm:presLayoutVars>
          <dgm:bulletEnabled val="1"/>
        </dgm:presLayoutVars>
      </dgm:prSet>
      <dgm:spPr/>
    </dgm:pt>
  </dgm:ptLst>
  <dgm:cxnLst>
    <dgm:cxn modelId="{BF75CB20-683C-4B86-AA29-2360AA393283}" srcId="{973A06FB-85FF-4926-A8CE-15B7C5DEA369}" destId="{F75AE30B-A437-4C87-BDA7-0A5BFB2FDAC2}" srcOrd="1" destOrd="0" parTransId="{3DF7E7FE-AFC3-4291-BFFC-D55CDE2B714D}" sibTransId="{7774691F-2C27-4EA6-BF98-ECD2F116AB37}"/>
    <dgm:cxn modelId="{DD1470EC-BCBD-4E03-8EBC-33E3FD103105}" srcId="{59C59E70-C51D-4BC0-B137-2DB2FBF5CCB3}" destId="{24C9CC84-5BA8-4889-8D34-9A39132DB8CC}" srcOrd="0" destOrd="0" parTransId="{B03E5DB1-00DF-4AA3-8CE6-834FFD46465B}" sibTransId="{FD16915A-91E6-42B6-9945-FBDBE8D5674D}"/>
    <dgm:cxn modelId="{6F1DDD0E-9170-4F98-AE50-71970B7684F7}" srcId="{C6720402-CFBD-4950-B8FA-6E0F030E0BAA}" destId="{261D2ADA-DC77-436E-9264-126FA9038539}" srcOrd="2" destOrd="0" parTransId="{63A017EC-A84D-4456-8155-5014446F1663}" sibTransId="{BAF58E2A-A56D-4847-8864-6746B4114C61}"/>
    <dgm:cxn modelId="{C2AC0B99-0F4B-4BE6-82E1-1E6CB816B786}" srcId="{F75AE30B-A437-4C87-BDA7-0A5BFB2FDAC2}" destId="{82593BCE-AA12-41A8-BBBD-46A8C58DFED0}" srcOrd="2" destOrd="0" parTransId="{74187241-0CC6-4F83-BFEE-BC157F216913}" sibTransId="{0A3FA1A4-7B75-49C1-AB7F-CEE78FF9E7B2}"/>
    <dgm:cxn modelId="{0781ADBA-FA42-447C-9A00-96442019B1C7}" type="presOf" srcId="{0F92C10F-7B89-4DEC-AB9B-21D234F07E21}" destId="{E751755C-1DB3-4F6F-BDE1-FA7371822F94}" srcOrd="0" destOrd="1" presId="urn:microsoft.com/office/officeart/2005/8/layout/vList5"/>
    <dgm:cxn modelId="{DA636294-A8DF-4B01-B57F-D500A76E895A}" type="presOf" srcId="{6A590075-BA45-4F78-80D5-DA312AAD1A2F}" destId="{FEC4618E-59E5-4212-B7BF-5C841EC9D3C6}" srcOrd="0" destOrd="0" presId="urn:microsoft.com/office/officeart/2005/8/layout/vList5"/>
    <dgm:cxn modelId="{5868367D-D278-44AE-9D72-DBF6049683ED}" srcId="{F75AE30B-A437-4C87-BDA7-0A5BFB2FDAC2}" destId="{6A590075-BA45-4F78-80D5-DA312AAD1A2F}" srcOrd="0" destOrd="0" parTransId="{C87E3161-484D-47EF-9A18-FD1863855AC1}" sibTransId="{A789AE6A-A681-46BB-A687-50A976E9BC75}"/>
    <dgm:cxn modelId="{8CA9ABD2-B75D-4F29-8075-E250B5D22A62}" type="presOf" srcId="{261D2ADA-DC77-436E-9264-126FA9038539}" destId="{C74FDA1E-9BC7-4FAA-A942-1EDF247DB63D}" srcOrd="0" destOrd="2" presId="urn:microsoft.com/office/officeart/2005/8/layout/vList5"/>
    <dgm:cxn modelId="{885912B9-FF8E-43A2-8612-B392212B10AD}" type="presOf" srcId="{59C59E70-C51D-4BC0-B137-2DB2FBF5CCB3}" destId="{890DD4DE-B37A-4422-ABD6-761E2679814F}" srcOrd="0" destOrd="0" presId="urn:microsoft.com/office/officeart/2005/8/layout/vList5"/>
    <dgm:cxn modelId="{BC7D3FB2-1792-43EF-A3D2-914728476A64}" type="presOf" srcId="{F75AE30B-A437-4C87-BDA7-0A5BFB2FDAC2}" destId="{8988EFC2-2D78-4849-AB87-51B9636065B3}" srcOrd="0" destOrd="0" presId="urn:microsoft.com/office/officeart/2005/8/layout/vList5"/>
    <dgm:cxn modelId="{2B44DE3F-440A-4404-993C-3A67159D2E4B}" type="presOf" srcId="{973A06FB-85FF-4926-A8CE-15B7C5DEA369}" destId="{45D7F5CD-E344-4659-83C9-F86F8CA156C9}" srcOrd="0" destOrd="0" presId="urn:microsoft.com/office/officeart/2005/8/layout/vList5"/>
    <dgm:cxn modelId="{4AD13F61-6499-4E27-BDF8-D2A9F85E3578}" srcId="{F855E414-87AD-47FE-B8DE-840573C8042D}" destId="{740A2AB1-82A0-45B6-AA11-9DB48639C625}" srcOrd="0" destOrd="0" parTransId="{B42EB162-727B-41AF-9C07-5873AAFC8777}" sibTransId="{E3BBB9F4-3E13-4C05-BCBC-098A2F6F2802}"/>
    <dgm:cxn modelId="{C10C0D2F-97E7-4B1E-8A24-34EDE556942A}" srcId="{6ADA0DC2-37F8-492D-863A-185A59A18708}" destId="{B58A7EA2-07CF-48A4-B7B6-E6CEC714893A}" srcOrd="0" destOrd="0" parTransId="{6986A1E2-7B8D-4006-BC9A-1068FCFD20F2}" sibTransId="{5C02C885-32D0-442E-8A2E-B7AAE34C9BA6}"/>
    <dgm:cxn modelId="{A005162E-3075-4C0F-9BB7-030C79395EBE}" type="presOf" srcId="{8897BCA2-C5A1-4DD5-957A-A171EF40EF3D}" destId="{C74FDA1E-9BC7-4FAA-A942-1EDF247DB63D}" srcOrd="0" destOrd="0" presId="urn:microsoft.com/office/officeart/2005/8/layout/vList5"/>
    <dgm:cxn modelId="{E034C9F8-EE00-4AEF-83D0-5A2FF2C231B0}" type="presOf" srcId="{F855E414-87AD-47FE-B8DE-840573C8042D}" destId="{EC2F178E-6EEA-4568-B923-998DBE25F958}" srcOrd="0" destOrd="0" presId="urn:microsoft.com/office/officeart/2005/8/layout/vList5"/>
    <dgm:cxn modelId="{F09A00B4-DE58-4C37-8045-ACED4FFEE1DA}" srcId="{C6720402-CFBD-4950-B8FA-6E0F030E0BAA}" destId="{8897BCA2-C5A1-4DD5-957A-A171EF40EF3D}" srcOrd="0" destOrd="0" parTransId="{2CFC0B3D-1284-4D7F-BE56-C725E23267ED}" sibTransId="{46AA9B76-AF0E-4818-AB03-853DFB7CC2F8}"/>
    <dgm:cxn modelId="{447E1499-21E8-4B40-8FB5-CC14C74E0BE4}" srcId="{973A06FB-85FF-4926-A8CE-15B7C5DEA369}" destId="{F855E414-87AD-47FE-B8DE-840573C8042D}" srcOrd="4" destOrd="0" parTransId="{BA48DE14-B91C-4AFD-B6BF-DA464BA71855}" sibTransId="{6E01D7FB-B2A7-44DB-87F4-AF89805F64D0}"/>
    <dgm:cxn modelId="{0EA40DBF-2C5C-409C-A1A9-7533585FBCA2}" type="presOf" srcId="{82593BCE-AA12-41A8-BBBD-46A8C58DFED0}" destId="{FEC4618E-59E5-4212-B7BF-5C841EC9D3C6}" srcOrd="0" destOrd="2" presId="urn:microsoft.com/office/officeart/2005/8/layout/vList5"/>
    <dgm:cxn modelId="{756594A9-FDAE-4135-85E6-CD4B65142B74}" srcId="{F75AE30B-A437-4C87-BDA7-0A5BFB2FDAC2}" destId="{36A2B1D0-DF69-44AD-9DEC-F479D8E98CF0}" srcOrd="1" destOrd="0" parTransId="{A0B4F025-A168-46E5-A6A6-0F0C45FD5EE5}" sibTransId="{2353D502-F30D-4262-81B9-ABA2DFBBBD9E}"/>
    <dgm:cxn modelId="{D592DD9C-B3C2-4CD1-8344-768D0B30791D}" srcId="{C6720402-CFBD-4950-B8FA-6E0F030E0BAA}" destId="{2A2D5602-FAD9-4184-A847-BA19649188F0}" srcOrd="1" destOrd="0" parTransId="{520AD546-68C0-4E0A-B7DB-8738B84AB24B}" sibTransId="{BCC5C779-C397-46BF-A31C-5956B17AC73C}"/>
    <dgm:cxn modelId="{1E6B228B-9540-425C-9A98-34DD52F3FE8E}" type="presOf" srcId="{C6720402-CFBD-4950-B8FA-6E0F030E0BAA}" destId="{EE26422A-AD84-42B5-BE93-449E023EFB4E}" srcOrd="0" destOrd="0" presId="urn:microsoft.com/office/officeart/2005/8/layout/vList5"/>
    <dgm:cxn modelId="{E1CB6AB7-5AB1-4170-A95C-604043A0F4B4}" srcId="{F855E414-87AD-47FE-B8DE-840573C8042D}" destId="{0F92C10F-7B89-4DEC-AB9B-21D234F07E21}" srcOrd="1" destOrd="0" parTransId="{1E0E76ED-0613-4A5D-B518-F822BCDEC2E5}" sibTransId="{62E61E6A-5C25-49C6-9E8E-DD3DBCB66196}"/>
    <dgm:cxn modelId="{45CF5DC8-F8C4-4BDA-91B3-8EA205E60206}" srcId="{F855E414-87AD-47FE-B8DE-840573C8042D}" destId="{F3EB7235-0692-4396-BBD2-D25957553D1E}" srcOrd="2" destOrd="0" parTransId="{5F35A456-EBB8-424D-A2DF-E58485067A1F}" sibTransId="{B12B518E-90B8-466C-9457-AF81CA636940}"/>
    <dgm:cxn modelId="{CB604F46-949C-4228-BD63-B54DFE47A2D1}" srcId="{973A06FB-85FF-4926-A8CE-15B7C5DEA369}" destId="{C6720402-CFBD-4950-B8FA-6E0F030E0BAA}" srcOrd="0" destOrd="0" parTransId="{CFD3C106-261C-4A6E-A8BC-0C04E5E945E7}" sibTransId="{5DAB8169-A067-431B-A770-010E2A4D4352}"/>
    <dgm:cxn modelId="{B330E058-61D2-4297-AE79-CB42AED1D124}" srcId="{973A06FB-85FF-4926-A8CE-15B7C5DEA369}" destId="{59C59E70-C51D-4BC0-B137-2DB2FBF5CCB3}" srcOrd="3" destOrd="0" parTransId="{E4DC715F-9262-4B71-8DD7-4593DCB1ADF7}" sibTransId="{245A64F5-2A4E-4AD7-B96F-D255741530F0}"/>
    <dgm:cxn modelId="{6EC4A58D-15CB-4BB9-936D-F40D56B7DB3F}" type="presOf" srcId="{2A2D5602-FAD9-4184-A847-BA19649188F0}" destId="{C74FDA1E-9BC7-4FAA-A942-1EDF247DB63D}" srcOrd="0" destOrd="1" presId="urn:microsoft.com/office/officeart/2005/8/layout/vList5"/>
    <dgm:cxn modelId="{E35141F5-27A5-4365-95F5-7D0F924A0ED2}" type="presOf" srcId="{36A2B1D0-DF69-44AD-9DEC-F479D8E98CF0}" destId="{FEC4618E-59E5-4212-B7BF-5C841EC9D3C6}" srcOrd="0" destOrd="1" presId="urn:microsoft.com/office/officeart/2005/8/layout/vList5"/>
    <dgm:cxn modelId="{DE542B42-45C8-4711-910B-2E8D850C7AAD}" type="presOf" srcId="{24C9CC84-5BA8-4889-8D34-9A39132DB8CC}" destId="{41322635-5E6F-4B79-9DB5-16D67FFF695A}" srcOrd="0" destOrd="0" presId="urn:microsoft.com/office/officeart/2005/8/layout/vList5"/>
    <dgm:cxn modelId="{D6868569-371D-42FC-8AB3-3673BAB9C6F1}" type="presOf" srcId="{B58A7EA2-07CF-48A4-B7B6-E6CEC714893A}" destId="{A6473E75-06B1-4520-B8AD-4D694132AAC4}" srcOrd="0" destOrd="0" presId="urn:microsoft.com/office/officeart/2005/8/layout/vList5"/>
    <dgm:cxn modelId="{A0E154D7-BC77-44B1-9AEB-65AA9C29C0FF}" type="presOf" srcId="{6ADA0DC2-37F8-492D-863A-185A59A18708}" destId="{B6A47FA6-A8A2-49BB-A312-324105F36B23}" srcOrd="0" destOrd="0" presId="urn:microsoft.com/office/officeart/2005/8/layout/vList5"/>
    <dgm:cxn modelId="{30CBA59D-2E9C-45B1-B84B-D2C72A54871A}" type="presOf" srcId="{740A2AB1-82A0-45B6-AA11-9DB48639C625}" destId="{E751755C-1DB3-4F6F-BDE1-FA7371822F94}" srcOrd="0" destOrd="0" presId="urn:microsoft.com/office/officeart/2005/8/layout/vList5"/>
    <dgm:cxn modelId="{EF5F474E-ABE4-48B7-B600-C62DC8F18B48}" srcId="{59C59E70-C51D-4BC0-B137-2DB2FBF5CCB3}" destId="{D7711127-3A83-4C27-8571-3E47CFDACBB6}" srcOrd="1" destOrd="0" parTransId="{4B4F8A8C-579B-4ABD-98ED-416DDC6DC522}" sibTransId="{07C31C02-29EE-4359-A19F-AF340DF9FB5D}"/>
    <dgm:cxn modelId="{90B38887-19F6-4C6D-953D-EE4E445A4344}" type="presOf" srcId="{D7711127-3A83-4C27-8571-3E47CFDACBB6}" destId="{41322635-5E6F-4B79-9DB5-16D67FFF695A}" srcOrd="0" destOrd="1" presId="urn:microsoft.com/office/officeart/2005/8/layout/vList5"/>
    <dgm:cxn modelId="{B81179D4-F6CD-4AB3-9089-7F3CB3E99957}" type="presOf" srcId="{F3EB7235-0692-4396-BBD2-D25957553D1E}" destId="{E751755C-1DB3-4F6F-BDE1-FA7371822F94}" srcOrd="0" destOrd="2" presId="urn:microsoft.com/office/officeart/2005/8/layout/vList5"/>
    <dgm:cxn modelId="{7C1B1F06-EF27-4B66-8202-261224F47A3C}" srcId="{973A06FB-85FF-4926-A8CE-15B7C5DEA369}" destId="{6ADA0DC2-37F8-492D-863A-185A59A18708}" srcOrd="2" destOrd="0" parTransId="{92D88054-C416-4474-9774-46A86485DCFB}" sibTransId="{E6315305-12B5-4358-B41B-3708543A2A39}"/>
    <dgm:cxn modelId="{E744EDFB-5BBF-435B-9F5D-E646E5F65995}" type="presParOf" srcId="{45D7F5CD-E344-4659-83C9-F86F8CA156C9}" destId="{9B70CFB7-7B5E-4BE7-B2CA-B641367A8DA1}" srcOrd="0" destOrd="0" presId="urn:microsoft.com/office/officeart/2005/8/layout/vList5"/>
    <dgm:cxn modelId="{34232569-ACDC-42F7-824C-CCB84C373027}" type="presParOf" srcId="{9B70CFB7-7B5E-4BE7-B2CA-B641367A8DA1}" destId="{EE26422A-AD84-42B5-BE93-449E023EFB4E}" srcOrd="0" destOrd="0" presId="urn:microsoft.com/office/officeart/2005/8/layout/vList5"/>
    <dgm:cxn modelId="{174ED624-F32A-42C7-8246-9B329E1993DB}" type="presParOf" srcId="{9B70CFB7-7B5E-4BE7-B2CA-B641367A8DA1}" destId="{C74FDA1E-9BC7-4FAA-A942-1EDF247DB63D}" srcOrd="1" destOrd="0" presId="urn:microsoft.com/office/officeart/2005/8/layout/vList5"/>
    <dgm:cxn modelId="{46599561-6B1A-4A5B-A50D-5A1790FC91FC}" type="presParOf" srcId="{45D7F5CD-E344-4659-83C9-F86F8CA156C9}" destId="{E7B4AC75-8330-490F-90AA-9176A9825EB5}" srcOrd="1" destOrd="0" presId="urn:microsoft.com/office/officeart/2005/8/layout/vList5"/>
    <dgm:cxn modelId="{CA470179-CD3F-4AA7-A2E9-7F8F5D4DF3AA}" type="presParOf" srcId="{45D7F5CD-E344-4659-83C9-F86F8CA156C9}" destId="{57652469-585A-4893-AF8A-9B86948B97B4}" srcOrd="2" destOrd="0" presId="urn:microsoft.com/office/officeart/2005/8/layout/vList5"/>
    <dgm:cxn modelId="{B9CB073E-9F2B-4AF5-A535-E9AC5FA3C240}" type="presParOf" srcId="{57652469-585A-4893-AF8A-9B86948B97B4}" destId="{8988EFC2-2D78-4849-AB87-51B9636065B3}" srcOrd="0" destOrd="0" presId="urn:microsoft.com/office/officeart/2005/8/layout/vList5"/>
    <dgm:cxn modelId="{A47B0AD4-3AFA-4C9B-9EBD-C8B9CE216D80}" type="presParOf" srcId="{57652469-585A-4893-AF8A-9B86948B97B4}" destId="{FEC4618E-59E5-4212-B7BF-5C841EC9D3C6}" srcOrd="1" destOrd="0" presId="urn:microsoft.com/office/officeart/2005/8/layout/vList5"/>
    <dgm:cxn modelId="{C078085F-2B3A-44B4-8898-0E55878095C9}" type="presParOf" srcId="{45D7F5CD-E344-4659-83C9-F86F8CA156C9}" destId="{88009A8D-0A06-409D-8C07-5A3CD5A3330D}" srcOrd="3" destOrd="0" presId="urn:microsoft.com/office/officeart/2005/8/layout/vList5"/>
    <dgm:cxn modelId="{0A9D2671-C9C8-4F4F-9F96-F5AD0E45917B}" type="presParOf" srcId="{45D7F5CD-E344-4659-83C9-F86F8CA156C9}" destId="{C9E180DF-34AE-49C3-B252-54370C120223}" srcOrd="4" destOrd="0" presId="urn:microsoft.com/office/officeart/2005/8/layout/vList5"/>
    <dgm:cxn modelId="{FD7F5D3C-444E-49FB-A197-C7DCC8A37C26}" type="presParOf" srcId="{C9E180DF-34AE-49C3-B252-54370C120223}" destId="{B6A47FA6-A8A2-49BB-A312-324105F36B23}" srcOrd="0" destOrd="0" presId="urn:microsoft.com/office/officeart/2005/8/layout/vList5"/>
    <dgm:cxn modelId="{A014C9F4-63B5-4DE7-A92D-593C2C0B09BD}" type="presParOf" srcId="{C9E180DF-34AE-49C3-B252-54370C120223}" destId="{A6473E75-06B1-4520-B8AD-4D694132AAC4}" srcOrd="1" destOrd="0" presId="urn:microsoft.com/office/officeart/2005/8/layout/vList5"/>
    <dgm:cxn modelId="{CF95D65D-BE24-43FC-97EA-3132C31647D0}" type="presParOf" srcId="{45D7F5CD-E344-4659-83C9-F86F8CA156C9}" destId="{AED09610-986A-4A77-B318-CF3BABB0AC42}" srcOrd="5" destOrd="0" presId="urn:microsoft.com/office/officeart/2005/8/layout/vList5"/>
    <dgm:cxn modelId="{EA20ED23-CA3B-4154-9892-A658FBD04208}" type="presParOf" srcId="{45D7F5CD-E344-4659-83C9-F86F8CA156C9}" destId="{600ED42C-E4CF-4A36-A1C6-12ABA6DE972D}" srcOrd="6" destOrd="0" presId="urn:microsoft.com/office/officeart/2005/8/layout/vList5"/>
    <dgm:cxn modelId="{82EA280C-0FEA-44F1-AAA8-B81D0C926B4F}" type="presParOf" srcId="{600ED42C-E4CF-4A36-A1C6-12ABA6DE972D}" destId="{890DD4DE-B37A-4422-ABD6-761E2679814F}" srcOrd="0" destOrd="0" presId="urn:microsoft.com/office/officeart/2005/8/layout/vList5"/>
    <dgm:cxn modelId="{D7029E77-AFE2-4383-B62C-8264F6C5AE3B}" type="presParOf" srcId="{600ED42C-E4CF-4A36-A1C6-12ABA6DE972D}" destId="{41322635-5E6F-4B79-9DB5-16D67FFF695A}" srcOrd="1" destOrd="0" presId="urn:microsoft.com/office/officeart/2005/8/layout/vList5"/>
    <dgm:cxn modelId="{2805EABB-1A8F-4699-866B-8193E48F3A9E}" type="presParOf" srcId="{45D7F5CD-E344-4659-83C9-F86F8CA156C9}" destId="{FBAEE1B8-7C48-4B4F-A544-139CFE519424}" srcOrd="7" destOrd="0" presId="urn:microsoft.com/office/officeart/2005/8/layout/vList5"/>
    <dgm:cxn modelId="{985F7A1A-5400-4742-AC03-4AC961696319}" type="presParOf" srcId="{45D7F5CD-E344-4659-83C9-F86F8CA156C9}" destId="{CC804843-221D-4179-8410-ECBC2F3A2A6C}" srcOrd="8" destOrd="0" presId="urn:microsoft.com/office/officeart/2005/8/layout/vList5"/>
    <dgm:cxn modelId="{DDFED0A0-9FFD-4CB2-A710-D58E7BC06AC1}" type="presParOf" srcId="{CC804843-221D-4179-8410-ECBC2F3A2A6C}" destId="{EC2F178E-6EEA-4568-B923-998DBE25F958}" srcOrd="0" destOrd="0" presId="urn:microsoft.com/office/officeart/2005/8/layout/vList5"/>
    <dgm:cxn modelId="{41DE9995-D4B7-4A55-9FBD-22FC5DCD7AA6}" type="presParOf" srcId="{CC804843-221D-4179-8410-ECBC2F3A2A6C}" destId="{E751755C-1DB3-4F6F-BDE1-FA7371822F9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367FD823-3668-4656-BA28-F4A2BD443E24}"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498615BB-630C-423A-917A-350F3E4FAC74}">
      <dgm:prSet/>
      <dgm:spPr/>
      <dgm:t>
        <a:bodyPr/>
        <a:lstStyle/>
        <a:p>
          <a:pPr rtl="0" eaLnBrk="1" latinLnBrk="0" hangingPunct="1"/>
          <a:r>
            <a:rPr lang="en-US"/>
            <a:t>Every region is writeable</a:t>
          </a:r>
        </a:p>
      </dgm:t>
    </dgm:pt>
    <dgm:pt modelId="{8A207EC7-8830-461B-8259-778E9C58587A}" type="parTrans" cxnId="{D0B56ED6-B4AA-4D89-9152-26AECD12E21F}">
      <dgm:prSet/>
      <dgm:spPr/>
      <dgm:t>
        <a:bodyPr/>
        <a:lstStyle/>
        <a:p>
          <a:endParaRPr lang="en-US"/>
        </a:p>
      </dgm:t>
    </dgm:pt>
    <dgm:pt modelId="{641F64E6-C20C-4232-A6CF-54F50FEE6DAB}" type="sibTrans" cxnId="{D0B56ED6-B4AA-4D89-9152-26AECD12E21F}">
      <dgm:prSet/>
      <dgm:spPr/>
      <dgm:t>
        <a:bodyPr/>
        <a:lstStyle/>
        <a:p>
          <a:endParaRPr lang="en-US"/>
        </a:p>
      </dgm:t>
    </dgm:pt>
    <dgm:pt modelId="{7A70279A-1980-4F6E-8398-ECE4E36FCD9A}">
      <dgm:prSet/>
      <dgm:spPr/>
      <dgm:t>
        <a:bodyPr/>
        <a:lstStyle/>
        <a:p>
          <a:pPr rtl="0" eaLnBrk="1" latinLnBrk="0" hangingPunct="1"/>
          <a:r>
            <a:rPr lang="en-US"/>
            <a:t>Eventual consistency pattern </a:t>
          </a:r>
        </a:p>
      </dgm:t>
    </dgm:pt>
    <dgm:pt modelId="{062D429A-31BB-46FF-91E7-44519E651268}" type="parTrans" cxnId="{1E19269D-4F21-4A77-A965-9540C3A3ED14}">
      <dgm:prSet/>
      <dgm:spPr/>
      <dgm:t>
        <a:bodyPr/>
        <a:lstStyle/>
        <a:p>
          <a:endParaRPr lang="en-US"/>
        </a:p>
      </dgm:t>
    </dgm:pt>
    <dgm:pt modelId="{53F5FD8A-70D4-47A2-9DE5-61D29A38E076}" type="sibTrans" cxnId="{1E19269D-4F21-4A77-A965-9540C3A3ED14}">
      <dgm:prSet/>
      <dgm:spPr/>
      <dgm:t>
        <a:bodyPr/>
        <a:lstStyle/>
        <a:p>
          <a:endParaRPr lang="en-US"/>
        </a:p>
      </dgm:t>
    </dgm:pt>
    <dgm:pt modelId="{9CE58FE3-EAAF-4ADE-9D64-C4EC8715801F}">
      <dgm:prSet/>
      <dgm:spPr/>
      <dgm:t>
        <a:bodyPr/>
        <a:lstStyle/>
        <a:p>
          <a:pPr rtl="0" eaLnBrk="1" latinLnBrk="0" hangingPunct="1"/>
          <a:r>
            <a:rPr lang="en-US"/>
            <a:t>Requires reconciliation processing </a:t>
          </a:r>
        </a:p>
      </dgm:t>
    </dgm:pt>
    <dgm:pt modelId="{292CD3D9-71D6-4DE1-9986-9C1EF7EED5D8}" type="parTrans" cxnId="{7CCE48D2-8E3B-442E-A181-86DB8620C1E9}">
      <dgm:prSet/>
      <dgm:spPr/>
      <dgm:t>
        <a:bodyPr/>
        <a:lstStyle/>
        <a:p>
          <a:endParaRPr lang="en-US"/>
        </a:p>
      </dgm:t>
    </dgm:pt>
    <dgm:pt modelId="{0A3E39D5-1CB2-413A-8BD3-CC96D4037987}" type="sibTrans" cxnId="{7CCE48D2-8E3B-442E-A181-86DB8620C1E9}">
      <dgm:prSet/>
      <dgm:spPr/>
      <dgm:t>
        <a:bodyPr/>
        <a:lstStyle/>
        <a:p>
          <a:endParaRPr lang="en-US"/>
        </a:p>
      </dgm:t>
    </dgm:pt>
    <dgm:pt modelId="{91202309-69AD-4AE3-A75C-4CDF0CACAA45}">
      <dgm:prSet/>
      <dgm:spPr/>
      <dgm:t>
        <a:bodyPr/>
        <a:lstStyle/>
        <a:p>
          <a:pPr rtl="0" eaLnBrk="1" latinLnBrk="0" hangingPunct="1"/>
          <a:r>
            <a:rPr lang="en-US"/>
            <a:t>Built by you based on application needs</a:t>
          </a:r>
        </a:p>
      </dgm:t>
    </dgm:pt>
    <dgm:pt modelId="{E8465697-7C74-48E8-A2C4-ADA56C43F3C7}" type="parTrans" cxnId="{44F327E9-9E9C-4F07-84BE-B92B6C661E0A}">
      <dgm:prSet/>
      <dgm:spPr/>
      <dgm:t>
        <a:bodyPr/>
        <a:lstStyle/>
        <a:p>
          <a:endParaRPr lang="en-US"/>
        </a:p>
      </dgm:t>
    </dgm:pt>
    <dgm:pt modelId="{94A633BA-EEE6-42B7-A959-B6AD213E9C3D}" type="sibTrans" cxnId="{44F327E9-9E9C-4F07-84BE-B92B6C661E0A}">
      <dgm:prSet/>
      <dgm:spPr/>
      <dgm:t>
        <a:bodyPr/>
        <a:lstStyle/>
        <a:p>
          <a:endParaRPr lang="en-US"/>
        </a:p>
      </dgm:t>
    </dgm:pt>
    <dgm:pt modelId="{5D6DBA5F-AED7-418A-894E-D695A714560B}" type="pres">
      <dgm:prSet presAssocID="{367FD823-3668-4656-BA28-F4A2BD443E24}" presName="linear" presStyleCnt="0">
        <dgm:presLayoutVars>
          <dgm:animLvl val="lvl"/>
          <dgm:resizeHandles val="exact"/>
        </dgm:presLayoutVars>
      </dgm:prSet>
      <dgm:spPr/>
    </dgm:pt>
    <dgm:pt modelId="{C5BD5D8C-BA11-490C-8386-FC0D15400793}" type="pres">
      <dgm:prSet presAssocID="{498615BB-630C-423A-917A-350F3E4FAC74}" presName="parentText" presStyleLbl="node1" presStyleIdx="0" presStyleCnt="4">
        <dgm:presLayoutVars>
          <dgm:chMax val="0"/>
          <dgm:bulletEnabled val="1"/>
        </dgm:presLayoutVars>
      </dgm:prSet>
      <dgm:spPr/>
    </dgm:pt>
    <dgm:pt modelId="{EF21F4E9-6456-4C69-B961-E7CEC395AB1C}" type="pres">
      <dgm:prSet presAssocID="{641F64E6-C20C-4232-A6CF-54F50FEE6DAB}" presName="spacer" presStyleCnt="0"/>
      <dgm:spPr/>
    </dgm:pt>
    <dgm:pt modelId="{55E060A3-3CC6-40FD-9F9C-014AE390505C}" type="pres">
      <dgm:prSet presAssocID="{7A70279A-1980-4F6E-8398-ECE4E36FCD9A}" presName="parentText" presStyleLbl="node1" presStyleIdx="1" presStyleCnt="4">
        <dgm:presLayoutVars>
          <dgm:chMax val="0"/>
          <dgm:bulletEnabled val="1"/>
        </dgm:presLayoutVars>
      </dgm:prSet>
      <dgm:spPr/>
    </dgm:pt>
    <dgm:pt modelId="{1FF5A425-4148-40A1-A097-B6F46BC7DC8F}" type="pres">
      <dgm:prSet presAssocID="{53F5FD8A-70D4-47A2-9DE5-61D29A38E076}" presName="spacer" presStyleCnt="0"/>
      <dgm:spPr/>
    </dgm:pt>
    <dgm:pt modelId="{4CA1548D-3801-45D0-ADAA-10DA2E526E75}" type="pres">
      <dgm:prSet presAssocID="{9CE58FE3-EAAF-4ADE-9D64-C4EC8715801F}" presName="parentText" presStyleLbl="node1" presStyleIdx="2" presStyleCnt="4">
        <dgm:presLayoutVars>
          <dgm:chMax val="0"/>
          <dgm:bulletEnabled val="1"/>
        </dgm:presLayoutVars>
      </dgm:prSet>
      <dgm:spPr/>
    </dgm:pt>
    <dgm:pt modelId="{8B445923-1FA4-4416-9EBD-42DD5CA6CF9A}" type="pres">
      <dgm:prSet presAssocID="{0A3E39D5-1CB2-413A-8BD3-CC96D4037987}" presName="spacer" presStyleCnt="0"/>
      <dgm:spPr/>
    </dgm:pt>
    <dgm:pt modelId="{7554AE6C-8C7E-41BA-BD40-D164CA960708}" type="pres">
      <dgm:prSet presAssocID="{91202309-69AD-4AE3-A75C-4CDF0CACAA45}" presName="parentText" presStyleLbl="node1" presStyleIdx="3" presStyleCnt="4">
        <dgm:presLayoutVars>
          <dgm:chMax val="0"/>
          <dgm:bulletEnabled val="1"/>
        </dgm:presLayoutVars>
      </dgm:prSet>
      <dgm:spPr/>
    </dgm:pt>
  </dgm:ptLst>
  <dgm:cxnLst>
    <dgm:cxn modelId="{1E19269D-4F21-4A77-A965-9540C3A3ED14}" srcId="{367FD823-3668-4656-BA28-F4A2BD443E24}" destId="{7A70279A-1980-4F6E-8398-ECE4E36FCD9A}" srcOrd="1" destOrd="0" parTransId="{062D429A-31BB-46FF-91E7-44519E651268}" sibTransId="{53F5FD8A-70D4-47A2-9DE5-61D29A38E076}"/>
    <dgm:cxn modelId="{2302D333-4062-4B19-A021-F1B25532E297}" type="presOf" srcId="{367FD823-3668-4656-BA28-F4A2BD443E24}" destId="{5D6DBA5F-AED7-418A-894E-D695A714560B}" srcOrd="0" destOrd="0" presId="urn:microsoft.com/office/officeart/2005/8/layout/vList2"/>
    <dgm:cxn modelId="{BEB38AB2-A880-4876-A213-A6F58285BDCC}" type="presOf" srcId="{91202309-69AD-4AE3-A75C-4CDF0CACAA45}" destId="{7554AE6C-8C7E-41BA-BD40-D164CA960708}" srcOrd="0" destOrd="0" presId="urn:microsoft.com/office/officeart/2005/8/layout/vList2"/>
    <dgm:cxn modelId="{44F327E9-9E9C-4F07-84BE-B92B6C661E0A}" srcId="{367FD823-3668-4656-BA28-F4A2BD443E24}" destId="{91202309-69AD-4AE3-A75C-4CDF0CACAA45}" srcOrd="3" destOrd="0" parTransId="{E8465697-7C74-48E8-A2C4-ADA56C43F3C7}" sibTransId="{94A633BA-EEE6-42B7-A959-B6AD213E9C3D}"/>
    <dgm:cxn modelId="{1BABE57B-ECEC-4E8A-8DA0-992EAF18789E}" type="presOf" srcId="{9CE58FE3-EAAF-4ADE-9D64-C4EC8715801F}" destId="{4CA1548D-3801-45D0-ADAA-10DA2E526E75}" srcOrd="0" destOrd="0" presId="urn:microsoft.com/office/officeart/2005/8/layout/vList2"/>
    <dgm:cxn modelId="{117CB2AA-EC88-4274-A79A-0FB1E2E7330B}" type="presOf" srcId="{7A70279A-1980-4F6E-8398-ECE4E36FCD9A}" destId="{55E060A3-3CC6-40FD-9F9C-014AE390505C}" srcOrd="0" destOrd="0" presId="urn:microsoft.com/office/officeart/2005/8/layout/vList2"/>
    <dgm:cxn modelId="{D0B56ED6-B4AA-4D89-9152-26AECD12E21F}" srcId="{367FD823-3668-4656-BA28-F4A2BD443E24}" destId="{498615BB-630C-423A-917A-350F3E4FAC74}" srcOrd="0" destOrd="0" parTransId="{8A207EC7-8830-461B-8259-778E9C58587A}" sibTransId="{641F64E6-C20C-4232-A6CF-54F50FEE6DAB}"/>
    <dgm:cxn modelId="{3FCB7652-052F-4596-AAD5-492FF7CD5820}" type="presOf" srcId="{498615BB-630C-423A-917A-350F3E4FAC74}" destId="{C5BD5D8C-BA11-490C-8386-FC0D15400793}" srcOrd="0" destOrd="0" presId="urn:microsoft.com/office/officeart/2005/8/layout/vList2"/>
    <dgm:cxn modelId="{7CCE48D2-8E3B-442E-A181-86DB8620C1E9}" srcId="{367FD823-3668-4656-BA28-F4A2BD443E24}" destId="{9CE58FE3-EAAF-4ADE-9D64-C4EC8715801F}" srcOrd="2" destOrd="0" parTransId="{292CD3D9-71D6-4DE1-9986-9C1EF7EED5D8}" sibTransId="{0A3E39D5-1CB2-413A-8BD3-CC96D4037987}"/>
    <dgm:cxn modelId="{110FC89F-A675-497F-8AA0-D8BF4B39ED31}" type="presParOf" srcId="{5D6DBA5F-AED7-418A-894E-D695A714560B}" destId="{C5BD5D8C-BA11-490C-8386-FC0D15400793}" srcOrd="0" destOrd="0" presId="urn:microsoft.com/office/officeart/2005/8/layout/vList2"/>
    <dgm:cxn modelId="{8AE5024F-EFE8-48EE-8E5E-4B1D3E663DE2}" type="presParOf" srcId="{5D6DBA5F-AED7-418A-894E-D695A714560B}" destId="{EF21F4E9-6456-4C69-B961-E7CEC395AB1C}" srcOrd="1" destOrd="0" presId="urn:microsoft.com/office/officeart/2005/8/layout/vList2"/>
    <dgm:cxn modelId="{40E8C41F-DBB5-4C20-B89F-9F5238BC7146}" type="presParOf" srcId="{5D6DBA5F-AED7-418A-894E-D695A714560B}" destId="{55E060A3-3CC6-40FD-9F9C-014AE390505C}" srcOrd="2" destOrd="0" presId="urn:microsoft.com/office/officeart/2005/8/layout/vList2"/>
    <dgm:cxn modelId="{77BFFD5C-7A0B-427D-A5BC-CBC63C972461}" type="presParOf" srcId="{5D6DBA5F-AED7-418A-894E-D695A714560B}" destId="{1FF5A425-4148-40A1-A097-B6F46BC7DC8F}" srcOrd="3" destOrd="0" presId="urn:microsoft.com/office/officeart/2005/8/layout/vList2"/>
    <dgm:cxn modelId="{EE8A7897-15B5-4FC2-BD30-B5393D03AED6}" type="presParOf" srcId="{5D6DBA5F-AED7-418A-894E-D695A714560B}" destId="{4CA1548D-3801-45D0-ADAA-10DA2E526E75}" srcOrd="4" destOrd="0" presId="urn:microsoft.com/office/officeart/2005/8/layout/vList2"/>
    <dgm:cxn modelId="{F820F694-8266-4D5D-826E-F90A5B6A92F3}" type="presParOf" srcId="{5D6DBA5F-AED7-418A-894E-D695A714560B}" destId="{8B445923-1FA4-4416-9EBD-42DD5CA6CF9A}" srcOrd="5" destOrd="0" presId="urn:microsoft.com/office/officeart/2005/8/layout/vList2"/>
    <dgm:cxn modelId="{3A13BD9E-874D-4278-86BF-4415E6885F37}" type="presParOf" srcId="{5D6DBA5F-AED7-418A-894E-D695A714560B}" destId="{7554AE6C-8C7E-41BA-BD40-D164CA96070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367FD823-3668-4656-BA28-F4A2BD443E24}"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498615BB-630C-423A-917A-350F3E4FAC74}">
      <dgm:prSet/>
      <dgm:spPr/>
      <dgm:t>
        <a:bodyPr/>
        <a:lstStyle/>
        <a:p>
          <a:pPr rtl="0" eaLnBrk="1" latinLnBrk="0" hangingPunct="1"/>
          <a:r>
            <a:rPr lang="en-US" dirty="0"/>
            <a:t>Writes to a central location</a:t>
          </a:r>
        </a:p>
      </dgm:t>
    </dgm:pt>
    <dgm:pt modelId="{8A207EC7-8830-461B-8259-778E9C58587A}" type="parTrans" cxnId="{D0B56ED6-B4AA-4D89-9152-26AECD12E21F}">
      <dgm:prSet/>
      <dgm:spPr/>
      <dgm:t>
        <a:bodyPr/>
        <a:lstStyle/>
        <a:p>
          <a:endParaRPr lang="en-US"/>
        </a:p>
      </dgm:t>
    </dgm:pt>
    <dgm:pt modelId="{641F64E6-C20C-4232-A6CF-54F50FEE6DAB}" type="sibTrans" cxnId="{D0B56ED6-B4AA-4D89-9152-26AECD12E21F}">
      <dgm:prSet/>
      <dgm:spPr/>
      <dgm:t>
        <a:bodyPr/>
        <a:lstStyle/>
        <a:p>
          <a:endParaRPr lang="en-US"/>
        </a:p>
      </dgm:t>
    </dgm:pt>
    <dgm:pt modelId="{640ADB34-AF74-4EAE-9DB7-099B5BBE7B17}">
      <dgm:prSet/>
      <dgm:spPr/>
      <dgm:t>
        <a:bodyPr/>
        <a:lstStyle/>
        <a:p>
          <a:pPr rtl="0" eaLnBrk="1" latinLnBrk="0" hangingPunct="1"/>
          <a:r>
            <a:rPr lang="en-US" dirty="0"/>
            <a:t>Writes all data to all locations</a:t>
          </a:r>
        </a:p>
      </dgm:t>
    </dgm:pt>
    <dgm:pt modelId="{019D4CE2-22C5-4A13-B21B-9A6BA4611169}" type="parTrans" cxnId="{D0589CD0-0401-44FA-8ABB-1476C5621A5D}">
      <dgm:prSet/>
      <dgm:spPr/>
      <dgm:t>
        <a:bodyPr/>
        <a:lstStyle/>
        <a:p>
          <a:endParaRPr lang="en-US"/>
        </a:p>
      </dgm:t>
    </dgm:pt>
    <dgm:pt modelId="{AA940BFF-0369-46D8-842A-BF212AE4FD3D}" type="sibTrans" cxnId="{D0589CD0-0401-44FA-8ABB-1476C5621A5D}">
      <dgm:prSet/>
      <dgm:spPr/>
      <dgm:t>
        <a:bodyPr/>
        <a:lstStyle/>
        <a:p>
          <a:endParaRPr lang="en-US"/>
        </a:p>
      </dgm:t>
    </dgm:pt>
    <dgm:pt modelId="{756C50A3-D103-420E-990E-2EFBDFFE39C4}">
      <dgm:prSet/>
      <dgm:spPr/>
      <dgm:t>
        <a:bodyPr/>
        <a:lstStyle/>
        <a:p>
          <a:pPr rtl="0" eaLnBrk="1" latinLnBrk="0" hangingPunct="1"/>
          <a:r>
            <a:rPr lang="en-US" dirty="0"/>
            <a:t>Uses queues to forward data to all databases</a:t>
          </a:r>
        </a:p>
      </dgm:t>
    </dgm:pt>
    <dgm:pt modelId="{3687B181-96BD-4ABD-B684-7C289B6CB328}" type="parTrans" cxnId="{952FDFCF-6C53-45FD-9EE5-D9E6B6C265F1}">
      <dgm:prSet/>
      <dgm:spPr/>
      <dgm:t>
        <a:bodyPr/>
        <a:lstStyle/>
        <a:p>
          <a:endParaRPr lang="en-US"/>
        </a:p>
      </dgm:t>
    </dgm:pt>
    <dgm:pt modelId="{33F4394D-E773-4817-BA96-0BCCFA118395}" type="sibTrans" cxnId="{952FDFCF-6C53-45FD-9EE5-D9E6B6C265F1}">
      <dgm:prSet/>
      <dgm:spPr/>
      <dgm:t>
        <a:bodyPr/>
        <a:lstStyle/>
        <a:p>
          <a:endParaRPr lang="en-US"/>
        </a:p>
      </dgm:t>
    </dgm:pt>
    <dgm:pt modelId="{B7A8D78C-8CBF-453B-9FAE-8ECE27FF80A0}">
      <dgm:prSet/>
      <dgm:spPr/>
      <dgm:t>
        <a:bodyPr/>
        <a:lstStyle/>
        <a:p>
          <a:pPr rtl="0" eaLnBrk="1" latinLnBrk="0" hangingPunct="1"/>
          <a:r>
            <a:rPr lang="en-US" dirty="0"/>
            <a:t>Eventually consistent database model</a:t>
          </a:r>
        </a:p>
      </dgm:t>
    </dgm:pt>
    <dgm:pt modelId="{1DFAD2A2-E66E-46F2-9E48-27F2E6698DF9}" type="parTrans" cxnId="{4DC72B7C-9F05-49B8-B185-71BDF1873721}">
      <dgm:prSet/>
      <dgm:spPr/>
      <dgm:t>
        <a:bodyPr/>
        <a:lstStyle/>
        <a:p>
          <a:endParaRPr lang="en-US"/>
        </a:p>
      </dgm:t>
    </dgm:pt>
    <dgm:pt modelId="{23AC6521-FE01-44A0-BAB9-84EE8F2C59A0}" type="sibTrans" cxnId="{4DC72B7C-9F05-49B8-B185-71BDF1873721}">
      <dgm:prSet/>
      <dgm:spPr/>
      <dgm:t>
        <a:bodyPr/>
        <a:lstStyle/>
        <a:p>
          <a:endParaRPr lang="en-US"/>
        </a:p>
      </dgm:t>
    </dgm:pt>
    <dgm:pt modelId="{5D6DBA5F-AED7-418A-894E-D695A714560B}" type="pres">
      <dgm:prSet presAssocID="{367FD823-3668-4656-BA28-F4A2BD443E24}" presName="linear" presStyleCnt="0">
        <dgm:presLayoutVars>
          <dgm:animLvl val="lvl"/>
          <dgm:resizeHandles val="exact"/>
        </dgm:presLayoutVars>
      </dgm:prSet>
      <dgm:spPr/>
    </dgm:pt>
    <dgm:pt modelId="{C5BD5D8C-BA11-490C-8386-FC0D15400793}" type="pres">
      <dgm:prSet presAssocID="{498615BB-630C-423A-917A-350F3E4FAC74}" presName="parentText" presStyleLbl="node1" presStyleIdx="0" presStyleCnt="4">
        <dgm:presLayoutVars>
          <dgm:chMax val="0"/>
          <dgm:bulletEnabled val="1"/>
        </dgm:presLayoutVars>
      </dgm:prSet>
      <dgm:spPr/>
    </dgm:pt>
    <dgm:pt modelId="{EF21F4E9-6456-4C69-B961-E7CEC395AB1C}" type="pres">
      <dgm:prSet presAssocID="{641F64E6-C20C-4232-A6CF-54F50FEE6DAB}" presName="spacer" presStyleCnt="0"/>
      <dgm:spPr/>
    </dgm:pt>
    <dgm:pt modelId="{B6D4BAE4-DB81-4C22-BFBB-72882A073638}" type="pres">
      <dgm:prSet presAssocID="{640ADB34-AF74-4EAE-9DB7-099B5BBE7B17}" presName="parentText" presStyleLbl="node1" presStyleIdx="1" presStyleCnt="4">
        <dgm:presLayoutVars>
          <dgm:chMax val="0"/>
          <dgm:bulletEnabled val="1"/>
        </dgm:presLayoutVars>
      </dgm:prSet>
      <dgm:spPr/>
    </dgm:pt>
    <dgm:pt modelId="{5AACEBF3-76FD-4584-B14B-3E64911B9C84}" type="pres">
      <dgm:prSet presAssocID="{AA940BFF-0369-46D8-842A-BF212AE4FD3D}" presName="spacer" presStyleCnt="0"/>
      <dgm:spPr/>
    </dgm:pt>
    <dgm:pt modelId="{EC3DC9EB-8FF0-410C-9541-A3831D4B39E9}" type="pres">
      <dgm:prSet presAssocID="{756C50A3-D103-420E-990E-2EFBDFFE39C4}" presName="parentText" presStyleLbl="node1" presStyleIdx="2" presStyleCnt="4">
        <dgm:presLayoutVars>
          <dgm:chMax val="0"/>
          <dgm:bulletEnabled val="1"/>
        </dgm:presLayoutVars>
      </dgm:prSet>
      <dgm:spPr/>
    </dgm:pt>
    <dgm:pt modelId="{EC6085CA-036C-4A79-9530-A2E11B8EF5CF}" type="pres">
      <dgm:prSet presAssocID="{33F4394D-E773-4817-BA96-0BCCFA118395}" presName="spacer" presStyleCnt="0"/>
      <dgm:spPr/>
    </dgm:pt>
    <dgm:pt modelId="{137B4E26-350B-43D6-9D88-B2088A3BCAD1}" type="pres">
      <dgm:prSet presAssocID="{B7A8D78C-8CBF-453B-9FAE-8ECE27FF80A0}" presName="parentText" presStyleLbl="node1" presStyleIdx="3" presStyleCnt="4">
        <dgm:presLayoutVars>
          <dgm:chMax val="0"/>
          <dgm:bulletEnabled val="1"/>
        </dgm:presLayoutVars>
      </dgm:prSet>
      <dgm:spPr/>
    </dgm:pt>
  </dgm:ptLst>
  <dgm:cxnLst>
    <dgm:cxn modelId="{D0B56ED6-B4AA-4D89-9152-26AECD12E21F}" srcId="{367FD823-3668-4656-BA28-F4A2BD443E24}" destId="{498615BB-630C-423A-917A-350F3E4FAC74}" srcOrd="0" destOrd="0" parTransId="{8A207EC7-8830-461B-8259-778E9C58587A}" sibTransId="{641F64E6-C20C-4232-A6CF-54F50FEE6DAB}"/>
    <dgm:cxn modelId="{2302D333-4062-4B19-A021-F1B25532E297}" type="presOf" srcId="{367FD823-3668-4656-BA28-F4A2BD443E24}" destId="{5D6DBA5F-AED7-418A-894E-D695A714560B}" srcOrd="0" destOrd="0" presId="urn:microsoft.com/office/officeart/2005/8/layout/vList2"/>
    <dgm:cxn modelId="{2956F2D5-E9F6-4C50-B811-F25641D4B4E1}" type="presOf" srcId="{640ADB34-AF74-4EAE-9DB7-099B5BBE7B17}" destId="{B6D4BAE4-DB81-4C22-BFBB-72882A073638}" srcOrd="0" destOrd="0" presId="urn:microsoft.com/office/officeart/2005/8/layout/vList2"/>
    <dgm:cxn modelId="{D0589CD0-0401-44FA-8ABB-1476C5621A5D}" srcId="{367FD823-3668-4656-BA28-F4A2BD443E24}" destId="{640ADB34-AF74-4EAE-9DB7-099B5BBE7B17}" srcOrd="1" destOrd="0" parTransId="{019D4CE2-22C5-4A13-B21B-9A6BA4611169}" sibTransId="{AA940BFF-0369-46D8-842A-BF212AE4FD3D}"/>
    <dgm:cxn modelId="{4DC72B7C-9F05-49B8-B185-71BDF1873721}" srcId="{367FD823-3668-4656-BA28-F4A2BD443E24}" destId="{B7A8D78C-8CBF-453B-9FAE-8ECE27FF80A0}" srcOrd="3" destOrd="0" parTransId="{1DFAD2A2-E66E-46F2-9E48-27F2E6698DF9}" sibTransId="{23AC6521-FE01-44A0-BAB9-84EE8F2C59A0}"/>
    <dgm:cxn modelId="{952FDFCF-6C53-45FD-9EE5-D9E6B6C265F1}" srcId="{367FD823-3668-4656-BA28-F4A2BD443E24}" destId="{756C50A3-D103-420E-990E-2EFBDFFE39C4}" srcOrd="2" destOrd="0" parTransId="{3687B181-96BD-4ABD-B684-7C289B6CB328}" sibTransId="{33F4394D-E773-4817-BA96-0BCCFA118395}"/>
    <dgm:cxn modelId="{36E884AB-93A7-4376-8DC9-D61D3248B0F5}" type="presOf" srcId="{756C50A3-D103-420E-990E-2EFBDFFE39C4}" destId="{EC3DC9EB-8FF0-410C-9541-A3831D4B39E9}" srcOrd="0" destOrd="0" presId="urn:microsoft.com/office/officeart/2005/8/layout/vList2"/>
    <dgm:cxn modelId="{352D723E-0AB5-49B9-A038-EA9BD1E29C92}" type="presOf" srcId="{B7A8D78C-8CBF-453B-9FAE-8ECE27FF80A0}" destId="{137B4E26-350B-43D6-9D88-B2088A3BCAD1}" srcOrd="0" destOrd="0" presId="urn:microsoft.com/office/officeart/2005/8/layout/vList2"/>
    <dgm:cxn modelId="{3FCB7652-052F-4596-AAD5-492FF7CD5820}" type="presOf" srcId="{498615BB-630C-423A-917A-350F3E4FAC74}" destId="{C5BD5D8C-BA11-490C-8386-FC0D15400793}" srcOrd="0" destOrd="0" presId="urn:microsoft.com/office/officeart/2005/8/layout/vList2"/>
    <dgm:cxn modelId="{110FC89F-A675-497F-8AA0-D8BF4B39ED31}" type="presParOf" srcId="{5D6DBA5F-AED7-418A-894E-D695A714560B}" destId="{C5BD5D8C-BA11-490C-8386-FC0D15400793}" srcOrd="0" destOrd="0" presId="urn:microsoft.com/office/officeart/2005/8/layout/vList2"/>
    <dgm:cxn modelId="{E238DCD8-76A5-452E-8635-A22A7672D7A9}" type="presParOf" srcId="{5D6DBA5F-AED7-418A-894E-D695A714560B}" destId="{EF21F4E9-6456-4C69-B961-E7CEC395AB1C}" srcOrd="1" destOrd="0" presId="urn:microsoft.com/office/officeart/2005/8/layout/vList2"/>
    <dgm:cxn modelId="{62F52ED5-FC39-4387-865E-6186AD8B25C5}" type="presParOf" srcId="{5D6DBA5F-AED7-418A-894E-D695A714560B}" destId="{B6D4BAE4-DB81-4C22-BFBB-72882A073638}" srcOrd="2" destOrd="0" presId="urn:microsoft.com/office/officeart/2005/8/layout/vList2"/>
    <dgm:cxn modelId="{5A6B4412-C51C-4F80-8366-F9DE054A6671}" type="presParOf" srcId="{5D6DBA5F-AED7-418A-894E-D695A714560B}" destId="{5AACEBF3-76FD-4584-B14B-3E64911B9C84}" srcOrd="3" destOrd="0" presId="urn:microsoft.com/office/officeart/2005/8/layout/vList2"/>
    <dgm:cxn modelId="{3992BFA7-6C8E-4E67-9116-105CD576556F}" type="presParOf" srcId="{5D6DBA5F-AED7-418A-894E-D695A714560B}" destId="{EC3DC9EB-8FF0-410C-9541-A3831D4B39E9}" srcOrd="4" destOrd="0" presId="urn:microsoft.com/office/officeart/2005/8/layout/vList2"/>
    <dgm:cxn modelId="{214F3EE4-AF49-4183-BA8A-9C2842F230B5}" type="presParOf" srcId="{5D6DBA5F-AED7-418A-894E-D695A714560B}" destId="{EC6085CA-036C-4A79-9530-A2E11B8EF5CF}" srcOrd="5" destOrd="0" presId="urn:microsoft.com/office/officeart/2005/8/layout/vList2"/>
    <dgm:cxn modelId="{354DA8A5-46B7-4DDF-AB06-F46EB52AA4CD}" type="presParOf" srcId="{5D6DBA5F-AED7-418A-894E-D695A714560B}" destId="{137B4E26-350B-43D6-9D88-B2088A3BCAD1}"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59713206-8982-4A30-BD1A-DF0D62EB204A}" type="doc">
      <dgm:prSet loTypeId="urn:microsoft.com/office/officeart/2005/8/layout/hProcess9" loCatId="process" qsTypeId="urn:microsoft.com/office/officeart/2005/8/quickstyle/simple1" qsCatId="simple" csTypeId="urn:microsoft.com/office/officeart/2005/8/colors/colorful1" csCatId="colorful"/>
      <dgm:spPr/>
      <dgm:t>
        <a:bodyPr/>
        <a:lstStyle/>
        <a:p>
          <a:endParaRPr lang="en-US"/>
        </a:p>
      </dgm:t>
    </dgm:pt>
    <dgm:pt modelId="{4F6CAADD-9E84-4EDF-9491-CF06C1069A8C}">
      <dgm:prSet/>
      <dgm:spPr/>
      <dgm:t>
        <a:bodyPr/>
        <a:lstStyle/>
        <a:p>
          <a:pPr rtl="0" eaLnBrk="1" latinLnBrk="0" hangingPunct="1">
            <a:buClrTx/>
            <a:buSzPts val="2800"/>
            <a:buFont typeface="Arial" panose="020B0604020202020204" pitchFamily="34" charset="0"/>
            <a:buChar char="•"/>
          </a:pPr>
          <a:r>
            <a:rPr lang="en-US" dirty="0"/>
            <a:t>Security in Azure</a:t>
          </a:r>
        </a:p>
      </dgm:t>
    </dgm:pt>
    <dgm:pt modelId="{99DDD00E-99CC-4926-A0F1-1D0130F10C54}" type="parTrans" cxnId="{396ED0BC-C6D5-4B08-96A9-B231E1687F7E}">
      <dgm:prSet/>
      <dgm:spPr/>
      <dgm:t>
        <a:bodyPr/>
        <a:lstStyle/>
        <a:p>
          <a:endParaRPr lang="en-US"/>
        </a:p>
      </dgm:t>
    </dgm:pt>
    <dgm:pt modelId="{73C1E828-BB24-4764-93D9-DEE6423E8EF9}" type="sibTrans" cxnId="{396ED0BC-C6D5-4B08-96A9-B231E1687F7E}">
      <dgm:prSet/>
      <dgm:spPr/>
      <dgm:t>
        <a:bodyPr/>
        <a:lstStyle/>
        <a:p>
          <a:endParaRPr lang="en-US"/>
        </a:p>
      </dgm:t>
    </dgm:pt>
    <dgm:pt modelId="{FAFA1D92-265A-4C45-BF93-3DDCB238064F}">
      <dgm:prSet/>
      <dgm:spPr/>
      <dgm:t>
        <a:bodyPr/>
        <a:lstStyle/>
        <a:p>
          <a:pPr rtl="0" eaLnBrk="1" latinLnBrk="0" hangingPunct="1"/>
          <a:r>
            <a:rPr lang="en-US"/>
            <a:t>Availability in Azure</a:t>
          </a:r>
        </a:p>
      </dgm:t>
    </dgm:pt>
    <dgm:pt modelId="{84C46F06-14E4-4388-B647-B0AFBCD81603}" type="parTrans" cxnId="{9CD0CFF6-B238-4F5C-B556-ECD03EBA8B6F}">
      <dgm:prSet/>
      <dgm:spPr/>
      <dgm:t>
        <a:bodyPr/>
        <a:lstStyle/>
        <a:p>
          <a:endParaRPr lang="en-US"/>
        </a:p>
      </dgm:t>
    </dgm:pt>
    <dgm:pt modelId="{7003F07F-3722-45E4-8A9E-218800899F5C}" type="sibTrans" cxnId="{9CD0CFF6-B238-4F5C-B556-ECD03EBA8B6F}">
      <dgm:prSet/>
      <dgm:spPr/>
      <dgm:t>
        <a:bodyPr/>
        <a:lstStyle/>
        <a:p>
          <a:endParaRPr lang="en-US"/>
        </a:p>
      </dgm:t>
    </dgm:pt>
    <dgm:pt modelId="{9429E436-CE06-4DA3-96C0-AA4928D612F0}">
      <dgm:prSet/>
      <dgm:spPr/>
      <dgm:t>
        <a:bodyPr/>
        <a:lstStyle/>
        <a:p>
          <a:pPr rtl="0" eaLnBrk="1" latinLnBrk="0" hangingPunct="1"/>
          <a:r>
            <a:rPr lang="en-US"/>
            <a:t>Scalability in Azure</a:t>
          </a:r>
        </a:p>
      </dgm:t>
    </dgm:pt>
    <dgm:pt modelId="{2FB0F4E8-47C9-420E-AE67-93257E8AEE55}" type="parTrans" cxnId="{DA26AF24-6AB9-4335-88B0-092B02C0F3D6}">
      <dgm:prSet/>
      <dgm:spPr/>
      <dgm:t>
        <a:bodyPr/>
        <a:lstStyle/>
        <a:p>
          <a:endParaRPr lang="en-US"/>
        </a:p>
      </dgm:t>
    </dgm:pt>
    <dgm:pt modelId="{108F8AEA-1881-40CC-8FEC-24F94DA8A795}" type="sibTrans" cxnId="{DA26AF24-6AB9-4335-88B0-092B02C0F3D6}">
      <dgm:prSet/>
      <dgm:spPr/>
      <dgm:t>
        <a:bodyPr/>
        <a:lstStyle/>
        <a:p>
          <a:endParaRPr lang="en-US"/>
        </a:p>
      </dgm:t>
    </dgm:pt>
    <dgm:pt modelId="{29148BE9-4B96-4BCD-8735-5E0DD2302DE8}" type="pres">
      <dgm:prSet presAssocID="{59713206-8982-4A30-BD1A-DF0D62EB204A}" presName="CompostProcess" presStyleCnt="0">
        <dgm:presLayoutVars>
          <dgm:dir/>
          <dgm:resizeHandles val="exact"/>
        </dgm:presLayoutVars>
      </dgm:prSet>
      <dgm:spPr/>
    </dgm:pt>
    <dgm:pt modelId="{4E5A9CA2-F711-4CF6-A382-FE2253EF39E8}" type="pres">
      <dgm:prSet presAssocID="{59713206-8982-4A30-BD1A-DF0D62EB204A}" presName="arrow" presStyleLbl="bgShp" presStyleIdx="0" presStyleCnt="1"/>
      <dgm:spPr/>
    </dgm:pt>
    <dgm:pt modelId="{1B1F9B70-06A1-405E-B0F3-E01195969DC9}" type="pres">
      <dgm:prSet presAssocID="{59713206-8982-4A30-BD1A-DF0D62EB204A}" presName="linearProcess" presStyleCnt="0"/>
      <dgm:spPr/>
    </dgm:pt>
    <dgm:pt modelId="{7F93421D-7D86-430B-A188-99D22B8969E8}" type="pres">
      <dgm:prSet presAssocID="{4F6CAADD-9E84-4EDF-9491-CF06C1069A8C}" presName="textNode" presStyleLbl="node1" presStyleIdx="0" presStyleCnt="3">
        <dgm:presLayoutVars>
          <dgm:bulletEnabled val="1"/>
        </dgm:presLayoutVars>
      </dgm:prSet>
      <dgm:spPr/>
    </dgm:pt>
    <dgm:pt modelId="{F40DFA08-0DEC-44AE-BC9A-280AD411BE73}" type="pres">
      <dgm:prSet presAssocID="{73C1E828-BB24-4764-93D9-DEE6423E8EF9}" presName="sibTrans" presStyleCnt="0"/>
      <dgm:spPr/>
    </dgm:pt>
    <dgm:pt modelId="{88BB8C88-5D0D-4A05-BCA6-EF06DC7951B1}" type="pres">
      <dgm:prSet presAssocID="{FAFA1D92-265A-4C45-BF93-3DDCB238064F}" presName="textNode" presStyleLbl="node1" presStyleIdx="1" presStyleCnt="3">
        <dgm:presLayoutVars>
          <dgm:bulletEnabled val="1"/>
        </dgm:presLayoutVars>
      </dgm:prSet>
      <dgm:spPr/>
    </dgm:pt>
    <dgm:pt modelId="{78ACA974-62CE-4814-97A1-3D3741CB3CDB}" type="pres">
      <dgm:prSet presAssocID="{7003F07F-3722-45E4-8A9E-218800899F5C}" presName="sibTrans" presStyleCnt="0"/>
      <dgm:spPr/>
    </dgm:pt>
    <dgm:pt modelId="{CEC9511C-2AA9-4979-8A79-F1DE166E9D09}" type="pres">
      <dgm:prSet presAssocID="{9429E436-CE06-4DA3-96C0-AA4928D612F0}" presName="textNode" presStyleLbl="node1" presStyleIdx="2" presStyleCnt="3">
        <dgm:presLayoutVars>
          <dgm:bulletEnabled val="1"/>
        </dgm:presLayoutVars>
      </dgm:prSet>
      <dgm:spPr/>
    </dgm:pt>
  </dgm:ptLst>
  <dgm:cxnLst>
    <dgm:cxn modelId="{18F1EF37-6069-48FE-B2AB-828ACA8F29E6}" type="presOf" srcId="{59713206-8982-4A30-BD1A-DF0D62EB204A}" destId="{29148BE9-4B96-4BCD-8735-5E0DD2302DE8}" srcOrd="0" destOrd="0" presId="urn:microsoft.com/office/officeart/2005/8/layout/hProcess9"/>
    <dgm:cxn modelId="{DA26AF24-6AB9-4335-88B0-092B02C0F3D6}" srcId="{59713206-8982-4A30-BD1A-DF0D62EB204A}" destId="{9429E436-CE06-4DA3-96C0-AA4928D612F0}" srcOrd="2" destOrd="0" parTransId="{2FB0F4E8-47C9-420E-AE67-93257E8AEE55}" sibTransId="{108F8AEA-1881-40CC-8FEC-24F94DA8A795}"/>
    <dgm:cxn modelId="{23CD6573-BAF7-42AD-8F99-6EA447B75ED9}" type="presOf" srcId="{FAFA1D92-265A-4C45-BF93-3DDCB238064F}" destId="{88BB8C88-5D0D-4A05-BCA6-EF06DC7951B1}" srcOrd="0" destOrd="0" presId="urn:microsoft.com/office/officeart/2005/8/layout/hProcess9"/>
    <dgm:cxn modelId="{9CD0CFF6-B238-4F5C-B556-ECD03EBA8B6F}" srcId="{59713206-8982-4A30-BD1A-DF0D62EB204A}" destId="{FAFA1D92-265A-4C45-BF93-3DDCB238064F}" srcOrd="1" destOrd="0" parTransId="{84C46F06-14E4-4388-B647-B0AFBCD81603}" sibTransId="{7003F07F-3722-45E4-8A9E-218800899F5C}"/>
    <dgm:cxn modelId="{396ED0BC-C6D5-4B08-96A9-B231E1687F7E}" srcId="{59713206-8982-4A30-BD1A-DF0D62EB204A}" destId="{4F6CAADD-9E84-4EDF-9491-CF06C1069A8C}" srcOrd="0" destOrd="0" parTransId="{99DDD00E-99CC-4926-A0F1-1D0130F10C54}" sibTransId="{73C1E828-BB24-4764-93D9-DEE6423E8EF9}"/>
    <dgm:cxn modelId="{971270D7-8190-487F-8753-ED4BDEDC37EC}" type="presOf" srcId="{9429E436-CE06-4DA3-96C0-AA4928D612F0}" destId="{CEC9511C-2AA9-4979-8A79-F1DE166E9D09}" srcOrd="0" destOrd="0" presId="urn:microsoft.com/office/officeart/2005/8/layout/hProcess9"/>
    <dgm:cxn modelId="{EC72B917-EA03-4316-BB5C-CEEE808C829B}" type="presOf" srcId="{4F6CAADD-9E84-4EDF-9491-CF06C1069A8C}" destId="{7F93421D-7D86-430B-A188-99D22B8969E8}" srcOrd="0" destOrd="0" presId="urn:microsoft.com/office/officeart/2005/8/layout/hProcess9"/>
    <dgm:cxn modelId="{B0F6DA3A-8A54-4762-82FA-CA566C615A03}" type="presParOf" srcId="{29148BE9-4B96-4BCD-8735-5E0DD2302DE8}" destId="{4E5A9CA2-F711-4CF6-A382-FE2253EF39E8}" srcOrd="0" destOrd="0" presId="urn:microsoft.com/office/officeart/2005/8/layout/hProcess9"/>
    <dgm:cxn modelId="{CC067038-A6D6-4F72-8499-3F842558559F}" type="presParOf" srcId="{29148BE9-4B96-4BCD-8735-5E0DD2302DE8}" destId="{1B1F9B70-06A1-405E-B0F3-E01195969DC9}" srcOrd="1" destOrd="0" presId="urn:microsoft.com/office/officeart/2005/8/layout/hProcess9"/>
    <dgm:cxn modelId="{3C776769-41E0-4CB0-A4CF-E9829AE84E20}" type="presParOf" srcId="{1B1F9B70-06A1-405E-B0F3-E01195969DC9}" destId="{7F93421D-7D86-430B-A188-99D22B8969E8}" srcOrd="0" destOrd="0" presId="urn:microsoft.com/office/officeart/2005/8/layout/hProcess9"/>
    <dgm:cxn modelId="{14CEC7EF-C518-48CB-A3CE-1EDD63F24E35}" type="presParOf" srcId="{1B1F9B70-06A1-405E-B0F3-E01195969DC9}" destId="{F40DFA08-0DEC-44AE-BC9A-280AD411BE73}" srcOrd="1" destOrd="0" presId="urn:microsoft.com/office/officeart/2005/8/layout/hProcess9"/>
    <dgm:cxn modelId="{AE05A16A-060F-40AC-ADA4-6C82B635A411}" type="presParOf" srcId="{1B1F9B70-06A1-405E-B0F3-E01195969DC9}" destId="{88BB8C88-5D0D-4A05-BCA6-EF06DC7951B1}" srcOrd="2" destOrd="0" presId="urn:microsoft.com/office/officeart/2005/8/layout/hProcess9"/>
    <dgm:cxn modelId="{2134B45D-45E3-4928-825D-A4D809304109}" type="presParOf" srcId="{1B1F9B70-06A1-405E-B0F3-E01195969DC9}" destId="{78ACA974-62CE-4814-97A1-3D3741CB3CDB}" srcOrd="3" destOrd="0" presId="urn:microsoft.com/office/officeart/2005/8/layout/hProcess9"/>
    <dgm:cxn modelId="{873872CE-92C4-4677-86C9-5D595951546A}" type="presParOf" srcId="{1B1F9B70-06A1-405E-B0F3-E01195969DC9}" destId="{CEC9511C-2AA9-4979-8A79-F1DE166E9D09}"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BE3195-BFB4-4439-8E92-08C46363C1B4}" type="doc">
      <dgm:prSet loTypeId="urn:microsoft.com/office/officeart/2005/8/layout/hProcess9" loCatId="process" qsTypeId="urn:microsoft.com/office/officeart/2005/8/quickstyle/simple1" qsCatId="simple" csTypeId="urn:microsoft.com/office/officeart/2005/8/colors/colorful1" csCatId="colorful"/>
      <dgm:spPr/>
      <dgm:t>
        <a:bodyPr/>
        <a:lstStyle/>
        <a:p>
          <a:endParaRPr lang="en-US"/>
        </a:p>
      </dgm:t>
    </dgm:pt>
    <dgm:pt modelId="{7A7E5D65-BD14-4258-9477-827D1E5BD246}">
      <dgm:prSet/>
      <dgm:spPr/>
      <dgm:t>
        <a:bodyPr/>
        <a:lstStyle/>
        <a:p>
          <a:pPr rtl="0" eaLnBrk="1" latinLnBrk="0" hangingPunct="1">
            <a:buClrTx/>
            <a:buSzPts val="3200"/>
            <a:buFont typeface="Arial" panose="020B0604020202020204" pitchFamily="34" charset="0"/>
            <a:buChar char="•"/>
          </a:pPr>
          <a:r>
            <a:rPr lang="en-IN"/>
            <a:t>Gain visibility and control</a:t>
          </a:r>
          <a:endParaRPr lang="en-US"/>
        </a:p>
      </dgm:t>
    </dgm:pt>
    <dgm:pt modelId="{DF342A23-E315-42C0-935B-AD21D6E63538}" type="parTrans" cxnId="{7532CE85-6334-4275-B0B9-ADEB3FB9976E}">
      <dgm:prSet/>
      <dgm:spPr/>
      <dgm:t>
        <a:bodyPr/>
        <a:lstStyle/>
        <a:p>
          <a:endParaRPr lang="en-US"/>
        </a:p>
      </dgm:t>
    </dgm:pt>
    <dgm:pt modelId="{D61BE15E-B1B7-45FF-96DC-46CEAA7B9CC7}" type="sibTrans" cxnId="{7532CE85-6334-4275-B0B9-ADEB3FB9976E}">
      <dgm:prSet/>
      <dgm:spPr/>
      <dgm:t>
        <a:bodyPr/>
        <a:lstStyle/>
        <a:p>
          <a:endParaRPr lang="en-US"/>
        </a:p>
      </dgm:t>
    </dgm:pt>
    <dgm:pt modelId="{0EE97A9C-A1E3-43C4-8C6E-B4869A096431}">
      <dgm:prSet/>
      <dgm:spPr/>
      <dgm:t>
        <a:bodyPr/>
        <a:lstStyle/>
        <a:p>
          <a:pPr rtl="0" eaLnBrk="1" latinLnBrk="0" hangingPunct="1"/>
          <a:r>
            <a:rPr lang="en-IN"/>
            <a:t>Integrated security, monitoring, policy management</a:t>
          </a:r>
          <a:endParaRPr lang="en-US"/>
        </a:p>
      </dgm:t>
    </dgm:pt>
    <dgm:pt modelId="{C2F0F85E-8039-487D-AAD4-61D32154E312}" type="parTrans" cxnId="{42AE7478-E0D1-4372-A46C-754CBC0121A5}">
      <dgm:prSet/>
      <dgm:spPr/>
      <dgm:t>
        <a:bodyPr/>
        <a:lstStyle/>
        <a:p>
          <a:endParaRPr lang="en-US"/>
        </a:p>
      </dgm:t>
    </dgm:pt>
    <dgm:pt modelId="{68D0031E-C458-434A-82D3-0680942E6D2E}" type="sibTrans" cxnId="{42AE7478-E0D1-4372-A46C-754CBC0121A5}">
      <dgm:prSet/>
      <dgm:spPr/>
      <dgm:t>
        <a:bodyPr/>
        <a:lstStyle/>
        <a:p>
          <a:endParaRPr lang="en-US"/>
        </a:p>
      </dgm:t>
    </dgm:pt>
    <dgm:pt modelId="{B81902DD-B274-4CEA-B68F-8FBDF72E0103}">
      <dgm:prSet/>
      <dgm:spPr/>
      <dgm:t>
        <a:bodyPr/>
        <a:lstStyle/>
        <a:p>
          <a:pPr rtl="0" eaLnBrk="1" latinLnBrk="0" hangingPunct="1"/>
          <a:r>
            <a:rPr lang="en-IN"/>
            <a:t>Built in threat detections and alerts</a:t>
          </a:r>
          <a:endParaRPr lang="en-US"/>
        </a:p>
      </dgm:t>
    </dgm:pt>
    <dgm:pt modelId="{27D494EA-B045-480D-A7C4-3482045DD782}" type="parTrans" cxnId="{56A0EC7A-B88D-4B2C-800F-E480046FDF2D}">
      <dgm:prSet/>
      <dgm:spPr/>
      <dgm:t>
        <a:bodyPr/>
        <a:lstStyle/>
        <a:p>
          <a:endParaRPr lang="en-US"/>
        </a:p>
      </dgm:t>
    </dgm:pt>
    <dgm:pt modelId="{1B497F96-79B5-482E-AB9F-2554CC3794DA}" type="sibTrans" cxnId="{56A0EC7A-B88D-4B2C-800F-E480046FDF2D}">
      <dgm:prSet/>
      <dgm:spPr/>
      <dgm:t>
        <a:bodyPr/>
        <a:lstStyle/>
        <a:p>
          <a:endParaRPr lang="en-US"/>
        </a:p>
      </dgm:t>
    </dgm:pt>
    <dgm:pt modelId="{DE96BA4E-B29C-45E8-9B95-93C1CE3F6936}" type="pres">
      <dgm:prSet presAssocID="{3EBE3195-BFB4-4439-8E92-08C46363C1B4}" presName="CompostProcess" presStyleCnt="0">
        <dgm:presLayoutVars>
          <dgm:dir/>
          <dgm:resizeHandles val="exact"/>
        </dgm:presLayoutVars>
      </dgm:prSet>
      <dgm:spPr/>
    </dgm:pt>
    <dgm:pt modelId="{C70FDB27-D2A1-4D6B-A67A-EF5688CA75D6}" type="pres">
      <dgm:prSet presAssocID="{3EBE3195-BFB4-4439-8E92-08C46363C1B4}" presName="arrow" presStyleLbl="bgShp" presStyleIdx="0" presStyleCnt="1"/>
      <dgm:spPr/>
    </dgm:pt>
    <dgm:pt modelId="{7A7D75A5-F935-48E9-A039-8B7570100FD7}" type="pres">
      <dgm:prSet presAssocID="{3EBE3195-BFB4-4439-8E92-08C46363C1B4}" presName="linearProcess" presStyleCnt="0"/>
      <dgm:spPr/>
    </dgm:pt>
    <dgm:pt modelId="{906C6E68-6662-4321-899D-09D96AF49A95}" type="pres">
      <dgm:prSet presAssocID="{7A7E5D65-BD14-4258-9477-827D1E5BD246}" presName="textNode" presStyleLbl="node1" presStyleIdx="0" presStyleCnt="3">
        <dgm:presLayoutVars>
          <dgm:bulletEnabled val="1"/>
        </dgm:presLayoutVars>
      </dgm:prSet>
      <dgm:spPr/>
    </dgm:pt>
    <dgm:pt modelId="{D9A7E233-0550-4DB1-B048-5B00DDC1828C}" type="pres">
      <dgm:prSet presAssocID="{D61BE15E-B1B7-45FF-96DC-46CEAA7B9CC7}" presName="sibTrans" presStyleCnt="0"/>
      <dgm:spPr/>
    </dgm:pt>
    <dgm:pt modelId="{BEC3C5F6-AD5D-45D5-8CAB-C9EC3FEA5958}" type="pres">
      <dgm:prSet presAssocID="{0EE97A9C-A1E3-43C4-8C6E-B4869A096431}" presName="textNode" presStyleLbl="node1" presStyleIdx="1" presStyleCnt="3">
        <dgm:presLayoutVars>
          <dgm:bulletEnabled val="1"/>
        </dgm:presLayoutVars>
      </dgm:prSet>
      <dgm:spPr/>
    </dgm:pt>
    <dgm:pt modelId="{17AE8F3D-F6DE-44FD-96DA-EB104CAFDAA4}" type="pres">
      <dgm:prSet presAssocID="{68D0031E-C458-434A-82D3-0680942E6D2E}" presName="sibTrans" presStyleCnt="0"/>
      <dgm:spPr/>
    </dgm:pt>
    <dgm:pt modelId="{5D83A6CD-D3B5-4F21-B7DC-C7E325BD6175}" type="pres">
      <dgm:prSet presAssocID="{B81902DD-B274-4CEA-B68F-8FBDF72E0103}" presName="textNode" presStyleLbl="node1" presStyleIdx="2" presStyleCnt="3">
        <dgm:presLayoutVars>
          <dgm:bulletEnabled val="1"/>
        </dgm:presLayoutVars>
      </dgm:prSet>
      <dgm:spPr/>
    </dgm:pt>
  </dgm:ptLst>
  <dgm:cxnLst>
    <dgm:cxn modelId="{3A34F8AD-8459-4BA0-B343-C77AE4C8BCDB}" type="presOf" srcId="{3EBE3195-BFB4-4439-8E92-08C46363C1B4}" destId="{DE96BA4E-B29C-45E8-9B95-93C1CE3F6936}" srcOrd="0" destOrd="0" presId="urn:microsoft.com/office/officeart/2005/8/layout/hProcess9"/>
    <dgm:cxn modelId="{4DBD783A-2D21-4AF7-871A-26B96ED655D6}" type="presOf" srcId="{7A7E5D65-BD14-4258-9477-827D1E5BD246}" destId="{906C6E68-6662-4321-899D-09D96AF49A95}" srcOrd="0" destOrd="0" presId="urn:microsoft.com/office/officeart/2005/8/layout/hProcess9"/>
    <dgm:cxn modelId="{134AD3B0-0261-455C-9735-39EDE3E209AB}" type="presOf" srcId="{0EE97A9C-A1E3-43C4-8C6E-B4869A096431}" destId="{BEC3C5F6-AD5D-45D5-8CAB-C9EC3FEA5958}" srcOrd="0" destOrd="0" presId="urn:microsoft.com/office/officeart/2005/8/layout/hProcess9"/>
    <dgm:cxn modelId="{42AE7478-E0D1-4372-A46C-754CBC0121A5}" srcId="{3EBE3195-BFB4-4439-8E92-08C46363C1B4}" destId="{0EE97A9C-A1E3-43C4-8C6E-B4869A096431}" srcOrd="1" destOrd="0" parTransId="{C2F0F85E-8039-487D-AAD4-61D32154E312}" sibTransId="{68D0031E-C458-434A-82D3-0680942E6D2E}"/>
    <dgm:cxn modelId="{56A0EC7A-B88D-4B2C-800F-E480046FDF2D}" srcId="{3EBE3195-BFB4-4439-8E92-08C46363C1B4}" destId="{B81902DD-B274-4CEA-B68F-8FBDF72E0103}" srcOrd="2" destOrd="0" parTransId="{27D494EA-B045-480D-A7C4-3482045DD782}" sibTransId="{1B497F96-79B5-482E-AB9F-2554CC3794DA}"/>
    <dgm:cxn modelId="{7532CE85-6334-4275-B0B9-ADEB3FB9976E}" srcId="{3EBE3195-BFB4-4439-8E92-08C46363C1B4}" destId="{7A7E5D65-BD14-4258-9477-827D1E5BD246}" srcOrd="0" destOrd="0" parTransId="{DF342A23-E315-42C0-935B-AD21D6E63538}" sibTransId="{D61BE15E-B1B7-45FF-96DC-46CEAA7B9CC7}"/>
    <dgm:cxn modelId="{949D0F95-E9B5-4C33-AD14-4D6F5C535389}" type="presOf" srcId="{B81902DD-B274-4CEA-B68F-8FBDF72E0103}" destId="{5D83A6CD-D3B5-4F21-B7DC-C7E325BD6175}" srcOrd="0" destOrd="0" presId="urn:microsoft.com/office/officeart/2005/8/layout/hProcess9"/>
    <dgm:cxn modelId="{AE96A75D-948A-4226-97B7-1BF8B3F97CBC}" type="presParOf" srcId="{DE96BA4E-B29C-45E8-9B95-93C1CE3F6936}" destId="{C70FDB27-D2A1-4D6B-A67A-EF5688CA75D6}" srcOrd="0" destOrd="0" presId="urn:microsoft.com/office/officeart/2005/8/layout/hProcess9"/>
    <dgm:cxn modelId="{7E9AF0AD-123B-4570-8C6E-C6416A792E56}" type="presParOf" srcId="{DE96BA4E-B29C-45E8-9B95-93C1CE3F6936}" destId="{7A7D75A5-F935-48E9-A039-8B7570100FD7}" srcOrd="1" destOrd="0" presId="urn:microsoft.com/office/officeart/2005/8/layout/hProcess9"/>
    <dgm:cxn modelId="{99D5EB8A-CDC8-43C9-A62C-321E163DAB3A}" type="presParOf" srcId="{7A7D75A5-F935-48E9-A039-8B7570100FD7}" destId="{906C6E68-6662-4321-899D-09D96AF49A95}" srcOrd="0" destOrd="0" presId="urn:microsoft.com/office/officeart/2005/8/layout/hProcess9"/>
    <dgm:cxn modelId="{0A49687A-2219-424B-8420-C2EB65F5D728}" type="presParOf" srcId="{7A7D75A5-F935-48E9-A039-8B7570100FD7}" destId="{D9A7E233-0550-4DB1-B048-5B00DDC1828C}" srcOrd="1" destOrd="0" presId="urn:microsoft.com/office/officeart/2005/8/layout/hProcess9"/>
    <dgm:cxn modelId="{20FB69D8-C711-4ADC-B145-C09B0EE00E6B}" type="presParOf" srcId="{7A7D75A5-F935-48E9-A039-8B7570100FD7}" destId="{BEC3C5F6-AD5D-45D5-8CAB-C9EC3FEA5958}" srcOrd="2" destOrd="0" presId="urn:microsoft.com/office/officeart/2005/8/layout/hProcess9"/>
    <dgm:cxn modelId="{FAEBE6AE-7352-4AB0-8983-9F8B2540DC82}" type="presParOf" srcId="{7A7D75A5-F935-48E9-A039-8B7570100FD7}" destId="{17AE8F3D-F6DE-44FD-96DA-EB104CAFDAA4}" srcOrd="3" destOrd="0" presId="urn:microsoft.com/office/officeart/2005/8/layout/hProcess9"/>
    <dgm:cxn modelId="{EFE7F7E5-C2C9-43D2-9846-227FA29EC719}" type="presParOf" srcId="{7A7D75A5-F935-48E9-A039-8B7570100FD7}" destId="{5D83A6CD-D3B5-4F21-B7DC-C7E325BD6175}"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E451022-B323-42DD-90FC-437BB63CFF80}" type="doc">
      <dgm:prSet loTypeId="urn:microsoft.com/office/officeart/2005/8/layout/lProcess3" loCatId="process" qsTypeId="urn:microsoft.com/office/officeart/2005/8/quickstyle/simple1" qsCatId="simple" csTypeId="urn:microsoft.com/office/officeart/2005/8/colors/colorful1" csCatId="colorful"/>
      <dgm:spPr/>
      <dgm:t>
        <a:bodyPr/>
        <a:lstStyle/>
        <a:p>
          <a:endParaRPr lang="en-US"/>
        </a:p>
      </dgm:t>
    </dgm:pt>
    <dgm:pt modelId="{5ADAE03C-839E-495B-9A76-F174EACE1EDF}">
      <dgm:prSet/>
      <dgm:spPr/>
      <dgm:t>
        <a:bodyPr/>
        <a:lstStyle/>
        <a:p>
          <a:pPr rtl="0" eaLnBrk="1" latinLnBrk="0" hangingPunct="1">
            <a:buClrTx/>
            <a:buSzPts val="2800"/>
            <a:buFont typeface="Arial" panose="020B0604020202020204" pitchFamily="34" charset="0"/>
            <a:buChar char="•"/>
          </a:pPr>
          <a:r>
            <a:rPr lang="en-US"/>
            <a:t>Setting up Public IPs for SQL Servers</a:t>
          </a:r>
        </a:p>
      </dgm:t>
    </dgm:pt>
    <dgm:pt modelId="{EC6F59FD-497F-4F01-99F9-6CD6F082EDE4}" type="parTrans" cxnId="{872B7E40-010B-4B19-A83F-DB2DFB0BD4EF}">
      <dgm:prSet/>
      <dgm:spPr/>
      <dgm:t>
        <a:bodyPr/>
        <a:lstStyle/>
        <a:p>
          <a:endParaRPr lang="en-US"/>
        </a:p>
      </dgm:t>
    </dgm:pt>
    <dgm:pt modelId="{2C8D1766-91BD-45C5-9728-47CEF2B7955C}" type="sibTrans" cxnId="{872B7E40-010B-4B19-A83F-DB2DFB0BD4EF}">
      <dgm:prSet/>
      <dgm:spPr/>
      <dgm:t>
        <a:bodyPr/>
        <a:lstStyle/>
        <a:p>
          <a:endParaRPr lang="en-US"/>
        </a:p>
      </dgm:t>
    </dgm:pt>
    <dgm:pt modelId="{F3205242-D100-4CCB-94FD-CDDDC4F3A110}">
      <dgm:prSet/>
      <dgm:spPr/>
      <dgm:t>
        <a:bodyPr/>
        <a:lstStyle/>
        <a:p>
          <a:pPr rtl="0" eaLnBrk="1" latinLnBrk="0" hangingPunct="1"/>
          <a:r>
            <a:rPr lang="en-US"/>
            <a:t>When VMs have a public IP there’s no firewall between VM and Internet</a:t>
          </a:r>
        </a:p>
      </dgm:t>
    </dgm:pt>
    <dgm:pt modelId="{BF802E68-6475-440F-91E4-724B933784A6}" type="parTrans" cxnId="{9C848F99-6240-44FA-804A-DB56BA8E5FC8}">
      <dgm:prSet/>
      <dgm:spPr/>
      <dgm:t>
        <a:bodyPr/>
        <a:lstStyle/>
        <a:p>
          <a:endParaRPr lang="en-US"/>
        </a:p>
      </dgm:t>
    </dgm:pt>
    <dgm:pt modelId="{F82B8014-33F7-4AB3-B65D-4234D7DF68ED}" type="sibTrans" cxnId="{9C848F99-6240-44FA-804A-DB56BA8E5FC8}">
      <dgm:prSet/>
      <dgm:spPr/>
      <dgm:t>
        <a:bodyPr/>
        <a:lstStyle/>
        <a:p>
          <a:endParaRPr lang="en-US"/>
        </a:p>
      </dgm:t>
    </dgm:pt>
    <dgm:pt modelId="{1A61D988-2C37-4BBA-9D5E-BE3AB7B7E296}">
      <dgm:prSet/>
      <dgm:spPr/>
      <dgm:t>
        <a:bodyPr/>
        <a:lstStyle/>
        <a:p>
          <a:pPr rtl="0" eaLnBrk="1" latinLnBrk="0" hangingPunct="1"/>
          <a:r>
            <a:rPr lang="en-US"/>
            <a:t>Always configure Network Security Group</a:t>
          </a:r>
        </a:p>
      </dgm:t>
    </dgm:pt>
    <dgm:pt modelId="{E6670E6F-F099-49FE-BE0F-B341CD334E11}" type="parTrans" cxnId="{CDA704E8-43B8-47E2-932C-1B17B3A6CC4B}">
      <dgm:prSet/>
      <dgm:spPr/>
      <dgm:t>
        <a:bodyPr/>
        <a:lstStyle/>
        <a:p>
          <a:endParaRPr lang="en-US"/>
        </a:p>
      </dgm:t>
    </dgm:pt>
    <dgm:pt modelId="{B5DA5232-F5E4-48BA-937F-F6D04D3E1319}" type="sibTrans" cxnId="{CDA704E8-43B8-47E2-932C-1B17B3A6CC4B}">
      <dgm:prSet/>
      <dgm:spPr/>
      <dgm:t>
        <a:bodyPr/>
        <a:lstStyle/>
        <a:p>
          <a:endParaRPr lang="en-US"/>
        </a:p>
      </dgm:t>
    </dgm:pt>
    <dgm:pt modelId="{54B288B7-9179-47B8-8B46-B0DF1674C481}">
      <dgm:prSet/>
      <dgm:spPr/>
      <dgm:t>
        <a:bodyPr/>
        <a:lstStyle/>
        <a:p>
          <a:pPr rtl="0" eaLnBrk="1" latinLnBrk="0" hangingPunct="1"/>
          <a:r>
            <a:rPr lang="en-US"/>
            <a:t>Not using VPN between On-Premises and Azure</a:t>
          </a:r>
        </a:p>
      </dgm:t>
    </dgm:pt>
    <dgm:pt modelId="{552FA232-2C9E-459F-B270-70D99C72290E}" type="parTrans" cxnId="{590EA2BD-77D2-431B-B665-0E4D3F487229}">
      <dgm:prSet/>
      <dgm:spPr/>
      <dgm:t>
        <a:bodyPr/>
        <a:lstStyle/>
        <a:p>
          <a:endParaRPr lang="en-US"/>
        </a:p>
      </dgm:t>
    </dgm:pt>
    <dgm:pt modelId="{A7E9C616-DB08-43DC-A38A-8275FA6725C7}" type="sibTrans" cxnId="{590EA2BD-77D2-431B-B665-0E4D3F487229}">
      <dgm:prSet/>
      <dgm:spPr/>
      <dgm:t>
        <a:bodyPr/>
        <a:lstStyle/>
        <a:p>
          <a:endParaRPr lang="en-US"/>
        </a:p>
      </dgm:t>
    </dgm:pt>
    <dgm:pt modelId="{9CD4F609-EE6D-4894-A4C1-2E27475A59AD}">
      <dgm:prSet/>
      <dgm:spPr/>
      <dgm:t>
        <a:bodyPr/>
        <a:lstStyle/>
        <a:p>
          <a:pPr rtl="0" eaLnBrk="1" latinLnBrk="0" hangingPunct="1"/>
          <a:r>
            <a:rPr lang="en-US"/>
            <a:t>Site to Site</a:t>
          </a:r>
        </a:p>
      </dgm:t>
    </dgm:pt>
    <dgm:pt modelId="{9BBFF412-9A11-4DE2-A97B-4EBABDF6181D}" type="parTrans" cxnId="{58D4DD7E-B657-48C9-B9F8-BB955D638AB7}">
      <dgm:prSet/>
      <dgm:spPr/>
      <dgm:t>
        <a:bodyPr/>
        <a:lstStyle/>
        <a:p>
          <a:endParaRPr lang="en-US"/>
        </a:p>
      </dgm:t>
    </dgm:pt>
    <dgm:pt modelId="{98277E53-1949-41F2-A994-141ED63088DC}" type="sibTrans" cxnId="{58D4DD7E-B657-48C9-B9F8-BB955D638AB7}">
      <dgm:prSet/>
      <dgm:spPr/>
      <dgm:t>
        <a:bodyPr/>
        <a:lstStyle/>
        <a:p>
          <a:endParaRPr lang="en-US"/>
        </a:p>
      </dgm:t>
    </dgm:pt>
    <dgm:pt modelId="{D9BA441C-5C4E-4310-B0A2-7472CBEC03F3}">
      <dgm:prSet/>
      <dgm:spPr/>
      <dgm:t>
        <a:bodyPr/>
        <a:lstStyle/>
        <a:p>
          <a:pPr rtl="0" eaLnBrk="1" latinLnBrk="0" hangingPunct="1"/>
          <a:r>
            <a:rPr lang="en-US"/>
            <a:t>Person to Site</a:t>
          </a:r>
        </a:p>
      </dgm:t>
    </dgm:pt>
    <dgm:pt modelId="{693981EA-C6D0-46CA-A7F2-F8EE2ADE270B}" type="parTrans" cxnId="{5AE64723-4C4F-43E6-BF1B-441B42333B43}">
      <dgm:prSet/>
      <dgm:spPr/>
      <dgm:t>
        <a:bodyPr/>
        <a:lstStyle/>
        <a:p>
          <a:endParaRPr lang="en-US"/>
        </a:p>
      </dgm:t>
    </dgm:pt>
    <dgm:pt modelId="{A8A2B18E-763E-4B5C-BB7B-04EFD41E35D1}" type="sibTrans" cxnId="{5AE64723-4C4F-43E6-BF1B-441B42333B43}">
      <dgm:prSet/>
      <dgm:spPr/>
      <dgm:t>
        <a:bodyPr/>
        <a:lstStyle/>
        <a:p>
          <a:endParaRPr lang="en-US"/>
        </a:p>
      </dgm:t>
    </dgm:pt>
    <dgm:pt modelId="{9A0FEF9A-D225-49F8-BAB8-7DF4B752391F}">
      <dgm:prSet/>
      <dgm:spPr/>
      <dgm:t>
        <a:bodyPr/>
        <a:lstStyle/>
        <a:p>
          <a:pPr rtl="0" eaLnBrk="1" latinLnBrk="0" hangingPunct="1"/>
          <a:r>
            <a:rPr lang="en-US"/>
            <a:t>RRAS Server</a:t>
          </a:r>
        </a:p>
      </dgm:t>
    </dgm:pt>
    <dgm:pt modelId="{60A59822-3F5B-4511-864F-169A8B78DFD3}" type="parTrans" cxnId="{B4832171-8A03-475A-BA0D-CFDF1997D4B8}">
      <dgm:prSet/>
      <dgm:spPr/>
      <dgm:t>
        <a:bodyPr/>
        <a:lstStyle/>
        <a:p>
          <a:endParaRPr lang="en-US"/>
        </a:p>
      </dgm:t>
    </dgm:pt>
    <dgm:pt modelId="{A30E579B-7289-4F3D-96F9-642E224502F6}" type="sibTrans" cxnId="{B4832171-8A03-475A-BA0D-CFDF1997D4B8}">
      <dgm:prSet/>
      <dgm:spPr/>
      <dgm:t>
        <a:bodyPr/>
        <a:lstStyle/>
        <a:p>
          <a:endParaRPr lang="en-US"/>
        </a:p>
      </dgm:t>
    </dgm:pt>
    <dgm:pt modelId="{B8E91FDD-76EA-4264-8F89-573E8372F498}">
      <dgm:prSet/>
      <dgm:spPr/>
      <dgm:t>
        <a:bodyPr/>
        <a:lstStyle/>
        <a:p>
          <a:pPr rtl="0" eaLnBrk="1" latinLnBrk="0" hangingPunct="1"/>
          <a:r>
            <a:rPr lang="en-US"/>
            <a:t>Not encrypting at rest</a:t>
          </a:r>
        </a:p>
      </dgm:t>
    </dgm:pt>
    <dgm:pt modelId="{CA6F9021-839C-4475-B127-B76277E82640}" type="parTrans" cxnId="{16DB2BB1-2359-4473-A3B6-2262C66FAC13}">
      <dgm:prSet/>
      <dgm:spPr/>
      <dgm:t>
        <a:bodyPr/>
        <a:lstStyle/>
        <a:p>
          <a:endParaRPr lang="en-US"/>
        </a:p>
      </dgm:t>
    </dgm:pt>
    <dgm:pt modelId="{322FFBA8-579F-4321-A1AC-008A39E4AECB}" type="sibTrans" cxnId="{16DB2BB1-2359-4473-A3B6-2262C66FAC13}">
      <dgm:prSet/>
      <dgm:spPr/>
      <dgm:t>
        <a:bodyPr/>
        <a:lstStyle/>
        <a:p>
          <a:endParaRPr lang="en-US"/>
        </a:p>
      </dgm:t>
    </dgm:pt>
    <dgm:pt modelId="{BC10B3E1-01FB-4934-AD86-2EFCB9E58AE8}">
      <dgm:prSet/>
      <dgm:spPr/>
      <dgm:t>
        <a:bodyPr/>
        <a:lstStyle/>
        <a:p>
          <a:pPr rtl="0" eaLnBrk="1" latinLnBrk="0" hangingPunct="1"/>
          <a:r>
            <a:rPr lang="en-US"/>
            <a:t>TDE</a:t>
          </a:r>
        </a:p>
      </dgm:t>
    </dgm:pt>
    <dgm:pt modelId="{391F4518-4463-4889-B5A4-C67EDC9C8046}" type="parTrans" cxnId="{633C2205-198B-436D-9F66-B9AAAD5F7ADC}">
      <dgm:prSet/>
      <dgm:spPr/>
      <dgm:t>
        <a:bodyPr/>
        <a:lstStyle/>
        <a:p>
          <a:endParaRPr lang="en-US"/>
        </a:p>
      </dgm:t>
    </dgm:pt>
    <dgm:pt modelId="{1D5DADB1-6789-495A-B8C5-6E0BDCD68C59}" type="sibTrans" cxnId="{633C2205-198B-436D-9F66-B9AAAD5F7ADC}">
      <dgm:prSet/>
      <dgm:spPr/>
      <dgm:t>
        <a:bodyPr/>
        <a:lstStyle/>
        <a:p>
          <a:endParaRPr lang="en-US"/>
        </a:p>
      </dgm:t>
    </dgm:pt>
    <dgm:pt modelId="{B268B5A3-C5DA-42A6-882A-4C8E24313FB4}">
      <dgm:prSet/>
      <dgm:spPr/>
      <dgm:t>
        <a:bodyPr/>
        <a:lstStyle/>
        <a:p>
          <a:pPr rtl="0" eaLnBrk="1" latinLnBrk="0" hangingPunct="1"/>
          <a:r>
            <a:rPr lang="en-US"/>
            <a:t>Storage Encryption</a:t>
          </a:r>
        </a:p>
      </dgm:t>
    </dgm:pt>
    <dgm:pt modelId="{7C3A6FCC-B39F-46CB-8D81-9A4D06EC3FF7}" type="parTrans" cxnId="{C3914328-4E5B-4F29-B022-0D7400494E79}">
      <dgm:prSet/>
      <dgm:spPr/>
      <dgm:t>
        <a:bodyPr/>
        <a:lstStyle/>
        <a:p>
          <a:endParaRPr lang="en-US"/>
        </a:p>
      </dgm:t>
    </dgm:pt>
    <dgm:pt modelId="{BC6AAA65-F41B-410B-A95A-57D69E4F7824}" type="sibTrans" cxnId="{C3914328-4E5B-4F29-B022-0D7400494E79}">
      <dgm:prSet/>
      <dgm:spPr/>
      <dgm:t>
        <a:bodyPr/>
        <a:lstStyle/>
        <a:p>
          <a:endParaRPr lang="en-US"/>
        </a:p>
      </dgm:t>
    </dgm:pt>
    <dgm:pt modelId="{E5DDAED3-6154-45C1-A70A-D8033804831C}" type="pres">
      <dgm:prSet presAssocID="{EE451022-B323-42DD-90FC-437BB63CFF80}" presName="Name0" presStyleCnt="0">
        <dgm:presLayoutVars>
          <dgm:chPref val="3"/>
          <dgm:dir/>
          <dgm:animLvl val="lvl"/>
          <dgm:resizeHandles/>
        </dgm:presLayoutVars>
      </dgm:prSet>
      <dgm:spPr/>
    </dgm:pt>
    <dgm:pt modelId="{1A68F178-92DD-4B9A-AFF3-C63CC1F72E40}" type="pres">
      <dgm:prSet presAssocID="{5ADAE03C-839E-495B-9A76-F174EACE1EDF}" presName="horFlow" presStyleCnt="0"/>
      <dgm:spPr/>
    </dgm:pt>
    <dgm:pt modelId="{301508FB-39BA-4F95-B768-91A75F649932}" type="pres">
      <dgm:prSet presAssocID="{5ADAE03C-839E-495B-9A76-F174EACE1EDF}" presName="bigChev" presStyleLbl="node1" presStyleIdx="0" presStyleCnt="3"/>
      <dgm:spPr/>
    </dgm:pt>
    <dgm:pt modelId="{1D78898B-3D33-4E03-BC3A-2E5DA0170F14}" type="pres">
      <dgm:prSet presAssocID="{BF802E68-6475-440F-91E4-724B933784A6}" presName="parTrans" presStyleCnt="0"/>
      <dgm:spPr/>
    </dgm:pt>
    <dgm:pt modelId="{304C411F-7B12-4F68-B102-C9208188EC90}" type="pres">
      <dgm:prSet presAssocID="{F3205242-D100-4CCB-94FD-CDDDC4F3A110}" presName="node" presStyleLbl="alignAccFollowNode1" presStyleIdx="0" presStyleCnt="7">
        <dgm:presLayoutVars>
          <dgm:bulletEnabled val="1"/>
        </dgm:presLayoutVars>
      </dgm:prSet>
      <dgm:spPr/>
    </dgm:pt>
    <dgm:pt modelId="{F124A255-0D66-418B-8E29-BA4ADA3BD060}" type="pres">
      <dgm:prSet presAssocID="{F82B8014-33F7-4AB3-B65D-4234D7DF68ED}" presName="sibTrans" presStyleCnt="0"/>
      <dgm:spPr/>
    </dgm:pt>
    <dgm:pt modelId="{C2F22FA3-4963-4280-8C39-FA1497FCBBD2}" type="pres">
      <dgm:prSet presAssocID="{1A61D988-2C37-4BBA-9D5E-BE3AB7B7E296}" presName="node" presStyleLbl="alignAccFollowNode1" presStyleIdx="1" presStyleCnt="7">
        <dgm:presLayoutVars>
          <dgm:bulletEnabled val="1"/>
        </dgm:presLayoutVars>
      </dgm:prSet>
      <dgm:spPr/>
    </dgm:pt>
    <dgm:pt modelId="{064C1039-C9DC-4E38-9FCD-74D180D0FDC9}" type="pres">
      <dgm:prSet presAssocID="{5ADAE03C-839E-495B-9A76-F174EACE1EDF}" presName="vSp" presStyleCnt="0"/>
      <dgm:spPr/>
    </dgm:pt>
    <dgm:pt modelId="{1A6EC865-DABE-46F3-8CE0-40210CEE7AA5}" type="pres">
      <dgm:prSet presAssocID="{54B288B7-9179-47B8-8B46-B0DF1674C481}" presName="horFlow" presStyleCnt="0"/>
      <dgm:spPr/>
    </dgm:pt>
    <dgm:pt modelId="{4EDE5B3F-AF90-43FE-8C0E-A31E19AB19BA}" type="pres">
      <dgm:prSet presAssocID="{54B288B7-9179-47B8-8B46-B0DF1674C481}" presName="bigChev" presStyleLbl="node1" presStyleIdx="1" presStyleCnt="3"/>
      <dgm:spPr/>
    </dgm:pt>
    <dgm:pt modelId="{C4787659-0965-4FC9-AE01-6EF743CB4E2F}" type="pres">
      <dgm:prSet presAssocID="{9BBFF412-9A11-4DE2-A97B-4EBABDF6181D}" presName="parTrans" presStyleCnt="0"/>
      <dgm:spPr/>
    </dgm:pt>
    <dgm:pt modelId="{C62BCB2C-5AF2-48E9-B0C3-5903D883DCC2}" type="pres">
      <dgm:prSet presAssocID="{9CD4F609-EE6D-4894-A4C1-2E27475A59AD}" presName="node" presStyleLbl="alignAccFollowNode1" presStyleIdx="2" presStyleCnt="7">
        <dgm:presLayoutVars>
          <dgm:bulletEnabled val="1"/>
        </dgm:presLayoutVars>
      </dgm:prSet>
      <dgm:spPr/>
    </dgm:pt>
    <dgm:pt modelId="{1CB3AC7C-3CD6-4CBD-B636-CF43048874E0}" type="pres">
      <dgm:prSet presAssocID="{98277E53-1949-41F2-A994-141ED63088DC}" presName="sibTrans" presStyleCnt="0"/>
      <dgm:spPr/>
    </dgm:pt>
    <dgm:pt modelId="{9E3CC6B2-E8FC-467F-B905-1762DFD8E61B}" type="pres">
      <dgm:prSet presAssocID="{D9BA441C-5C4E-4310-B0A2-7472CBEC03F3}" presName="node" presStyleLbl="alignAccFollowNode1" presStyleIdx="3" presStyleCnt="7">
        <dgm:presLayoutVars>
          <dgm:bulletEnabled val="1"/>
        </dgm:presLayoutVars>
      </dgm:prSet>
      <dgm:spPr/>
    </dgm:pt>
    <dgm:pt modelId="{FF8988E1-CF13-46DB-8670-35B01A6489C7}" type="pres">
      <dgm:prSet presAssocID="{A8A2B18E-763E-4B5C-BB7B-04EFD41E35D1}" presName="sibTrans" presStyleCnt="0"/>
      <dgm:spPr/>
    </dgm:pt>
    <dgm:pt modelId="{9E28F9B5-0215-4D5C-8FBF-41E1C25D4958}" type="pres">
      <dgm:prSet presAssocID="{9A0FEF9A-D225-49F8-BAB8-7DF4B752391F}" presName="node" presStyleLbl="alignAccFollowNode1" presStyleIdx="4" presStyleCnt="7">
        <dgm:presLayoutVars>
          <dgm:bulletEnabled val="1"/>
        </dgm:presLayoutVars>
      </dgm:prSet>
      <dgm:spPr/>
    </dgm:pt>
    <dgm:pt modelId="{A8539A89-7705-4EE1-86FC-82764EF680E5}" type="pres">
      <dgm:prSet presAssocID="{54B288B7-9179-47B8-8B46-B0DF1674C481}" presName="vSp" presStyleCnt="0"/>
      <dgm:spPr/>
    </dgm:pt>
    <dgm:pt modelId="{2DDAB178-A032-4CC6-B4B1-CA2FC27675CE}" type="pres">
      <dgm:prSet presAssocID="{B8E91FDD-76EA-4264-8F89-573E8372F498}" presName="horFlow" presStyleCnt="0"/>
      <dgm:spPr/>
    </dgm:pt>
    <dgm:pt modelId="{5389FE36-B7A9-475C-B24F-C834CF2AFEAE}" type="pres">
      <dgm:prSet presAssocID="{B8E91FDD-76EA-4264-8F89-573E8372F498}" presName="bigChev" presStyleLbl="node1" presStyleIdx="2" presStyleCnt="3"/>
      <dgm:spPr/>
    </dgm:pt>
    <dgm:pt modelId="{F89C59D9-179E-41E6-BF26-A87BA0B28B2D}" type="pres">
      <dgm:prSet presAssocID="{391F4518-4463-4889-B5A4-C67EDC9C8046}" presName="parTrans" presStyleCnt="0"/>
      <dgm:spPr/>
    </dgm:pt>
    <dgm:pt modelId="{3479D815-28C2-404F-8DF2-31352BC39677}" type="pres">
      <dgm:prSet presAssocID="{BC10B3E1-01FB-4934-AD86-2EFCB9E58AE8}" presName="node" presStyleLbl="alignAccFollowNode1" presStyleIdx="5" presStyleCnt="7">
        <dgm:presLayoutVars>
          <dgm:bulletEnabled val="1"/>
        </dgm:presLayoutVars>
      </dgm:prSet>
      <dgm:spPr/>
    </dgm:pt>
    <dgm:pt modelId="{9DE61BC8-F7F8-466F-B2D3-88FBFE3FAFFE}" type="pres">
      <dgm:prSet presAssocID="{1D5DADB1-6789-495A-B8C5-6E0BDCD68C59}" presName="sibTrans" presStyleCnt="0"/>
      <dgm:spPr/>
    </dgm:pt>
    <dgm:pt modelId="{5B88DDAE-E42E-4318-8F7B-797C08475600}" type="pres">
      <dgm:prSet presAssocID="{B268B5A3-C5DA-42A6-882A-4C8E24313FB4}" presName="node" presStyleLbl="alignAccFollowNode1" presStyleIdx="6" presStyleCnt="7">
        <dgm:presLayoutVars>
          <dgm:bulletEnabled val="1"/>
        </dgm:presLayoutVars>
      </dgm:prSet>
      <dgm:spPr/>
    </dgm:pt>
  </dgm:ptLst>
  <dgm:cxnLst>
    <dgm:cxn modelId="{12F9B8A9-B81C-4064-A642-FB27AEBC82B4}" type="presOf" srcId="{D9BA441C-5C4E-4310-B0A2-7472CBEC03F3}" destId="{9E3CC6B2-E8FC-467F-B905-1762DFD8E61B}" srcOrd="0" destOrd="0" presId="urn:microsoft.com/office/officeart/2005/8/layout/lProcess3"/>
    <dgm:cxn modelId="{590EA2BD-77D2-431B-B665-0E4D3F487229}" srcId="{EE451022-B323-42DD-90FC-437BB63CFF80}" destId="{54B288B7-9179-47B8-8B46-B0DF1674C481}" srcOrd="1" destOrd="0" parTransId="{552FA232-2C9E-459F-B270-70D99C72290E}" sibTransId="{A7E9C616-DB08-43DC-A38A-8275FA6725C7}"/>
    <dgm:cxn modelId="{633C2205-198B-436D-9F66-B9AAAD5F7ADC}" srcId="{B8E91FDD-76EA-4264-8F89-573E8372F498}" destId="{BC10B3E1-01FB-4934-AD86-2EFCB9E58AE8}" srcOrd="0" destOrd="0" parTransId="{391F4518-4463-4889-B5A4-C67EDC9C8046}" sibTransId="{1D5DADB1-6789-495A-B8C5-6E0BDCD68C59}"/>
    <dgm:cxn modelId="{A25B5F63-F9C3-4BC6-9A09-62C2F9702F68}" type="presOf" srcId="{5ADAE03C-839E-495B-9A76-F174EACE1EDF}" destId="{301508FB-39BA-4F95-B768-91A75F649932}" srcOrd="0" destOrd="0" presId="urn:microsoft.com/office/officeart/2005/8/layout/lProcess3"/>
    <dgm:cxn modelId="{B4832171-8A03-475A-BA0D-CFDF1997D4B8}" srcId="{54B288B7-9179-47B8-8B46-B0DF1674C481}" destId="{9A0FEF9A-D225-49F8-BAB8-7DF4B752391F}" srcOrd="2" destOrd="0" parTransId="{60A59822-3F5B-4511-864F-169A8B78DFD3}" sibTransId="{A30E579B-7289-4F3D-96F9-642E224502F6}"/>
    <dgm:cxn modelId="{216F8B60-C8C3-4B8A-B1B2-13482DC0B607}" type="presOf" srcId="{1A61D988-2C37-4BBA-9D5E-BE3AB7B7E296}" destId="{C2F22FA3-4963-4280-8C39-FA1497FCBBD2}" srcOrd="0" destOrd="0" presId="urn:microsoft.com/office/officeart/2005/8/layout/lProcess3"/>
    <dgm:cxn modelId="{CDA704E8-43B8-47E2-932C-1B17B3A6CC4B}" srcId="{5ADAE03C-839E-495B-9A76-F174EACE1EDF}" destId="{1A61D988-2C37-4BBA-9D5E-BE3AB7B7E296}" srcOrd="1" destOrd="0" parTransId="{E6670E6F-F099-49FE-BE0F-B341CD334E11}" sibTransId="{B5DA5232-F5E4-48BA-937F-F6D04D3E1319}"/>
    <dgm:cxn modelId="{872B7E40-010B-4B19-A83F-DB2DFB0BD4EF}" srcId="{EE451022-B323-42DD-90FC-437BB63CFF80}" destId="{5ADAE03C-839E-495B-9A76-F174EACE1EDF}" srcOrd="0" destOrd="0" parTransId="{EC6F59FD-497F-4F01-99F9-6CD6F082EDE4}" sibTransId="{2C8D1766-91BD-45C5-9728-47CEF2B7955C}"/>
    <dgm:cxn modelId="{7454E060-A063-4FE6-828F-996726DA537D}" type="presOf" srcId="{EE451022-B323-42DD-90FC-437BB63CFF80}" destId="{E5DDAED3-6154-45C1-A70A-D8033804831C}" srcOrd="0" destOrd="0" presId="urn:microsoft.com/office/officeart/2005/8/layout/lProcess3"/>
    <dgm:cxn modelId="{B37A6891-2A95-457A-A4EA-3556DECCF467}" type="presOf" srcId="{BC10B3E1-01FB-4934-AD86-2EFCB9E58AE8}" destId="{3479D815-28C2-404F-8DF2-31352BC39677}" srcOrd="0" destOrd="0" presId="urn:microsoft.com/office/officeart/2005/8/layout/lProcess3"/>
    <dgm:cxn modelId="{9ADE3053-8F10-4031-A0ED-2B7311C92674}" type="presOf" srcId="{B268B5A3-C5DA-42A6-882A-4C8E24313FB4}" destId="{5B88DDAE-E42E-4318-8F7B-797C08475600}" srcOrd="0" destOrd="0" presId="urn:microsoft.com/office/officeart/2005/8/layout/lProcess3"/>
    <dgm:cxn modelId="{58D4DD7E-B657-48C9-B9F8-BB955D638AB7}" srcId="{54B288B7-9179-47B8-8B46-B0DF1674C481}" destId="{9CD4F609-EE6D-4894-A4C1-2E27475A59AD}" srcOrd="0" destOrd="0" parTransId="{9BBFF412-9A11-4DE2-A97B-4EBABDF6181D}" sibTransId="{98277E53-1949-41F2-A994-141ED63088DC}"/>
    <dgm:cxn modelId="{B3608721-AFB9-4E37-A8A9-214CDBFAD748}" type="presOf" srcId="{9CD4F609-EE6D-4894-A4C1-2E27475A59AD}" destId="{C62BCB2C-5AF2-48E9-B0C3-5903D883DCC2}" srcOrd="0" destOrd="0" presId="urn:microsoft.com/office/officeart/2005/8/layout/lProcess3"/>
    <dgm:cxn modelId="{C3914328-4E5B-4F29-B022-0D7400494E79}" srcId="{B8E91FDD-76EA-4264-8F89-573E8372F498}" destId="{B268B5A3-C5DA-42A6-882A-4C8E24313FB4}" srcOrd="1" destOrd="0" parTransId="{7C3A6FCC-B39F-46CB-8D81-9A4D06EC3FF7}" sibTransId="{BC6AAA65-F41B-410B-A95A-57D69E4F7824}"/>
    <dgm:cxn modelId="{D24781D0-05C1-4916-B41A-AFB70617E409}" type="presOf" srcId="{54B288B7-9179-47B8-8B46-B0DF1674C481}" destId="{4EDE5B3F-AF90-43FE-8C0E-A31E19AB19BA}" srcOrd="0" destOrd="0" presId="urn:microsoft.com/office/officeart/2005/8/layout/lProcess3"/>
    <dgm:cxn modelId="{D796130D-B674-40F5-8C6B-66554304F57A}" type="presOf" srcId="{B8E91FDD-76EA-4264-8F89-573E8372F498}" destId="{5389FE36-B7A9-475C-B24F-C834CF2AFEAE}" srcOrd="0" destOrd="0" presId="urn:microsoft.com/office/officeart/2005/8/layout/lProcess3"/>
    <dgm:cxn modelId="{DF732FE5-3610-4798-8EA6-F89EE99857C7}" type="presOf" srcId="{F3205242-D100-4CCB-94FD-CDDDC4F3A110}" destId="{304C411F-7B12-4F68-B102-C9208188EC90}" srcOrd="0" destOrd="0" presId="urn:microsoft.com/office/officeart/2005/8/layout/lProcess3"/>
    <dgm:cxn modelId="{5AE64723-4C4F-43E6-BF1B-441B42333B43}" srcId="{54B288B7-9179-47B8-8B46-B0DF1674C481}" destId="{D9BA441C-5C4E-4310-B0A2-7472CBEC03F3}" srcOrd="1" destOrd="0" parTransId="{693981EA-C6D0-46CA-A7F2-F8EE2ADE270B}" sibTransId="{A8A2B18E-763E-4B5C-BB7B-04EFD41E35D1}"/>
    <dgm:cxn modelId="{16DB2BB1-2359-4473-A3B6-2262C66FAC13}" srcId="{EE451022-B323-42DD-90FC-437BB63CFF80}" destId="{B8E91FDD-76EA-4264-8F89-573E8372F498}" srcOrd="2" destOrd="0" parTransId="{CA6F9021-839C-4475-B127-B76277E82640}" sibTransId="{322FFBA8-579F-4321-A1AC-008A39E4AECB}"/>
    <dgm:cxn modelId="{9C848F99-6240-44FA-804A-DB56BA8E5FC8}" srcId="{5ADAE03C-839E-495B-9A76-F174EACE1EDF}" destId="{F3205242-D100-4CCB-94FD-CDDDC4F3A110}" srcOrd="0" destOrd="0" parTransId="{BF802E68-6475-440F-91E4-724B933784A6}" sibTransId="{F82B8014-33F7-4AB3-B65D-4234D7DF68ED}"/>
    <dgm:cxn modelId="{415ABC50-5EA2-45C6-880F-350802E137F6}" type="presOf" srcId="{9A0FEF9A-D225-49F8-BAB8-7DF4B752391F}" destId="{9E28F9B5-0215-4D5C-8FBF-41E1C25D4958}" srcOrd="0" destOrd="0" presId="urn:microsoft.com/office/officeart/2005/8/layout/lProcess3"/>
    <dgm:cxn modelId="{3D5B73BE-3C4B-484F-A1EF-409878CC148A}" type="presParOf" srcId="{E5DDAED3-6154-45C1-A70A-D8033804831C}" destId="{1A68F178-92DD-4B9A-AFF3-C63CC1F72E40}" srcOrd="0" destOrd="0" presId="urn:microsoft.com/office/officeart/2005/8/layout/lProcess3"/>
    <dgm:cxn modelId="{EDB9B1E4-AF5A-45BB-9B34-5A4066000E1A}" type="presParOf" srcId="{1A68F178-92DD-4B9A-AFF3-C63CC1F72E40}" destId="{301508FB-39BA-4F95-B768-91A75F649932}" srcOrd="0" destOrd="0" presId="urn:microsoft.com/office/officeart/2005/8/layout/lProcess3"/>
    <dgm:cxn modelId="{7B76D66F-3718-45DF-BCEF-254E1102AA7E}" type="presParOf" srcId="{1A68F178-92DD-4B9A-AFF3-C63CC1F72E40}" destId="{1D78898B-3D33-4E03-BC3A-2E5DA0170F14}" srcOrd="1" destOrd="0" presId="urn:microsoft.com/office/officeart/2005/8/layout/lProcess3"/>
    <dgm:cxn modelId="{821D0170-C18A-4D18-BC53-13C66CB549DD}" type="presParOf" srcId="{1A68F178-92DD-4B9A-AFF3-C63CC1F72E40}" destId="{304C411F-7B12-4F68-B102-C9208188EC90}" srcOrd="2" destOrd="0" presId="urn:microsoft.com/office/officeart/2005/8/layout/lProcess3"/>
    <dgm:cxn modelId="{14E60C1F-5A7E-426C-95BE-817488AB491F}" type="presParOf" srcId="{1A68F178-92DD-4B9A-AFF3-C63CC1F72E40}" destId="{F124A255-0D66-418B-8E29-BA4ADA3BD060}" srcOrd="3" destOrd="0" presId="urn:microsoft.com/office/officeart/2005/8/layout/lProcess3"/>
    <dgm:cxn modelId="{23B76CA1-94CB-4099-965E-C0FE7553F1B0}" type="presParOf" srcId="{1A68F178-92DD-4B9A-AFF3-C63CC1F72E40}" destId="{C2F22FA3-4963-4280-8C39-FA1497FCBBD2}" srcOrd="4" destOrd="0" presId="urn:microsoft.com/office/officeart/2005/8/layout/lProcess3"/>
    <dgm:cxn modelId="{357C4E47-25C7-4E14-BD45-F4BF332FFE12}" type="presParOf" srcId="{E5DDAED3-6154-45C1-A70A-D8033804831C}" destId="{064C1039-C9DC-4E38-9FCD-74D180D0FDC9}" srcOrd="1" destOrd="0" presId="urn:microsoft.com/office/officeart/2005/8/layout/lProcess3"/>
    <dgm:cxn modelId="{CC0B487B-0CE4-4EDE-8FEF-17374D29D24F}" type="presParOf" srcId="{E5DDAED3-6154-45C1-A70A-D8033804831C}" destId="{1A6EC865-DABE-46F3-8CE0-40210CEE7AA5}" srcOrd="2" destOrd="0" presId="urn:microsoft.com/office/officeart/2005/8/layout/lProcess3"/>
    <dgm:cxn modelId="{AE2487DA-0157-48CF-82A8-30CF6EDF80CB}" type="presParOf" srcId="{1A6EC865-DABE-46F3-8CE0-40210CEE7AA5}" destId="{4EDE5B3F-AF90-43FE-8C0E-A31E19AB19BA}" srcOrd="0" destOrd="0" presId="urn:microsoft.com/office/officeart/2005/8/layout/lProcess3"/>
    <dgm:cxn modelId="{A1C2C425-033A-4395-B538-FFBE5EE00954}" type="presParOf" srcId="{1A6EC865-DABE-46F3-8CE0-40210CEE7AA5}" destId="{C4787659-0965-4FC9-AE01-6EF743CB4E2F}" srcOrd="1" destOrd="0" presId="urn:microsoft.com/office/officeart/2005/8/layout/lProcess3"/>
    <dgm:cxn modelId="{662EE2C8-AC59-4F3A-BD71-EE0B05B98FC5}" type="presParOf" srcId="{1A6EC865-DABE-46F3-8CE0-40210CEE7AA5}" destId="{C62BCB2C-5AF2-48E9-B0C3-5903D883DCC2}" srcOrd="2" destOrd="0" presId="urn:microsoft.com/office/officeart/2005/8/layout/lProcess3"/>
    <dgm:cxn modelId="{67184606-DE4E-40D0-B3D2-48E3BA36CC4A}" type="presParOf" srcId="{1A6EC865-DABE-46F3-8CE0-40210CEE7AA5}" destId="{1CB3AC7C-3CD6-4CBD-B636-CF43048874E0}" srcOrd="3" destOrd="0" presId="urn:microsoft.com/office/officeart/2005/8/layout/lProcess3"/>
    <dgm:cxn modelId="{CF8EBE84-9727-4F7D-99CD-116DDE6FAC5A}" type="presParOf" srcId="{1A6EC865-DABE-46F3-8CE0-40210CEE7AA5}" destId="{9E3CC6B2-E8FC-467F-B905-1762DFD8E61B}" srcOrd="4" destOrd="0" presId="urn:microsoft.com/office/officeart/2005/8/layout/lProcess3"/>
    <dgm:cxn modelId="{C78E806F-7953-4FF7-B580-2DC8D5C0AE56}" type="presParOf" srcId="{1A6EC865-DABE-46F3-8CE0-40210CEE7AA5}" destId="{FF8988E1-CF13-46DB-8670-35B01A6489C7}" srcOrd="5" destOrd="0" presId="urn:microsoft.com/office/officeart/2005/8/layout/lProcess3"/>
    <dgm:cxn modelId="{879D066C-B85A-481F-96FC-43336B18941D}" type="presParOf" srcId="{1A6EC865-DABE-46F3-8CE0-40210CEE7AA5}" destId="{9E28F9B5-0215-4D5C-8FBF-41E1C25D4958}" srcOrd="6" destOrd="0" presId="urn:microsoft.com/office/officeart/2005/8/layout/lProcess3"/>
    <dgm:cxn modelId="{405510E6-AEC8-4B04-8E4F-1BF5F434755F}" type="presParOf" srcId="{E5DDAED3-6154-45C1-A70A-D8033804831C}" destId="{A8539A89-7705-4EE1-86FC-82764EF680E5}" srcOrd="3" destOrd="0" presId="urn:microsoft.com/office/officeart/2005/8/layout/lProcess3"/>
    <dgm:cxn modelId="{5CB77659-88F9-45A4-B9C4-FC00E8633E45}" type="presParOf" srcId="{E5DDAED3-6154-45C1-A70A-D8033804831C}" destId="{2DDAB178-A032-4CC6-B4B1-CA2FC27675CE}" srcOrd="4" destOrd="0" presId="urn:microsoft.com/office/officeart/2005/8/layout/lProcess3"/>
    <dgm:cxn modelId="{448C8B38-4350-4AAE-9204-CB102FF710DA}" type="presParOf" srcId="{2DDAB178-A032-4CC6-B4B1-CA2FC27675CE}" destId="{5389FE36-B7A9-475C-B24F-C834CF2AFEAE}" srcOrd="0" destOrd="0" presId="urn:microsoft.com/office/officeart/2005/8/layout/lProcess3"/>
    <dgm:cxn modelId="{64482270-FA2F-4619-9D09-7833035ACDBA}" type="presParOf" srcId="{2DDAB178-A032-4CC6-B4B1-CA2FC27675CE}" destId="{F89C59D9-179E-41E6-BF26-A87BA0B28B2D}" srcOrd="1" destOrd="0" presId="urn:microsoft.com/office/officeart/2005/8/layout/lProcess3"/>
    <dgm:cxn modelId="{E7B21B9F-CEA1-42BF-A619-ED725234323E}" type="presParOf" srcId="{2DDAB178-A032-4CC6-B4B1-CA2FC27675CE}" destId="{3479D815-28C2-404F-8DF2-31352BC39677}" srcOrd="2" destOrd="0" presId="urn:microsoft.com/office/officeart/2005/8/layout/lProcess3"/>
    <dgm:cxn modelId="{6BDC7E57-C3B8-4FF1-AA5A-525AAF3E543B}" type="presParOf" srcId="{2DDAB178-A032-4CC6-B4B1-CA2FC27675CE}" destId="{9DE61BC8-F7F8-466F-B2D3-88FBFE3FAFFE}" srcOrd="3" destOrd="0" presId="urn:microsoft.com/office/officeart/2005/8/layout/lProcess3"/>
    <dgm:cxn modelId="{05F4864E-0852-42E6-9C3C-E52C6A882A72}" type="presParOf" srcId="{2DDAB178-A032-4CC6-B4B1-CA2FC27675CE}" destId="{5B88DDAE-E42E-4318-8F7B-797C08475600}"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9CF319-8A66-449D-A436-B4AB7ED3AFA9}"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6DA367D5-D269-4130-9FD9-5FC8A143CFC5}">
      <dgm:prSet/>
      <dgm:spPr/>
      <dgm:t>
        <a:bodyPr/>
        <a:lstStyle/>
        <a:p>
          <a:pPr rtl="0" eaLnBrk="1" latinLnBrk="0" hangingPunct="1">
            <a:buClrTx/>
            <a:buSzPts val="2800"/>
            <a:buFont typeface="Arial" panose="020B0604020202020204" pitchFamily="34" charset="0"/>
            <a:buChar char="•"/>
          </a:pPr>
          <a:r>
            <a:rPr lang="en-US" dirty="0"/>
            <a:t>No SQL Server needs to be accessed directly from the Internet</a:t>
          </a:r>
        </a:p>
      </dgm:t>
    </dgm:pt>
    <dgm:pt modelId="{5BA115AB-3C16-4ED9-B4FD-F5E76CFE0A8C}" type="parTrans" cxnId="{18EFEEF9-4023-4C70-A498-00DCF726D675}">
      <dgm:prSet/>
      <dgm:spPr/>
      <dgm:t>
        <a:bodyPr/>
        <a:lstStyle/>
        <a:p>
          <a:endParaRPr lang="en-US"/>
        </a:p>
      </dgm:t>
    </dgm:pt>
    <dgm:pt modelId="{36946AC1-0BCC-4E16-BF95-D1D6F0733CE6}" type="sibTrans" cxnId="{18EFEEF9-4023-4C70-A498-00DCF726D675}">
      <dgm:prSet/>
      <dgm:spPr/>
      <dgm:t>
        <a:bodyPr/>
        <a:lstStyle/>
        <a:p>
          <a:endParaRPr lang="en-US"/>
        </a:p>
      </dgm:t>
    </dgm:pt>
    <dgm:pt modelId="{38997218-8847-42D9-883E-89AD91B07996}">
      <dgm:prSet/>
      <dgm:spPr/>
      <dgm:t>
        <a:bodyPr/>
        <a:lstStyle/>
        <a:p>
          <a:pPr rtl="0" eaLnBrk="1" latinLnBrk="0" hangingPunct="1"/>
          <a:r>
            <a:rPr lang="en-US"/>
            <a:t>If your application requires direct access from the Internet, you’ve designed the application wrong</a:t>
          </a:r>
        </a:p>
      </dgm:t>
    </dgm:pt>
    <dgm:pt modelId="{0FB14C5A-F5A8-4FCA-BA98-5BCA4B966B90}" type="parTrans" cxnId="{CCD54ABE-803E-4606-9332-C9D8FC2F713F}">
      <dgm:prSet/>
      <dgm:spPr/>
      <dgm:t>
        <a:bodyPr/>
        <a:lstStyle/>
        <a:p>
          <a:endParaRPr lang="en-US"/>
        </a:p>
      </dgm:t>
    </dgm:pt>
    <dgm:pt modelId="{0FA5D9C9-966B-4EF3-B608-AA4600C081B2}" type="sibTrans" cxnId="{CCD54ABE-803E-4606-9332-C9D8FC2F713F}">
      <dgm:prSet/>
      <dgm:spPr/>
      <dgm:t>
        <a:bodyPr/>
        <a:lstStyle/>
        <a:p>
          <a:endParaRPr lang="en-US"/>
        </a:p>
      </dgm:t>
    </dgm:pt>
    <dgm:pt modelId="{B6370B59-4EB7-4668-BBF7-CF73DB235CAA}" type="pres">
      <dgm:prSet presAssocID="{039CF319-8A66-449D-A436-B4AB7ED3AFA9}" presName="linear" presStyleCnt="0">
        <dgm:presLayoutVars>
          <dgm:animLvl val="lvl"/>
          <dgm:resizeHandles val="exact"/>
        </dgm:presLayoutVars>
      </dgm:prSet>
      <dgm:spPr/>
    </dgm:pt>
    <dgm:pt modelId="{AC091801-FF58-4FF8-8BF1-780AF702DCC4}" type="pres">
      <dgm:prSet presAssocID="{6DA367D5-D269-4130-9FD9-5FC8A143CFC5}" presName="parentText" presStyleLbl="node1" presStyleIdx="0" presStyleCnt="2">
        <dgm:presLayoutVars>
          <dgm:chMax val="0"/>
          <dgm:bulletEnabled val="1"/>
        </dgm:presLayoutVars>
      </dgm:prSet>
      <dgm:spPr/>
    </dgm:pt>
    <dgm:pt modelId="{DB5D9383-DDA1-48C1-A89E-7068226965E7}" type="pres">
      <dgm:prSet presAssocID="{36946AC1-0BCC-4E16-BF95-D1D6F0733CE6}" presName="spacer" presStyleCnt="0"/>
      <dgm:spPr/>
    </dgm:pt>
    <dgm:pt modelId="{DD15C0FD-45F0-4884-A280-D839BECBFD96}" type="pres">
      <dgm:prSet presAssocID="{38997218-8847-42D9-883E-89AD91B07996}" presName="parentText" presStyleLbl="node1" presStyleIdx="1" presStyleCnt="2">
        <dgm:presLayoutVars>
          <dgm:chMax val="0"/>
          <dgm:bulletEnabled val="1"/>
        </dgm:presLayoutVars>
      </dgm:prSet>
      <dgm:spPr/>
    </dgm:pt>
  </dgm:ptLst>
  <dgm:cxnLst>
    <dgm:cxn modelId="{9C750359-41AF-42FB-9956-C82D364D4AC4}" type="presOf" srcId="{6DA367D5-D269-4130-9FD9-5FC8A143CFC5}" destId="{AC091801-FF58-4FF8-8BF1-780AF702DCC4}" srcOrd="0" destOrd="0" presId="urn:microsoft.com/office/officeart/2005/8/layout/vList2"/>
    <dgm:cxn modelId="{B868B694-E066-4A3E-9DFE-6CE7BA72F1AE}" type="presOf" srcId="{38997218-8847-42D9-883E-89AD91B07996}" destId="{DD15C0FD-45F0-4884-A280-D839BECBFD96}" srcOrd="0" destOrd="0" presId="urn:microsoft.com/office/officeart/2005/8/layout/vList2"/>
    <dgm:cxn modelId="{E7184D9C-2120-411B-AF5B-F97307E9F208}" type="presOf" srcId="{039CF319-8A66-449D-A436-B4AB7ED3AFA9}" destId="{B6370B59-4EB7-4668-BBF7-CF73DB235CAA}" srcOrd="0" destOrd="0" presId="urn:microsoft.com/office/officeart/2005/8/layout/vList2"/>
    <dgm:cxn modelId="{18EFEEF9-4023-4C70-A498-00DCF726D675}" srcId="{039CF319-8A66-449D-A436-B4AB7ED3AFA9}" destId="{6DA367D5-D269-4130-9FD9-5FC8A143CFC5}" srcOrd="0" destOrd="0" parTransId="{5BA115AB-3C16-4ED9-B4FD-F5E76CFE0A8C}" sibTransId="{36946AC1-0BCC-4E16-BF95-D1D6F0733CE6}"/>
    <dgm:cxn modelId="{CCD54ABE-803E-4606-9332-C9D8FC2F713F}" srcId="{039CF319-8A66-449D-A436-B4AB7ED3AFA9}" destId="{38997218-8847-42D9-883E-89AD91B07996}" srcOrd="1" destOrd="0" parTransId="{0FB14C5A-F5A8-4FCA-BA98-5BCA4B966B90}" sibTransId="{0FA5D9C9-966B-4EF3-B608-AA4600C081B2}"/>
    <dgm:cxn modelId="{2140A226-071C-484B-B817-6ABDDC60063C}" type="presParOf" srcId="{B6370B59-4EB7-4668-BBF7-CF73DB235CAA}" destId="{AC091801-FF58-4FF8-8BF1-780AF702DCC4}" srcOrd="0" destOrd="0" presId="urn:microsoft.com/office/officeart/2005/8/layout/vList2"/>
    <dgm:cxn modelId="{0BC89C73-F2AC-448D-86CE-A6CF12EE0A19}" type="presParOf" srcId="{B6370B59-4EB7-4668-BBF7-CF73DB235CAA}" destId="{DB5D9383-DDA1-48C1-A89E-7068226965E7}" srcOrd="1" destOrd="0" presId="urn:microsoft.com/office/officeart/2005/8/layout/vList2"/>
    <dgm:cxn modelId="{E40D7E80-83A6-43F8-B35E-C4DD709F6670}" type="presParOf" srcId="{B6370B59-4EB7-4668-BBF7-CF73DB235CAA}" destId="{DD15C0FD-45F0-4884-A280-D839BECBFD9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4C23F96-04C8-4E67-9361-B80C522FFEEB}" type="doc">
      <dgm:prSet loTypeId="urn:microsoft.com/office/officeart/2005/8/layout/hProcess9" loCatId="process" qsTypeId="urn:microsoft.com/office/officeart/2005/8/quickstyle/simple1" qsCatId="simple" csTypeId="urn:microsoft.com/office/officeart/2005/8/colors/colorful5" csCatId="colorful"/>
      <dgm:spPr/>
      <dgm:t>
        <a:bodyPr/>
        <a:lstStyle/>
        <a:p>
          <a:endParaRPr lang="en-US"/>
        </a:p>
      </dgm:t>
    </dgm:pt>
    <dgm:pt modelId="{4DFA8362-980D-4F07-8350-0E142A23BC01}">
      <dgm:prSet/>
      <dgm:spPr/>
      <dgm:t>
        <a:bodyPr/>
        <a:lstStyle/>
        <a:p>
          <a:pPr rtl="0" eaLnBrk="1" latinLnBrk="0" hangingPunct="1">
            <a:buClrTx/>
            <a:buSzPts val="2800"/>
            <a:buFont typeface="Arial" panose="020B0604020202020204" pitchFamily="34" charset="0"/>
            <a:buChar char="•"/>
          </a:pPr>
          <a:r>
            <a:rPr lang="en-US" dirty="0"/>
            <a:t>Use a Network Security Group to block all access from the Internet</a:t>
          </a:r>
        </a:p>
      </dgm:t>
    </dgm:pt>
    <dgm:pt modelId="{FFD479DB-4D7E-4C83-9ADD-83964A1B3C32}" type="parTrans" cxnId="{9DB21A41-6B78-4F3A-A5DE-85DD4D86E7EE}">
      <dgm:prSet/>
      <dgm:spPr/>
      <dgm:t>
        <a:bodyPr/>
        <a:lstStyle/>
        <a:p>
          <a:endParaRPr lang="en-US"/>
        </a:p>
      </dgm:t>
    </dgm:pt>
    <dgm:pt modelId="{6B9565DB-881F-43D4-B2CF-46DE9F06D089}" type="sibTrans" cxnId="{9DB21A41-6B78-4F3A-A5DE-85DD4D86E7EE}">
      <dgm:prSet/>
      <dgm:spPr/>
      <dgm:t>
        <a:bodyPr/>
        <a:lstStyle/>
        <a:p>
          <a:endParaRPr lang="en-US"/>
        </a:p>
      </dgm:t>
    </dgm:pt>
    <dgm:pt modelId="{ECCD2F9B-60D4-440C-9AEC-D5CB49A1276F}" type="pres">
      <dgm:prSet presAssocID="{B4C23F96-04C8-4E67-9361-B80C522FFEEB}" presName="CompostProcess" presStyleCnt="0">
        <dgm:presLayoutVars>
          <dgm:dir/>
          <dgm:resizeHandles val="exact"/>
        </dgm:presLayoutVars>
      </dgm:prSet>
      <dgm:spPr/>
    </dgm:pt>
    <dgm:pt modelId="{1602396F-55F6-4D7A-9684-2045B60D7C51}" type="pres">
      <dgm:prSet presAssocID="{B4C23F96-04C8-4E67-9361-B80C522FFEEB}" presName="arrow" presStyleLbl="bgShp" presStyleIdx="0" presStyleCnt="1"/>
      <dgm:spPr/>
    </dgm:pt>
    <dgm:pt modelId="{C325D715-F710-4B72-98B8-0799CFA74ADF}" type="pres">
      <dgm:prSet presAssocID="{B4C23F96-04C8-4E67-9361-B80C522FFEEB}" presName="linearProcess" presStyleCnt="0"/>
      <dgm:spPr/>
    </dgm:pt>
    <dgm:pt modelId="{DE7E70FB-9B65-4E25-AA8A-DB9CCF20215D}" type="pres">
      <dgm:prSet presAssocID="{4DFA8362-980D-4F07-8350-0E142A23BC01}" presName="textNode" presStyleLbl="node1" presStyleIdx="0" presStyleCnt="1">
        <dgm:presLayoutVars>
          <dgm:bulletEnabled val="1"/>
        </dgm:presLayoutVars>
      </dgm:prSet>
      <dgm:spPr/>
    </dgm:pt>
  </dgm:ptLst>
  <dgm:cxnLst>
    <dgm:cxn modelId="{9DB21A41-6B78-4F3A-A5DE-85DD4D86E7EE}" srcId="{B4C23F96-04C8-4E67-9361-B80C522FFEEB}" destId="{4DFA8362-980D-4F07-8350-0E142A23BC01}" srcOrd="0" destOrd="0" parTransId="{FFD479DB-4D7E-4C83-9ADD-83964A1B3C32}" sibTransId="{6B9565DB-881F-43D4-B2CF-46DE9F06D089}"/>
    <dgm:cxn modelId="{2F1884FF-9E5F-43BB-A790-7695C954B8EA}" type="presOf" srcId="{4DFA8362-980D-4F07-8350-0E142A23BC01}" destId="{DE7E70FB-9B65-4E25-AA8A-DB9CCF20215D}" srcOrd="0" destOrd="0" presId="urn:microsoft.com/office/officeart/2005/8/layout/hProcess9"/>
    <dgm:cxn modelId="{D42645A3-5FE2-47E3-9706-5352BA30F6B9}" type="presOf" srcId="{B4C23F96-04C8-4E67-9361-B80C522FFEEB}" destId="{ECCD2F9B-60D4-440C-9AEC-D5CB49A1276F}" srcOrd="0" destOrd="0" presId="urn:microsoft.com/office/officeart/2005/8/layout/hProcess9"/>
    <dgm:cxn modelId="{10EC61B3-B99A-4126-AE26-BCF30C185932}" type="presParOf" srcId="{ECCD2F9B-60D4-440C-9AEC-D5CB49A1276F}" destId="{1602396F-55F6-4D7A-9684-2045B60D7C51}" srcOrd="0" destOrd="0" presId="urn:microsoft.com/office/officeart/2005/8/layout/hProcess9"/>
    <dgm:cxn modelId="{1007E3E3-591B-45A2-9641-BCC10D7EC8FA}" type="presParOf" srcId="{ECCD2F9B-60D4-440C-9AEC-D5CB49A1276F}" destId="{C325D715-F710-4B72-98B8-0799CFA74ADF}" srcOrd="1" destOrd="0" presId="urn:microsoft.com/office/officeart/2005/8/layout/hProcess9"/>
    <dgm:cxn modelId="{F3E811B1-971D-4440-9582-B92228D3BBE2}" type="presParOf" srcId="{C325D715-F710-4B72-98B8-0799CFA74ADF}" destId="{DE7E70FB-9B65-4E25-AA8A-DB9CCF20215D}" srcOrd="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4C23F96-04C8-4E67-9361-B80C522FFEEB}" type="doc">
      <dgm:prSet loTypeId="urn:microsoft.com/office/officeart/2005/8/layout/chevronAccent+Icon" loCatId="process" qsTypeId="urn:microsoft.com/office/officeart/2005/8/quickstyle/simple1" qsCatId="simple" csTypeId="urn:microsoft.com/office/officeart/2005/8/colors/colorful1" csCatId="colorful" phldr="1"/>
      <dgm:spPr/>
      <dgm:t>
        <a:bodyPr/>
        <a:lstStyle/>
        <a:p>
          <a:endParaRPr lang="en-US"/>
        </a:p>
      </dgm:t>
    </dgm:pt>
    <dgm:pt modelId="{4DFA8362-980D-4F07-8350-0E142A23BC01}">
      <dgm:prSet/>
      <dgm:spPr/>
      <dgm:t>
        <a:bodyPr/>
        <a:lstStyle/>
        <a:p>
          <a:pPr rtl="0" eaLnBrk="1" latinLnBrk="0" hangingPunct="1">
            <a:buClrTx/>
            <a:buSzPts val="2800"/>
            <a:buFont typeface="Arial" panose="020B0604020202020204" pitchFamily="34" charset="0"/>
            <a:buChar char="•"/>
          </a:pPr>
          <a:r>
            <a:rPr lang="en-US" dirty="0"/>
            <a:t>If you MUST have a public IP</a:t>
          </a:r>
        </a:p>
      </dgm:t>
    </dgm:pt>
    <dgm:pt modelId="{FFD479DB-4D7E-4C83-9ADD-83964A1B3C32}" type="parTrans" cxnId="{9DB21A41-6B78-4F3A-A5DE-85DD4D86E7EE}">
      <dgm:prSet/>
      <dgm:spPr/>
      <dgm:t>
        <a:bodyPr/>
        <a:lstStyle/>
        <a:p>
          <a:endParaRPr lang="en-US"/>
        </a:p>
      </dgm:t>
    </dgm:pt>
    <dgm:pt modelId="{6B9565DB-881F-43D4-B2CF-46DE9F06D089}" type="sibTrans" cxnId="{9DB21A41-6B78-4F3A-A5DE-85DD4D86E7EE}">
      <dgm:prSet/>
      <dgm:spPr/>
      <dgm:t>
        <a:bodyPr/>
        <a:lstStyle/>
        <a:p>
          <a:endParaRPr lang="en-US"/>
        </a:p>
      </dgm:t>
    </dgm:pt>
    <dgm:pt modelId="{530C0791-04E9-41D1-BA3D-86D985A7AD28}" type="pres">
      <dgm:prSet presAssocID="{B4C23F96-04C8-4E67-9361-B80C522FFEEB}" presName="Name0" presStyleCnt="0">
        <dgm:presLayoutVars>
          <dgm:dir/>
          <dgm:resizeHandles val="exact"/>
        </dgm:presLayoutVars>
      </dgm:prSet>
      <dgm:spPr/>
    </dgm:pt>
    <dgm:pt modelId="{2C0EEA11-BA21-4008-BE59-0FDCF70F0AA8}" type="pres">
      <dgm:prSet presAssocID="{4DFA8362-980D-4F07-8350-0E142A23BC01}" presName="composite" presStyleCnt="0"/>
      <dgm:spPr/>
    </dgm:pt>
    <dgm:pt modelId="{9759F25F-4A04-4D91-94B0-F876A8B9E09A}" type="pres">
      <dgm:prSet presAssocID="{4DFA8362-980D-4F07-8350-0E142A23BC01}" presName="bgChev" presStyleLbl="node1" presStyleIdx="0" presStyleCnt="1"/>
      <dgm:spPr/>
    </dgm:pt>
    <dgm:pt modelId="{3BC7BD48-C1CD-4F05-A7FA-269380781DD1}" type="pres">
      <dgm:prSet presAssocID="{4DFA8362-980D-4F07-8350-0E142A23BC01}" presName="txNode" presStyleLbl="fgAcc1" presStyleIdx="0" presStyleCnt="1">
        <dgm:presLayoutVars>
          <dgm:bulletEnabled val="1"/>
        </dgm:presLayoutVars>
      </dgm:prSet>
      <dgm:spPr/>
    </dgm:pt>
  </dgm:ptLst>
  <dgm:cxnLst>
    <dgm:cxn modelId="{558C9570-A065-49CE-A37C-BA32A363096B}" type="presOf" srcId="{B4C23F96-04C8-4E67-9361-B80C522FFEEB}" destId="{530C0791-04E9-41D1-BA3D-86D985A7AD28}" srcOrd="0" destOrd="0" presId="urn:microsoft.com/office/officeart/2005/8/layout/chevronAccent+Icon"/>
    <dgm:cxn modelId="{9DB21A41-6B78-4F3A-A5DE-85DD4D86E7EE}" srcId="{B4C23F96-04C8-4E67-9361-B80C522FFEEB}" destId="{4DFA8362-980D-4F07-8350-0E142A23BC01}" srcOrd="0" destOrd="0" parTransId="{FFD479DB-4D7E-4C83-9ADD-83964A1B3C32}" sibTransId="{6B9565DB-881F-43D4-B2CF-46DE9F06D089}"/>
    <dgm:cxn modelId="{A37CD324-3BC8-4BE3-86FD-A8DD0A02CF89}" type="presOf" srcId="{4DFA8362-980D-4F07-8350-0E142A23BC01}" destId="{3BC7BD48-C1CD-4F05-A7FA-269380781DD1}" srcOrd="0" destOrd="0" presId="urn:microsoft.com/office/officeart/2005/8/layout/chevronAccent+Icon"/>
    <dgm:cxn modelId="{E4CA6FA0-8B5B-43BD-AEDD-2D201BC9A0A7}" type="presParOf" srcId="{530C0791-04E9-41D1-BA3D-86D985A7AD28}" destId="{2C0EEA11-BA21-4008-BE59-0FDCF70F0AA8}" srcOrd="0" destOrd="0" presId="urn:microsoft.com/office/officeart/2005/8/layout/chevronAccent+Icon"/>
    <dgm:cxn modelId="{FE505837-A41E-4522-AF07-D7581FDE093D}" type="presParOf" srcId="{2C0EEA11-BA21-4008-BE59-0FDCF70F0AA8}" destId="{9759F25F-4A04-4D91-94B0-F876A8B9E09A}" srcOrd="0" destOrd="0" presId="urn:microsoft.com/office/officeart/2005/8/layout/chevronAccent+Icon"/>
    <dgm:cxn modelId="{77522A14-DC04-47DF-8EF9-3BC18058F2EB}" type="presParOf" srcId="{2C0EEA11-BA21-4008-BE59-0FDCF70F0AA8}" destId="{3BC7BD48-C1CD-4F05-A7FA-269380781DD1}" srcOrd="1" destOrd="0" presId="urn:microsoft.com/office/officeart/2005/8/layout/chevronAccent+Icon"/>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D55C20F-71D9-4A37-8C27-ECD7E61FFB4A}"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597BC45F-F347-46FE-B79A-174838B75770}">
      <dgm:prSet/>
      <dgm:spPr/>
      <dgm:t>
        <a:bodyPr/>
        <a:lstStyle/>
        <a:p>
          <a:pPr rtl="0" eaLnBrk="1" latinLnBrk="0" hangingPunct="1"/>
          <a:r>
            <a:rPr lang="en-US"/>
            <a:t>“Oh, it’s just VMs in the cloud”</a:t>
          </a:r>
        </a:p>
      </dgm:t>
    </dgm:pt>
    <dgm:pt modelId="{6F2A99AC-4987-4A20-A400-697BCE6F75B3}" type="parTrans" cxnId="{BF72F58C-22B4-4C47-8DDB-A20862584ED3}">
      <dgm:prSet/>
      <dgm:spPr/>
      <dgm:t>
        <a:bodyPr/>
        <a:lstStyle/>
        <a:p>
          <a:endParaRPr lang="en-US"/>
        </a:p>
      </dgm:t>
    </dgm:pt>
    <dgm:pt modelId="{E512F398-07FC-43CD-9E17-84AFDB5FAAF4}" type="sibTrans" cxnId="{BF72F58C-22B4-4C47-8DDB-A20862584ED3}">
      <dgm:prSet/>
      <dgm:spPr/>
      <dgm:t>
        <a:bodyPr/>
        <a:lstStyle/>
        <a:p>
          <a:endParaRPr lang="en-US"/>
        </a:p>
      </dgm:t>
    </dgm:pt>
    <dgm:pt modelId="{A6BE68E3-8A9E-4EAB-AC28-1188EEC0163E}">
      <dgm:prSet/>
      <dgm:spPr/>
      <dgm:t>
        <a:bodyPr/>
        <a:lstStyle/>
        <a:p>
          <a:pPr rtl="0" eaLnBrk="1" latinLnBrk="0" hangingPunct="1"/>
          <a:r>
            <a:rPr lang="en-US"/>
            <a:t>“Just like private cloud on prem”</a:t>
          </a:r>
        </a:p>
      </dgm:t>
    </dgm:pt>
    <dgm:pt modelId="{A08608FE-0749-443D-87CE-DD18B5BF5713}" type="parTrans" cxnId="{2F300F08-8EF2-4005-B038-2ECC99451EEF}">
      <dgm:prSet/>
      <dgm:spPr/>
      <dgm:t>
        <a:bodyPr/>
        <a:lstStyle/>
        <a:p>
          <a:endParaRPr lang="en-US"/>
        </a:p>
      </dgm:t>
    </dgm:pt>
    <dgm:pt modelId="{329E2B04-403B-400C-B134-DD80B67CFBC7}" type="sibTrans" cxnId="{2F300F08-8EF2-4005-B038-2ECC99451EEF}">
      <dgm:prSet/>
      <dgm:spPr/>
      <dgm:t>
        <a:bodyPr/>
        <a:lstStyle/>
        <a:p>
          <a:endParaRPr lang="en-US"/>
        </a:p>
      </dgm:t>
    </dgm:pt>
    <dgm:pt modelId="{173E0148-5C8D-4F8E-B3F7-E8EDBFD90D94}">
      <dgm:prSet/>
      <dgm:spPr/>
      <dgm:t>
        <a:bodyPr/>
        <a:lstStyle/>
        <a:p>
          <a:pPr rtl="0" eaLnBrk="1" latinLnBrk="0" hangingPunct="1"/>
          <a:r>
            <a:rPr lang="en-US"/>
            <a:t>“Microsoft hosts a bunch of Hyper-V servers in their datacenter”</a:t>
          </a:r>
        </a:p>
      </dgm:t>
    </dgm:pt>
    <dgm:pt modelId="{62995858-9514-4B74-AC0E-85E9C0E57011}" type="parTrans" cxnId="{CF1EBE4A-7D44-4CBF-A64D-B4E0895B0D05}">
      <dgm:prSet/>
      <dgm:spPr/>
      <dgm:t>
        <a:bodyPr/>
        <a:lstStyle/>
        <a:p>
          <a:endParaRPr lang="en-US"/>
        </a:p>
      </dgm:t>
    </dgm:pt>
    <dgm:pt modelId="{5FEEBA7A-51DC-46BA-94FD-F3B648C99EF9}" type="sibTrans" cxnId="{CF1EBE4A-7D44-4CBF-A64D-B4E0895B0D05}">
      <dgm:prSet/>
      <dgm:spPr/>
      <dgm:t>
        <a:bodyPr/>
        <a:lstStyle/>
        <a:p>
          <a:endParaRPr lang="en-US"/>
        </a:p>
      </dgm:t>
    </dgm:pt>
    <dgm:pt modelId="{6FE87DFC-7F3C-42E1-BD3C-C73BE276FBBB}" type="pres">
      <dgm:prSet presAssocID="{3D55C20F-71D9-4A37-8C27-ECD7E61FFB4A}" presName="linear" presStyleCnt="0">
        <dgm:presLayoutVars>
          <dgm:animLvl val="lvl"/>
          <dgm:resizeHandles val="exact"/>
        </dgm:presLayoutVars>
      </dgm:prSet>
      <dgm:spPr/>
    </dgm:pt>
    <dgm:pt modelId="{81C112C5-C867-4178-8847-3F3DE860FF7D}" type="pres">
      <dgm:prSet presAssocID="{597BC45F-F347-46FE-B79A-174838B75770}" presName="parentText" presStyleLbl="node1" presStyleIdx="0" presStyleCnt="3">
        <dgm:presLayoutVars>
          <dgm:chMax val="0"/>
          <dgm:bulletEnabled val="1"/>
        </dgm:presLayoutVars>
      </dgm:prSet>
      <dgm:spPr/>
    </dgm:pt>
    <dgm:pt modelId="{A17286AB-8975-4FCF-B3F4-BD08BC7F412B}" type="pres">
      <dgm:prSet presAssocID="{E512F398-07FC-43CD-9E17-84AFDB5FAAF4}" presName="spacer" presStyleCnt="0"/>
      <dgm:spPr/>
    </dgm:pt>
    <dgm:pt modelId="{C1F70EC7-14D1-4EAF-9ACD-84E6FF8AE13F}" type="pres">
      <dgm:prSet presAssocID="{A6BE68E3-8A9E-4EAB-AC28-1188EEC0163E}" presName="parentText" presStyleLbl="node1" presStyleIdx="1" presStyleCnt="3">
        <dgm:presLayoutVars>
          <dgm:chMax val="0"/>
          <dgm:bulletEnabled val="1"/>
        </dgm:presLayoutVars>
      </dgm:prSet>
      <dgm:spPr/>
    </dgm:pt>
    <dgm:pt modelId="{DE8AA7C6-FB82-4E46-8797-35090756C1B2}" type="pres">
      <dgm:prSet presAssocID="{329E2B04-403B-400C-B134-DD80B67CFBC7}" presName="spacer" presStyleCnt="0"/>
      <dgm:spPr/>
    </dgm:pt>
    <dgm:pt modelId="{AB506DA6-054E-4337-8B25-F01770F66C73}" type="pres">
      <dgm:prSet presAssocID="{173E0148-5C8D-4F8E-B3F7-E8EDBFD90D94}" presName="parentText" presStyleLbl="node1" presStyleIdx="2" presStyleCnt="3">
        <dgm:presLayoutVars>
          <dgm:chMax val="0"/>
          <dgm:bulletEnabled val="1"/>
        </dgm:presLayoutVars>
      </dgm:prSet>
      <dgm:spPr/>
    </dgm:pt>
  </dgm:ptLst>
  <dgm:cxnLst>
    <dgm:cxn modelId="{03FFF293-57C0-4130-A66D-73A9CCC1F0DB}" type="presOf" srcId="{597BC45F-F347-46FE-B79A-174838B75770}" destId="{81C112C5-C867-4178-8847-3F3DE860FF7D}" srcOrd="0" destOrd="0" presId="urn:microsoft.com/office/officeart/2005/8/layout/vList2"/>
    <dgm:cxn modelId="{CF1EBE4A-7D44-4CBF-A64D-B4E0895B0D05}" srcId="{3D55C20F-71D9-4A37-8C27-ECD7E61FFB4A}" destId="{173E0148-5C8D-4F8E-B3F7-E8EDBFD90D94}" srcOrd="2" destOrd="0" parTransId="{62995858-9514-4B74-AC0E-85E9C0E57011}" sibTransId="{5FEEBA7A-51DC-46BA-94FD-F3B648C99EF9}"/>
    <dgm:cxn modelId="{65B166E2-58D1-4BC8-B060-EE301198F3B5}" type="presOf" srcId="{173E0148-5C8D-4F8E-B3F7-E8EDBFD90D94}" destId="{AB506DA6-054E-4337-8B25-F01770F66C73}" srcOrd="0" destOrd="0" presId="urn:microsoft.com/office/officeart/2005/8/layout/vList2"/>
    <dgm:cxn modelId="{2F300F08-8EF2-4005-B038-2ECC99451EEF}" srcId="{3D55C20F-71D9-4A37-8C27-ECD7E61FFB4A}" destId="{A6BE68E3-8A9E-4EAB-AC28-1188EEC0163E}" srcOrd="1" destOrd="0" parTransId="{A08608FE-0749-443D-87CE-DD18B5BF5713}" sibTransId="{329E2B04-403B-400C-B134-DD80B67CFBC7}"/>
    <dgm:cxn modelId="{BF72F58C-22B4-4C47-8DDB-A20862584ED3}" srcId="{3D55C20F-71D9-4A37-8C27-ECD7E61FFB4A}" destId="{597BC45F-F347-46FE-B79A-174838B75770}" srcOrd="0" destOrd="0" parTransId="{6F2A99AC-4987-4A20-A400-697BCE6F75B3}" sibTransId="{E512F398-07FC-43CD-9E17-84AFDB5FAAF4}"/>
    <dgm:cxn modelId="{F98A1999-9D54-489E-8049-56FD723E95B7}" type="presOf" srcId="{A6BE68E3-8A9E-4EAB-AC28-1188EEC0163E}" destId="{C1F70EC7-14D1-4EAF-9ACD-84E6FF8AE13F}" srcOrd="0" destOrd="0" presId="urn:microsoft.com/office/officeart/2005/8/layout/vList2"/>
    <dgm:cxn modelId="{47068E57-B434-41BA-9EDD-C7AB1156D756}" type="presOf" srcId="{3D55C20F-71D9-4A37-8C27-ECD7E61FFB4A}" destId="{6FE87DFC-7F3C-42E1-BD3C-C73BE276FBBB}" srcOrd="0" destOrd="0" presId="urn:microsoft.com/office/officeart/2005/8/layout/vList2"/>
    <dgm:cxn modelId="{C8C76D1E-0A34-47FF-8248-518251582D95}" type="presParOf" srcId="{6FE87DFC-7F3C-42E1-BD3C-C73BE276FBBB}" destId="{81C112C5-C867-4178-8847-3F3DE860FF7D}" srcOrd="0" destOrd="0" presId="urn:microsoft.com/office/officeart/2005/8/layout/vList2"/>
    <dgm:cxn modelId="{B00C0911-D6DA-4D8A-BEDE-9A83E6D315C2}" type="presParOf" srcId="{6FE87DFC-7F3C-42E1-BD3C-C73BE276FBBB}" destId="{A17286AB-8975-4FCF-B3F4-BD08BC7F412B}" srcOrd="1" destOrd="0" presId="urn:microsoft.com/office/officeart/2005/8/layout/vList2"/>
    <dgm:cxn modelId="{1D267A43-8BB3-4290-BD3F-00507D9E2173}" type="presParOf" srcId="{6FE87DFC-7F3C-42E1-BD3C-C73BE276FBBB}" destId="{C1F70EC7-14D1-4EAF-9ACD-84E6FF8AE13F}" srcOrd="2" destOrd="0" presId="urn:microsoft.com/office/officeart/2005/8/layout/vList2"/>
    <dgm:cxn modelId="{09BE5097-0B03-4D95-B91A-F94FECE08AC7}" type="presParOf" srcId="{6FE87DFC-7F3C-42E1-BD3C-C73BE276FBBB}" destId="{DE8AA7C6-FB82-4E46-8797-35090756C1B2}" srcOrd="3" destOrd="0" presId="urn:microsoft.com/office/officeart/2005/8/layout/vList2"/>
    <dgm:cxn modelId="{9CC58E22-C1DF-45FE-825C-FC3AEF60FD87}" type="presParOf" srcId="{6FE87DFC-7F3C-42E1-BD3C-C73BE276FBBB}" destId="{AB506DA6-054E-4337-8B25-F01770F66C7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691598A-593B-48D8-97EA-5780D5F9D4E7}" type="doc">
      <dgm:prSet loTypeId="urn:microsoft.com/office/officeart/2005/8/layout/process1" loCatId="process" qsTypeId="urn:microsoft.com/office/officeart/2005/8/quickstyle/simple1" qsCatId="simple" csTypeId="urn:microsoft.com/office/officeart/2005/8/colors/colorful1" csCatId="colorful"/>
      <dgm:spPr/>
      <dgm:t>
        <a:bodyPr/>
        <a:lstStyle/>
        <a:p>
          <a:endParaRPr lang="en-US"/>
        </a:p>
      </dgm:t>
    </dgm:pt>
    <dgm:pt modelId="{8CBF5FB6-32AD-4BA1-B5BA-264C131784C2}">
      <dgm:prSet/>
      <dgm:spPr/>
      <dgm:t>
        <a:bodyPr/>
        <a:lstStyle/>
        <a:p>
          <a:pPr rtl="0" eaLnBrk="1" latinLnBrk="0" hangingPunct="1">
            <a:buClrTx/>
            <a:buSzPts val="2800"/>
            <a:buFont typeface="Arial" panose="020B0604020202020204" pitchFamily="34" charset="0"/>
            <a:buChar char="•"/>
          </a:pPr>
          <a:r>
            <a:rPr lang="en-US"/>
            <a:t>No availability SLA without HA within your VMs</a:t>
          </a:r>
        </a:p>
      </dgm:t>
    </dgm:pt>
    <dgm:pt modelId="{FFC8D507-C97E-468D-9781-5A73A86383C1}" type="parTrans" cxnId="{5D71CD59-8D00-48D6-A43D-144A22D24C3F}">
      <dgm:prSet/>
      <dgm:spPr/>
      <dgm:t>
        <a:bodyPr/>
        <a:lstStyle/>
        <a:p>
          <a:endParaRPr lang="en-US"/>
        </a:p>
      </dgm:t>
    </dgm:pt>
    <dgm:pt modelId="{43CC6645-D7B2-4C65-BD4B-95D98E191F59}" type="sibTrans" cxnId="{5D71CD59-8D00-48D6-A43D-144A22D24C3F}">
      <dgm:prSet/>
      <dgm:spPr/>
      <dgm:t>
        <a:bodyPr/>
        <a:lstStyle/>
        <a:p>
          <a:endParaRPr lang="en-US"/>
        </a:p>
      </dgm:t>
    </dgm:pt>
    <dgm:pt modelId="{43379286-857C-414B-95D2-D2FDEE6E003F}">
      <dgm:prSet/>
      <dgm:spPr/>
      <dgm:t>
        <a:bodyPr/>
        <a:lstStyle/>
        <a:p>
          <a:pPr rtl="0" eaLnBrk="1" latinLnBrk="0" hangingPunct="1"/>
          <a:r>
            <a:rPr lang="en-US"/>
            <a:t>Hardware fails</a:t>
          </a:r>
        </a:p>
      </dgm:t>
    </dgm:pt>
    <dgm:pt modelId="{4467401E-4520-4C8A-B1B4-72094D6313EA}" type="parTrans" cxnId="{A2B26215-2DBC-40B9-B8C6-ADAFBEAA11B5}">
      <dgm:prSet/>
      <dgm:spPr/>
      <dgm:t>
        <a:bodyPr/>
        <a:lstStyle/>
        <a:p>
          <a:endParaRPr lang="en-US"/>
        </a:p>
      </dgm:t>
    </dgm:pt>
    <dgm:pt modelId="{D2F04DB9-C1E6-4164-9AB6-AC2D7DCEA0A7}" type="sibTrans" cxnId="{A2B26215-2DBC-40B9-B8C6-ADAFBEAA11B5}">
      <dgm:prSet/>
      <dgm:spPr/>
      <dgm:t>
        <a:bodyPr/>
        <a:lstStyle/>
        <a:p>
          <a:endParaRPr lang="en-US"/>
        </a:p>
      </dgm:t>
    </dgm:pt>
    <dgm:pt modelId="{30892511-AD78-4EF8-B77F-00CBBE08A3BD}">
      <dgm:prSet/>
      <dgm:spPr/>
      <dgm:t>
        <a:bodyPr/>
        <a:lstStyle/>
        <a:p>
          <a:pPr rtl="0" eaLnBrk="1" latinLnBrk="0" hangingPunct="1"/>
          <a:r>
            <a:rPr lang="en-US"/>
            <a:t>Hosts need patching</a:t>
          </a:r>
        </a:p>
      </dgm:t>
    </dgm:pt>
    <dgm:pt modelId="{F1FC81F9-D71D-46EF-99CF-13C97D9A7819}" type="parTrans" cxnId="{24C8B557-D398-49C3-8172-EB406EB02470}">
      <dgm:prSet/>
      <dgm:spPr/>
      <dgm:t>
        <a:bodyPr/>
        <a:lstStyle/>
        <a:p>
          <a:endParaRPr lang="en-US"/>
        </a:p>
      </dgm:t>
    </dgm:pt>
    <dgm:pt modelId="{FB9B9B8A-2AEA-4139-8B54-A6D2ABAF62F3}" type="sibTrans" cxnId="{24C8B557-D398-49C3-8172-EB406EB02470}">
      <dgm:prSet/>
      <dgm:spPr/>
      <dgm:t>
        <a:bodyPr/>
        <a:lstStyle/>
        <a:p>
          <a:endParaRPr lang="en-US"/>
        </a:p>
      </dgm:t>
    </dgm:pt>
    <dgm:pt modelId="{8A42DA0A-2B54-4F3C-BA43-0902992531EA}">
      <dgm:prSet/>
      <dgm:spPr/>
      <dgm:t>
        <a:bodyPr/>
        <a:lstStyle/>
        <a:p>
          <a:pPr rtl="0" eaLnBrk="1" latinLnBrk="0" hangingPunct="1"/>
          <a:r>
            <a:rPr lang="en-US"/>
            <a:t>You have no control of host patching</a:t>
          </a:r>
        </a:p>
      </dgm:t>
    </dgm:pt>
    <dgm:pt modelId="{CEB5A26C-5844-4EFC-953E-4EA332608A92}" type="parTrans" cxnId="{DA684C0F-39F7-46C5-9145-E9D21A69F1AF}">
      <dgm:prSet/>
      <dgm:spPr/>
      <dgm:t>
        <a:bodyPr/>
        <a:lstStyle/>
        <a:p>
          <a:endParaRPr lang="en-US"/>
        </a:p>
      </dgm:t>
    </dgm:pt>
    <dgm:pt modelId="{4C0D4838-B991-4E43-A4FA-A7480B2E5C0A}" type="sibTrans" cxnId="{DA684C0F-39F7-46C5-9145-E9D21A69F1AF}">
      <dgm:prSet/>
      <dgm:spPr/>
      <dgm:t>
        <a:bodyPr/>
        <a:lstStyle/>
        <a:p>
          <a:endParaRPr lang="en-US"/>
        </a:p>
      </dgm:t>
    </dgm:pt>
    <dgm:pt modelId="{28EE21DC-70C3-4255-9EDE-F481DB01E006}" type="pres">
      <dgm:prSet presAssocID="{F691598A-593B-48D8-97EA-5780D5F9D4E7}" presName="Name0" presStyleCnt="0">
        <dgm:presLayoutVars>
          <dgm:dir/>
          <dgm:resizeHandles val="exact"/>
        </dgm:presLayoutVars>
      </dgm:prSet>
      <dgm:spPr/>
    </dgm:pt>
    <dgm:pt modelId="{DCE70B1B-9722-4C08-A0AC-60E8480A78C1}" type="pres">
      <dgm:prSet presAssocID="{8CBF5FB6-32AD-4BA1-B5BA-264C131784C2}" presName="node" presStyleLbl="node1" presStyleIdx="0" presStyleCnt="4">
        <dgm:presLayoutVars>
          <dgm:bulletEnabled val="1"/>
        </dgm:presLayoutVars>
      </dgm:prSet>
      <dgm:spPr/>
    </dgm:pt>
    <dgm:pt modelId="{7B9E7B50-D99A-43F4-8A43-60D8999E5632}" type="pres">
      <dgm:prSet presAssocID="{43CC6645-D7B2-4C65-BD4B-95D98E191F59}" presName="sibTrans" presStyleLbl="sibTrans2D1" presStyleIdx="0" presStyleCnt="3"/>
      <dgm:spPr/>
    </dgm:pt>
    <dgm:pt modelId="{307BA29F-4D00-45C1-90C3-5FA00BAFC569}" type="pres">
      <dgm:prSet presAssocID="{43CC6645-D7B2-4C65-BD4B-95D98E191F59}" presName="connectorText" presStyleLbl="sibTrans2D1" presStyleIdx="0" presStyleCnt="3"/>
      <dgm:spPr/>
    </dgm:pt>
    <dgm:pt modelId="{E26A5437-8FDD-4583-81A7-24E743837A3C}" type="pres">
      <dgm:prSet presAssocID="{43379286-857C-414B-95D2-D2FDEE6E003F}" presName="node" presStyleLbl="node1" presStyleIdx="1" presStyleCnt="4">
        <dgm:presLayoutVars>
          <dgm:bulletEnabled val="1"/>
        </dgm:presLayoutVars>
      </dgm:prSet>
      <dgm:spPr/>
    </dgm:pt>
    <dgm:pt modelId="{2998C174-F897-442A-B6B7-B68268DE387D}" type="pres">
      <dgm:prSet presAssocID="{D2F04DB9-C1E6-4164-9AB6-AC2D7DCEA0A7}" presName="sibTrans" presStyleLbl="sibTrans2D1" presStyleIdx="1" presStyleCnt="3"/>
      <dgm:spPr/>
    </dgm:pt>
    <dgm:pt modelId="{63C51696-10EF-49B3-A1CA-362F98935F5D}" type="pres">
      <dgm:prSet presAssocID="{D2F04DB9-C1E6-4164-9AB6-AC2D7DCEA0A7}" presName="connectorText" presStyleLbl="sibTrans2D1" presStyleIdx="1" presStyleCnt="3"/>
      <dgm:spPr/>
    </dgm:pt>
    <dgm:pt modelId="{E47D094F-928C-44D4-8760-28F16542413E}" type="pres">
      <dgm:prSet presAssocID="{30892511-AD78-4EF8-B77F-00CBBE08A3BD}" presName="node" presStyleLbl="node1" presStyleIdx="2" presStyleCnt="4">
        <dgm:presLayoutVars>
          <dgm:bulletEnabled val="1"/>
        </dgm:presLayoutVars>
      </dgm:prSet>
      <dgm:spPr/>
    </dgm:pt>
    <dgm:pt modelId="{205C507B-CB7B-4245-BD3B-C90DF2DA9E6A}" type="pres">
      <dgm:prSet presAssocID="{FB9B9B8A-2AEA-4139-8B54-A6D2ABAF62F3}" presName="sibTrans" presStyleLbl="sibTrans2D1" presStyleIdx="2" presStyleCnt="3"/>
      <dgm:spPr/>
    </dgm:pt>
    <dgm:pt modelId="{193F0A10-A255-4699-8A59-4523C96847A0}" type="pres">
      <dgm:prSet presAssocID="{FB9B9B8A-2AEA-4139-8B54-A6D2ABAF62F3}" presName="connectorText" presStyleLbl="sibTrans2D1" presStyleIdx="2" presStyleCnt="3"/>
      <dgm:spPr/>
    </dgm:pt>
    <dgm:pt modelId="{ECC9204F-17C3-41E6-B571-064B67C3EF24}" type="pres">
      <dgm:prSet presAssocID="{8A42DA0A-2B54-4F3C-BA43-0902992531EA}" presName="node" presStyleLbl="node1" presStyleIdx="3" presStyleCnt="4">
        <dgm:presLayoutVars>
          <dgm:bulletEnabled val="1"/>
        </dgm:presLayoutVars>
      </dgm:prSet>
      <dgm:spPr/>
    </dgm:pt>
  </dgm:ptLst>
  <dgm:cxnLst>
    <dgm:cxn modelId="{ABB6ED2A-6A43-4D0F-A44F-E2346665AD3E}" type="presOf" srcId="{8CBF5FB6-32AD-4BA1-B5BA-264C131784C2}" destId="{DCE70B1B-9722-4C08-A0AC-60E8480A78C1}" srcOrd="0" destOrd="0" presId="urn:microsoft.com/office/officeart/2005/8/layout/process1"/>
    <dgm:cxn modelId="{C3D45B26-6B9C-465D-9008-82F2DD15D98D}" type="presOf" srcId="{8A42DA0A-2B54-4F3C-BA43-0902992531EA}" destId="{ECC9204F-17C3-41E6-B571-064B67C3EF24}" srcOrd="0" destOrd="0" presId="urn:microsoft.com/office/officeart/2005/8/layout/process1"/>
    <dgm:cxn modelId="{9AC4FA09-3B79-4E3F-8387-35147631495C}" type="presOf" srcId="{F691598A-593B-48D8-97EA-5780D5F9D4E7}" destId="{28EE21DC-70C3-4255-9EDE-F481DB01E006}" srcOrd="0" destOrd="0" presId="urn:microsoft.com/office/officeart/2005/8/layout/process1"/>
    <dgm:cxn modelId="{3A44DB7B-C1E4-42A1-BA3E-5D4AFF95AFCB}" type="presOf" srcId="{30892511-AD78-4EF8-B77F-00CBBE08A3BD}" destId="{E47D094F-928C-44D4-8760-28F16542413E}" srcOrd="0" destOrd="0" presId="urn:microsoft.com/office/officeart/2005/8/layout/process1"/>
    <dgm:cxn modelId="{9DBDA848-E19D-45C7-A386-FACF5AE24C26}" type="presOf" srcId="{43379286-857C-414B-95D2-D2FDEE6E003F}" destId="{E26A5437-8FDD-4583-81A7-24E743837A3C}" srcOrd="0" destOrd="0" presId="urn:microsoft.com/office/officeart/2005/8/layout/process1"/>
    <dgm:cxn modelId="{0E3378F7-2EE0-4602-842B-D897B3FE80B2}" type="presOf" srcId="{D2F04DB9-C1E6-4164-9AB6-AC2D7DCEA0A7}" destId="{2998C174-F897-442A-B6B7-B68268DE387D}" srcOrd="0" destOrd="0" presId="urn:microsoft.com/office/officeart/2005/8/layout/process1"/>
    <dgm:cxn modelId="{A2B26215-2DBC-40B9-B8C6-ADAFBEAA11B5}" srcId="{F691598A-593B-48D8-97EA-5780D5F9D4E7}" destId="{43379286-857C-414B-95D2-D2FDEE6E003F}" srcOrd="1" destOrd="0" parTransId="{4467401E-4520-4C8A-B1B4-72094D6313EA}" sibTransId="{D2F04DB9-C1E6-4164-9AB6-AC2D7DCEA0A7}"/>
    <dgm:cxn modelId="{F67CB2A8-0939-487F-9FE0-D204C16650D9}" type="presOf" srcId="{43CC6645-D7B2-4C65-BD4B-95D98E191F59}" destId="{7B9E7B50-D99A-43F4-8A43-60D8999E5632}" srcOrd="0" destOrd="0" presId="urn:microsoft.com/office/officeart/2005/8/layout/process1"/>
    <dgm:cxn modelId="{AA7D18C4-0219-457E-8E9B-7CB5BB79A3C0}" type="presOf" srcId="{43CC6645-D7B2-4C65-BD4B-95D98E191F59}" destId="{307BA29F-4D00-45C1-90C3-5FA00BAFC569}" srcOrd="1" destOrd="0" presId="urn:microsoft.com/office/officeart/2005/8/layout/process1"/>
    <dgm:cxn modelId="{A631495F-CB75-4B6A-9CA3-F94CED7C9B40}" type="presOf" srcId="{D2F04DB9-C1E6-4164-9AB6-AC2D7DCEA0A7}" destId="{63C51696-10EF-49B3-A1CA-362F98935F5D}" srcOrd="1" destOrd="0" presId="urn:microsoft.com/office/officeart/2005/8/layout/process1"/>
    <dgm:cxn modelId="{24C8B557-D398-49C3-8172-EB406EB02470}" srcId="{F691598A-593B-48D8-97EA-5780D5F9D4E7}" destId="{30892511-AD78-4EF8-B77F-00CBBE08A3BD}" srcOrd="2" destOrd="0" parTransId="{F1FC81F9-D71D-46EF-99CF-13C97D9A7819}" sibTransId="{FB9B9B8A-2AEA-4139-8B54-A6D2ABAF62F3}"/>
    <dgm:cxn modelId="{5D71CD59-8D00-48D6-A43D-144A22D24C3F}" srcId="{F691598A-593B-48D8-97EA-5780D5F9D4E7}" destId="{8CBF5FB6-32AD-4BA1-B5BA-264C131784C2}" srcOrd="0" destOrd="0" parTransId="{FFC8D507-C97E-468D-9781-5A73A86383C1}" sibTransId="{43CC6645-D7B2-4C65-BD4B-95D98E191F59}"/>
    <dgm:cxn modelId="{04B2BD4D-C2FB-4702-B614-089A76EF7D4C}" type="presOf" srcId="{FB9B9B8A-2AEA-4139-8B54-A6D2ABAF62F3}" destId="{205C507B-CB7B-4245-BD3B-C90DF2DA9E6A}" srcOrd="0" destOrd="0" presId="urn:microsoft.com/office/officeart/2005/8/layout/process1"/>
    <dgm:cxn modelId="{DA684C0F-39F7-46C5-9145-E9D21A69F1AF}" srcId="{F691598A-593B-48D8-97EA-5780D5F9D4E7}" destId="{8A42DA0A-2B54-4F3C-BA43-0902992531EA}" srcOrd="3" destOrd="0" parTransId="{CEB5A26C-5844-4EFC-953E-4EA332608A92}" sibTransId="{4C0D4838-B991-4E43-A4FA-A7480B2E5C0A}"/>
    <dgm:cxn modelId="{914C1D5F-3DB7-4F75-8546-2A3BB4CDF3C3}" type="presOf" srcId="{FB9B9B8A-2AEA-4139-8B54-A6D2ABAF62F3}" destId="{193F0A10-A255-4699-8A59-4523C96847A0}" srcOrd="1" destOrd="0" presId="urn:microsoft.com/office/officeart/2005/8/layout/process1"/>
    <dgm:cxn modelId="{55CE25DD-443E-4333-9AB4-D3B644063DB6}" type="presParOf" srcId="{28EE21DC-70C3-4255-9EDE-F481DB01E006}" destId="{DCE70B1B-9722-4C08-A0AC-60E8480A78C1}" srcOrd="0" destOrd="0" presId="urn:microsoft.com/office/officeart/2005/8/layout/process1"/>
    <dgm:cxn modelId="{AF42A55B-6671-4D1A-82ED-A3CAB668B2BA}" type="presParOf" srcId="{28EE21DC-70C3-4255-9EDE-F481DB01E006}" destId="{7B9E7B50-D99A-43F4-8A43-60D8999E5632}" srcOrd="1" destOrd="0" presId="urn:microsoft.com/office/officeart/2005/8/layout/process1"/>
    <dgm:cxn modelId="{EF59A2C7-7E91-4621-8053-22976AEADBD5}" type="presParOf" srcId="{7B9E7B50-D99A-43F4-8A43-60D8999E5632}" destId="{307BA29F-4D00-45C1-90C3-5FA00BAFC569}" srcOrd="0" destOrd="0" presId="urn:microsoft.com/office/officeart/2005/8/layout/process1"/>
    <dgm:cxn modelId="{F6214634-E7D5-466D-8B00-76B2CE455CB7}" type="presParOf" srcId="{28EE21DC-70C3-4255-9EDE-F481DB01E006}" destId="{E26A5437-8FDD-4583-81A7-24E743837A3C}" srcOrd="2" destOrd="0" presId="urn:microsoft.com/office/officeart/2005/8/layout/process1"/>
    <dgm:cxn modelId="{5FA42E3B-8971-42AB-993F-6BB1F2EC59CA}" type="presParOf" srcId="{28EE21DC-70C3-4255-9EDE-F481DB01E006}" destId="{2998C174-F897-442A-B6B7-B68268DE387D}" srcOrd="3" destOrd="0" presId="urn:microsoft.com/office/officeart/2005/8/layout/process1"/>
    <dgm:cxn modelId="{61199657-456A-4451-8171-03B899396F62}" type="presParOf" srcId="{2998C174-F897-442A-B6B7-B68268DE387D}" destId="{63C51696-10EF-49B3-A1CA-362F98935F5D}" srcOrd="0" destOrd="0" presId="urn:microsoft.com/office/officeart/2005/8/layout/process1"/>
    <dgm:cxn modelId="{9D11D6C3-4C8A-4C79-9030-5B02B03A3E55}" type="presParOf" srcId="{28EE21DC-70C3-4255-9EDE-F481DB01E006}" destId="{E47D094F-928C-44D4-8760-28F16542413E}" srcOrd="4" destOrd="0" presId="urn:microsoft.com/office/officeart/2005/8/layout/process1"/>
    <dgm:cxn modelId="{B4A20889-8E68-4757-984A-11D035966CB4}" type="presParOf" srcId="{28EE21DC-70C3-4255-9EDE-F481DB01E006}" destId="{205C507B-CB7B-4245-BD3B-C90DF2DA9E6A}" srcOrd="5" destOrd="0" presId="urn:microsoft.com/office/officeart/2005/8/layout/process1"/>
    <dgm:cxn modelId="{8A0D7E4E-613A-46D8-8D48-B46672A4F752}" type="presParOf" srcId="{205C507B-CB7B-4245-BD3B-C90DF2DA9E6A}" destId="{193F0A10-A255-4699-8A59-4523C96847A0}" srcOrd="0" destOrd="0" presId="urn:microsoft.com/office/officeart/2005/8/layout/process1"/>
    <dgm:cxn modelId="{FCAD7B1A-F1BA-449F-A878-4C68CFCDFB94}" type="presParOf" srcId="{28EE21DC-70C3-4255-9EDE-F481DB01E006}" destId="{ECC9204F-17C3-41E6-B571-064B67C3EF24}"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EF23F5-B792-41FF-BFF5-299AF14BDF29}">
      <dsp:nvSpPr>
        <dsp:cNvPr id="0" name=""/>
        <dsp:cNvSpPr/>
      </dsp:nvSpPr>
      <dsp:spPr>
        <a:xfrm>
          <a:off x="733782" y="0"/>
          <a:ext cx="8316198" cy="4206875"/>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AF09CD-E6E5-41F9-85EA-512A6250AAE3}">
      <dsp:nvSpPr>
        <dsp:cNvPr id="0" name=""/>
        <dsp:cNvSpPr/>
      </dsp:nvSpPr>
      <dsp:spPr>
        <a:xfrm>
          <a:off x="282095" y="1262062"/>
          <a:ext cx="2935128" cy="16827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rtl="0" eaLnBrk="1" latinLnBrk="0" hangingPunct="1">
            <a:lnSpc>
              <a:spcPct val="90000"/>
            </a:lnSpc>
            <a:spcBef>
              <a:spcPct val="0"/>
            </a:spcBef>
            <a:spcAft>
              <a:spcPct val="35000"/>
            </a:spcAft>
            <a:buClrTx/>
            <a:buSzPts val="2800"/>
            <a:buFont typeface="Arial" panose="020B0604020202020204" pitchFamily="34" charset="0"/>
            <a:buNone/>
          </a:pPr>
          <a:r>
            <a:rPr lang="en-US" sz="4200" kern="1200"/>
            <a:t>Security in Azure</a:t>
          </a:r>
        </a:p>
      </dsp:txBody>
      <dsp:txXfrm>
        <a:off x="364240" y="1344207"/>
        <a:ext cx="2770838" cy="1518460"/>
      </dsp:txXfrm>
    </dsp:sp>
    <dsp:sp modelId="{37F09BCF-2295-40F9-801D-CD7E19FF68C5}">
      <dsp:nvSpPr>
        <dsp:cNvPr id="0" name=""/>
        <dsp:cNvSpPr/>
      </dsp:nvSpPr>
      <dsp:spPr>
        <a:xfrm>
          <a:off x="3424317" y="1262062"/>
          <a:ext cx="2935128" cy="168275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rtl="0" eaLnBrk="1" latinLnBrk="0" hangingPunct="1">
            <a:lnSpc>
              <a:spcPct val="90000"/>
            </a:lnSpc>
            <a:spcBef>
              <a:spcPct val="0"/>
            </a:spcBef>
            <a:spcAft>
              <a:spcPct val="35000"/>
            </a:spcAft>
            <a:buNone/>
          </a:pPr>
          <a:r>
            <a:rPr lang="en-US" sz="4200" kern="1200"/>
            <a:t>Availability in Azure</a:t>
          </a:r>
        </a:p>
      </dsp:txBody>
      <dsp:txXfrm>
        <a:off x="3506462" y="1344207"/>
        <a:ext cx="2770838" cy="1518460"/>
      </dsp:txXfrm>
    </dsp:sp>
    <dsp:sp modelId="{F41E7145-3459-4C32-8457-0FC3773C9365}">
      <dsp:nvSpPr>
        <dsp:cNvPr id="0" name=""/>
        <dsp:cNvSpPr/>
      </dsp:nvSpPr>
      <dsp:spPr>
        <a:xfrm>
          <a:off x="6566538" y="1262062"/>
          <a:ext cx="2935128" cy="168275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rtl="0" eaLnBrk="1" latinLnBrk="0" hangingPunct="1">
            <a:lnSpc>
              <a:spcPct val="90000"/>
            </a:lnSpc>
            <a:spcBef>
              <a:spcPct val="0"/>
            </a:spcBef>
            <a:spcAft>
              <a:spcPct val="35000"/>
            </a:spcAft>
            <a:buNone/>
          </a:pPr>
          <a:r>
            <a:rPr lang="en-US" sz="4200" kern="1200"/>
            <a:t>Scalability in Azure</a:t>
          </a:r>
        </a:p>
      </dsp:txBody>
      <dsp:txXfrm>
        <a:off x="6648683" y="1344207"/>
        <a:ext cx="2770838" cy="151846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DE6B9A-0B41-42B3-9DA1-0DAAC7F0F29A}">
      <dsp:nvSpPr>
        <dsp:cNvPr id="0" name=""/>
        <dsp:cNvSpPr/>
      </dsp:nvSpPr>
      <dsp:spPr>
        <a:xfrm>
          <a:off x="821251" y="2554"/>
          <a:ext cx="9900000" cy="168615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2266950" rtl="0" eaLnBrk="1" latinLnBrk="0" hangingPunct="1">
            <a:lnSpc>
              <a:spcPct val="90000"/>
            </a:lnSpc>
            <a:spcBef>
              <a:spcPct val="0"/>
            </a:spcBef>
            <a:spcAft>
              <a:spcPct val="35000"/>
            </a:spcAft>
            <a:buNone/>
          </a:pPr>
          <a:r>
            <a:rPr lang="en-US" sz="5100" kern="1200"/>
            <a:t>Configure multiple virtual machines in an Availability Set for redundancy</a:t>
          </a:r>
        </a:p>
      </dsp:txBody>
      <dsp:txXfrm>
        <a:off x="821251" y="2554"/>
        <a:ext cx="9900000" cy="1686158"/>
      </dsp:txXfrm>
    </dsp:sp>
    <dsp:sp modelId="{E3F7CD4D-AA01-4B1C-B3EF-109D0923DB88}">
      <dsp:nvSpPr>
        <dsp:cNvPr id="0" name=""/>
        <dsp:cNvSpPr/>
      </dsp:nvSpPr>
      <dsp:spPr>
        <a:xfrm>
          <a:off x="1541251" y="1773021"/>
          <a:ext cx="8460000" cy="168615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2266950" rtl="0" eaLnBrk="1" latinLnBrk="0" hangingPunct="1">
            <a:lnSpc>
              <a:spcPct val="90000"/>
            </a:lnSpc>
            <a:spcBef>
              <a:spcPct val="0"/>
            </a:spcBef>
            <a:spcAft>
              <a:spcPct val="35000"/>
            </a:spcAft>
            <a:buNone/>
          </a:pPr>
          <a:r>
            <a:rPr lang="en-US" sz="5100" kern="1200"/>
            <a:t>Configure each application tier into separate Availability Sets</a:t>
          </a:r>
        </a:p>
      </dsp:txBody>
      <dsp:txXfrm>
        <a:off x="1541251" y="1773021"/>
        <a:ext cx="8460000" cy="1686158"/>
      </dsp:txXfrm>
    </dsp:sp>
    <dsp:sp modelId="{DD3108D0-8E48-4FE6-A1FD-3E95996DA2A1}">
      <dsp:nvSpPr>
        <dsp:cNvPr id="0" name=""/>
        <dsp:cNvSpPr/>
      </dsp:nvSpPr>
      <dsp:spPr>
        <a:xfrm>
          <a:off x="1930430" y="3543488"/>
          <a:ext cx="7681641" cy="168615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2266950" rtl="0" eaLnBrk="1" latinLnBrk="0" hangingPunct="1">
            <a:lnSpc>
              <a:spcPct val="90000"/>
            </a:lnSpc>
            <a:spcBef>
              <a:spcPct val="0"/>
            </a:spcBef>
            <a:spcAft>
              <a:spcPct val="35000"/>
            </a:spcAft>
            <a:buNone/>
          </a:pPr>
          <a:r>
            <a:rPr lang="en-US" sz="5100" kern="1200"/>
            <a:t>Combine the Load Balancer with Availability Sets</a:t>
          </a:r>
        </a:p>
      </dsp:txBody>
      <dsp:txXfrm>
        <a:off x="1930430" y="3543488"/>
        <a:ext cx="7681641" cy="168615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AB4294-72CA-4A67-9366-CF278173F98D}">
      <dsp:nvSpPr>
        <dsp:cNvPr id="0" name=""/>
        <dsp:cNvSpPr/>
      </dsp:nvSpPr>
      <dsp:spPr>
        <a:xfrm>
          <a:off x="0" y="393112"/>
          <a:ext cx="4471359" cy="4471359"/>
        </a:xfrm>
        <a:prstGeom prst="pie">
          <a:avLst>
            <a:gd name="adj1" fmla="val 5400000"/>
            <a:gd name="adj2" fmla="val 162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BD15C7-43CD-4790-AFFE-D7C863BC1DFE}">
      <dsp:nvSpPr>
        <dsp:cNvPr id="0" name=""/>
        <dsp:cNvSpPr/>
      </dsp:nvSpPr>
      <dsp:spPr>
        <a:xfrm>
          <a:off x="2235679" y="393112"/>
          <a:ext cx="5216586" cy="447135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rtl="0" eaLnBrk="1" latinLnBrk="0" hangingPunct="1">
            <a:lnSpc>
              <a:spcPct val="90000"/>
            </a:lnSpc>
            <a:spcBef>
              <a:spcPct val="0"/>
            </a:spcBef>
            <a:spcAft>
              <a:spcPct val="35000"/>
            </a:spcAft>
            <a:buNone/>
          </a:pPr>
          <a:r>
            <a:rPr lang="en-US" sz="1900" kern="1200"/>
            <a:t>Recommended for workloads with 2+ VM’s</a:t>
          </a:r>
        </a:p>
      </dsp:txBody>
      <dsp:txXfrm>
        <a:off x="2235679" y="393112"/>
        <a:ext cx="5216586" cy="950163"/>
      </dsp:txXfrm>
    </dsp:sp>
    <dsp:sp modelId="{ACC530CF-20C6-4367-80FB-3DF87D856E29}">
      <dsp:nvSpPr>
        <dsp:cNvPr id="0" name=""/>
        <dsp:cNvSpPr/>
      </dsp:nvSpPr>
      <dsp:spPr>
        <a:xfrm>
          <a:off x="586865" y="1343276"/>
          <a:ext cx="3297627" cy="3297627"/>
        </a:xfrm>
        <a:prstGeom prst="pie">
          <a:avLst>
            <a:gd name="adj1" fmla="val 5400000"/>
            <a:gd name="adj2" fmla="val 1620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EC7AB3-5EF1-4336-A11A-6CB113CFB7B1}">
      <dsp:nvSpPr>
        <dsp:cNvPr id="0" name=""/>
        <dsp:cNvSpPr/>
      </dsp:nvSpPr>
      <dsp:spPr>
        <a:xfrm>
          <a:off x="2235679" y="1343276"/>
          <a:ext cx="5216586" cy="3297627"/>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rtl="0" eaLnBrk="1" latinLnBrk="0" hangingPunct="1">
            <a:lnSpc>
              <a:spcPct val="90000"/>
            </a:lnSpc>
            <a:spcBef>
              <a:spcPct val="0"/>
            </a:spcBef>
            <a:spcAft>
              <a:spcPct val="35000"/>
            </a:spcAft>
            <a:buNone/>
          </a:pPr>
          <a:r>
            <a:rPr lang="en-US" sz="1900" kern="1200"/>
            <a:t>Azure has knowledge of your server topology – won’t shut down all instances during host upgrades.</a:t>
          </a:r>
        </a:p>
      </dsp:txBody>
      <dsp:txXfrm>
        <a:off x="2235679" y="1343276"/>
        <a:ext cx="5216586" cy="950163"/>
      </dsp:txXfrm>
    </dsp:sp>
    <dsp:sp modelId="{A452463F-7EA0-4576-953A-FD87AF8BF901}">
      <dsp:nvSpPr>
        <dsp:cNvPr id="0" name=""/>
        <dsp:cNvSpPr/>
      </dsp:nvSpPr>
      <dsp:spPr>
        <a:xfrm>
          <a:off x="1173731" y="2293440"/>
          <a:ext cx="2123895" cy="2123895"/>
        </a:xfrm>
        <a:prstGeom prst="pie">
          <a:avLst>
            <a:gd name="adj1" fmla="val 5400000"/>
            <a:gd name="adj2" fmla="val 162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BF4800-3DE5-4EC0-AB38-B7CA54866195}">
      <dsp:nvSpPr>
        <dsp:cNvPr id="0" name=""/>
        <dsp:cNvSpPr/>
      </dsp:nvSpPr>
      <dsp:spPr>
        <a:xfrm>
          <a:off x="2235679" y="2293440"/>
          <a:ext cx="5216586" cy="2123895"/>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rtl="0" eaLnBrk="1" latinLnBrk="0" hangingPunct="1">
            <a:lnSpc>
              <a:spcPct val="90000"/>
            </a:lnSpc>
            <a:spcBef>
              <a:spcPct val="0"/>
            </a:spcBef>
            <a:spcAft>
              <a:spcPct val="35000"/>
            </a:spcAft>
            <a:buNone/>
          </a:pPr>
          <a:r>
            <a:rPr lang="en-US" sz="1900" kern="1200"/>
            <a:t>Provides physical redundancy at the server, power, and network level</a:t>
          </a:r>
        </a:p>
      </dsp:txBody>
      <dsp:txXfrm>
        <a:off x="2235679" y="2293440"/>
        <a:ext cx="5216586" cy="950163"/>
      </dsp:txXfrm>
    </dsp:sp>
    <dsp:sp modelId="{EC5E0E38-F716-4DE4-8828-66536BC8E37D}">
      <dsp:nvSpPr>
        <dsp:cNvPr id="0" name=""/>
        <dsp:cNvSpPr/>
      </dsp:nvSpPr>
      <dsp:spPr>
        <a:xfrm>
          <a:off x="1760597" y="3243604"/>
          <a:ext cx="950163" cy="950163"/>
        </a:xfrm>
        <a:prstGeom prst="pie">
          <a:avLst>
            <a:gd name="adj1" fmla="val 5400000"/>
            <a:gd name="adj2" fmla="val 1620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82ACA6-8892-47C4-9C56-2612F3341352}">
      <dsp:nvSpPr>
        <dsp:cNvPr id="0" name=""/>
        <dsp:cNvSpPr/>
      </dsp:nvSpPr>
      <dsp:spPr>
        <a:xfrm>
          <a:off x="2235679" y="3243604"/>
          <a:ext cx="5216586" cy="950163"/>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rtl="0" eaLnBrk="1" latinLnBrk="0" hangingPunct="1">
            <a:lnSpc>
              <a:spcPct val="90000"/>
            </a:lnSpc>
            <a:spcBef>
              <a:spcPct val="0"/>
            </a:spcBef>
            <a:spcAft>
              <a:spcPct val="35000"/>
            </a:spcAft>
            <a:buNone/>
          </a:pPr>
          <a:r>
            <a:rPr lang="en-US" sz="1900" kern="1200"/>
            <a:t>Required to achieve 99.95% SLA</a:t>
          </a:r>
        </a:p>
      </dsp:txBody>
      <dsp:txXfrm>
        <a:off x="2235679" y="3243604"/>
        <a:ext cx="5216586" cy="95016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EBE185-A5ED-45C2-B766-B2960D66825D}">
      <dsp:nvSpPr>
        <dsp:cNvPr id="0" name=""/>
        <dsp:cNvSpPr/>
      </dsp:nvSpPr>
      <dsp:spPr>
        <a:xfrm rot="5400000">
          <a:off x="6110666" y="-2450884"/>
          <a:ext cx="1084584" cy="6261608"/>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rtl="0" eaLnBrk="1" latinLnBrk="0" hangingPunct="1">
            <a:lnSpc>
              <a:spcPct val="90000"/>
            </a:lnSpc>
            <a:spcBef>
              <a:spcPct val="0"/>
            </a:spcBef>
            <a:spcAft>
              <a:spcPct val="15000"/>
            </a:spcAft>
            <a:buChar char="•"/>
          </a:pPr>
          <a:r>
            <a:rPr lang="en-US" sz="2500" kern="1200"/>
            <a:t>Internal Load Balancer</a:t>
          </a:r>
        </a:p>
      </dsp:txBody>
      <dsp:txXfrm rot="-5400000">
        <a:off x="3522155" y="190572"/>
        <a:ext cx="6208663" cy="978694"/>
      </dsp:txXfrm>
    </dsp:sp>
    <dsp:sp modelId="{A2FC7AE4-4F52-40CB-BDAD-3BEB5DAA4C2E}">
      <dsp:nvSpPr>
        <dsp:cNvPr id="0" name=""/>
        <dsp:cNvSpPr/>
      </dsp:nvSpPr>
      <dsp:spPr>
        <a:xfrm>
          <a:off x="0" y="2054"/>
          <a:ext cx="3522154" cy="13557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rtl="0" eaLnBrk="1" latinLnBrk="0" hangingPunct="1">
            <a:lnSpc>
              <a:spcPct val="90000"/>
            </a:lnSpc>
            <a:spcBef>
              <a:spcPct val="0"/>
            </a:spcBef>
            <a:spcAft>
              <a:spcPct val="35000"/>
            </a:spcAft>
            <a:buClrTx/>
            <a:buSzPts val="2800"/>
            <a:buFont typeface="Arial" panose="020B0604020202020204" pitchFamily="34" charset="0"/>
            <a:buNone/>
          </a:pPr>
          <a:r>
            <a:rPr lang="en-US" sz="3200" kern="1200"/>
            <a:t>Always On Availability Groups</a:t>
          </a:r>
        </a:p>
      </dsp:txBody>
      <dsp:txXfrm>
        <a:off x="66181" y="68235"/>
        <a:ext cx="3389792" cy="1223369"/>
      </dsp:txXfrm>
    </dsp:sp>
    <dsp:sp modelId="{380AC5A7-CE7B-454F-9F77-B65B1CDAD294}">
      <dsp:nvSpPr>
        <dsp:cNvPr id="0" name=""/>
        <dsp:cNvSpPr/>
      </dsp:nvSpPr>
      <dsp:spPr>
        <a:xfrm rot="5400000">
          <a:off x="6110666" y="-1027366"/>
          <a:ext cx="1084584" cy="6261608"/>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rtl="0" eaLnBrk="1" latinLnBrk="0" hangingPunct="1">
            <a:lnSpc>
              <a:spcPct val="90000"/>
            </a:lnSpc>
            <a:spcBef>
              <a:spcPct val="0"/>
            </a:spcBef>
            <a:spcAft>
              <a:spcPct val="15000"/>
            </a:spcAft>
            <a:buChar char="•"/>
          </a:pPr>
          <a:r>
            <a:rPr lang="en-US" sz="2500" kern="1200"/>
            <a:t>Internal Load Balancer</a:t>
          </a:r>
        </a:p>
        <a:p>
          <a:pPr marL="228600" lvl="1" indent="-228600" algn="l" defTabSz="1111250" rtl="0" eaLnBrk="1" latinLnBrk="0" hangingPunct="1">
            <a:lnSpc>
              <a:spcPct val="90000"/>
            </a:lnSpc>
            <a:spcBef>
              <a:spcPct val="0"/>
            </a:spcBef>
            <a:spcAft>
              <a:spcPct val="15000"/>
            </a:spcAft>
            <a:buChar char="•"/>
          </a:pPr>
          <a:r>
            <a:rPr lang="en-US" sz="2500" kern="1200"/>
            <a:t>3</a:t>
          </a:r>
          <a:r>
            <a:rPr lang="en-US" sz="2500" kern="1200" baseline="30000"/>
            <a:t>rd</a:t>
          </a:r>
          <a:r>
            <a:rPr lang="en-US" sz="2500" kern="1200"/>
            <a:t> Party Software for block level replication</a:t>
          </a:r>
        </a:p>
      </dsp:txBody>
      <dsp:txXfrm rot="-5400000">
        <a:off x="3522155" y="1614090"/>
        <a:ext cx="6208663" cy="978694"/>
      </dsp:txXfrm>
    </dsp:sp>
    <dsp:sp modelId="{48837B33-7720-4FC6-B0C2-3D845FE55B83}">
      <dsp:nvSpPr>
        <dsp:cNvPr id="0" name=""/>
        <dsp:cNvSpPr/>
      </dsp:nvSpPr>
      <dsp:spPr>
        <a:xfrm>
          <a:off x="0" y="1425571"/>
          <a:ext cx="3522154" cy="135573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rtl="0" eaLnBrk="1" latinLnBrk="0" hangingPunct="1">
            <a:lnSpc>
              <a:spcPct val="90000"/>
            </a:lnSpc>
            <a:spcBef>
              <a:spcPct val="0"/>
            </a:spcBef>
            <a:spcAft>
              <a:spcPct val="35000"/>
            </a:spcAft>
            <a:buNone/>
          </a:pPr>
          <a:r>
            <a:rPr lang="en-US" sz="3200" kern="1200" dirty="0"/>
            <a:t>Always On Failover Cluster</a:t>
          </a:r>
        </a:p>
      </dsp:txBody>
      <dsp:txXfrm>
        <a:off x="66181" y="1491752"/>
        <a:ext cx="3389792" cy="1223369"/>
      </dsp:txXfrm>
    </dsp:sp>
    <dsp:sp modelId="{CA43B267-586D-4D3C-AA72-620A0941CA62}">
      <dsp:nvSpPr>
        <dsp:cNvPr id="0" name=""/>
        <dsp:cNvSpPr/>
      </dsp:nvSpPr>
      <dsp:spPr>
        <a:xfrm rot="5400000">
          <a:off x="6110666" y="396151"/>
          <a:ext cx="1084584" cy="6261608"/>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rtl="0" eaLnBrk="1" latinLnBrk="0" hangingPunct="1">
            <a:lnSpc>
              <a:spcPct val="90000"/>
            </a:lnSpc>
            <a:spcBef>
              <a:spcPct val="0"/>
            </a:spcBef>
            <a:spcAft>
              <a:spcPct val="15000"/>
            </a:spcAft>
            <a:buChar char="•"/>
          </a:pPr>
          <a:r>
            <a:rPr lang="en-US" sz="2500" kern="1200"/>
            <a:t>Depricated</a:t>
          </a:r>
        </a:p>
      </dsp:txBody>
      <dsp:txXfrm rot="-5400000">
        <a:off x="3522155" y="3037608"/>
        <a:ext cx="6208663" cy="978694"/>
      </dsp:txXfrm>
    </dsp:sp>
    <dsp:sp modelId="{0C917890-246B-45A3-A14B-B5E34D619EC6}">
      <dsp:nvSpPr>
        <dsp:cNvPr id="0" name=""/>
        <dsp:cNvSpPr/>
      </dsp:nvSpPr>
      <dsp:spPr>
        <a:xfrm>
          <a:off x="0" y="2849089"/>
          <a:ext cx="3522154" cy="1355731"/>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rtl="0" eaLnBrk="1" latinLnBrk="0" hangingPunct="1">
            <a:lnSpc>
              <a:spcPct val="90000"/>
            </a:lnSpc>
            <a:spcBef>
              <a:spcPct val="0"/>
            </a:spcBef>
            <a:spcAft>
              <a:spcPct val="35000"/>
            </a:spcAft>
            <a:buNone/>
          </a:pPr>
          <a:r>
            <a:rPr lang="en-US" sz="3200" kern="1200"/>
            <a:t>Mirroring</a:t>
          </a:r>
        </a:p>
      </dsp:txBody>
      <dsp:txXfrm>
        <a:off x="66181" y="2915270"/>
        <a:ext cx="3389792" cy="122336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EBE185-A5ED-45C2-B766-B2960D66825D}">
      <dsp:nvSpPr>
        <dsp:cNvPr id="0" name=""/>
        <dsp:cNvSpPr/>
      </dsp:nvSpPr>
      <dsp:spPr>
        <a:xfrm rot="5400000">
          <a:off x="6110666" y="-2450884"/>
          <a:ext cx="1084584" cy="6261608"/>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rtl="0" eaLnBrk="1" latinLnBrk="0" hangingPunct="1">
            <a:lnSpc>
              <a:spcPct val="90000"/>
            </a:lnSpc>
            <a:spcBef>
              <a:spcPct val="0"/>
            </a:spcBef>
            <a:spcAft>
              <a:spcPct val="15000"/>
            </a:spcAft>
            <a:buChar char="•"/>
          </a:pPr>
          <a:r>
            <a:rPr lang="en-US" sz="2500" kern="1200"/>
            <a:t>Internal Load Balancer</a:t>
          </a:r>
        </a:p>
      </dsp:txBody>
      <dsp:txXfrm rot="-5400000">
        <a:off x="3522155" y="190572"/>
        <a:ext cx="6208663" cy="978694"/>
      </dsp:txXfrm>
    </dsp:sp>
    <dsp:sp modelId="{A2FC7AE4-4F52-40CB-BDAD-3BEB5DAA4C2E}">
      <dsp:nvSpPr>
        <dsp:cNvPr id="0" name=""/>
        <dsp:cNvSpPr/>
      </dsp:nvSpPr>
      <dsp:spPr>
        <a:xfrm>
          <a:off x="0" y="2054"/>
          <a:ext cx="3522154" cy="13557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rtl="0" eaLnBrk="1" latinLnBrk="0" hangingPunct="1">
            <a:lnSpc>
              <a:spcPct val="90000"/>
            </a:lnSpc>
            <a:spcBef>
              <a:spcPct val="0"/>
            </a:spcBef>
            <a:spcAft>
              <a:spcPct val="35000"/>
            </a:spcAft>
            <a:buClrTx/>
            <a:buSzPts val="2800"/>
            <a:buFont typeface="Arial" panose="020B0604020202020204" pitchFamily="34" charset="0"/>
            <a:buNone/>
          </a:pPr>
          <a:r>
            <a:rPr lang="en-US" sz="3200" kern="1200"/>
            <a:t>Always On Availability Groups</a:t>
          </a:r>
        </a:p>
      </dsp:txBody>
      <dsp:txXfrm>
        <a:off x="66181" y="68235"/>
        <a:ext cx="3389792" cy="1223369"/>
      </dsp:txXfrm>
    </dsp:sp>
    <dsp:sp modelId="{380AC5A7-CE7B-454F-9F77-B65B1CDAD294}">
      <dsp:nvSpPr>
        <dsp:cNvPr id="0" name=""/>
        <dsp:cNvSpPr/>
      </dsp:nvSpPr>
      <dsp:spPr>
        <a:xfrm rot="5400000">
          <a:off x="6110666" y="-1027366"/>
          <a:ext cx="1084584" cy="6261608"/>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rtl="0" eaLnBrk="1" latinLnBrk="0" hangingPunct="1">
            <a:lnSpc>
              <a:spcPct val="90000"/>
            </a:lnSpc>
            <a:spcBef>
              <a:spcPct val="0"/>
            </a:spcBef>
            <a:spcAft>
              <a:spcPct val="15000"/>
            </a:spcAft>
            <a:buChar char="•"/>
          </a:pPr>
          <a:r>
            <a:rPr lang="en-US" sz="2500" kern="1200"/>
            <a:t>Internal Load Balancer</a:t>
          </a:r>
        </a:p>
        <a:p>
          <a:pPr marL="228600" lvl="1" indent="-228600" algn="l" defTabSz="1111250" rtl="0" eaLnBrk="1" latinLnBrk="0" hangingPunct="1">
            <a:lnSpc>
              <a:spcPct val="90000"/>
            </a:lnSpc>
            <a:spcBef>
              <a:spcPct val="0"/>
            </a:spcBef>
            <a:spcAft>
              <a:spcPct val="15000"/>
            </a:spcAft>
            <a:buChar char="•"/>
          </a:pPr>
          <a:r>
            <a:rPr lang="en-US" sz="2500" kern="1200"/>
            <a:t>3</a:t>
          </a:r>
          <a:r>
            <a:rPr lang="en-US" sz="2500" kern="1200" baseline="30000"/>
            <a:t>rd</a:t>
          </a:r>
          <a:r>
            <a:rPr lang="en-US" sz="2500" kern="1200"/>
            <a:t> Party Software for block level replication</a:t>
          </a:r>
        </a:p>
      </dsp:txBody>
      <dsp:txXfrm rot="-5400000">
        <a:off x="3522155" y="1614090"/>
        <a:ext cx="6208663" cy="978694"/>
      </dsp:txXfrm>
    </dsp:sp>
    <dsp:sp modelId="{48837B33-7720-4FC6-B0C2-3D845FE55B83}">
      <dsp:nvSpPr>
        <dsp:cNvPr id="0" name=""/>
        <dsp:cNvSpPr/>
      </dsp:nvSpPr>
      <dsp:spPr>
        <a:xfrm>
          <a:off x="0" y="1425571"/>
          <a:ext cx="3522154" cy="135573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rtl="0" eaLnBrk="1" latinLnBrk="0" hangingPunct="1">
            <a:lnSpc>
              <a:spcPct val="90000"/>
            </a:lnSpc>
            <a:spcBef>
              <a:spcPct val="0"/>
            </a:spcBef>
            <a:spcAft>
              <a:spcPct val="35000"/>
            </a:spcAft>
            <a:buNone/>
          </a:pPr>
          <a:r>
            <a:rPr lang="en-US" sz="3200" kern="1200"/>
            <a:t>Always On Failover Cluster</a:t>
          </a:r>
        </a:p>
      </dsp:txBody>
      <dsp:txXfrm>
        <a:off x="66181" y="1491752"/>
        <a:ext cx="3389792" cy="1223369"/>
      </dsp:txXfrm>
    </dsp:sp>
    <dsp:sp modelId="{CA43B267-586D-4D3C-AA72-620A0941CA62}">
      <dsp:nvSpPr>
        <dsp:cNvPr id="0" name=""/>
        <dsp:cNvSpPr/>
      </dsp:nvSpPr>
      <dsp:spPr>
        <a:xfrm rot="5400000">
          <a:off x="6110666" y="396151"/>
          <a:ext cx="1084584" cy="6261608"/>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rtl="0" eaLnBrk="1" latinLnBrk="0" hangingPunct="1">
            <a:lnSpc>
              <a:spcPct val="90000"/>
            </a:lnSpc>
            <a:spcBef>
              <a:spcPct val="0"/>
            </a:spcBef>
            <a:spcAft>
              <a:spcPct val="15000"/>
            </a:spcAft>
            <a:buChar char="•"/>
          </a:pPr>
          <a:r>
            <a:rPr lang="en-US" sz="2500" kern="1200"/>
            <a:t>Depricated</a:t>
          </a:r>
        </a:p>
      </dsp:txBody>
      <dsp:txXfrm rot="-5400000">
        <a:off x="3522155" y="3037608"/>
        <a:ext cx="6208663" cy="978694"/>
      </dsp:txXfrm>
    </dsp:sp>
    <dsp:sp modelId="{0C917890-246B-45A3-A14B-B5E34D619EC6}">
      <dsp:nvSpPr>
        <dsp:cNvPr id="0" name=""/>
        <dsp:cNvSpPr/>
      </dsp:nvSpPr>
      <dsp:spPr>
        <a:xfrm>
          <a:off x="0" y="2849089"/>
          <a:ext cx="3522154" cy="1355731"/>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rtl="0" eaLnBrk="1" latinLnBrk="0" hangingPunct="1">
            <a:lnSpc>
              <a:spcPct val="90000"/>
            </a:lnSpc>
            <a:spcBef>
              <a:spcPct val="0"/>
            </a:spcBef>
            <a:spcAft>
              <a:spcPct val="35000"/>
            </a:spcAft>
            <a:buNone/>
          </a:pPr>
          <a:r>
            <a:rPr lang="en-US" sz="3200" kern="1200"/>
            <a:t>Mirroring</a:t>
          </a:r>
        </a:p>
      </dsp:txBody>
      <dsp:txXfrm>
        <a:off x="66181" y="2915270"/>
        <a:ext cx="3389792" cy="122336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08C3B6-C632-45F1-9D12-9B3A4F34D141}">
      <dsp:nvSpPr>
        <dsp:cNvPr id="0" name=""/>
        <dsp:cNvSpPr/>
      </dsp:nvSpPr>
      <dsp:spPr>
        <a:xfrm>
          <a:off x="2936341" y="1232"/>
          <a:ext cx="3911079" cy="19555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rtl="0" eaLnBrk="1" latinLnBrk="0" hangingPunct="1">
            <a:lnSpc>
              <a:spcPct val="90000"/>
            </a:lnSpc>
            <a:spcBef>
              <a:spcPct val="0"/>
            </a:spcBef>
            <a:spcAft>
              <a:spcPct val="35000"/>
            </a:spcAft>
            <a:buClrTx/>
            <a:buSzPts val="2800"/>
            <a:buFont typeface="Arial" panose="020B0604020202020204" pitchFamily="34" charset="0"/>
            <a:buNone/>
          </a:pPr>
          <a:r>
            <a:rPr lang="en-US" sz="6500" kern="1200"/>
            <a:t>Storage</a:t>
          </a:r>
        </a:p>
      </dsp:txBody>
      <dsp:txXfrm>
        <a:off x="2993617" y="58508"/>
        <a:ext cx="3796527" cy="1840987"/>
      </dsp:txXfrm>
    </dsp:sp>
    <dsp:sp modelId="{E06CBB62-9E92-4FF4-96B4-230A388399DA}">
      <dsp:nvSpPr>
        <dsp:cNvPr id="0" name=""/>
        <dsp:cNvSpPr/>
      </dsp:nvSpPr>
      <dsp:spPr>
        <a:xfrm>
          <a:off x="2936341" y="2250102"/>
          <a:ext cx="3911079" cy="19555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rtl="0" eaLnBrk="1" latinLnBrk="0" hangingPunct="1">
            <a:lnSpc>
              <a:spcPct val="90000"/>
            </a:lnSpc>
            <a:spcBef>
              <a:spcPct val="0"/>
            </a:spcBef>
            <a:spcAft>
              <a:spcPct val="35000"/>
            </a:spcAft>
            <a:buNone/>
          </a:pPr>
          <a:r>
            <a:rPr lang="en-US" sz="6500" kern="1200"/>
            <a:t>Network</a:t>
          </a:r>
        </a:p>
      </dsp:txBody>
      <dsp:txXfrm>
        <a:off x="2993617" y="2307378"/>
        <a:ext cx="3796527" cy="184098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7572CF-8FD1-43DD-9770-1FDDEAB8E507}">
      <dsp:nvSpPr>
        <dsp:cNvPr id="0" name=""/>
        <dsp:cNvSpPr/>
      </dsp:nvSpPr>
      <dsp:spPr>
        <a:xfrm>
          <a:off x="0" y="42002"/>
          <a:ext cx="9783763" cy="13109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eaLnBrk="1" latinLnBrk="0" hangingPunct="1">
            <a:lnSpc>
              <a:spcPct val="90000"/>
            </a:lnSpc>
            <a:spcBef>
              <a:spcPct val="0"/>
            </a:spcBef>
            <a:spcAft>
              <a:spcPct val="35000"/>
            </a:spcAft>
            <a:buClrTx/>
            <a:buSzPts val="2800"/>
            <a:buFont typeface="Arial" panose="020B0604020202020204" pitchFamily="34" charset="0"/>
            <a:buNone/>
          </a:pPr>
          <a:r>
            <a:rPr lang="en-US" sz="3300" kern="1200"/>
            <a:t>Microsoft provides HA for all PaaS solutions</a:t>
          </a:r>
        </a:p>
      </dsp:txBody>
      <dsp:txXfrm>
        <a:off x="63994" y="105996"/>
        <a:ext cx="9655775" cy="1182942"/>
      </dsp:txXfrm>
    </dsp:sp>
    <dsp:sp modelId="{A8EEE29B-81CD-44A8-905F-B62FACBDAE16}">
      <dsp:nvSpPr>
        <dsp:cNvPr id="0" name=""/>
        <dsp:cNvSpPr/>
      </dsp:nvSpPr>
      <dsp:spPr>
        <a:xfrm>
          <a:off x="0" y="1447972"/>
          <a:ext cx="9783763" cy="131093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eaLnBrk="1" latinLnBrk="0" hangingPunct="1">
            <a:lnSpc>
              <a:spcPct val="90000"/>
            </a:lnSpc>
            <a:spcBef>
              <a:spcPct val="0"/>
            </a:spcBef>
            <a:spcAft>
              <a:spcPct val="35000"/>
            </a:spcAft>
            <a:buNone/>
          </a:pPr>
          <a:r>
            <a:rPr lang="en-US" sz="3300" kern="1200"/>
            <a:t>3 copies of your databases on 3 VMs in a single availability set</a:t>
          </a:r>
        </a:p>
      </dsp:txBody>
      <dsp:txXfrm>
        <a:off x="63994" y="1511966"/>
        <a:ext cx="9655775" cy="1182942"/>
      </dsp:txXfrm>
    </dsp:sp>
    <dsp:sp modelId="{630147CB-CA0E-4E0B-A0F2-1118C5C29530}">
      <dsp:nvSpPr>
        <dsp:cNvPr id="0" name=""/>
        <dsp:cNvSpPr/>
      </dsp:nvSpPr>
      <dsp:spPr>
        <a:xfrm>
          <a:off x="0" y="2853942"/>
          <a:ext cx="9783763" cy="131093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eaLnBrk="1" latinLnBrk="0" hangingPunct="1">
            <a:lnSpc>
              <a:spcPct val="90000"/>
            </a:lnSpc>
            <a:spcBef>
              <a:spcPct val="0"/>
            </a:spcBef>
            <a:spcAft>
              <a:spcPct val="35000"/>
            </a:spcAft>
            <a:buNone/>
          </a:pPr>
          <a:r>
            <a:rPr lang="en-US" sz="3300" kern="1200"/>
            <a:t>HA provided by an Always On Availability Group like solution</a:t>
          </a:r>
        </a:p>
      </dsp:txBody>
      <dsp:txXfrm>
        <a:off x="63994" y="2917936"/>
        <a:ext cx="9655775" cy="118294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B9442-51B6-4436-BC8F-FAA3DC87013D}">
      <dsp:nvSpPr>
        <dsp:cNvPr id="0" name=""/>
        <dsp:cNvSpPr/>
      </dsp:nvSpPr>
      <dsp:spPr>
        <a:xfrm rot="5400000">
          <a:off x="5832125" y="-2104710"/>
          <a:ext cx="1641667" cy="6261608"/>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rtl="0" eaLnBrk="1" latinLnBrk="0" hangingPunct="1">
            <a:lnSpc>
              <a:spcPct val="90000"/>
            </a:lnSpc>
            <a:spcBef>
              <a:spcPct val="0"/>
            </a:spcBef>
            <a:spcAft>
              <a:spcPct val="15000"/>
            </a:spcAft>
            <a:buChar char="•"/>
          </a:pPr>
          <a:r>
            <a:rPr lang="en-US" sz="2900" kern="1200"/>
            <a:t>Basic – 1 DR Site</a:t>
          </a:r>
        </a:p>
        <a:p>
          <a:pPr marL="285750" lvl="1" indent="-285750" algn="l" defTabSz="1289050" rtl="0" eaLnBrk="1" latinLnBrk="0" hangingPunct="1">
            <a:lnSpc>
              <a:spcPct val="90000"/>
            </a:lnSpc>
            <a:spcBef>
              <a:spcPct val="0"/>
            </a:spcBef>
            <a:spcAft>
              <a:spcPct val="15000"/>
            </a:spcAft>
            <a:buChar char="•"/>
          </a:pPr>
          <a:r>
            <a:rPr lang="en-US" sz="2900" kern="1200"/>
            <a:t>Standard – 1 DR Site</a:t>
          </a:r>
        </a:p>
        <a:p>
          <a:pPr marL="285750" lvl="1" indent="-285750" algn="l" defTabSz="1289050" rtl="0" eaLnBrk="1" latinLnBrk="0" hangingPunct="1">
            <a:lnSpc>
              <a:spcPct val="90000"/>
            </a:lnSpc>
            <a:spcBef>
              <a:spcPct val="0"/>
            </a:spcBef>
            <a:spcAft>
              <a:spcPct val="15000"/>
            </a:spcAft>
            <a:buChar char="•"/>
          </a:pPr>
          <a:r>
            <a:rPr lang="en-US" sz="2900" kern="1200"/>
            <a:t>Premium – 1 DR Site and 3 other sites</a:t>
          </a:r>
        </a:p>
      </dsp:txBody>
      <dsp:txXfrm rot="-5400000">
        <a:off x="3522155" y="285400"/>
        <a:ext cx="6181468" cy="1481387"/>
      </dsp:txXfrm>
    </dsp:sp>
    <dsp:sp modelId="{41997FC2-84E0-4FD8-BF51-B46CC4160EF9}">
      <dsp:nvSpPr>
        <dsp:cNvPr id="0" name=""/>
        <dsp:cNvSpPr/>
      </dsp:nvSpPr>
      <dsp:spPr>
        <a:xfrm>
          <a:off x="0" y="51"/>
          <a:ext cx="3522154" cy="205208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rtl="0" eaLnBrk="1" latinLnBrk="0" hangingPunct="1">
            <a:lnSpc>
              <a:spcPct val="90000"/>
            </a:lnSpc>
            <a:spcBef>
              <a:spcPct val="0"/>
            </a:spcBef>
            <a:spcAft>
              <a:spcPct val="35000"/>
            </a:spcAft>
            <a:buClrTx/>
            <a:buSzPts val="2800"/>
            <a:buFont typeface="Arial" panose="020B0604020202020204" pitchFamily="34" charset="0"/>
            <a:buNone/>
          </a:pPr>
          <a:r>
            <a:rPr lang="en-US" sz="3600" kern="1200"/>
            <a:t>Geo-Replication provides you with DR</a:t>
          </a:r>
        </a:p>
      </dsp:txBody>
      <dsp:txXfrm>
        <a:off x="100174" y="100225"/>
        <a:ext cx="3321806" cy="1851736"/>
      </dsp:txXfrm>
    </dsp:sp>
    <dsp:sp modelId="{F0CFD52A-BA2A-4944-8EF2-4EB72B94BEDD}">
      <dsp:nvSpPr>
        <dsp:cNvPr id="0" name=""/>
        <dsp:cNvSpPr/>
      </dsp:nvSpPr>
      <dsp:spPr>
        <a:xfrm rot="5400000">
          <a:off x="5832125" y="49977"/>
          <a:ext cx="1641667" cy="6261608"/>
        </a:xfrm>
        <a:prstGeom prst="round2SameRect">
          <a:avLst/>
        </a:prstGeom>
        <a:solidFill>
          <a:schemeClr val="accent5">
            <a:tint val="40000"/>
            <a:alpha val="90000"/>
            <a:hueOff val="-13841497"/>
            <a:satOff val="84006"/>
            <a:lumOff val="4118"/>
            <a:alphaOff val="0"/>
          </a:schemeClr>
        </a:solidFill>
        <a:ln w="12700" cap="flat" cmpd="sng" algn="ctr">
          <a:solidFill>
            <a:schemeClr val="accent5">
              <a:tint val="40000"/>
              <a:alpha val="90000"/>
              <a:hueOff val="-13841497"/>
              <a:satOff val="84006"/>
              <a:lumOff val="411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rtl="0" eaLnBrk="1" latinLnBrk="0" hangingPunct="1">
            <a:lnSpc>
              <a:spcPct val="90000"/>
            </a:lnSpc>
            <a:spcBef>
              <a:spcPct val="0"/>
            </a:spcBef>
            <a:spcAft>
              <a:spcPct val="15000"/>
            </a:spcAft>
            <a:buChar char="•"/>
          </a:pPr>
          <a:r>
            <a:rPr lang="en-US" sz="2900" kern="1200"/>
            <a:t>Database</a:t>
          </a:r>
        </a:p>
        <a:p>
          <a:pPr marL="285750" lvl="1" indent="-285750" algn="l" defTabSz="1289050" rtl="0" eaLnBrk="1" latinLnBrk="0" hangingPunct="1">
            <a:lnSpc>
              <a:spcPct val="90000"/>
            </a:lnSpc>
            <a:spcBef>
              <a:spcPct val="0"/>
            </a:spcBef>
            <a:spcAft>
              <a:spcPct val="15000"/>
            </a:spcAft>
            <a:buChar char="•"/>
          </a:pPr>
          <a:r>
            <a:rPr lang="en-US" sz="2900" kern="1200"/>
            <a:t>SQL Server (in preview)</a:t>
          </a:r>
        </a:p>
      </dsp:txBody>
      <dsp:txXfrm rot="-5400000">
        <a:off x="3522155" y="2440087"/>
        <a:ext cx="6181468" cy="1481387"/>
      </dsp:txXfrm>
    </dsp:sp>
    <dsp:sp modelId="{738B9109-3973-439B-B7FD-9F19042EAE3F}">
      <dsp:nvSpPr>
        <dsp:cNvPr id="0" name=""/>
        <dsp:cNvSpPr/>
      </dsp:nvSpPr>
      <dsp:spPr>
        <a:xfrm>
          <a:off x="0" y="2154739"/>
          <a:ext cx="3522154" cy="2052084"/>
        </a:xfrm>
        <a:prstGeom prst="roundRect">
          <a:avLst/>
        </a:prstGeom>
        <a:solidFill>
          <a:schemeClr val="accent5">
            <a:hueOff val="-13118945"/>
            <a:satOff val="89277"/>
            <a:lumOff val="39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rtl="0" eaLnBrk="1" latinLnBrk="0" hangingPunct="1">
            <a:lnSpc>
              <a:spcPct val="90000"/>
            </a:lnSpc>
            <a:spcBef>
              <a:spcPct val="0"/>
            </a:spcBef>
            <a:spcAft>
              <a:spcPct val="35000"/>
            </a:spcAft>
            <a:buNone/>
          </a:pPr>
          <a:r>
            <a:rPr lang="en-US" sz="3600" kern="1200"/>
            <a:t>Failover at different levels based on need</a:t>
          </a:r>
        </a:p>
      </dsp:txBody>
      <dsp:txXfrm>
        <a:off x="100174" y="2254913"/>
        <a:ext cx="3321806" cy="185173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7D6ED2-D1EE-4AB0-AC67-13310F3CA90D}">
      <dsp:nvSpPr>
        <dsp:cNvPr id="0" name=""/>
        <dsp:cNvSpPr/>
      </dsp:nvSpPr>
      <dsp:spPr>
        <a:xfrm>
          <a:off x="0" y="31555"/>
          <a:ext cx="4154201" cy="75477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eaLnBrk="1" latinLnBrk="0" hangingPunct="1">
            <a:lnSpc>
              <a:spcPct val="90000"/>
            </a:lnSpc>
            <a:spcBef>
              <a:spcPct val="0"/>
            </a:spcBef>
            <a:spcAft>
              <a:spcPct val="35000"/>
            </a:spcAft>
            <a:buClrTx/>
            <a:buSzPts val="2040"/>
            <a:buFont typeface="Arial" panose="020B0604020202020204" pitchFamily="34" charset="0"/>
            <a:buNone/>
          </a:pPr>
          <a:r>
            <a:rPr lang="en-US" sz="1900" kern="1200" dirty="0"/>
            <a:t>Self-service activation</a:t>
          </a:r>
        </a:p>
      </dsp:txBody>
      <dsp:txXfrm>
        <a:off x="36845" y="68400"/>
        <a:ext cx="4080511" cy="681087"/>
      </dsp:txXfrm>
    </dsp:sp>
    <dsp:sp modelId="{3EC305A8-D747-499E-9E71-6961235CAD4F}">
      <dsp:nvSpPr>
        <dsp:cNvPr id="0" name=""/>
        <dsp:cNvSpPr/>
      </dsp:nvSpPr>
      <dsp:spPr>
        <a:xfrm>
          <a:off x="0" y="841053"/>
          <a:ext cx="4154201" cy="75477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eaLnBrk="1" latinLnBrk="0" hangingPunct="1">
            <a:lnSpc>
              <a:spcPct val="90000"/>
            </a:lnSpc>
            <a:spcBef>
              <a:spcPct val="0"/>
            </a:spcBef>
            <a:spcAft>
              <a:spcPct val="35000"/>
            </a:spcAft>
            <a:buNone/>
          </a:pPr>
          <a:r>
            <a:rPr lang="en-US" sz="1900" kern="1200"/>
            <a:t>Create up to 4 readable secondaries</a:t>
          </a:r>
        </a:p>
      </dsp:txBody>
      <dsp:txXfrm>
        <a:off x="36845" y="877898"/>
        <a:ext cx="4080511" cy="681087"/>
      </dsp:txXfrm>
    </dsp:sp>
    <dsp:sp modelId="{FAA5353C-80CB-4A1C-9B93-12066D0C5CBB}">
      <dsp:nvSpPr>
        <dsp:cNvPr id="0" name=""/>
        <dsp:cNvSpPr/>
      </dsp:nvSpPr>
      <dsp:spPr>
        <a:xfrm>
          <a:off x="0" y="1650551"/>
          <a:ext cx="4154201" cy="754777"/>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eaLnBrk="1" latinLnBrk="0" hangingPunct="1">
            <a:lnSpc>
              <a:spcPct val="90000"/>
            </a:lnSpc>
            <a:spcBef>
              <a:spcPct val="0"/>
            </a:spcBef>
            <a:spcAft>
              <a:spcPct val="35000"/>
            </a:spcAft>
            <a:buNone/>
          </a:pPr>
          <a:r>
            <a:rPr lang="en-US" sz="1900" kern="1200"/>
            <a:t>Replicate to any Azure region</a:t>
          </a:r>
        </a:p>
      </dsp:txBody>
      <dsp:txXfrm>
        <a:off x="36845" y="1687396"/>
        <a:ext cx="4080511" cy="681087"/>
      </dsp:txXfrm>
    </dsp:sp>
    <dsp:sp modelId="{870ED8E1-DB72-416E-8B95-3CC8F783DC6F}">
      <dsp:nvSpPr>
        <dsp:cNvPr id="0" name=""/>
        <dsp:cNvSpPr/>
      </dsp:nvSpPr>
      <dsp:spPr>
        <a:xfrm>
          <a:off x="0" y="2460049"/>
          <a:ext cx="4154201" cy="75477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eaLnBrk="1" latinLnBrk="0" hangingPunct="1">
            <a:lnSpc>
              <a:spcPct val="90000"/>
            </a:lnSpc>
            <a:spcBef>
              <a:spcPct val="0"/>
            </a:spcBef>
            <a:spcAft>
              <a:spcPct val="35000"/>
            </a:spcAft>
            <a:buNone/>
          </a:pPr>
          <a:r>
            <a:rPr lang="en-US" sz="1900" kern="1200" dirty="0"/>
            <a:t>Automatic data replication, asynchronous</a:t>
          </a:r>
        </a:p>
      </dsp:txBody>
      <dsp:txXfrm>
        <a:off x="36845" y="2496894"/>
        <a:ext cx="4080511" cy="681087"/>
      </dsp:txXfrm>
    </dsp:sp>
    <dsp:sp modelId="{9A46D6EB-FB35-40DC-8A3B-DDFF99EC9266}">
      <dsp:nvSpPr>
        <dsp:cNvPr id="0" name=""/>
        <dsp:cNvSpPr/>
      </dsp:nvSpPr>
      <dsp:spPr>
        <a:xfrm>
          <a:off x="0" y="3269547"/>
          <a:ext cx="4154201" cy="754777"/>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eaLnBrk="1" latinLnBrk="0" hangingPunct="1">
            <a:lnSpc>
              <a:spcPct val="90000"/>
            </a:lnSpc>
            <a:spcBef>
              <a:spcPct val="0"/>
            </a:spcBef>
            <a:spcAft>
              <a:spcPct val="35000"/>
            </a:spcAft>
            <a:buNone/>
          </a:pPr>
          <a:r>
            <a:rPr lang="en-US" sz="1900" kern="1200"/>
            <a:t>REST API, PowerShell or Azure Portal </a:t>
          </a:r>
        </a:p>
      </dsp:txBody>
      <dsp:txXfrm>
        <a:off x="36845" y="3306392"/>
        <a:ext cx="4080511" cy="68108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0C7E4E-1447-4700-A8D3-4F65A61C3839}">
      <dsp:nvSpPr>
        <dsp:cNvPr id="0" name=""/>
        <dsp:cNvSpPr/>
      </dsp:nvSpPr>
      <dsp:spPr>
        <a:xfrm rot="5400000">
          <a:off x="2624751" y="-534691"/>
          <a:ext cx="1797473" cy="331622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rtl="0" eaLnBrk="1" latinLnBrk="0" hangingPunct="1">
            <a:lnSpc>
              <a:spcPct val="90000"/>
            </a:lnSpc>
            <a:spcBef>
              <a:spcPct val="0"/>
            </a:spcBef>
            <a:spcAft>
              <a:spcPct val="15000"/>
            </a:spcAft>
            <a:buChar char="•"/>
          </a:pPr>
          <a:r>
            <a:rPr lang="en-US" sz="2600" kern="1200"/>
            <a:t>Vertical scale</a:t>
          </a:r>
        </a:p>
        <a:p>
          <a:pPr marL="228600" lvl="1" indent="-228600" algn="l" defTabSz="1155700" rtl="0" eaLnBrk="1" latinLnBrk="0" hangingPunct="1">
            <a:lnSpc>
              <a:spcPct val="90000"/>
            </a:lnSpc>
            <a:spcBef>
              <a:spcPct val="0"/>
            </a:spcBef>
            <a:spcAft>
              <a:spcPct val="15000"/>
            </a:spcAft>
            <a:buChar char="•"/>
          </a:pPr>
          <a:r>
            <a:rPr lang="en-US" sz="2600" kern="1200"/>
            <a:t>Increase resource capacity within existing nodes</a:t>
          </a:r>
        </a:p>
      </dsp:txBody>
      <dsp:txXfrm rot="-5400000">
        <a:off x="1865376" y="312429"/>
        <a:ext cx="3228479" cy="1621983"/>
      </dsp:txXfrm>
    </dsp:sp>
    <dsp:sp modelId="{17F1F591-0181-4A44-A529-6AA013E2A18F}">
      <dsp:nvSpPr>
        <dsp:cNvPr id="0" name=""/>
        <dsp:cNvSpPr/>
      </dsp:nvSpPr>
      <dsp:spPr>
        <a:xfrm>
          <a:off x="0" y="0"/>
          <a:ext cx="1865376" cy="224684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85725" rIns="171450" bIns="85725" numCol="1" spcCol="1270" anchor="ctr" anchorCtr="0">
          <a:noAutofit/>
        </a:bodyPr>
        <a:lstStyle/>
        <a:p>
          <a:pPr marL="0" lvl="0" indent="0" algn="ctr" defTabSz="2000250" rtl="0" eaLnBrk="1" latinLnBrk="0" hangingPunct="1">
            <a:lnSpc>
              <a:spcPct val="90000"/>
            </a:lnSpc>
            <a:spcBef>
              <a:spcPct val="0"/>
            </a:spcBef>
            <a:spcAft>
              <a:spcPct val="35000"/>
            </a:spcAft>
            <a:buNone/>
          </a:pPr>
          <a:r>
            <a:rPr lang="en-US" sz="4500" b="1" kern="1200"/>
            <a:t>Scale Up</a:t>
          </a:r>
          <a:endParaRPr lang="en-US" sz="4500" kern="1200"/>
        </a:p>
      </dsp:txBody>
      <dsp:txXfrm>
        <a:off x="91060" y="91060"/>
        <a:ext cx="1683256" cy="206472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38E2F7-CF30-4BB1-9F8E-95D70DF674CB}">
      <dsp:nvSpPr>
        <dsp:cNvPr id="0" name=""/>
        <dsp:cNvSpPr/>
      </dsp:nvSpPr>
      <dsp:spPr>
        <a:xfrm rot="5400000">
          <a:off x="2834316" y="-679390"/>
          <a:ext cx="1679228" cy="345781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marR="0" lvl="1" indent="-228600" algn="l" defTabSz="1066800" rtl="0" eaLnBrk="1" fontAlgn="auto" latinLnBrk="0" hangingPunct="1">
            <a:lnSpc>
              <a:spcPct val="90000"/>
            </a:lnSpc>
            <a:spcBef>
              <a:spcPct val="0"/>
            </a:spcBef>
            <a:spcAft>
              <a:spcPct val="15000"/>
            </a:spcAft>
            <a:buChar char="•"/>
          </a:pPr>
          <a:r>
            <a:rPr lang="en-US" sz="2400" kern="1200" baseline="0"/>
            <a:t>Horizontal scale</a:t>
          </a:r>
          <a:endParaRPr lang="en-US" sz="2400" kern="1200"/>
        </a:p>
        <a:p>
          <a:pPr marL="228600" marR="0" lvl="1" indent="-228600" algn="l" defTabSz="1066800" rtl="0" eaLnBrk="1" fontAlgn="auto" latinLnBrk="0" hangingPunct="1">
            <a:lnSpc>
              <a:spcPct val="90000"/>
            </a:lnSpc>
            <a:spcBef>
              <a:spcPct val="0"/>
            </a:spcBef>
            <a:spcAft>
              <a:spcPct val="15000"/>
            </a:spcAft>
            <a:buChar char="•"/>
          </a:pPr>
          <a:r>
            <a:rPr lang="en-US" sz="2400" kern="1200" baseline="0"/>
            <a:t>Increase resource capacity by adding nodes</a:t>
          </a:r>
          <a:endParaRPr lang="en-US" sz="2400" kern="1200"/>
        </a:p>
      </dsp:txBody>
      <dsp:txXfrm rot="-5400000">
        <a:off x="1945023" y="291876"/>
        <a:ext cx="3375843" cy="1515282"/>
      </dsp:txXfrm>
    </dsp:sp>
    <dsp:sp modelId="{EB9F7EBD-3F19-4E9E-B0FF-499B8D8C1B1A}">
      <dsp:nvSpPr>
        <dsp:cNvPr id="0" name=""/>
        <dsp:cNvSpPr/>
      </dsp:nvSpPr>
      <dsp:spPr>
        <a:xfrm>
          <a:off x="0" y="0"/>
          <a:ext cx="1945022" cy="209903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89535" rIns="179070" bIns="89535" numCol="1" spcCol="1270" anchor="ctr" anchorCtr="0">
          <a:noAutofit/>
        </a:bodyPr>
        <a:lstStyle/>
        <a:p>
          <a:pPr marL="0" marR="0" lvl="0" indent="0" algn="ctr" defTabSz="2089150" rtl="0" eaLnBrk="1" fontAlgn="auto" latinLnBrk="0" hangingPunct="1">
            <a:lnSpc>
              <a:spcPct val="90000"/>
            </a:lnSpc>
            <a:spcBef>
              <a:spcPct val="0"/>
            </a:spcBef>
            <a:spcAft>
              <a:spcPct val="35000"/>
            </a:spcAft>
            <a:buNone/>
          </a:pPr>
          <a:r>
            <a:rPr lang="en-US" sz="4700" b="1" kern="1200" baseline="0" dirty="0"/>
            <a:t>Scale Out</a:t>
          </a:r>
          <a:endParaRPr lang="en-US" sz="4700" kern="1200" dirty="0"/>
        </a:p>
      </dsp:txBody>
      <dsp:txXfrm>
        <a:off x="94948" y="94948"/>
        <a:ext cx="1755126" cy="19091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566E5E-2AD1-4CD2-B154-367C668C9952}">
      <dsp:nvSpPr>
        <dsp:cNvPr id="0" name=""/>
        <dsp:cNvSpPr/>
      </dsp:nvSpPr>
      <dsp:spPr>
        <a:xfrm>
          <a:off x="1395" y="295120"/>
          <a:ext cx="2787406" cy="111496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17145" rIns="0" bIns="17145" numCol="1" spcCol="1270" anchor="ctr" anchorCtr="0">
          <a:noAutofit/>
        </a:bodyPr>
        <a:lstStyle/>
        <a:p>
          <a:pPr marL="0" lvl="0" indent="0" algn="ctr" defTabSz="1200150" rtl="0" eaLnBrk="1" latinLnBrk="0" hangingPunct="1">
            <a:lnSpc>
              <a:spcPct val="90000"/>
            </a:lnSpc>
            <a:spcBef>
              <a:spcPct val="0"/>
            </a:spcBef>
            <a:spcAft>
              <a:spcPct val="35000"/>
            </a:spcAft>
            <a:buClrTx/>
            <a:buSzPts val="1800"/>
            <a:buFont typeface="Arial" panose="020B0604020202020204" pitchFamily="34" charset="0"/>
            <a:buNone/>
          </a:pPr>
          <a:r>
            <a:rPr lang="en-US" sz="2700" kern="1200"/>
            <a:t>Application</a:t>
          </a:r>
        </a:p>
      </dsp:txBody>
      <dsp:txXfrm>
        <a:off x="558876" y="295120"/>
        <a:ext cx="1672444" cy="1114962"/>
      </dsp:txXfrm>
    </dsp:sp>
    <dsp:sp modelId="{5547EF56-9A2B-4364-A700-EAAECCBA8ED3}">
      <dsp:nvSpPr>
        <dsp:cNvPr id="0" name=""/>
        <dsp:cNvSpPr/>
      </dsp:nvSpPr>
      <dsp:spPr>
        <a:xfrm>
          <a:off x="2426439" y="389891"/>
          <a:ext cx="2313546" cy="925418"/>
        </a:xfrm>
        <a:prstGeom prst="chevron">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rtl="0" eaLnBrk="1" latinLnBrk="0" hangingPunct="1">
            <a:lnSpc>
              <a:spcPct val="90000"/>
            </a:lnSpc>
            <a:spcBef>
              <a:spcPct val="0"/>
            </a:spcBef>
            <a:spcAft>
              <a:spcPct val="35000"/>
            </a:spcAft>
            <a:buNone/>
          </a:pPr>
          <a:r>
            <a:rPr lang="en-US" sz="1600" kern="1200"/>
            <a:t>.Net Encryption API</a:t>
          </a:r>
        </a:p>
      </dsp:txBody>
      <dsp:txXfrm>
        <a:off x="2889148" y="389891"/>
        <a:ext cx="1388128" cy="925418"/>
      </dsp:txXfrm>
    </dsp:sp>
    <dsp:sp modelId="{19D8B00C-5ED6-4726-8B13-C4BCAC5E7DDB}">
      <dsp:nvSpPr>
        <dsp:cNvPr id="0" name=""/>
        <dsp:cNvSpPr/>
      </dsp:nvSpPr>
      <dsp:spPr>
        <a:xfrm>
          <a:off x="4416089" y="389891"/>
          <a:ext cx="2313546" cy="925418"/>
        </a:xfrm>
        <a:prstGeom prst="chevron">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rtl="0" eaLnBrk="1" latinLnBrk="0" hangingPunct="1">
            <a:lnSpc>
              <a:spcPct val="90000"/>
            </a:lnSpc>
            <a:spcBef>
              <a:spcPct val="0"/>
            </a:spcBef>
            <a:spcAft>
              <a:spcPct val="35000"/>
            </a:spcAft>
            <a:buNone/>
          </a:pPr>
          <a:r>
            <a:rPr lang="en-US" sz="1600" kern="1200"/>
            <a:t>Client side encryption with Azure Key Vault</a:t>
          </a:r>
        </a:p>
      </dsp:txBody>
      <dsp:txXfrm>
        <a:off x="4878798" y="389891"/>
        <a:ext cx="1388128" cy="925418"/>
      </dsp:txXfrm>
    </dsp:sp>
    <dsp:sp modelId="{2C047F75-EBA0-4928-853D-A4BE4803BDFD}">
      <dsp:nvSpPr>
        <dsp:cNvPr id="0" name=""/>
        <dsp:cNvSpPr/>
      </dsp:nvSpPr>
      <dsp:spPr>
        <a:xfrm>
          <a:off x="6405739" y="389891"/>
          <a:ext cx="2313546" cy="925418"/>
        </a:xfrm>
        <a:prstGeom prst="chevron">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rtl="0" eaLnBrk="1" latinLnBrk="0" hangingPunct="1">
            <a:lnSpc>
              <a:spcPct val="90000"/>
            </a:lnSpc>
            <a:spcBef>
              <a:spcPct val="0"/>
            </a:spcBef>
            <a:spcAft>
              <a:spcPct val="35000"/>
            </a:spcAft>
            <a:buNone/>
          </a:pPr>
          <a:r>
            <a:rPr lang="en-US" sz="1600" kern="1200"/>
            <a:t>SQL TDE on SQL Server on Azure IaaS servers</a:t>
          </a:r>
        </a:p>
      </dsp:txBody>
      <dsp:txXfrm>
        <a:off x="6868448" y="389891"/>
        <a:ext cx="1388128" cy="925418"/>
      </dsp:txXfrm>
    </dsp:sp>
    <dsp:sp modelId="{1E71B63C-8191-4734-8732-CE9EA4169E8D}">
      <dsp:nvSpPr>
        <dsp:cNvPr id="0" name=""/>
        <dsp:cNvSpPr/>
      </dsp:nvSpPr>
      <dsp:spPr>
        <a:xfrm>
          <a:off x="1395" y="1566177"/>
          <a:ext cx="2787406" cy="1114962"/>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17145" rIns="0" bIns="17145" numCol="1" spcCol="1270" anchor="ctr" anchorCtr="0">
          <a:noAutofit/>
        </a:bodyPr>
        <a:lstStyle/>
        <a:p>
          <a:pPr marL="0" lvl="0" indent="0" algn="ctr" defTabSz="1200150" rtl="0" eaLnBrk="1" latinLnBrk="0" hangingPunct="1">
            <a:lnSpc>
              <a:spcPct val="90000"/>
            </a:lnSpc>
            <a:spcBef>
              <a:spcPct val="0"/>
            </a:spcBef>
            <a:spcAft>
              <a:spcPct val="35000"/>
            </a:spcAft>
            <a:buNone/>
          </a:pPr>
          <a:r>
            <a:rPr lang="en-US" sz="2700" kern="1200"/>
            <a:t>Platform</a:t>
          </a:r>
        </a:p>
      </dsp:txBody>
      <dsp:txXfrm>
        <a:off x="558876" y="1566177"/>
        <a:ext cx="1672444" cy="1114962"/>
      </dsp:txXfrm>
    </dsp:sp>
    <dsp:sp modelId="{3021F21E-3B40-4891-8C97-CDC5A9A1C2E1}">
      <dsp:nvSpPr>
        <dsp:cNvPr id="0" name=""/>
        <dsp:cNvSpPr/>
      </dsp:nvSpPr>
      <dsp:spPr>
        <a:xfrm>
          <a:off x="2426439" y="1660949"/>
          <a:ext cx="2313546" cy="925418"/>
        </a:xfrm>
        <a:prstGeom prst="chevron">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rtl="0" eaLnBrk="1" latinLnBrk="0" hangingPunct="1">
            <a:lnSpc>
              <a:spcPct val="90000"/>
            </a:lnSpc>
            <a:spcBef>
              <a:spcPct val="0"/>
            </a:spcBef>
            <a:spcAft>
              <a:spcPct val="35000"/>
            </a:spcAft>
            <a:buNone/>
          </a:pPr>
          <a:r>
            <a:rPr lang="en-US" sz="1600" kern="1200"/>
            <a:t>SQL Azure TDE</a:t>
          </a:r>
        </a:p>
      </dsp:txBody>
      <dsp:txXfrm>
        <a:off x="2889148" y="1660949"/>
        <a:ext cx="1388128" cy="925418"/>
      </dsp:txXfrm>
    </dsp:sp>
    <dsp:sp modelId="{55DF6FFE-096D-430F-9C8D-ED3930C9259A}">
      <dsp:nvSpPr>
        <dsp:cNvPr id="0" name=""/>
        <dsp:cNvSpPr/>
      </dsp:nvSpPr>
      <dsp:spPr>
        <a:xfrm>
          <a:off x="4416089" y="1660949"/>
          <a:ext cx="2313546" cy="925418"/>
        </a:xfrm>
        <a:prstGeom prst="chevron">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rtl="0" eaLnBrk="1" latinLnBrk="0" hangingPunct="1">
            <a:lnSpc>
              <a:spcPct val="90000"/>
            </a:lnSpc>
            <a:spcBef>
              <a:spcPct val="0"/>
            </a:spcBef>
            <a:spcAft>
              <a:spcPct val="35000"/>
            </a:spcAft>
            <a:buNone/>
          </a:pPr>
          <a:r>
            <a:rPr lang="en-US" sz="1600" kern="1200"/>
            <a:t>Dynamic Data Masking</a:t>
          </a:r>
        </a:p>
      </dsp:txBody>
      <dsp:txXfrm>
        <a:off x="4878798" y="1660949"/>
        <a:ext cx="1388128" cy="925418"/>
      </dsp:txXfrm>
    </dsp:sp>
    <dsp:sp modelId="{2A5C7B2C-E6F5-45E0-8DBC-597C7C92E35A}">
      <dsp:nvSpPr>
        <dsp:cNvPr id="0" name=""/>
        <dsp:cNvSpPr/>
      </dsp:nvSpPr>
      <dsp:spPr>
        <a:xfrm>
          <a:off x="6405739" y="1660949"/>
          <a:ext cx="2313546" cy="925418"/>
        </a:xfrm>
        <a:prstGeom prst="chevron">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rtl="0" eaLnBrk="1" latinLnBrk="0" hangingPunct="1">
            <a:lnSpc>
              <a:spcPct val="90000"/>
            </a:lnSpc>
            <a:spcBef>
              <a:spcPct val="0"/>
            </a:spcBef>
            <a:spcAft>
              <a:spcPct val="35000"/>
            </a:spcAft>
            <a:buNone/>
          </a:pPr>
          <a:r>
            <a:rPr lang="en-US" sz="1600" kern="1200"/>
            <a:t>Row-Level Security</a:t>
          </a:r>
        </a:p>
      </dsp:txBody>
      <dsp:txXfrm>
        <a:off x="6868448" y="1660949"/>
        <a:ext cx="1388128" cy="925418"/>
      </dsp:txXfrm>
    </dsp:sp>
    <dsp:sp modelId="{1F00BDBF-E42F-4738-B7D6-E3493231FD89}">
      <dsp:nvSpPr>
        <dsp:cNvPr id="0" name=""/>
        <dsp:cNvSpPr/>
      </dsp:nvSpPr>
      <dsp:spPr>
        <a:xfrm>
          <a:off x="8395390" y="1660949"/>
          <a:ext cx="2313546" cy="925418"/>
        </a:xfrm>
        <a:prstGeom prst="chevron">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rtl="0" eaLnBrk="1" latinLnBrk="0" hangingPunct="1">
            <a:lnSpc>
              <a:spcPct val="90000"/>
            </a:lnSpc>
            <a:spcBef>
              <a:spcPct val="0"/>
            </a:spcBef>
            <a:spcAft>
              <a:spcPct val="35000"/>
            </a:spcAft>
            <a:buNone/>
          </a:pPr>
          <a:r>
            <a:rPr lang="en-US" sz="1600" kern="1200"/>
            <a:t>Auditing &amp; Threat Detection</a:t>
          </a:r>
        </a:p>
      </dsp:txBody>
      <dsp:txXfrm>
        <a:off x="8858099" y="1660949"/>
        <a:ext cx="1388128" cy="925418"/>
      </dsp:txXfrm>
    </dsp:sp>
    <dsp:sp modelId="{FB6999EE-A2F2-4941-8BF7-57EED42B0B9E}">
      <dsp:nvSpPr>
        <dsp:cNvPr id="0" name=""/>
        <dsp:cNvSpPr/>
      </dsp:nvSpPr>
      <dsp:spPr>
        <a:xfrm>
          <a:off x="1395" y="2837234"/>
          <a:ext cx="2787406" cy="1114962"/>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17145" rIns="0" bIns="17145" numCol="1" spcCol="1270" anchor="ctr" anchorCtr="0">
          <a:noAutofit/>
        </a:bodyPr>
        <a:lstStyle/>
        <a:p>
          <a:pPr marL="0" lvl="0" indent="0" algn="ctr" defTabSz="1200150" rtl="0" eaLnBrk="1" latinLnBrk="0" hangingPunct="1">
            <a:lnSpc>
              <a:spcPct val="90000"/>
            </a:lnSpc>
            <a:spcBef>
              <a:spcPct val="0"/>
            </a:spcBef>
            <a:spcAft>
              <a:spcPct val="35000"/>
            </a:spcAft>
            <a:buNone/>
          </a:pPr>
          <a:r>
            <a:rPr lang="en-US" sz="2700" kern="1200"/>
            <a:t>System</a:t>
          </a:r>
        </a:p>
      </dsp:txBody>
      <dsp:txXfrm>
        <a:off x="558876" y="2837234"/>
        <a:ext cx="1672444" cy="1114962"/>
      </dsp:txXfrm>
    </dsp:sp>
    <dsp:sp modelId="{528FD66A-1DC3-4F65-953F-4489E354DBF6}">
      <dsp:nvSpPr>
        <dsp:cNvPr id="0" name=""/>
        <dsp:cNvSpPr/>
      </dsp:nvSpPr>
      <dsp:spPr>
        <a:xfrm>
          <a:off x="2426439" y="2932006"/>
          <a:ext cx="2313546" cy="925418"/>
        </a:xfrm>
        <a:prstGeom prst="chevron">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rtl="0" eaLnBrk="1" latinLnBrk="0" hangingPunct="1">
            <a:lnSpc>
              <a:spcPct val="90000"/>
            </a:lnSpc>
            <a:spcBef>
              <a:spcPct val="0"/>
            </a:spcBef>
            <a:spcAft>
              <a:spcPct val="35000"/>
            </a:spcAft>
            <a:buNone/>
          </a:pPr>
          <a:r>
            <a:rPr lang="en-US" sz="1600" kern="1200"/>
            <a:t>BitLocker</a:t>
          </a:r>
        </a:p>
      </dsp:txBody>
      <dsp:txXfrm>
        <a:off x="2889148" y="2932006"/>
        <a:ext cx="1388128" cy="925418"/>
      </dsp:txXfrm>
    </dsp:sp>
    <dsp:sp modelId="{4A3BD879-B4F6-406E-A974-F46268BED16E}">
      <dsp:nvSpPr>
        <dsp:cNvPr id="0" name=""/>
        <dsp:cNvSpPr/>
      </dsp:nvSpPr>
      <dsp:spPr>
        <a:xfrm>
          <a:off x="4416089" y="2932006"/>
          <a:ext cx="2313546" cy="925418"/>
        </a:xfrm>
        <a:prstGeom prst="chevron">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rtl="0" eaLnBrk="1" latinLnBrk="0" hangingPunct="1">
            <a:lnSpc>
              <a:spcPct val="90000"/>
            </a:lnSpc>
            <a:spcBef>
              <a:spcPct val="0"/>
            </a:spcBef>
            <a:spcAft>
              <a:spcPct val="35000"/>
            </a:spcAft>
            <a:buNone/>
          </a:pPr>
          <a:r>
            <a:rPr lang="en-US" sz="1600" kern="1200"/>
            <a:t>Azure Storage Account Encryption (In Preview)</a:t>
          </a:r>
        </a:p>
      </dsp:txBody>
      <dsp:txXfrm>
        <a:off x="4878798" y="2932006"/>
        <a:ext cx="1388128" cy="925418"/>
      </dsp:txXfrm>
    </dsp:sp>
    <dsp:sp modelId="{FF0102EE-6C6E-4529-B7B3-54C36A458D1B}">
      <dsp:nvSpPr>
        <dsp:cNvPr id="0" name=""/>
        <dsp:cNvSpPr/>
      </dsp:nvSpPr>
      <dsp:spPr>
        <a:xfrm>
          <a:off x="6405739" y="2932006"/>
          <a:ext cx="2313546" cy="925418"/>
        </a:xfrm>
        <a:prstGeom prst="chevron">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rtl="0" eaLnBrk="1" latinLnBrk="0" hangingPunct="1">
            <a:lnSpc>
              <a:spcPct val="90000"/>
            </a:lnSpc>
            <a:spcBef>
              <a:spcPct val="0"/>
            </a:spcBef>
            <a:spcAft>
              <a:spcPct val="35000"/>
            </a:spcAft>
            <a:buNone/>
          </a:pPr>
          <a:r>
            <a:rPr lang="en-US" sz="1600" kern="1200"/>
            <a:t>3</a:t>
          </a:r>
          <a:r>
            <a:rPr lang="en-US" sz="1600" kern="1200" baseline="30000"/>
            <a:t>rd</a:t>
          </a:r>
          <a:r>
            <a:rPr lang="en-US" sz="1600" kern="1200"/>
            <a:t> Party Disk Encryption</a:t>
          </a:r>
        </a:p>
      </dsp:txBody>
      <dsp:txXfrm>
        <a:off x="6868448" y="2932006"/>
        <a:ext cx="1388128" cy="92541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E449A5-93A7-410F-88B3-B3BFA303096A}">
      <dsp:nvSpPr>
        <dsp:cNvPr id="0" name=""/>
        <dsp:cNvSpPr/>
      </dsp:nvSpPr>
      <dsp:spPr>
        <a:xfrm rot="5400000">
          <a:off x="3258822" y="-772753"/>
          <a:ext cx="1952109" cy="3985767"/>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rtl="0" eaLnBrk="1" latinLnBrk="0" hangingPunct="1">
            <a:lnSpc>
              <a:spcPct val="90000"/>
            </a:lnSpc>
            <a:spcBef>
              <a:spcPct val="0"/>
            </a:spcBef>
            <a:spcAft>
              <a:spcPct val="15000"/>
            </a:spcAft>
            <a:buChar char="•"/>
          </a:pPr>
          <a:r>
            <a:rPr lang="en-US" sz="2500" kern="1200" dirty="0"/>
            <a:t># of cores</a:t>
          </a:r>
        </a:p>
        <a:p>
          <a:pPr marL="228600" lvl="1" indent="-228600" algn="l" defTabSz="1111250" rtl="0" eaLnBrk="1" latinLnBrk="0" hangingPunct="1">
            <a:lnSpc>
              <a:spcPct val="90000"/>
            </a:lnSpc>
            <a:spcBef>
              <a:spcPct val="0"/>
            </a:spcBef>
            <a:spcAft>
              <a:spcPct val="15000"/>
            </a:spcAft>
            <a:buChar char="•"/>
          </a:pPr>
          <a:r>
            <a:rPr lang="en-US" sz="2500" kern="1200" dirty="0"/>
            <a:t>RAM</a:t>
          </a:r>
        </a:p>
        <a:p>
          <a:pPr marL="228600" lvl="1" indent="-228600" algn="l" defTabSz="1111250" rtl="0" eaLnBrk="1" latinLnBrk="0" hangingPunct="1">
            <a:lnSpc>
              <a:spcPct val="90000"/>
            </a:lnSpc>
            <a:spcBef>
              <a:spcPct val="0"/>
            </a:spcBef>
            <a:spcAft>
              <a:spcPct val="15000"/>
            </a:spcAft>
            <a:buChar char="•"/>
          </a:pPr>
          <a:r>
            <a:rPr lang="en-US" sz="2500" kern="1200" dirty="0"/>
            <a:t># of disks</a:t>
          </a:r>
        </a:p>
        <a:p>
          <a:pPr marL="228600" lvl="1" indent="-228600" algn="l" defTabSz="1111250" rtl="0" eaLnBrk="1" latinLnBrk="0" hangingPunct="1">
            <a:lnSpc>
              <a:spcPct val="90000"/>
            </a:lnSpc>
            <a:spcBef>
              <a:spcPct val="0"/>
            </a:spcBef>
            <a:spcAft>
              <a:spcPct val="15000"/>
            </a:spcAft>
            <a:buChar char="•"/>
          </a:pPr>
          <a:r>
            <a:rPr lang="en-US" sz="2500" kern="1200" dirty="0"/>
            <a:t>local SSD</a:t>
          </a:r>
        </a:p>
      </dsp:txBody>
      <dsp:txXfrm rot="-5400000">
        <a:off x="2241993" y="339370"/>
        <a:ext cx="3890473" cy="1761521"/>
      </dsp:txXfrm>
    </dsp:sp>
    <dsp:sp modelId="{4782BC6D-F161-4F7D-BC9B-711C3AA3CC8C}">
      <dsp:nvSpPr>
        <dsp:cNvPr id="0" name=""/>
        <dsp:cNvSpPr/>
      </dsp:nvSpPr>
      <dsp:spPr>
        <a:xfrm>
          <a:off x="0" y="61"/>
          <a:ext cx="2241993" cy="244013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rtl="0" eaLnBrk="1" latinLnBrk="0" hangingPunct="1">
            <a:lnSpc>
              <a:spcPct val="90000"/>
            </a:lnSpc>
            <a:spcBef>
              <a:spcPct val="0"/>
            </a:spcBef>
            <a:spcAft>
              <a:spcPct val="35000"/>
            </a:spcAft>
            <a:buNone/>
          </a:pPr>
          <a:r>
            <a:rPr lang="en-US" sz="3000" kern="1200"/>
            <a:t>VM size determines compute capacity</a:t>
          </a:r>
        </a:p>
      </dsp:txBody>
      <dsp:txXfrm>
        <a:off x="109445" y="109506"/>
        <a:ext cx="2023103" cy="2221247"/>
      </dsp:txXfrm>
    </dsp:sp>
    <dsp:sp modelId="{2DCF67AC-FD79-4E7E-8C9C-76814ED723EA}">
      <dsp:nvSpPr>
        <dsp:cNvPr id="0" name=""/>
        <dsp:cNvSpPr/>
      </dsp:nvSpPr>
      <dsp:spPr>
        <a:xfrm rot="5400000">
          <a:off x="3258822" y="1789390"/>
          <a:ext cx="1952109" cy="3985767"/>
        </a:xfrm>
        <a:prstGeom prst="round2SameRect">
          <a:avLst/>
        </a:prstGeom>
        <a:solidFill>
          <a:schemeClr val="accent3">
            <a:tint val="40000"/>
            <a:alpha val="90000"/>
            <a:hueOff val="11960420"/>
            <a:satOff val="34247"/>
            <a:lumOff val="3233"/>
            <a:alphaOff val="0"/>
          </a:schemeClr>
        </a:solidFill>
        <a:ln w="12700" cap="flat" cmpd="sng" algn="ctr">
          <a:solidFill>
            <a:schemeClr val="accent3">
              <a:tint val="40000"/>
              <a:alpha val="90000"/>
              <a:hueOff val="11960420"/>
              <a:satOff val="34247"/>
              <a:lumOff val="323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rtl="0" eaLnBrk="1" latinLnBrk="0" hangingPunct="1">
            <a:lnSpc>
              <a:spcPct val="90000"/>
            </a:lnSpc>
            <a:spcBef>
              <a:spcPct val="0"/>
            </a:spcBef>
            <a:spcAft>
              <a:spcPct val="15000"/>
            </a:spcAft>
            <a:buChar char="•"/>
          </a:pPr>
          <a:r>
            <a:rPr lang="en-US" sz="2500" kern="1200" dirty="0"/>
            <a:t>Auto-scale</a:t>
          </a:r>
        </a:p>
        <a:p>
          <a:pPr marL="228600" lvl="1" indent="-228600" algn="l" defTabSz="1111250" rtl="0" eaLnBrk="1" latinLnBrk="0" hangingPunct="1">
            <a:lnSpc>
              <a:spcPct val="90000"/>
            </a:lnSpc>
            <a:spcBef>
              <a:spcPct val="0"/>
            </a:spcBef>
            <a:spcAft>
              <a:spcPct val="15000"/>
            </a:spcAft>
            <a:buChar char="•"/>
          </a:pPr>
          <a:r>
            <a:rPr lang="en-US" sz="2500" kern="1200" dirty="0"/>
            <a:t>load balancing</a:t>
          </a:r>
        </a:p>
        <a:p>
          <a:pPr marL="228600" lvl="1" indent="-228600" algn="l" defTabSz="1111250" rtl="0" eaLnBrk="1" latinLnBrk="0" hangingPunct="1">
            <a:lnSpc>
              <a:spcPct val="90000"/>
            </a:lnSpc>
            <a:spcBef>
              <a:spcPct val="0"/>
            </a:spcBef>
            <a:spcAft>
              <a:spcPct val="15000"/>
            </a:spcAft>
            <a:buChar char="•"/>
          </a:pPr>
          <a:r>
            <a:rPr lang="en-US" sz="2500" kern="1200" dirty="0"/>
            <a:t>RDMA</a:t>
          </a:r>
        </a:p>
        <a:p>
          <a:pPr marL="228600" lvl="1" indent="-228600" algn="l" defTabSz="1111250" rtl="0" eaLnBrk="1" latinLnBrk="0" hangingPunct="1">
            <a:lnSpc>
              <a:spcPct val="90000"/>
            </a:lnSpc>
            <a:spcBef>
              <a:spcPct val="0"/>
            </a:spcBef>
            <a:spcAft>
              <a:spcPct val="15000"/>
            </a:spcAft>
            <a:buChar char="•"/>
          </a:pPr>
          <a:r>
            <a:rPr lang="en-US" sz="2500" kern="1200" dirty="0"/>
            <a:t>Premium storage support</a:t>
          </a:r>
        </a:p>
      </dsp:txBody>
      <dsp:txXfrm rot="-5400000">
        <a:off x="2241993" y="2901513"/>
        <a:ext cx="3890473" cy="1761521"/>
      </dsp:txXfrm>
    </dsp:sp>
    <dsp:sp modelId="{9F2CC2F1-BFA7-4B34-ADD4-CDE81DF2AC52}">
      <dsp:nvSpPr>
        <dsp:cNvPr id="0" name=""/>
        <dsp:cNvSpPr/>
      </dsp:nvSpPr>
      <dsp:spPr>
        <a:xfrm>
          <a:off x="0" y="2562205"/>
          <a:ext cx="2241993" cy="2440137"/>
        </a:xfrm>
        <a:prstGeom prst="roundRect">
          <a:avLst/>
        </a:prstGeom>
        <a:solidFill>
          <a:schemeClr val="accent3">
            <a:hueOff val="10542897"/>
            <a:satOff val="-5193"/>
            <a:lumOff val="1843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rtl="0" eaLnBrk="1" latinLnBrk="0" hangingPunct="1">
            <a:lnSpc>
              <a:spcPct val="90000"/>
            </a:lnSpc>
            <a:spcBef>
              <a:spcPct val="0"/>
            </a:spcBef>
            <a:spcAft>
              <a:spcPct val="35000"/>
            </a:spcAft>
            <a:buNone/>
          </a:pPr>
          <a:r>
            <a:rPr lang="en-US" sz="3000" kern="1200"/>
            <a:t>VM size determines features</a:t>
          </a:r>
        </a:p>
      </dsp:txBody>
      <dsp:txXfrm>
        <a:off x="109445" y="2671650"/>
        <a:ext cx="2023103" cy="2221247"/>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8BF80-475E-47D3-A2D6-CD3A4BAC3FF0}">
      <dsp:nvSpPr>
        <dsp:cNvPr id="0" name=""/>
        <dsp:cNvSpPr/>
      </dsp:nvSpPr>
      <dsp:spPr>
        <a:xfrm>
          <a:off x="56" y="51348"/>
          <a:ext cx="5393640" cy="10656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marL="0" lvl="0" indent="0" algn="ctr" defTabSz="1644650" rtl="0" eaLnBrk="1" latinLnBrk="0" hangingPunct="1">
            <a:lnSpc>
              <a:spcPct val="90000"/>
            </a:lnSpc>
            <a:spcBef>
              <a:spcPct val="0"/>
            </a:spcBef>
            <a:spcAft>
              <a:spcPct val="35000"/>
            </a:spcAft>
            <a:buNone/>
          </a:pPr>
          <a:r>
            <a:rPr lang="en-US" sz="3700" kern="1200"/>
            <a:t>Standard Tier VM’s</a:t>
          </a:r>
        </a:p>
      </dsp:txBody>
      <dsp:txXfrm>
        <a:off x="56" y="51348"/>
        <a:ext cx="5393640" cy="1065600"/>
      </dsp:txXfrm>
    </dsp:sp>
    <dsp:sp modelId="{F5E6F342-E82B-4A50-9185-2506F59B97EF}">
      <dsp:nvSpPr>
        <dsp:cNvPr id="0" name=""/>
        <dsp:cNvSpPr/>
      </dsp:nvSpPr>
      <dsp:spPr>
        <a:xfrm>
          <a:off x="56" y="1116948"/>
          <a:ext cx="5393640" cy="375790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7358" tIns="197358" rIns="263144" bIns="296037" numCol="1" spcCol="1270" anchor="t" anchorCtr="0">
          <a:noAutofit/>
        </a:bodyPr>
        <a:lstStyle/>
        <a:p>
          <a:pPr marL="285750" lvl="1" indent="-285750" algn="l" defTabSz="1644650" rtl="0" eaLnBrk="1" latinLnBrk="0" hangingPunct="1">
            <a:lnSpc>
              <a:spcPct val="90000"/>
            </a:lnSpc>
            <a:spcBef>
              <a:spcPct val="0"/>
            </a:spcBef>
            <a:spcAft>
              <a:spcPct val="15000"/>
            </a:spcAft>
            <a:buChar char="•"/>
          </a:pPr>
          <a:r>
            <a:rPr lang="en-US" sz="3700" kern="1200"/>
            <a:t>Series A, D, Dv2, DS, G, GS</a:t>
          </a:r>
          <a:br>
            <a:rPr lang="en-US" sz="3700" kern="1200"/>
          </a:br>
          <a:r>
            <a:rPr lang="en-US" sz="3700" kern="1200"/>
            <a:t>(general purpose to high performance)</a:t>
          </a:r>
        </a:p>
        <a:p>
          <a:pPr marL="285750" lvl="1" indent="-285750" algn="l" defTabSz="1644650" rtl="0" eaLnBrk="1" latinLnBrk="0" hangingPunct="1">
            <a:lnSpc>
              <a:spcPct val="90000"/>
            </a:lnSpc>
            <a:spcBef>
              <a:spcPct val="0"/>
            </a:spcBef>
            <a:spcAft>
              <a:spcPct val="15000"/>
            </a:spcAft>
            <a:buChar char="•"/>
          </a:pPr>
          <a:r>
            <a:rPr lang="en-US" sz="3700" kern="1200"/>
            <a:t>Most flexible – full feature support</a:t>
          </a:r>
        </a:p>
      </dsp:txBody>
      <dsp:txXfrm>
        <a:off x="56" y="1116948"/>
        <a:ext cx="5393640" cy="3757905"/>
      </dsp:txXfrm>
    </dsp:sp>
    <dsp:sp modelId="{4A43F587-BE6E-43D1-A69D-02BCC90A2149}">
      <dsp:nvSpPr>
        <dsp:cNvPr id="0" name=""/>
        <dsp:cNvSpPr/>
      </dsp:nvSpPr>
      <dsp:spPr>
        <a:xfrm>
          <a:off x="6148806" y="51348"/>
          <a:ext cx="5393640" cy="10656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marL="0" lvl="0" indent="0" algn="ctr" defTabSz="1644650" rtl="0" eaLnBrk="1" latinLnBrk="0" hangingPunct="1">
            <a:lnSpc>
              <a:spcPct val="90000"/>
            </a:lnSpc>
            <a:spcBef>
              <a:spcPct val="0"/>
            </a:spcBef>
            <a:spcAft>
              <a:spcPct val="35000"/>
            </a:spcAft>
            <a:buNone/>
          </a:pPr>
          <a:r>
            <a:rPr lang="en-US" sz="3700" kern="1200"/>
            <a:t>Basic Tier VM’s</a:t>
          </a:r>
        </a:p>
      </dsp:txBody>
      <dsp:txXfrm>
        <a:off x="6148806" y="51348"/>
        <a:ext cx="5393640" cy="1065600"/>
      </dsp:txXfrm>
    </dsp:sp>
    <dsp:sp modelId="{143DE3FA-3BF2-4E2A-8702-A1397E581367}">
      <dsp:nvSpPr>
        <dsp:cNvPr id="0" name=""/>
        <dsp:cNvSpPr/>
      </dsp:nvSpPr>
      <dsp:spPr>
        <a:xfrm>
          <a:off x="6148806" y="1116948"/>
          <a:ext cx="5393640" cy="3757905"/>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7358" tIns="197358" rIns="263144" bIns="296037" numCol="1" spcCol="1270" anchor="t" anchorCtr="0">
          <a:noAutofit/>
        </a:bodyPr>
        <a:lstStyle/>
        <a:p>
          <a:pPr marL="285750" lvl="1" indent="-285750" algn="l" defTabSz="1644650" rtl="0" eaLnBrk="1" latinLnBrk="0" hangingPunct="1">
            <a:lnSpc>
              <a:spcPct val="90000"/>
            </a:lnSpc>
            <a:spcBef>
              <a:spcPct val="0"/>
            </a:spcBef>
            <a:spcAft>
              <a:spcPct val="15000"/>
            </a:spcAft>
            <a:buChar char="•"/>
          </a:pPr>
          <a:r>
            <a:rPr lang="en-US" sz="3700" kern="1200"/>
            <a:t>General purpose compute</a:t>
          </a:r>
        </a:p>
        <a:p>
          <a:pPr marL="285750" lvl="1" indent="-285750" algn="l" defTabSz="1644650" rtl="0" eaLnBrk="1" latinLnBrk="0" hangingPunct="1">
            <a:lnSpc>
              <a:spcPct val="90000"/>
            </a:lnSpc>
            <a:spcBef>
              <a:spcPct val="0"/>
            </a:spcBef>
            <a:spcAft>
              <a:spcPct val="15000"/>
            </a:spcAft>
            <a:buChar char="•"/>
          </a:pPr>
          <a:r>
            <a:rPr lang="en-US" sz="3700" kern="1200"/>
            <a:t>No support for load balancing, auto-scale, or high memory requirements</a:t>
          </a:r>
        </a:p>
      </dsp:txBody>
      <dsp:txXfrm>
        <a:off x="6148806" y="1116948"/>
        <a:ext cx="5393640" cy="375790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EF6F07-4F35-4FB6-B664-6783E0071A48}">
      <dsp:nvSpPr>
        <dsp:cNvPr id="0" name=""/>
        <dsp:cNvSpPr/>
      </dsp:nvSpPr>
      <dsp:spPr>
        <a:xfrm rot="5400000">
          <a:off x="6329637" y="-2724803"/>
          <a:ext cx="646642" cy="6261608"/>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eaLnBrk="1" latinLnBrk="0" hangingPunct="1">
            <a:lnSpc>
              <a:spcPct val="90000"/>
            </a:lnSpc>
            <a:spcBef>
              <a:spcPct val="0"/>
            </a:spcBef>
            <a:spcAft>
              <a:spcPct val="15000"/>
            </a:spcAft>
            <a:buChar char="•"/>
          </a:pPr>
          <a:r>
            <a:rPr lang="en-US" sz="1100" kern="1200" dirty="0"/>
            <a:t>Scales out reads</a:t>
          </a:r>
        </a:p>
        <a:p>
          <a:pPr marL="57150" lvl="1" indent="-57150" algn="l" defTabSz="488950" rtl="0" eaLnBrk="1" latinLnBrk="0" hangingPunct="1">
            <a:lnSpc>
              <a:spcPct val="90000"/>
            </a:lnSpc>
            <a:spcBef>
              <a:spcPct val="0"/>
            </a:spcBef>
            <a:spcAft>
              <a:spcPct val="15000"/>
            </a:spcAft>
            <a:buChar char="•"/>
          </a:pPr>
          <a:r>
            <a:rPr lang="en-US" sz="1100" kern="1200" dirty="0"/>
            <a:t>Enterprise Edition</a:t>
          </a:r>
        </a:p>
      </dsp:txBody>
      <dsp:txXfrm rot="-5400000">
        <a:off x="3522154" y="114246"/>
        <a:ext cx="6230042" cy="583510"/>
      </dsp:txXfrm>
    </dsp:sp>
    <dsp:sp modelId="{EEF1CEDE-8836-4A7B-8632-11BA85979BDB}">
      <dsp:nvSpPr>
        <dsp:cNvPr id="0" name=""/>
        <dsp:cNvSpPr/>
      </dsp:nvSpPr>
      <dsp:spPr>
        <a:xfrm>
          <a:off x="0" y="1848"/>
          <a:ext cx="3522154" cy="80830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rtl="0" eaLnBrk="1" latinLnBrk="0" hangingPunct="1">
            <a:lnSpc>
              <a:spcPct val="90000"/>
            </a:lnSpc>
            <a:spcBef>
              <a:spcPct val="0"/>
            </a:spcBef>
            <a:spcAft>
              <a:spcPct val="35000"/>
            </a:spcAft>
            <a:buClrTx/>
            <a:buSzPts val="2800"/>
            <a:buFont typeface="Arial" panose="020B0604020202020204" pitchFamily="34" charset="0"/>
            <a:buNone/>
          </a:pPr>
          <a:r>
            <a:rPr lang="en-US" sz="2200" kern="1200"/>
            <a:t>Always On Availability Groups</a:t>
          </a:r>
        </a:p>
      </dsp:txBody>
      <dsp:txXfrm>
        <a:off x="39458" y="41306"/>
        <a:ext cx="3443238" cy="729387"/>
      </dsp:txXfrm>
    </dsp:sp>
    <dsp:sp modelId="{BDAC4E06-57FF-485D-9BAE-A06C05D39E60}">
      <dsp:nvSpPr>
        <dsp:cNvPr id="0" name=""/>
        <dsp:cNvSpPr/>
      </dsp:nvSpPr>
      <dsp:spPr>
        <a:xfrm rot="5400000">
          <a:off x="6329637" y="-1876085"/>
          <a:ext cx="646642" cy="6261608"/>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eaLnBrk="1" latinLnBrk="0" hangingPunct="1">
            <a:lnSpc>
              <a:spcPct val="90000"/>
            </a:lnSpc>
            <a:spcBef>
              <a:spcPct val="0"/>
            </a:spcBef>
            <a:spcAft>
              <a:spcPct val="15000"/>
            </a:spcAft>
            <a:buChar char="•"/>
          </a:pPr>
          <a:r>
            <a:rPr lang="en-US" sz="1100" kern="1200" dirty="0"/>
            <a:t>Scales out reads and writes</a:t>
          </a:r>
        </a:p>
        <a:p>
          <a:pPr marL="57150" lvl="1" indent="-57150" algn="l" defTabSz="488950" rtl="0" eaLnBrk="1" latinLnBrk="0" hangingPunct="1">
            <a:lnSpc>
              <a:spcPct val="90000"/>
            </a:lnSpc>
            <a:spcBef>
              <a:spcPct val="0"/>
            </a:spcBef>
            <a:spcAft>
              <a:spcPct val="15000"/>
            </a:spcAft>
            <a:buChar char="•"/>
          </a:pPr>
          <a:r>
            <a:rPr lang="en-US" sz="1100" kern="1200" dirty="0"/>
            <a:t>Standard Edition</a:t>
          </a:r>
        </a:p>
      </dsp:txBody>
      <dsp:txXfrm rot="-5400000">
        <a:off x="3522154" y="962964"/>
        <a:ext cx="6230042" cy="583510"/>
      </dsp:txXfrm>
    </dsp:sp>
    <dsp:sp modelId="{85975474-9C26-4738-99A4-F1BF3CBC4888}">
      <dsp:nvSpPr>
        <dsp:cNvPr id="0" name=""/>
        <dsp:cNvSpPr/>
      </dsp:nvSpPr>
      <dsp:spPr>
        <a:xfrm>
          <a:off x="0" y="850567"/>
          <a:ext cx="3522154" cy="80830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rtl="0" eaLnBrk="1" latinLnBrk="0" hangingPunct="1">
            <a:lnSpc>
              <a:spcPct val="90000"/>
            </a:lnSpc>
            <a:spcBef>
              <a:spcPct val="0"/>
            </a:spcBef>
            <a:spcAft>
              <a:spcPct val="35000"/>
            </a:spcAft>
            <a:buNone/>
          </a:pPr>
          <a:r>
            <a:rPr lang="en-US" sz="2200" kern="1200"/>
            <a:t>Merge Replication</a:t>
          </a:r>
        </a:p>
      </dsp:txBody>
      <dsp:txXfrm>
        <a:off x="39458" y="890025"/>
        <a:ext cx="3443238" cy="729387"/>
      </dsp:txXfrm>
    </dsp:sp>
    <dsp:sp modelId="{509585EC-3570-448D-9779-C50D2981CE31}">
      <dsp:nvSpPr>
        <dsp:cNvPr id="0" name=""/>
        <dsp:cNvSpPr/>
      </dsp:nvSpPr>
      <dsp:spPr>
        <a:xfrm rot="5400000">
          <a:off x="6329637" y="-1027366"/>
          <a:ext cx="646642" cy="6261608"/>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eaLnBrk="1" latinLnBrk="0" hangingPunct="1">
            <a:lnSpc>
              <a:spcPct val="90000"/>
            </a:lnSpc>
            <a:spcBef>
              <a:spcPct val="0"/>
            </a:spcBef>
            <a:spcAft>
              <a:spcPct val="15000"/>
            </a:spcAft>
            <a:buChar char="•"/>
          </a:pPr>
          <a:r>
            <a:rPr lang="en-US" sz="1100" kern="1200" dirty="0"/>
            <a:t>Scales out reads and writes</a:t>
          </a:r>
        </a:p>
        <a:p>
          <a:pPr marL="57150" lvl="1" indent="-57150" algn="l" defTabSz="488950" rtl="0" eaLnBrk="1" latinLnBrk="0" hangingPunct="1">
            <a:lnSpc>
              <a:spcPct val="90000"/>
            </a:lnSpc>
            <a:spcBef>
              <a:spcPct val="0"/>
            </a:spcBef>
            <a:spcAft>
              <a:spcPct val="15000"/>
            </a:spcAft>
            <a:buChar char="•"/>
          </a:pPr>
          <a:r>
            <a:rPr lang="en-US" sz="1100" kern="1200" dirty="0"/>
            <a:t>Enterprise Edition</a:t>
          </a:r>
        </a:p>
      </dsp:txBody>
      <dsp:txXfrm rot="-5400000">
        <a:off x="3522154" y="1811683"/>
        <a:ext cx="6230042" cy="583510"/>
      </dsp:txXfrm>
    </dsp:sp>
    <dsp:sp modelId="{9B8C2B89-8C88-4980-8A90-D0C03C13B5A4}">
      <dsp:nvSpPr>
        <dsp:cNvPr id="0" name=""/>
        <dsp:cNvSpPr/>
      </dsp:nvSpPr>
      <dsp:spPr>
        <a:xfrm>
          <a:off x="0" y="1699285"/>
          <a:ext cx="3522154" cy="80830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rtl="0" eaLnBrk="1" latinLnBrk="0" hangingPunct="1">
            <a:lnSpc>
              <a:spcPct val="90000"/>
            </a:lnSpc>
            <a:spcBef>
              <a:spcPct val="0"/>
            </a:spcBef>
            <a:spcAft>
              <a:spcPct val="35000"/>
            </a:spcAft>
            <a:buNone/>
          </a:pPr>
          <a:r>
            <a:rPr lang="en-US" sz="2200" kern="1200"/>
            <a:t>Peer to Peer Replication</a:t>
          </a:r>
        </a:p>
      </dsp:txBody>
      <dsp:txXfrm>
        <a:off x="39458" y="1738743"/>
        <a:ext cx="3443238" cy="729387"/>
      </dsp:txXfrm>
    </dsp:sp>
    <dsp:sp modelId="{1DAD60AC-575B-46F6-BF8E-86DDA2042B39}">
      <dsp:nvSpPr>
        <dsp:cNvPr id="0" name=""/>
        <dsp:cNvSpPr/>
      </dsp:nvSpPr>
      <dsp:spPr>
        <a:xfrm rot="5400000">
          <a:off x="6329637" y="-178648"/>
          <a:ext cx="646642" cy="6261608"/>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eaLnBrk="1" latinLnBrk="0" hangingPunct="1">
            <a:lnSpc>
              <a:spcPct val="90000"/>
            </a:lnSpc>
            <a:spcBef>
              <a:spcPct val="0"/>
            </a:spcBef>
            <a:spcAft>
              <a:spcPct val="15000"/>
            </a:spcAft>
            <a:buChar char="•"/>
          </a:pPr>
          <a:r>
            <a:rPr lang="en-US" sz="1100" kern="1200" dirty="0"/>
            <a:t>Scales out reads</a:t>
          </a:r>
        </a:p>
        <a:p>
          <a:pPr marL="57150" lvl="1" indent="-57150" algn="l" defTabSz="488950" rtl="0" eaLnBrk="1" latinLnBrk="0" hangingPunct="1">
            <a:lnSpc>
              <a:spcPct val="90000"/>
            </a:lnSpc>
            <a:spcBef>
              <a:spcPct val="0"/>
            </a:spcBef>
            <a:spcAft>
              <a:spcPct val="15000"/>
            </a:spcAft>
            <a:buChar char="•"/>
          </a:pPr>
          <a:r>
            <a:rPr lang="en-US" sz="1100" kern="1200" dirty="0"/>
            <a:t>Standard Edition</a:t>
          </a:r>
        </a:p>
        <a:p>
          <a:pPr marL="57150" lvl="1" indent="-57150" algn="l" defTabSz="488950" rtl="0" eaLnBrk="1" latinLnBrk="0" hangingPunct="1">
            <a:lnSpc>
              <a:spcPct val="90000"/>
            </a:lnSpc>
            <a:spcBef>
              <a:spcPct val="0"/>
            </a:spcBef>
            <a:spcAft>
              <a:spcPct val="15000"/>
            </a:spcAft>
            <a:buChar char="•"/>
          </a:pPr>
          <a:r>
            <a:rPr lang="en-US" sz="1100" kern="1200" dirty="0"/>
            <a:t>Scale reads to SQL DB or SQL Server VMs</a:t>
          </a:r>
        </a:p>
      </dsp:txBody>
      <dsp:txXfrm rot="-5400000">
        <a:off x="3522154" y="2660401"/>
        <a:ext cx="6230042" cy="583510"/>
      </dsp:txXfrm>
    </dsp:sp>
    <dsp:sp modelId="{D3B48B19-2029-4AAA-9B00-F42894BF64E5}">
      <dsp:nvSpPr>
        <dsp:cNvPr id="0" name=""/>
        <dsp:cNvSpPr/>
      </dsp:nvSpPr>
      <dsp:spPr>
        <a:xfrm>
          <a:off x="0" y="2548004"/>
          <a:ext cx="3522154" cy="80830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rtl="0" eaLnBrk="1" latinLnBrk="0" hangingPunct="1">
            <a:lnSpc>
              <a:spcPct val="90000"/>
            </a:lnSpc>
            <a:spcBef>
              <a:spcPct val="0"/>
            </a:spcBef>
            <a:spcAft>
              <a:spcPct val="35000"/>
            </a:spcAft>
            <a:buNone/>
          </a:pPr>
          <a:r>
            <a:rPr lang="en-US" sz="2200" kern="1200" dirty="0"/>
            <a:t>Transactional Replication</a:t>
          </a:r>
        </a:p>
      </dsp:txBody>
      <dsp:txXfrm>
        <a:off x="39458" y="2587462"/>
        <a:ext cx="3443238" cy="729387"/>
      </dsp:txXfrm>
    </dsp:sp>
    <dsp:sp modelId="{F0B9B5F1-072B-46BA-9AE6-0563CCB5187E}">
      <dsp:nvSpPr>
        <dsp:cNvPr id="0" name=""/>
        <dsp:cNvSpPr/>
      </dsp:nvSpPr>
      <dsp:spPr>
        <a:xfrm rot="5400000">
          <a:off x="6329637" y="670070"/>
          <a:ext cx="646642" cy="6261608"/>
        </a:xfrm>
        <a:prstGeom prst="round2Same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eaLnBrk="1" latinLnBrk="0" hangingPunct="1">
            <a:lnSpc>
              <a:spcPct val="90000"/>
            </a:lnSpc>
            <a:spcBef>
              <a:spcPct val="0"/>
            </a:spcBef>
            <a:spcAft>
              <a:spcPct val="15000"/>
            </a:spcAft>
            <a:buChar char="•"/>
          </a:pPr>
          <a:r>
            <a:rPr lang="en-US" sz="1100" kern="1200" dirty="0"/>
            <a:t>Developed in house</a:t>
          </a:r>
        </a:p>
        <a:p>
          <a:pPr marL="57150" lvl="1" indent="-57150" algn="l" defTabSz="488950" rtl="0" eaLnBrk="1" latinLnBrk="0" hangingPunct="1">
            <a:lnSpc>
              <a:spcPct val="90000"/>
            </a:lnSpc>
            <a:spcBef>
              <a:spcPct val="0"/>
            </a:spcBef>
            <a:spcAft>
              <a:spcPct val="15000"/>
            </a:spcAft>
            <a:buChar char="•"/>
          </a:pPr>
          <a:r>
            <a:rPr lang="en-US" sz="1100" kern="1200" dirty="0"/>
            <a:t>Ultimate flexibility as you own the code</a:t>
          </a:r>
        </a:p>
        <a:p>
          <a:pPr marL="57150" lvl="1" indent="-57150" algn="l" defTabSz="488950" rtl="0" eaLnBrk="1" latinLnBrk="0" hangingPunct="1">
            <a:lnSpc>
              <a:spcPct val="90000"/>
            </a:lnSpc>
            <a:spcBef>
              <a:spcPct val="0"/>
            </a:spcBef>
            <a:spcAft>
              <a:spcPct val="15000"/>
            </a:spcAft>
            <a:buChar char="•"/>
          </a:pPr>
          <a:r>
            <a:rPr lang="en-US" sz="1100" kern="1200" dirty="0"/>
            <a:t>Can combine SQL Server VMs with SQL DB</a:t>
          </a:r>
        </a:p>
      </dsp:txBody>
      <dsp:txXfrm rot="-5400000">
        <a:off x="3522154" y="3509119"/>
        <a:ext cx="6230042" cy="583510"/>
      </dsp:txXfrm>
    </dsp:sp>
    <dsp:sp modelId="{9CA3AC9C-AADD-4269-8FB0-775ACE962D84}">
      <dsp:nvSpPr>
        <dsp:cNvPr id="0" name=""/>
        <dsp:cNvSpPr/>
      </dsp:nvSpPr>
      <dsp:spPr>
        <a:xfrm>
          <a:off x="0" y="3396722"/>
          <a:ext cx="3522154" cy="808303"/>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rtl="0" eaLnBrk="1" latinLnBrk="0" hangingPunct="1">
            <a:lnSpc>
              <a:spcPct val="90000"/>
            </a:lnSpc>
            <a:spcBef>
              <a:spcPct val="0"/>
            </a:spcBef>
            <a:spcAft>
              <a:spcPct val="35000"/>
            </a:spcAft>
            <a:buNone/>
          </a:pPr>
          <a:r>
            <a:rPr lang="en-US" sz="2200" kern="1200" dirty="0"/>
            <a:t>Data Movement via Queues</a:t>
          </a:r>
        </a:p>
      </dsp:txBody>
      <dsp:txXfrm>
        <a:off x="39458" y="3436180"/>
        <a:ext cx="3443238" cy="729387"/>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FDA1E-9BC7-4FAA-A942-1EDF247DB63D}">
      <dsp:nvSpPr>
        <dsp:cNvPr id="0" name=""/>
        <dsp:cNvSpPr/>
      </dsp:nvSpPr>
      <dsp:spPr>
        <a:xfrm rot="5400000">
          <a:off x="3582880" y="-1425315"/>
          <a:ext cx="664211" cy="3684693"/>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eaLnBrk="1" latinLnBrk="0" hangingPunct="1">
            <a:lnSpc>
              <a:spcPct val="90000"/>
            </a:lnSpc>
            <a:spcBef>
              <a:spcPct val="0"/>
            </a:spcBef>
            <a:spcAft>
              <a:spcPct val="15000"/>
            </a:spcAft>
            <a:buClrTx/>
            <a:buSzPts val="2800"/>
            <a:buFont typeface="Arial" panose="020B0604020202020204" pitchFamily="34" charset="0"/>
            <a:buChar char="•"/>
          </a:pPr>
          <a:r>
            <a:rPr lang="en-US" sz="1100" kern="1200" dirty="0"/>
            <a:t>Basic - B</a:t>
          </a:r>
        </a:p>
        <a:p>
          <a:pPr marL="57150" lvl="1" indent="-57150" algn="l" defTabSz="488950" rtl="0" eaLnBrk="1" latinLnBrk="0" hangingPunct="1">
            <a:lnSpc>
              <a:spcPct val="90000"/>
            </a:lnSpc>
            <a:spcBef>
              <a:spcPct val="0"/>
            </a:spcBef>
            <a:spcAft>
              <a:spcPct val="15000"/>
            </a:spcAft>
            <a:buClrTx/>
            <a:buSzPts val="2800"/>
            <a:buFont typeface="Arial" panose="020B0604020202020204" pitchFamily="34" charset="0"/>
            <a:buChar char="•"/>
          </a:pPr>
          <a:r>
            <a:rPr lang="en-US" sz="1100" kern="1200" dirty="0"/>
            <a:t>Standard – S0, S1, S2, S3</a:t>
          </a:r>
        </a:p>
        <a:p>
          <a:pPr marL="57150" lvl="1" indent="-57150" algn="l" defTabSz="488950" rtl="0" eaLnBrk="1" latinLnBrk="0" hangingPunct="1">
            <a:lnSpc>
              <a:spcPct val="90000"/>
            </a:lnSpc>
            <a:spcBef>
              <a:spcPct val="0"/>
            </a:spcBef>
            <a:spcAft>
              <a:spcPct val="15000"/>
            </a:spcAft>
            <a:buClrTx/>
            <a:buSzPts val="2800"/>
            <a:buFont typeface="Arial" panose="020B0604020202020204" pitchFamily="34" charset="0"/>
            <a:buChar char="•"/>
          </a:pPr>
          <a:r>
            <a:rPr lang="en-US" sz="1100" kern="1200" dirty="0"/>
            <a:t>Premium – P1, P2, P4, P6, P11, P13</a:t>
          </a:r>
        </a:p>
      </dsp:txBody>
      <dsp:txXfrm rot="-5400000">
        <a:off x="2072639" y="117350"/>
        <a:ext cx="3652269" cy="599363"/>
      </dsp:txXfrm>
    </dsp:sp>
    <dsp:sp modelId="{EE26422A-AD84-42B5-BE93-449E023EFB4E}">
      <dsp:nvSpPr>
        <dsp:cNvPr id="0" name=""/>
        <dsp:cNvSpPr/>
      </dsp:nvSpPr>
      <dsp:spPr>
        <a:xfrm>
          <a:off x="0" y="1898"/>
          <a:ext cx="2072639" cy="83026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rtl="0" eaLnBrk="1" latinLnBrk="0" hangingPunct="1">
            <a:lnSpc>
              <a:spcPct val="90000"/>
            </a:lnSpc>
            <a:spcBef>
              <a:spcPct val="0"/>
            </a:spcBef>
            <a:spcAft>
              <a:spcPct val="35000"/>
            </a:spcAft>
            <a:buClrTx/>
            <a:buSzPts val="2800"/>
            <a:buFont typeface="Arial" panose="020B0604020202020204" pitchFamily="34" charset="0"/>
            <a:buNone/>
          </a:pPr>
          <a:r>
            <a:rPr lang="en-US" sz="2300" kern="1200" dirty="0"/>
            <a:t>Size up</a:t>
          </a:r>
        </a:p>
      </dsp:txBody>
      <dsp:txXfrm>
        <a:off x="40530" y="42428"/>
        <a:ext cx="1991579" cy="749204"/>
      </dsp:txXfrm>
    </dsp:sp>
    <dsp:sp modelId="{FEC4618E-59E5-4212-B7BF-5C841EC9D3C6}">
      <dsp:nvSpPr>
        <dsp:cNvPr id="0" name=""/>
        <dsp:cNvSpPr/>
      </dsp:nvSpPr>
      <dsp:spPr>
        <a:xfrm rot="5400000">
          <a:off x="3582880" y="-553537"/>
          <a:ext cx="664211" cy="3684693"/>
        </a:xfrm>
        <a:prstGeom prst="round2SameRect">
          <a:avLst/>
        </a:prstGeom>
        <a:solidFill>
          <a:schemeClr val="accent3">
            <a:tint val="40000"/>
            <a:alpha val="90000"/>
            <a:hueOff val="2990105"/>
            <a:satOff val="8562"/>
            <a:lumOff val="808"/>
            <a:alphaOff val="0"/>
          </a:schemeClr>
        </a:solidFill>
        <a:ln w="12700" cap="flat" cmpd="sng" algn="ctr">
          <a:solidFill>
            <a:schemeClr val="accent3">
              <a:tint val="40000"/>
              <a:alpha val="90000"/>
              <a:hueOff val="2990105"/>
              <a:satOff val="8562"/>
              <a:lumOff val="8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eaLnBrk="1" latinLnBrk="0" hangingPunct="1">
            <a:lnSpc>
              <a:spcPct val="90000"/>
            </a:lnSpc>
            <a:spcBef>
              <a:spcPct val="0"/>
            </a:spcBef>
            <a:spcAft>
              <a:spcPct val="15000"/>
            </a:spcAft>
            <a:buClrTx/>
            <a:buSzPts val="2800"/>
            <a:buFont typeface="Arial" panose="020B0604020202020204" pitchFamily="34" charset="0"/>
            <a:buChar char="•"/>
          </a:pPr>
          <a:r>
            <a:rPr lang="en-US" sz="1100" kern="1200" dirty="0"/>
            <a:t>Basic – 100, 200, 400, 800, 1200</a:t>
          </a:r>
        </a:p>
        <a:p>
          <a:pPr marL="57150" lvl="1" indent="-57150" algn="l" defTabSz="488950" rtl="0" eaLnBrk="1" latinLnBrk="0" hangingPunct="1">
            <a:lnSpc>
              <a:spcPct val="90000"/>
            </a:lnSpc>
            <a:spcBef>
              <a:spcPct val="0"/>
            </a:spcBef>
            <a:spcAft>
              <a:spcPct val="15000"/>
            </a:spcAft>
            <a:buClrTx/>
            <a:buSzPts val="2800"/>
            <a:buFont typeface="Arial" panose="020B0604020202020204" pitchFamily="34" charset="0"/>
            <a:buChar char="•"/>
          </a:pPr>
          <a:r>
            <a:rPr lang="en-US" sz="1100" kern="1200" dirty="0"/>
            <a:t>Standard – 100, 200, 400, 800, 1200</a:t>
          </a:r>
        </a:p>
        <a:p>
          <a:pPr marL="57150" lvl="1" indent="-57150" algn="l" defTabSz="488950" rtl="0" eaLnBrk="1" latinLnBrk="0" hangingPunct="1">
            <a:lnSpc>
              <a:spcPct val="90000"/>
            </a:lnSpc>
            <a:spcBef>
              <a:spcPct val="0"/>
            </a:spcBef>
            <a:spcAft>
              <a:spcPct val="15000"/>
            </a:spcAft>
            <a:buClrTx/>
            <a:buSzPts val="2800"/>
            <a:buFont typeface="Arial" panose="020B0604020202020204" pitchFamily="34" charset="0"/>
            <a:buChar char="•"/>
          </a:pPr>
          <a:r>
            <a:rPr lang="en-US" sz="1100" kern="1200" dirty="0"/>
            <a:t>Premium – 125, 250, 500, 1000, 1500</a:t>
          </a:r>
        </a:p>
      </dsp:txBody>
      <dsp:txXfrm rot="-5400000">
        <a:off x="2072639" y="989128"/>
        <a:ext cx="3652269" cy="599363"/>
      </dsp:txXfrm>
    </dsp:sp>
    <dsp:sp modelId="{8988EFC2-2D78-4849-AB87-51B9636065B3}">
      <dsp:nvSpPr>
        <dsp:cNvPr id="0" name=""/>
        <dsp:cNvSpPr/>
      </dsp:nvSpPr>
      <dsp:spPr>
        <a:xfrm>
          <a:off x="0" y="873677"/>
          <a:ext cx="2072639" cy="830264"/>
        </a:xfrm>
        <a:prstGeom prst="roundRect">
          <a:avLst/>
        </a:prstGeom>
        <a:solidFill>
          <a:schemeClr val="accent3">
            <a:hueOff val="2635724"/>
            <a:satOff val="-1298"/>
            <a:lumOff val="460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rtl="0" eaLnBrk="1" latinLnBrk="0" hangingPunct="1">
            <a:lnSpc>
              <a:spcPct val="90000"/>
            </a:lnSpc>
            <a:spcBef>
              <a:spcPct val="0"/>
            </a:spcBef>
            <a:spcAft>
              <a:spcPct val="35000"/>
            </a:spcAft>
            <a:buClrTx/>
            <a:buSzPts val="2800"/>
            <a:buFont typeface="Arial" panose="020B0604020202020204" pitchFamily="34" charset="0"/>
            <a:buNone/>
          </a:pPr>
          <a:r>
            <a:rPr lang="en-US" sz="2300" kern="1200" dirty="0"/>
            <a:t>Elastic Pools</a:t>
          </a:r>
        </a:p>
      </dsp:txBody>
      <dsp:txXfrm>
        <a:off x="40530" y="914207"/>
        <a:ext cx="1991579" cy="749204"/>
      </dsp:txXfrm>
    </dsp:sp>
    <dsp:sp modelId="{A6473E75-06B1-4520-B8AD-4D694132AAC4}">
      <dsp:nvSpPr>
        <dsp:cNvPr id="0" name=""/>
        <dsp:cNvSpPr/>
      </dsp:nvSpPr>
      <dsp:spPr>
        <a:xfrm rot="5400000">
          <a:off x="3582880" y="318240"/>
          <a:ext cx="664211" cy="3684693"/>
        </a:xfrm>
        <a:prstGeom prst="round2SameRect">
          <a:avLst/>
        </a:prstGeom>
        <a:solidFill>
          <a:schemeClr val="accent3">
            <a:tint val="40000"/>
            <a:alpha val="90000"/>
            <a:hueOff val="5980210"/>
            <a:satOff val="17123"/>
            <a:lumOff val="1617"/>
            <a:alphaOff val="0"/>
          </a:schemeClr>
        </a:solidFill>
        <a:ln w="12700" cap="flat" cmpd="sng" algn="ctr">
          <a:solidFill>
            <a:schemeClr val="accent3">
              <a:tint val="40000"/>
              <a:alpha val="90000"/>
              <a:hueOff val="5980210"/>
              <a:satOff val="17123"/>
              <a:lumOff val="16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eaLnBrk="1" latinLnBrk="0" hangingPunct="1">
            <a:lnSpc>
              <a:spcPct val="90000"/>
            </a:lnSpc>
            <a:spcBef>
              <a:spcPct val="0"/>
            </a:spcBef>
            <a:spcAft>
              <a:spcPct val="15000"/>
            </a:spcAft>
            <a:buClrTx/>
            <a:buSzPts val="2800"/>
            <a:buFont typeface="Arial" panose="020B0604020202020204" pitchFamily="34" charset="0"/>
            <a:buChar char="•"/>
          </a:pPr>
          <a:r>
            <a:rPr lang="en-US" sz="1100" kern="1200" dirty="0"/>
            <a:t>Instance level SQL DB instead of Database level SQL DB</a:t>
          </a:r>
        </a:p>
      </dsp:txBody>
      <dsp:txXfrm rot="-5400000">
        <a:off x="2072639" y="1860905"/>
        <a:ext cx="3652269" cy="599363"/>
      </dsp:txXfrm>
    </dsp:sp>
    <dsp:sp modelId="{B6A47FA6-A8A2-49BB-A312-324105F36B23}">
      <dsp:nvSpPr>
        <dsp:cNvPr id="0" name=""/>
        <dsp:cNvSpPr/>
      </dsp:nvSpPr>
      <dsp:spPr>
        <a:xfrm>
          <a:off x="0" y="1745455"/>
          <a:ext cx="2072639" cy="830264"/>
        </a:xfrm>
        <a:prstGeom prst="roundRect">
          <a:avLst/>
        </a:prstGeom>
        <a:solidFill>
          <a:schemeClr val="accent3">
            <a:hueOff val="5271449"/>
            <a:satOff val="-2597"/>
            <a:lumOff val="921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rtl="0" eaLnBrk="1" latinLnBrk="0" hangingPunct="1">
            <a:lnSpc>
              <a:spcPct val="90000"/>
            </a:lnSpc>
            <a:spcBef>
              <a:spcPct val="0"/>
            </a:spcBef>
            <a:spcAft>
              <a:spcPct val="35000"/>
            </a:spcAft>
            <a:buClrTx/>
            <a:buSzPts val="2800"/>
            <a:buFont typeface="Arial" panose="020B0604020202020204" pitchFamily="34" charset="0"/>
            <a:buNone/>
          </a:pPr>
          <a:r>
            <a:rPr lang="en-US" sz="2300" kern="1200" dirty="0"/>
            <a:t>Managed Instances</a:t>
          </a:r>
        </a:p>
      </dsp:txBody>
      <dsp:txXfrm>
        <a:off x="40530" y="1785985"/>
        <a:ext cx="1991579" cy="749204"/>
      </dsp:txXfrm>
    </dsp:sp>
    <dsp:sp modelId="{41322635-5E6F-4B79-9DB5-16D67FFF695A}">
      <dsp:nvSpPr>
        <dsp:cNvPr id="0" name=""/>
        <dsp:cNvSpPr/>
      </dsp:nvSpPr>
      <dsp:spPr>
        <a:xfrm rot="5400000">
          <a:off x="3582880" y="1190019"/>
          <a:ext cx="664211" cy="3684693"/>
        </a:xfrm>
        <a:prstGeom prst="round2SameRect">
          <a:avLst/>
        </a:prstGeom>
        <a:solidFill>
          <a:schemeClr val="accent3">
            <a:tint val="40000"/>
            <a:alpha val="90000"/>
            <a:hueOff val="8970315"/>
            <a:satOff val="25685"/>
            <a:lumOff val="2425"/>
            <a:alphaOff val="0"/>
          </a:schemeClr>
        </a:solidFill>
        <a:ln w="12700" cap="flat" cmpd="sng" algn="ctr">
          <a:solidFill>
            <a:schemeClr val="accent3">
              <a:tint val="40000"/>
              <a:alpha val="90000"/>
              <a:hueOff val="8970315"/>
              <a:satOff val="25685"/>
              <a:lumOff val="24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eaLnBrk="1" latinLnBrk="0" hangingPunct="1">
            <a:lnSpc>
              <a:spcPct val="90000"/>
            </a:lnSpc>
            <a:spcBef>
              <a:spcPct val="0"/>
            </a:spcBef>
            <a:spcAft>
              <a:spcPct val="15000"/>
            </a:spcAft>
            <a:buChar char="•"/>
          </a:pPr>
          <a:r>
            <a:rPr lang="en-US" sz="1100" kern="1200" dirty="0"/>
            <a:t>Single tenant per database</a:t>
          </a:r>
        </a:p>
        <a:p>
          <a:pPr marL="57150" lvl="1" indent="-57150" algn="l" defTabSz="488950" rtl="0" eaLnBrk="1" latinLnBrk="0" hangingPunct="1">
            <a:lnSpc>
              <a:spcPct val="90000"/>
            </a:lnSpc>
            <a:spcBef>
              <a:spcPct val="0"/>
            </a:spcBef>
            <a:spcAft>
              <a:spcPct val="15000"/>
            </a:spcAft>
            <a:buChar char="•"/>
          </a:pPr>
          <a:r>
            <a:rPr lang="en-US" sz="1100" kern="1200" dirty="0"/>
            <a:t>Central database for authentication and database routing</a:t>
          </a:r>
        </a:p>
      </dsp:txBody>
      <dsp:txXfrm rot="-5400000">
        <a:off x="2072639" y="2732684"/>
        <a:ext cx="3652269" cy="599363"/>
      </dsp:txXfrm>
    </dsp:sp>
    <dsp:sp modelId="{890DD4DE-B37A-4422-ABD6-761E2679814F}">
      <dsp:nvSpPr>
        <dsp:cNvPr id="0" name=""/>
        <dsp:cNvSpPr/>
      </dsp:nvSpPr>
      <dsp:spPr>
        <a:xfrm>
          <a:off x="0" y="2617233"/>
          <a:ext cx="2072639" cy="830264"/>
        </a:xfrm>
        <a:prstGeom prst="roundRect">
          <a:avLst/>
        </a:prstGeom>
        <a:solidFill>
          <a:schemeClr val="accent3">
            <a:hueOff val="7907173"/>
            <a:satOff val="-3895"/>
            <a:lumOff val="1382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rtl="0" eaLnBrk="1" latinLnBrk="0" hangingPunct="1">
            <a:lnSpc>
              <a:spcPct val="90000"/>
            </a:lnSpc>
            <a:spcBef>
              <a:spcPct val="0"/>
            </a:spcBef>
            <a:spcAft>
              <a:spcPct val="35000"/>
            </a:spcAft>
            <a:buNone/>
          </a:pPr>
          <a:r>
            <a:rPr lang="en-US" sz="2300" kern="1200" dirty="0"/>
            <a:t>Sharding</a:t>
          </a:r>
        </a:p>
      </dsp:txBody>
      <dsp:txXfrm>
        <a:off x="40530" y="2657763"/>
        <a:ext cx="1991579" cy="749204"/>
      </dsp:txXfrm>
    </dsp:sp>
    <dsp:sp modelId="{E751755C-1DB3-4F6F-BDE1-FA7371822F94}">
      <dsp:nvSpPr>
        <dsp:cNvPr id="0" name=""/>
        <dsp:cNvSpPr/>
      </dsp:nvSpPr>
      <dsp:spPr>
        <a:xfrm rot="5400000">
          <a:off x="3582880" y="2061797"/>
          <a:ext cx="664211" cy="3684693"/>
        </a:xfrm>
        <a:prstGeom prst="round2SameRect">
          <a:avLst/>
        </a:prstGeom>
        <a:solidFill>
          <a:schemeClr val="accent3">
            <a:tint val="40000"/>
            <a:alpha val="90000"/>
            <a:hueOff val="11960420"/>
            <a:satOff val="34247"/>
            <a:lumOff val="3233"/>
            <a:alphaOff val="0"/>
          </a:schemeClr>
        </a:solidFill>
        <a:ln w="12700" cap="flat" cmpd="sng" algn="ctr">
          <a:solidFill>
            <a:schemeClr val="accent3">
              <a:tint val="40000"/>
              <a:alpha val="90000"/>
              <a:hueOff val="11960420"/>
              <a:satOff val="34247"/>
              <a:lumOff val="323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eaLnBrk="1" latinLnBrk="0" hangingPunct="1">
            <a:lnSpc>
              <a:spcPct val="90000"/>
            </a:lnSpc>
            <a:spcBef>
              <a:spcPct val="0"/>
            </a:spcBef>
            <a:spcAft>
              <a:spcPct val="15000"/>
            </a:spcAft>
            <a:buChar char="•"/>
          </a:pPr>
          <a:r>
            <a:rPr lang="en-US" sz="1100" kern="1200" dirty="0"/>
            <a:t>Basic – 1 secondary</a:t>
          </a:r>
        </a:p>
        <a:p>
          <a:pPr marL="57150" lvl="1" indent="-57150" algn="l" defTabSz="488950" rtl="0" eaLnBrk="1" latinLnBrk="0" hangingPunct="1">
            <a:lnSpc>
              <a:spcPct val="90000"/>
            </a:lnSpc>
            <a:spcBef>
              <a:spcPct val="0"/>
            </a:spcBef>
            <a:spcAft>
              <a:spcPct val="15000"/>
            </a:spcAft>
            <a:buChar char="•"/>
          </a:pPr>
          <a:r>
            <a:rPr lang="en-US" sz="1100" kern="1200" dirty="0"/>
            <a:t>Standard – 1 secondary</a:t>
          </a:r>
        </a:p>
        <a:p>
          <a:pPr marL="57150" lvl="1" indent="-57150" algn="l" defTabSz="488950" rtl="0" eaLnBrk="1" latinLnBrk="0" hangingPunct="1">
            <a:lnSpc>
              <a:spcPct val="90000"/>
            </a:lnSpc>
            <a:spcBef>
              <a:spcPct val="0"/>
            </a:spcBef>
            <a:spcAft>
              <a:spcPct val="15000"/>
            </a:spcAft>
            <a:buChar char="•"/>
          </a:pPr>
          <a:r>
            <a:rPr lang="en-US" sz="1100" kern="1200" dirty="0"/>
            <a:t>Premium – 4 secondary</a:t>
          </a:r>
        </a:p>
      </dsp:txBody>
      <dsp:txXfrm rot="-5400000">
        <a:off x="2072639" y="3604462"/>
        <a:ext cx="3652269" cy="599363"/>
      </dsp:txXfrm>
    </dsp:sp>
    <dsp:sp modelId="{EC2F178E-6EEA-4568-B923-998DBE25F958}">
      <dsp:nvSpPr>
        <dsp:cNvPr id="0" name=""/>
        <dsp:cNvSpPr/>
      </dsp:nvSpPr>
      <dsp:spPr>
        <a:xfrm>
          <a:off x="0" y="3489011"/>
          <a:ext cx="2072639" cy="830264"/>
        </a:xfrm>
        <a:prstGeom prst="roundRect">
          <a:avLst/>
        </a:prstGeom>
        <a:solidFill>
          <a:schemeClr val="accent3">
            <a:hueOff val="10542897"/>
            <a:satOff val="-5193"/>
            <a:lumOff val="1843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rtl="0" eaLnBrk="1" latinLnBrk="0" hangingPunct="1">
            <a:lnSpc>
              <a:spcPct val="90000"/>
            </a:lnSpc>
            <a:spcBef>
              <a:spcPct val="0"/>
            </a:spcBef>
            <a:spcAft>
              <a:spcPct val="35000"/>
            </a:spcAft>
            <a:buNone/>
          </a:pPr>
          <a:r>
            <a:rPr lang="en-US" sz="2300" kern="1200" dirty="0"/>
            <a:t>Readable Secondary</a:t>
          </a:r>
        </a:p>
      </dsp:txBody>
      <dsp:txXfrm>
        <a:off x="40530" y="3529541"/>
        <a:ext cx="1991579" cy="74920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BD5D8C-BA11-490C-8386-FC0D15400793}">
      <dsp:nvSpPr>
        <dsp:cNvPr id="0" name=""/>
        <dsp:cNvSpPr/>
      </dsp:nvSpPr>
      <dsp:spPr>
        <a:xfrm>
          <a:off x="0" y="640"/>
          <a:ext cx="11542503"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eaLnBrk="1" latinLnBrk="0" hangingPunct="1">
            <a:lnSpc>
              <a:spcPct val="90000"/>
            </a:lnSpc>
            <a:spcBef>
              <a:spcPct val="0"/>
            </a:spcBef>
            <a:spcAft>
              <a:spcPct val="35000"/>
            </a:spcAft>
            <a:buNone/>
          </a:pPr>
          <a:r>
            <a:rPr lang="en-US" sz="2000" kern="1200"/>
            <a:t>Every region is writeable</a:t>
          </a:r>
        </a:p>
      </dsp:txBody>
      <dsp:txXfrm>
        <a:off x="23417" y="24057"/>
        <a:ext cx="11495669" cy="432866"/>
      </dsp:txXfrm>
    </dsp:sp>
    <dsp:sp modelId="{55E060A3-3CC6-40FD-9F9C-014AE390505C}">
      <dsp:nvSpPr>
        <dsp:cNvPr id="0" name=""/>
        <dsp:cNvSpPr/>
      </dsp:nvSpPr>
      <dsp:spPr>
        <a:xfrm>
          <a:off x="0" y="537940"/>
          <a:ext cx="11542503" cy="4797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eaLnBrk="1" latinLnBrk="0" hangingPunct="1">
            <a:lnSpc>
              <a:spcPct val="90000"/>
            </a:lnSpc>
            <a:spcBef>
              <a:spcPct val="0"/>
            </a:spcBef>
            <a:spcAft>
              <a:spcPct val="35000"/>
            </a:spcAft>
            <a:buNone/>
          </a:pPr>
          <a:r>
            <a:rPr lang="en-US" sz="2000" kern="1200"/>
            <a:t>Eventual consistency pattern </a:t>
          </a:r>
        </a:p>
      </dsp:txBody>
      <dsp:txXfrm>
        <a:off x="23417" y="561357"/>
        <a:ext cx="11495669" cy="432866"/>
      </dsp:txXfrm>
    </dsp:sp>
    <dsp:sp modelId="{4CA1548D-3801-45D0-ADAA-10DA2E526E75}">
      <dsp:nvSpPr>
        <dsp:cNvPr id="0" name=""/>
        <dsp:cNvSpPr/>
      </dsp:nvSpPr>
      <dsp:spPr>
        <a:xfrm>
          <a:off x="0" y="1075240"/>
          <a:ext cx="11542503" cy="4797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eaLnBrk="1" latinLnBrk="0" hangingPunct="1">
            <a:lnSpc>
              <a:spcPct val="90000"/>
            </a:lnSpc>
            <a:spcBef>
              <a:spcPct val="0"/>
            </a:spcBef>
            <a:spcAft>
              <a:spcPct val="35000"/>
            </a:spcAft>
            <a:buNone/>
          </a:pPr>
          <a:r>
            <a:rPr lang="en-US" sz="2000" kern="1200"/>
            <a:t>Requires reconciliation processing </a:t>
          </a:r>
        </a:p>
      </dsp:txBody>
      <dsp:txXfrm>
        <a:off x="23417" y="1098657"/>
        <a:ext cx="11495669" cy="432866"/>
      </dsp:txXfrm>
    </dsp:sp>
    <dsp:sp modelId="{7554AE6C-8C7E-41BA-BD40-D164CA960708}">
      <dsp:nvSpPr>
        <dsp:cNvPr id="0" name=""/>
        <dsp:cNvSpPr/>
      </dsp:nvSpPr>
      <dsp:spPr>
        <a:xfrm>
          <a:off x="0" y="1612540"/>
          <a:ext cx="11542503"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eaLnBrk="1" latinLnBrk="0" hangingPunct="1">
            <a:lnSpc>
              <a:spcPct val="90000"/>
            </a:lnSpc>
            <a:spcBef>
              <a:spcPct val="0"/>
            </a:spcBef>
            <a:spcAft>
              <a:spcPct val="35000"/>
            </a:spcAft>
            <a:buNone/>
          </a:pPr>
          <a:r>
            <a:rPr lang="en-US" sz="2000" kern="1200"/>
            <a:t>Built by you based on application needs</a:t>
          </a:r>
        </a:p>
      </dsp:txBody>
      <dsp:txXfrm>
        <a:off x="23417" y="1635957"/>
        <a:ext cx="11495669" cy="432866"/>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BD5D8C-BA11-490C-8386-FC0D15400793}">
      <dsp:nvSpPr>
        <dsp:cNvPr id="0" name=""/>
        <dsp:cNvSpPr/>
      </dsp:nvSpPr>
      <dsp:spPr>
        <a:xfrm>
          <a:off x="0" y="640"/>
          <a:ext cx="11542503" cy="4797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eaLnBrk="1" latinLnBrk="0" hangingPunct="1">
            <a:lnSpc>
              <a:spcPct val="90000"/>
            </a:lnSpc>
            <a:spcBef>
              <a:spcPct val="0"/>
            </a:spcBef>
            <a:spcAft>
              <a:spcPct val="35000"/>
            </a:spcAft>
            <a:buNone/>
          </a:pPr>
          <a:r>
            <a:rPr lang="en-US" sz="2000" kern="1200" dirty="0"/>
            <a:t>Writes to a central location</a:t>
          </a:r>
        </a:p>
      </dsp:txBody>
      <dsp:txXfrm>
        <a:off x="23417" y="24057"/>
        <a:ext cx="11495669" cy="432866"/>
      </dsp:txXfrm>
    </dsp:sp>
    <dsp:sp modelId="{B6D4BAE4-DB81-4C22-BFBB-72882A073638}">
      <dsp:nvSpPr>
        <dsp:cNvPr id="0" name=""/>
        <dsp:cNvSpPr/>
      </dsp:nvSpPr>
      <dsp:spPr>
        <a:xfrm>
          <a:off x="0" y="537940"/>
          <a:ext cx="11542503" cy="479700"/>
        </a:xfrm>
        <a:prstGeom prst="roundRect">
          <a:avLst/>
        </a:prstGeom>
        <a:solidFill>
          <a:schemeClr val="accent4">
            <a:hueOff val="-1799995"/>
            <a:satOff val="-28265"/>
            <a:lumOff val="-261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eaLnBrk="1" latinLnBrk="0" hangingPunct="1">
            <a:lnSpc>
              <a:spcPct val="90000"/>
            </a:lnSpc>
            <a:spcBef>
              <a:spcPct val="0"/>
            </a:spcBef>
            <a:spcAft>
              <a:spcPct val="35000"/>
            </a:spcAft>
            <a:buNone/>
          </a:pPr>
          <a:r>
            <a:rPr lang="en-US" sz="2000" kern="1200" dirty="0"/>
            <a:t>Writes all data to all locations</a:t>
          </a:r>
        </a:p>
      </dsp:txBody>
      <dsp:txXfrm>
        <a:off x="23417" y="561357"/>
        <a:ext cx="11495669" cy="432866"/>
      </dsp:txXfrm>
    </dsp:sp>
    <dsp:sp modelId="{EC3DC9EB-8FF0-410C-9541-A3831D4B39E9}">
      <dsp:nvSpPr>
        <dsp:cNvPr id="0" name=""/>
        <dsp:cNvSpPr/>
      </dsp:nvSpPr>
      <dsp:spPr>
        <a:xfrm>
          <a:off x="0" y="1075240"/>
          <a:ext cx="11542503" cy="479700"/>
        </a:xfrm>
        <a:prstGeom prst="roundRect">
          <a:avLst/>
        </a:prstGeom>
        <a:solidFill>
          <a:schemeClr val="accent4">
            <a:hueOff val="-3599990"/>
            <a:satOff val="-56531"/>
            <a:lumOff val="-522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eaLnBrk="1" latinLnBrk="0" hangingPunct="1">
            <a:lnSpc>
              <a:spcPct val="90000"/>
            </a:lnSpc>
            <a:spcBef>
              <a:spcPct val="0"/>
            </a:spcBef>
            <a:spcAft>
              <a:spcPct val="35000"/>
            </a:spcAft>
            <a:buNone/>
          </a:pPr>
          <a:r>
            <a:rPr lang="en-US" sz="2000" kern="1200" dirty="0"/>
            <a:t>Uses queues to forward data to all databases</a:t>
          </a:r>
        </a:p>
      </dsp:txBody>
      <dsp:txXfrm>
        <a:off x="23417" y="1098657"/>
        <a:ext cx="11495669" cy="432866"/>
      </dsp:txXfrm>
    </dsp:sp>
    <dsp:sp modelId="{137B4E26-350B-43D6-9D88-B2088A3BCAD1}">
      <dsp:nvSpPr>
        <dsp:cNvPr id="0" name=""/>
        <dsp:cNvSpPr/>
      </dsp:nvSpPr>
      <dsp:spPr>
        <a:xfrm>
          <a:off x="0" y="1612540"/>
          <a:ext cx="11542503" cy="479700"/>
        </a:xfrm>
        <a:prstGeom prst="roundRect">
          <a:avLst/>
        </a:prstGeom>
        <a:solidFill>
          <a:schemeClr val="accent4">
            <a:hueOff val="-5399985"/>
            <a:satOff val="-84796"/>
            <a:lumOff val="-784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eaLnBrk="1" latinLnBrk="0" hangingPunct="1">
            <a:lnSpc>
              <a:spcPct val="90000"/>
            </a:lnSpc>
            <a:spcBef>
              <a:spcPct val="0"/>
            </a:spcBef>
            <a:spcAft>
              <a:spcPct val="35000"/>
            </a:spcAft>
            <a:buNone/>
          </a:pPr>
          <a:r>
            <a:rPr lang="en-US" sz="2000" kern="1200" dirty="0"/>
            <a:t>Eventually consistent database model</a:t>
          </a:r>
        </a:p>
      </dsp:txBody>
      <dsp:txXfrm>
        <a:off x="23417" y="1635957"/>
        <a:ext cx="11495669" cy="432866"/>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5A9CA2-F711-4CF6-A382-FE2253EF39E8}">
      <dsp:nvSpPr>
        <dsp:cNvPr id="0" name=""/>
        <dsp:cNvSpPr/>
      </dsp:nvSpPr>
      <dsp:spPr>
        <a:xfrm>
          <a:off x="733782" y="0"/>
          <a:ext cx="8316198" cy="4206875"/>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93421D-7D86-430B-A188-99D22B8969E8}">
      <dsp:nvSpPr>
        <dsp:cNvPr id="0" name=""/>
        <dsp:cNvSpPr/>
      </dsp:nvSpPr>
      <dsp:spPr>
        <a:xfrm>
          <a:off x="282095" y="1262062"/>
          <a:ext cx="2935128" cy="16827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rtl="0" eaLnBrk="1" latinLnBrk="0" hangingPunct="1">
            <a:lnSpc>
              <a:spcPct val="90000"/>
            </a:lnSpc>
            <a:spcBef>
              <a:spcPct val="0"/>
            </a:spcBef>
            <a:spcAft>
              <a:spcPct val="35000"/>
            </a:spcAft>
            <a:buClrTx/>
            <a:buSzPts val="2800"/>
            <a:buFont typeface="Arial" panose="020B0604020202020204" pitchFamily="34" charset="0"/>
            <a:buNone/>
          </a:pPr>
          <a:r>
            <a:rPr lang="en-US" sz="4200" kern="1200" dirty="0"/>
            <a:t>Security in Azure</a:t>
          </a:r>
        </a:p>
      </dsp:txBody>
      <dsp:txXfrm>
        <a:off x="364240" y="1344207"/>
        <a:ext cx="2770838" cy="1518460"/>
      </dsp:txXfrm>
    </dsp:sp>
    <dsp:sp modelId="{88BB8C88-5D0D-4A05-BCA6-EF06DC7951B1}">
      <dsp:nvSpPr>
        <dsp:cNvPr id="0" name=""/>
        <dsp:cNvSpPr/>
      </dsp:nvSpPr>
      <dsp:spPr>
        <a:xfrm>
          <a:off x="3424317" y="1262062"/>
          <a:ext cx="2935128" cy="168275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rtl="0" eaLnBrk="1" latinLnBrk="0" hangingPunct="1">
            <a:lnSpc>
              <a:spcPct val="90000"/>
            </a:lnSpc>
            <a:spcBef>
              <a:spcPct val="0"/>
            </a:spcBef>
            <a:spcAft>
              <a:spcPct val="35000"/>
            </a:spcAft>
            <a:buNone/>
          </a:pPr>
          <a:r>
            <a:rPr lang="en-US" sz="4200" kern="1200"/>
            <a:t>Availability in Azure</a:t>
          </a:r>
        </a:p>
      </dsp:txBody>
      <dsp:txXfrm>
        <a:off x="3506462" y="1344207"/>
        <a:ext cx="2770838" cy="1518460"/>
      </dsp:txXfrm>
    </dsp:sp>
    <dsp:sp modelId="{CEC9511C-2AA9-4979-8A79-F1DE166E9D09}">
      <dsp:nvSpPr>
        <dsp:cNvPr id="0" name=""/>
        <dsp:cNvSpPr/>
      </dsp:nvSpPr>
      <dsp:spPr>
        <a:xfrm>
          <a:off x="6566538" y="1262062"/>
          <a:ext cx="2935128" cy="168275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rtl="0" eaLnBrk="1" latinLnBrk="0" hangingPunct="1">
            <a:lnSpc>
              <a:spcPct val="90000"/>
            </a:lnSpc>
            <a:spcBef>
              <a:spcPct val="0"/>
            </a:spcBef>
            <a:spcAft>
              <a:spcPct val="35000"/>
            </a:spcAft>
            <a:buNone/>
          </a:pPr>
          <a:r>
            <a:rPr lang="en-US" sz="4200" kern="1200"/>
            <a:t>Scalability in Azure</a:t>
          </a:r>
        </a:p>
      </dsp:txBody>
      <dsp:txXfrm>
        <a:off x="6648683" y="1344207"/>
        <a:ext cx="2770838" cy="15184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FDB27-D2A1-4D6B-A67A-EF5688CA75D6}">
      <dsp:nvSpPr>
        <dsp:cNvPr id="0" name=""/>
        <dsp:cNvSpPr/>
      </dsp:nvSpPr>
      <dsp:spPr>
        <a:xfrm>
          <a:off x="524000" y="0"/>
          <a:ext cx="5938666" cy="4904014"/>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6C6E68-6662-4321-899D-09D96AF49A95}">
      <dsp:nvSpPr>
        <dsp:cNvPr id="0" name=""/>
        <dsp:cNvSpPr/>
      </dsp:nvSpPr>
      <dsp:spPr>
        <a:xfrm>
          <a:off x="236755" y="1471204"/>
          <a:ext cx="2096000" cy="196160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eaLnBrk="1" latinLnBrk="0" hangingPunct="1">
            <a:lnSpc>
              <a:spcPct val="90000"/>
            </a:lnSpc>
            <a:spcBef>
              <a:spcPct val="0"/>
            </a:spcBef>
            <a:spcAft>
              <a:spcPct val="35000"/>
            </a:spcAft>
            <a:buClrTx/>
            <a:buSzPts val="3200"/>
            <a:buFont typeface="Arial" panose="020B0604020202020204" pitchFamily="34" charset="0"/>
            <a:buNone/>
          </a:pPr>
          <a:r>
            <a:rPr lang="en-IN" sz="2200" kern="1200"/>
            <a:t>Gain visibility and control</a:t>
          </a:r>
          <a:endParaRPr lang="en-US" sz="2200" kern="1200"/>
        </a:p>
      </dsp:txBody>
      <dsp:txXfrm>
        <a:off x="332513" y="1566962"/>
        <a:ext cx="1904484" cy="1770089"/>
      </dsp:txXfrm>
    </dsp:sp>
    <dsp:sp modelId="{BEC3C5F6-AD5D-45D5-8CAB-C9EC3FEA5958}">
      <dsp:nvSpPr>
        <dsp:cNvPr id="0" name=""/>
        <dsp:cNvSpPr/>
      </dsp:nvSpPr>
      <dsp:spPr>
        <a:xfrm>
          <a:off x="2445333" y="1471204"/>
          <a:ext cx="2096000" cy="196160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eaLnBrk="1" latinLnBrk="0" hangingPunct="1">
            <a:lnSpc>
              <a:spcPct val="90000"/>
            </a:lnSpc>
            <a:spcBef>
              <a:spcPct val="0"/>
            </a:spcBef>
            <a:spcAft>
              <a:spcPct val="35000"/>
            </a:spcAft>
            <a:buNone/>
          </a:pPr>
          <a:r>
            <a:rPr lang="en-IN" sz="2200" kern="1200"/>
            <a:t>Integrated security, monitoring, policy management</a:t>
          </a:r>
          <a:endParaRPr lang="en-US" sz="2200" kern="1200"/>
        </a:p>
      </dsp:txBody>
      <dsp:txXfrm>
        <a:off x="2541091" y="1566962"/>
        <a:ext cx="1904484" cy="1770089"/>
      </dsp:txXfrm>
    </dsp:sp>
    <dsp:sp modelId="{5D83A6CD-D3B5-4F21-B7DC-C7E325BD6175}">
      <dsp:nvSpPr>
        <dsp:cNvPr id="0" name=""/>
        <dsp:cNvSpPr/>
      </dsp:nvSpPr>
      <dsp:spPr>
        <a:xfrm>
          <a:off x="4653911" y="1471204"/>
          <a:ext cx="2096000" cy="196160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eaLnBrk="1" latinLnBrk="0" hangingPunct="1">
            <a:lnSpc>
              <a:spcPct val="90000"/>
            </a:lnSpc>
            <a:spcBef>
              <a:spcPct val="0"/>
            </a:spcBef>
            <a:spcAft>
              <a:spcPct val="35000"/>
            </a:spcAft>
            <a:buNone/>
          </a:pPr>
          <a:r>
            <a:rPr lang="en-IN" sz="2200" kern="1200"/>
            <a:t>Built in threat detections and alerts</a:t>
          </a:r>
          <a:endParaRPr lang="en-US" sz="2200" kern="1200"/>
        </a:p>
      </dsp:txBody>
      <dsp:txXfrm>
        <a:off x="4749669" y="1566962"/>
        <a:ext cx="1904484" cy="17700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1508FB-39BA-4F95-B768-91A75F649932}">
      <dsp:nvSpPr>
        <dsp:cNvPr id="0" name=""/>
        <dsp:cNvSpPr/>
      </dsp:nvSpPr>
      <dsp:spPr>
        <a:xfrm>
          <a:off x="6090" y="53892"/>
          <a:ext cx="3124307" cy="124972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rtl="0" eaLnBrk="1" latinLnBrk="0" hangingPunct="1">
            <a:lnSpc>
              <a:spcPct val="90000"/>
            </a:lnSpc>
            <a:spcBef>
              <a:spcPct val="0"/>
            </a:spcBef>
            <a:spcAft>
              <a:spcPct val="35000"/>
            </a:spcAft>
            <a:buClrTx/>
            <a:buSzPts val="2800"/>
            <a:buFont typeface="Arial" panose="020B0604020202020204" pitchFamily="34" charset="0"/>
            <a:buNone/>
          </a:pPr>
          <a:r>
            <a:rPr lang="en-US" sz="2100" kern="1200"/>
            <a:t>Setting up Public IPs for SQL Servers</a:t>
          </a:r>
        </a:p>
      </dsp:txBody>
      <dsp:txXfrm>
        <a:off x="630951" y="53892"/>
        <a:ext cx="1874585" cy="1249722"/>
      </dsp:txXfrm>
    </dsp:sp>
    <dsp:sp modelId="{304C411F-7B12-4F68-B102-C9208188EC90}">
      <dsp:nvSpPr>
        <dsp:cNvPr id="0" name=""/>
        <dsp:cNvSpPr/>
      </dsp:nvSpPr>
      <dsp:spPr>
        <a:xfrm>
          <a:off x="2724237" y="160118"/>
          <a:ext cx="2593174" cy="1037269"/>
        </a:xfrm>
        <a:prstGeom prst="chevron">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rtl="0" eaLnBrk="1" latinLnBrk="0" hangingPunct="1">
            <a:lnSpc>
              <a:spcPct val="90000"/>
            </a:lnSpc>
            <a:spcBef>
              <a:spcPct val="0"/>
            </a:spcBef>
            <a:spcAft>
              <a:spcPct val="35000"/>
            </a:spcAft>
            <a:buNone/>
          </a:pPr>
          <a:r>
            <a:rPr lang="en-US" sz="1500" kern="1200"/>
            <a:t>When VMs have a public IP there’s no firewall between VM and Internet</a:t>
          </a:r>
        </a:p>
      </dsp:txBody>
      <dsp:txXfrm>
        <a:off x="3242872" y="160118"/>
        <a:ext cx="1555905" cy="1037269"/>
      </dsp:txXfrm>
    </dsp:sp>
    <dsp:sp modelId="{C2F22FA3-4963-4280-8C39-FA1497FCBBD2}">
      <dsp:nvSpPr>
        <dsp:cNvPr id="0" name=""/>
        <dsp:cNvSpPr/>
      </dsp:nvSpPr>
      <dsp:spPr>
        <a:xfrm>
          <a:off x="4954367" y="160118"/>
          <a:ext cx="2593174" cy="1037269"/>
        </a:xfrm>
        <a:prstGeom prst="chevron">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rtl="0" eaLnBrk="1" latinLnBrk="0" hangingPunct="1">
            <a:lnSpc>
              <a:spcPct val="90000"/>
            </a:lnSpc>
            <a:spcBef>
              <a:spcPct val="0"/>
            </a:spcBef>
            <a:spcAft>
              <a:spcPct val="35000"/>
            </a:spcAft>
            <a:buNone/>
          </a:pPr>
          <a:r>
            <a:rPr lang="en-US" sz="1500" kern="1200"/>
            <a:t>Always configure Network Security Group</a:t>
          </a:r>
        </a:p>
      </dsp:txBody>
      <dsp:txXfrm>
        <a:off x="5473002" y="160118"/>
        <a:ext cx="1555905" cy="1037269"/>
      </dsp:txXfrm>
    </dsp:sp>
    <dsp:sp modelId="{4EDE5B3F-AF90-43FE-8C0E-A31E19AB19BA}">
      <dsp:nvSpPr>
        <dsp:cNvPr id="0" name=""/>
        <dsp:cNvSpPr/>
      </dsp:nvSpPr>
      <dsp:spPr>
        <a:xfrm>
          <a:off x="6090" y="1478576"/>
          <a:ext cx="3124307" cy="1249722"/>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rtl="0" eaLnBrk="1" latinLnBrk="0" hangingPunct="1">
            <a:lnSpc>
              <a:spcPct val="90000"/>
            </a:lnSpc>
            <a:spcBef>
              <a:spcPct val="0"/>
            </a:spcBef>
            <a:spcAft>
              <a:spcPct val="35000"/>
            </a:spcAft>
            <a:buNone/>
          </a:pPr>
          <a:r>
            <a:rPr lang="en-US" sz="2100" kern="1200"/>
            <a:t>Not using VPN between On-Premises and Azure</a:t>
          </a:r>
        </a:p>
      </dsp:txBody>
      <dsp:txXfrm>
        <a:off x="630951" y="1478576"/>
        <a:ext cx="1874585" cy="1249722"/>
      </dsp:txXfrm>
    </dsp:sp>
    <dsp:sp modelId="{C62BCB2C-5AF2-48E9-B0C3-5903D883DCC2}">
      <dsp:nvSpPr>
        <dsp:cNvPr id="0" name=""/>
        <dsp:cNvSpPr/>
      </dsp:nvSpPr>
      <dsp:spPr>
        <a:xfrm>
          <a:off x="2724237" y="1584802"/>
          <a:ext cx="2593174" cy="1037269"/>
        </a:xfrm>
        <a:prstGeom prst="chevron">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rtl="0" eaLnBrk="1" latinLnBrk="0" hangingPunct="1">
            <a:lnSpc>
              <a:spcPct val="90000"/>
            </a:lnSpc>
            <a:spcBef>
              <a:spcPct val="0"/>
            </a:spcBef>
            <a:spcAft>
              <a:spcPct val="35000"/>
            </a:spcAft>
            <a:buNone/>
          </a:pPr>
          <a:r>
            <a:rPr lang="en-US" sz="1500" kern="1200"/>
            <a:t>Site to Site</a:t>
          </a:r>
        </a:p>
      </dsp:txBody>
      <dsp:txXfrm>
        <a:off x="3242872" y="1584802"/>
        <a:ext cx="1555905" cy="1037269"/>
      </dsp:txXfrm>
    </dsp:sp>
    <dsp:sp modelId="{9E3CC6B2-E8FC-467F-B905-1762DFD8E61B}">
      <dsp:nvSpPr>
        <dsp:cNvPr id="0" name=""/>
        <dsp:cNvSpPr/>
      </dsp:nvSpPr>
      <dsp:spPr>
        <a:xfrm>
          <a:off x="4954367" y="1584802"/>
          <a:ext cx="2593174" cy="1037269"/>
        </a:xfrm>
        <a:prstGeom prst="chevron">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rtl="0" eaLnBrk="1" latinLnBrk="0" hangingPunct="1">
            <a:lnSpc>
              <a:spcPct val="90000"/>
            </a:lnSpc>
            <a:spcBef>
              <a:spcPct val="0"/>
            </a:spcBef>
            <a:spcAft>
              <a:spcPct val="35000"/>
            </a:spcAft>
            <a:buNone/>
          </a:pPr>
          <a:r>
            <a:rPr lang="en-US" sz="1500" kern="1200"/>
            <a:t>Person to Site</a:t>
          </a:r>
        </a:p>
      </dsp:txBody>
      <dsp:txXfrm>
        <a:off x="5473002" y="1584802"/>
        <a:ext cx="1555905" cy="1037269"/>
      </dsp:txXfrm>
    </dsp:sp>
    <dsp:sp modelId="{9E28F9B5-0215-4D5C-8FBF-41E1C25D4958}">
      <dsp:nvSpPr>
        <dsp:cNvPr id="0" name=""/>
        <dsp:cNvSpPr/>
      </dsp:nvSpPr>
      <dsp:spPr>
        <a:xfrm>
          <a:off x="7184498" y="1584802"/>
          <a:ext cx="2593174" cy="1037269"/>
        </a:xfrm>
        <a:prstGeom prst="chevron">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rtl="0" eaLnBrk="1" latinLnBrk="0" hangingPunct="1">
            <a:lnSpc>
              <a:spcPct val="90000"/>
            </a:lnSpc>
            <a:spcBef>
              <a:spcPct val="0"/>
            </a:spcBef>
            <a:spcAft>
              <a:spcPct val="35000"/>
            </a:spcAft>
            <a:buNone/>
          </a:pPr>
          <a:r>
            <a:rPr lang="en-US" sz="1500" kern="1200"/>
            <a:t>RRAS Server</a:t>
          </a:r>
        </a:p>
      </dsp:txBody>
      <dsp:txXfrm>
        <a:off x="7703133" y="1584802"/>
        <a:ext cx="1555905" cy="1037269"/>
      </dsp:txXfrm>
    </dsp:sp>
    <dsp:sp modelId="{5389FE36-B7A9-475C-B24F-C834CF2AFEAE}">
      <dsp:nvSpPr>
        <dsp:cNvPr id="0" name=""/>
        <dsp:cNvSpPr/>
      </dsp:nvSpPr>
      <dsp:spPr>
        <a:xfrm>
          <a:off x="6090" y="2903260"/>
          <a:ext cx="3124307" cy="1249722"/>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rtl="0" eaLnBrk="1" latinLnBrk="0" hangingPunct="1">
            <a:lnSpc>
              <a:spcPct val="90000"/>
            </a:lnSpc>
            <a:spcBef>
              <a:spcPct val="0"/>
            </a:spcBef>
            <a:spcAft>
              <a:spcPct val="35000"/>
            </a:spcAft>
            <a:buNone/>
          </a:pPr>
          <a:r>
            <a:rPr lang="en-US" sz="2100" kern="1200"/>
            <a:t>Not encrypting at rest</a:t>
          </a:r>
        </a:p>
      </dsp:txBody>
      <dsp:txXfrm>
        <a:off x="630951" y="2903260"/>
        <a:ext cx="1874585" cy="1249722"/>
      </dsp:txXfrm>
    </dsp:sp>
    <dsp:sp modelId="{3479D815-28C2-404F-8DF2-31352BC39677}">
      <dsp:nvSpPr>
        <dsp:cNvPr id="0" name=""/>
        <dsp:cNvSpPr/>
      </dsp:nvSpPr>
      <dsp:spPr>
        <a:xfrm>
          <a:off x="2724237" y="3009486"/>
          <a:ext cx="2593174" cy="1037269"/>
        </a:xfrm>
        <a:prstGeom prst="chevron">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rtl="0" eaLnBrk="1" latinLnBrk="0" hangingPunct="1">
            <a:lnSpc>
              <a:spcPct val="90000"/>
            </a:lnSpc>
            <a:spcBef>
              <a:spcPct val="0"/>
            </a:spcBef>
            <a:spcAft>
              <a:spcPct val="35000"/>
            </a:spcAft>
            <a:buNone/>
          </a:pPr>
          <a:r>
            <a:rPr lang="en-US" sz="1500" kern="1200"/>
            <a:t>TDE</a:t>
          </a:r>
        </a:p>
      </dsp:txBody>
      <dsp:txXfrm>
        <a:off x="3242872" y="3009486"/>
        <a:ext cx="1555905" cy="1037269"/>
      </dsp:txXfrm>
    </dsp:sp>
    <dsp:sp modelId="{5B88DDAE-E42E-4318-8F7B-797C08475600}">
      <dsp:nvSpPr>
        <dsp:cNvPr id="0" name=""/>
        <dsp:cNvSpPr/>
      </dsp:nvSpPr>
      <dsp:spPr>
        <a:xfrm>
          <a:off x="4954367" y="3009486"/>
          <a:ext cx="2593174" cy="1037269"/>
        </a:xfrm>
        <a:prstGeom prst="chevron">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rtl="0" eaLnBrk="1" latinLnBrk="0" hangingPunct="1">
            <a:lnSpc>
              <a:spcPct val="90000"/>
            </a:lnSpc>
            <a:spcBef>
              <a:spcPct val="0"/>
            </a:spcBef>
            <a:spcAft>
              <a:spcPct val="35000"/>
            </a:spcAft>
            <a:buNone/>
          </a:pPr>
          <a:r>
            <a:rPr lang="en-US" sz="1500" kern="1200"/>
            <a:t>Storage Encryption</a:t>
          </a:r>
        </a:p>
      </dsp:txBody>
      <dsp:txXfrm>
        <a:off x="5473002" y="3009486"/>
        <a:ext cx="1555905" cy="10372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091801-FF58-4FF8-8BF1-780AF702DCC4}">
      <dsp:nvSpPr>
        <dsp:cNvPr id="0" name=""/>
        <dsp:cNvSpPr/>
      </dsp:nvSpPr>
      <dsp:spPr>
        <a:xfrm>
          <a:off x="0" y="619517"/>
          <a:ext cx="9783763" cy="14320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rtl="0" eaLnBrk="1" latinLnBrk="0" hangingPunct="1">
            <a:lnSpc>
              <a:spcPct val="90000"/>
            </a:lnSpc>
            <a:spcBef>
              <a:spcPct val="0"/>
            </a:spcBef>
            <a:spcAft>
              <a:spcPct val="35000"/>
            </a:spcAft>
            <a:buClrTx/>
            <a:buSzPts val="2800"/>
            <a:buFont typeface="Arial" panose="020B0604020202020204" pitchFamily="34" charset="0"/>
            <a:buNone/>
          </a:pPr>
          <a:r>
            <a:rPr lang="en-US" sz="3600" kern="1200" dirty="0"/>
            <a:t>No SQL Server needs to be accessed directly from the Internet</a:t>
          </a:r>
        </a:p>
      </dsp:txBody>
      <dsp:txXfrm>
        <a:off x="69908" y="689425"/>
        <a:ext cx="9643947" cy="1292264"/>
      </dsp:txXfrm>
    </dsp:sp>
    <dsp:sp modelId="{DD15C0FD-45F0-4884-A280-D839BECBFD96}">
      <dsp:nvSpPr>
        <dsp:cNvPr id="0" name=""/>
        <dsp:cNvSpPr/>
      </dsp:nvSpPr>
      <dsp:spPr>
        <a:xfrm>
          <a:off x="0" y="2155277"/>
          <a:ext cx="9783763" cy="14320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rtl="0" eaLnBrk="1" latinLnBrk="0" hangingPunct="1">
            <a:lnSpc>
              <a:spcPct val="90000"/>
            </a:lnSpc>
            <a:spcBef>
              <a:spcPct val="0"/>
            </a:spcBef>
            <a:spcAft>
              <a:spcPct val="35000"/>
            </a:spcAft>
            <a:buNone/>
          </a:pPr>
          <a:r>
            <a:rPr lang="en-US" sz="3600" kern="1200"/>
            <a:t>If your application requires direct access from the Internet, you’ve designed the application wrong</a:t>
          </a:r>
        </a:p>
      </dsp:txBody>
      <dsp:txXfrm>
        <a:off x="69908" y="2225185"/>
        <a:ext cx="9643947" cy="12922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02396F-55F6-4D7A-9684-2045B60D7C51}">
      <dsp:nvSpPr>
        <dsp:cNvPr id="0" name=""/>
        <dsp:cNvSpPr/>
      </dsp:nvSpPr>
      <dsp:spPr>
        <a:xfrm>
          <a:off x="631825" y="0"/>
          <a:ext cx="7160683" cy="1112308"/>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7E70FB-9B65-4E25-AA8A-DB9CCF20215D}">
      <dsp:nvSpPr>
        <dsp:cNvPr id="0" name=""/>
        <dsp:cNvSpPr/>
      </dsp:nvSpPr>
      <dsp:spPr>
        <a:xfrm>
          <a:off x="921411" y="333692"/>
          <a:ext cx="6581510" cy="44492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eaLnBrk="1" latinLnBrk="0" hangingPunct="1">
            <a:lnSpc>
              <a:spcPct val="90000"/>
            </a:lnSpc>
            <a:spcBef>
              <a:spcPct val="0"/>
            </a:spcBef>
            <a:spcAft>
              <a:spcPct val="35000"/>
            </a:spcAft>
            <a:buClrTx/>
            <a:buSzPts val="2800"/>
            <a:buFont typeface="Arial" panose="020B0604020202020204" pitchFamily="34" charset="0"/>
            <a:buNone/>
          </a:pPr>
          <a:r>
            <a:rPr lang="en-US" sz="1800" kern="1200" dirty="0"/>
            <a:t>Use a Network Security Group to block all access from the Internet</a:t>
          </a:r>
        </a:p>
      </dsp:txBody>
      <dsp:txXfrm>
        <a:off x="943130" y="355411"/>
        <a:ext cx="6538072" cy="4014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59F25F-4A04-4D91-94B0-F876A8B9E09A}">
      <dsp:nvSpPr>
        <dsp:cNvPr id="0" name=""/>
        <dsp:cNvSpPr/>
      </dsp:nvSpPr>
      <dsp:spPr>
        <a:xfrm>
          <a:off x="4113" y="0"/>
          <a:ext cx="7574496" cy="889846"/>
        </a:xfrm>
        <a:prstGeom prst="chevron">
          <a:avLst>
            <a:gd name="adj" fmla="val 4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C7BD48-C1CD-4F05-A7FA-269380781DD1}">
      <dsp:nvSpPr>
        <dsp:cNvPr id="0" name=""/>
        <dsp:cNvSpPr/>
      </dsp:nvSpPr>
      <dsp:spPr>
        <a:xfrm>
          <a:off x="2023979" y="222461"/>
          <a:ext cx="6396241" cy="88984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rtl="0" eaLnBrk="1" latinLnBrk="0" hangingPunct="1">
            <a:lnSpc>
              <a:spcPct val="90000"/>
            </a:lnSpc>
            <a:spcBef>
              <a:spcPct val="0"/>
            </a:spcBef>
            <a:spcAft>
              <a:spcPct val="35000"/>
            </a:spcAft>
            <a:buClrTx/>
            <a:buSzPts val="2800"/>
            <a:buFont typeface="Arial" panose="020B0604020202020204" pitchFamily="34" charset="0"/>
            <a:buNone/>
          </a:pPr>
          <a:r>
            <a:rPr lang="en-US" sz="2900" kern="1200" dirty="0"/>
            <a:t>If you MUST have a public IP</a:t>
          </a:r>
        </a:p>
      </dsp:txBody>
      <dsp:txXfrm>
        <a:off x="2050042" y="248524"/>
        <a:ext cx="6344115" cy="8377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C112C5-C867-4178-8847-3F3DE860FF7D}">
      <dsp:nvSpPr>
        <dsp:cNvPr id="0" name=""/>
        <dsp:cNvSpPr/>
      </dsp:nvSpPr>
      <dsp:spPr>
        <a:xfrm>
          <a:off x="0" y="1230"/>
          <a:ext cx="10278533" cy="135065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rtl="0" eaLnBrk="1" latinLnBrk="0" hangingPunct="1">
            <a:lnSpc>
              <a:spcPct val="90000"/>
            </a:lnSpc>
            <a:spcBef>
              <a:spcPct val="0"/>
            </a:spcBef>
            <a:spcAft>
              <a:spcPct val="35000"/>
            </a:spcAft>
            <a:buNone/>
          </a:pPr>
          <a:r>
            <a:rPr lang="en-US" sz="3400" kern="1200"/>
            <a:t>“Oh, it’s just VMs in the cloud”</a:t>
          </a:r>
        </a:p>
      </dsp:txBody>
      <dsp:txXfrm>
        <a:off x="65934" y="67164"/>
        <a:ext cx="10146665" cy="1218787"/>
      </dsp:txXfrm>
    </dsp:sp>
    <dsp:sp modelId="{C1F70EC7-14D1-4EAF-9ACD-84E6FF8AE13F}">
      <dsp:nvSpPr>
        <dsp:cNvPr id="0" name=""/>
        <dsp:cNvSpPr/>
      </dsp:nvSpPr>
      <dsp:spPr>
        <a:xfrm>
          <a:off x="0" y="1449805"/>
          <a:ext cx="10278533" cy="135065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rtl="0" eaLnBrk="1" latinLnBrk="0" hangingPunct="1">
            <a:lnSpc>
              <a:spcPct val="90000"/>
            </a:lnSpc>
            <a:spcBef>
              <a:spcPct val="0"/>
            </a:spcBef>
            <a:spcAft>
              <a:spcPct val="35000"/>
            </a:spcAft>
            <a:buNone/>
          </a:pPr>
          <a:r>
            <a:rPr lang="en-US" sz="3400" kern="1200"/>
            <a:t>“Just like private cloud on prem”</a:t>
          </a:r>
        </a:p>
      </dsp:txBody>
      <dsp:txXfrm>
        <a:off x="65934" y="1515739"/>
        <a:ext cx="10146665" cy="1218787"/>
      </dsp:txXfrm>
    </dsp:sp>
    <dsp:sp modelId="{AB506DA6-054E-4337-8B25-F01770F66C73}">
      <dsp:nvSpPr>
        <dsp:cNvPr id="0" name=""/>
        <dsp:cNvSpPr/>
      </dsp:nvSpPr>
      <dsp:spPr>
        <a:xfrm>
          <a:off x="0" y="2898381"/>
          <a:ext cx="10278533" cy="135065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rtl="0" eaLnBrk="1" latinLnBrk="0" hangingPunct="1">
            <a:lnSpc>
              <a:spcPct val="90000"/>
            </a:lnSpc>
            <a:spcBef>
              <a:spcPct val="0"/>
            </a:spcBef>
            <a:spcAft>
              <a:spcPct val="35000"/>
            </a:spcAft>
            <a:buNone/>
          </a:pPr>
          <a:r>
            <a:rPr lang="en-US" sz="3400" kern="1200"/>
            <a:t>“Microsoft hosts a bunch of Hyper-V servers in their datacenter”</a:t>
          </a:r>
        </a:p>
      </dsp:txBody>
      <dsp:txXfrm>
        <a:off x="65934" y="2964315"/>
        <a:ext cx="10146665" cy="121878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E70B1B-9722-4C08-A0AC-60E8480A78C1}">
      <dsp:nvSpPr>
        <dsp:cNvPr id="0" name=""/>
        <dsp:cNvSpPr/>
      </dsp:nvSpPr>
      <dsp:spPr>
        <a:xfrm>
          <a:off x="4299" y="1539485"/>
          <a:ext cx="1879839" cy="112790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eaLnBrk="1" latinLnBrk="0" hangingPunct="1">
            <a:lnSpc>
              <a:spcPct val="90000"/>
            </a:lnSpc>
            <a:spcBef>
              <a:spcPct val="0"/>
            </a:spcBef>
            <a:spcAft>
              <a:spcPct val="35000"/>
            </a:spcAft>
            <a:buClrTx/>
            <a:buSzPts val="2800"/>
            <a:buFont typeface="Arial" panose="020B0604020202020204" pitchFamily="34" charset="0"/>
            <a:buNone/>
          </a:pPr>
          <a:r>
            <a:rPr lang="en-US" sz="1900" kern="1200"/>
            <a:t>No availability SLA without HA within your VMs</a:t>
          </a:r>
        </a:p>
      </dsp:txBody>
      <dsp:txXfrm>
        <a:off x="37334" y="1572520"/>
        <a:ext cx="1813769" cy="1061833"/>
      </dsp:txXfrm>
    </dsp:sp>
    <dsp:sp modelId="{7B9E7B50-D99A-43F4-8A43-60D8999E5632}">
      <dsp:nvSpPr>
        <dsp:cNvPr id="0" name=""/>
        <dsp:cNvSpPr/>
      </dsp:nvSpPr>
      <dsp:spPr>
        <a:xfrm>
          <a:off x="2072122" y="1870337"/>
          <a:ext cx="398525" cy="46620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2072122" y="1963577"/>
        <a:ext cx="278968" cy="279720"/>
      </dsp:txXfrm>
    </dsp:sp>
    <dsp:sp modelId="{E26A5437-8FDD-4583-81A7-24E743837A3C}">
      <dsp:nvSpPr>
        <dsp:cNvPr id="0" name=""/>
        <dsp:cNvSpPr/>
      </dsp:nvSpPr>
      <dsp:spPr>
        <a:xfrm>
          <a:off x="2636074" y="1539485"/>
          <a:ext cx="1879839" cy="112790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eaLnBrk="1" latinLnBrk="0" hangingPunct="1">
            <a:lnSpc>
              <a:spcPct val="90000"/>
            </a:lnSpc>
            <a:spcBef>
              <a:spcPct val="0"/>
            </a:spcBef>
            <a:spcAft>
              <a:spcPct val="35000"/>
            </a:spcAft>
            <a:buNone/>
          </a:pPr>
          <a:r>
            <a:rPr lang="en-US" sz="1900" kern="1200"/>
            <a:t>Hardware fails</a:t>
          </a:r>
        </a:p>
      </dsp:txBody>
      <dsp:txXfrm>
        <a:off x="2669109" y="1572520"/>
        <a:ext cx="1813769" cy="1061833"/>
      </dsp:txXfrm>
    </dsp:sp>
    <dsp:sp modelId="{2998C174-F897-442A-B6B7-B68268DE387D}">
      <dsp:nvSpPr>
        <dsp:cNvPr id="0" name=""/>
        <dsp:cNvSpPr/>
      </dsp:nvSpPr>
      <dsp:spPr>
        <a:xfrm>
          <a:off x="4703897" y="1870337"/>
          <a:ext cx="398525" cy="46620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703897" y="1963577"/>
        <a:ext cx="278968" cy="279720"/>
      </dsp:txXfrm>
    </dsp:sp>
    <dsp:sp modelId="{E47D094F-928C-44D4-8760-28F16542413E}">
      <dsp:nvSpPr>
        <dsp:cNvPr id="0" name=""/>
        <dsp:cNvSpPr/>
      </dsp:nvSpPr>
      <dsp:spPr>
        <a:xfrm>
          <a:off x="5267849" y="1539485"/>
          <a:ext cx="1879839" cy="112790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eaLnBrk="1" latinLnBrk="0" hangingPunct="1">
            <a:lnSpc>
              <a:spcPct val="90000"/>
            </a:lnSpc>
            <a:spcBef>
              <a:spcPct val="0"/>
            </a:spcBef>
            <a:spcAft>
              <a:spcPct val="35000"/>
            </a:spcAft>
            <a:buNone/>
          </a:pPr>
          <a:r>
            <a:rPr lang="en-US" sz="1900" kern="1200"/>
            <a:t>Hosts need patching</a:t>
          </a:r>
        </a:p>
      </dsp:txBody>
      <dsp:txXfrm>
        <a:off x="5300884" y="1572520"/>
        <a:ext cx="1813769" cy="1061833"/>
      </dsp:txXfrm>
    </dsp:sp>
    <dsp:sp modelId="{205C507B-CB7B-4245-BD3B-C90DF2DA9E6A}">
      <dsp:nvSpPr>
        <dsp:cNvPr id="0" name=""/>
        <dsp:cNvSpPr/>
      </dsp:nvSpPr>
      <dsp:spPr>
        <a:xfrm>
          <a:off x="7335672" y="1870337"/>
          <a:ext cx="398525" cy="466200"/>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7335672" y="1963577"/>
        <a:ext cx="278968" cy="279720"/>
      </dsp:txXfrm>
    </dsp:sp>
    <dsp:sp modelId="{ECC9204F-17C3-41E6-B571-064B67C3EF24}">
      <dsp:nvSpPr>
        <dsp:cNvPr id="0" name=""/>
        <dsp:cNvSpPr/>
      </dsp:nvSpPr>
      <dsp:spPr>
        <a:xfrm>
          <a:off x="7899624" y="1539485"/>
          <a:ext cx="1879839" cy="112790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eaLnBrk="1" latinLnBrk="0" hangingPunct="1">
            <a:lnSpc>
              <a:spcPct val="90000"/>
            </a:lnSpc>
            <a:spcBef>
              <a:spcPct val="0"/>
            </a:spcBef>
            <a:spcAft>
              <a:spcPct val="35000"/>
            </a:spcAft>
            <a:buNone/>
          </a:pPr>
          <a:r>
            <a:rPr lang="en-US" sz="1900" kern="1200"/>
            <a:t>You have no control of host patching</a:t>
          </a:r>
        </a:p>
      </dsp:txBody>
      <dsp:txXfrm>
        <a:off x="7932659" y="1572520"/>
        <a:ext cx="1813769" cy="106183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CFE077-B4B3-47B4-9E6B-58DA93E87B17}" type="datetimeFigureOut">
              <a:rPr lang="en-US" smtClean="0"/>
              <a:t>6/2/2017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6F6889-7E1A-4761-B745-3D7C76F2FBE2}" type="slidenum">
              <a:rPr lang="en-US" smtClean="0"/>
              <a:t>‹#›</a:t>
            </a:fld>
            <a:endParaRPr lang="en-US"/>
          </a:p>
        </p:txBody>
      </p:sp>
    </p:spTree>
    <p:extLst>
      <p:ext uri="{BB962C8B-B14F-4D97-AF65-F5344CB8AC3E}">
        <p14:creationId xmlns:p14="http://schemas.microsoft.com/office/powerpoint/2010/main" val="3716550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echnet.microsoft.com/library/cc732774.aspx"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azure.microsoft.com/documentation/services/key-vault/" TargetMode="External"/><Relationship Id="rId4" Type="http://schemas.openxmlformats.org/officeDocument/2006/relationships/hyperlink" Target="https://en.wikipedia.org/wiki/Dm-crypt"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Shared Responsibility A Key To Effective Cloud Security. The cloud service provider is responsible for the security of the infrastructure and the customer of the cloud service provider is responsible for security of the application or service running on top of the infrastructure. </a:t>
            </a:r>
          </a:p>
        </p:txBody>
      </p:sp>
      <p:sp>
        <p:nvSpPr>
          <p:cNvPr id="4" name="Slide Number Placeholder 3"/>
          <p:cNvSpPr>
            <a:spLocks noGrp="1"/>
          </p:cNvSpPr>
          <p:nvPr>
            <p:ph type="sldNum" sz="quarter" idx="10"/>
          </p:nvPr>
        </p:nvSpPr>
        <p:spPr/>
        <p:txBody>
          <a:bodyPr/>
          <a:lstStyle/>
          <a:p>
            <a:fld id="{40B1AD7A-8DF3-4DCE-960D-1DF5B9856ADB}" type="slidenum">
              <a:rPr lang="en-US" smtClean="0"/>
              <a:t>5</a:t>
            </a:fld>
            <a:endParaRPr lang="en-US"/>
          </a:p>
        </p:txBody>
      </p:sp>
    </p:spTree>
    <p:extLst>
      <p:ext uri="{BB962C8B-B14F-4D97-AF65-F5344CB8AC3E}">
        <p14:creationId xmlns:p14="http://schemas.microsoft.com/office/powerpoint/2010/main" val="3840290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approaches</a:t>
            </a:r>
            <a:r>
              <a:rPr lang="en-US" baseline="0" dirty="0"/>
              <a:t> to scaling a system to meet demand: scaling up and scaling out.  </a:t>
            </a:r>
          </a:p>
          <a:p>
            <a:r>
              <a:rPr lang="en-US" baseline="0" dirty="0"/>
              <a:t>&lt;click&gt;</a:t>
            </a:r>
          </a:p>
          <a:p>
            <a:r>
              <a:rPr lang="en-US" baseline="0" dirty="0"/>
              <a:t>Scaling up means increasing resource capacity within existing nodes.  This means adding more memory, more CPU, more disk space.</a:t>
            </a:r>
          </a:p>
          <a:p>
            <a:r>
              <a:rPr lang="en-US" baseline="0" dirty="0"/>
              <a:t>&lt;click&gt;</a:t>
            </a:r>
          </a:p>
          <a:p>
            <a:r>
              <a:rPr lang="en-US" baseline="0" dirty="0"/>
              <a:t>We start with a server and, when we determine that the workload demands it, we increase existing resources.</a:t>
            </a:r>
          </a:p>
          <a:p>
            <a:r>
              <a:rPr lang="en-US" baseline="0" dirty="0"/>
              <a:t>&lt;click&gt;</a:t>
            </a:r>
          </a:p>
          <a:p>
            <a:r>
              <a:rPr lang="en-US" baseline="0" dirty="0"/>
              <a:t>Scaling out means that we increase resource capacity by adding nodes.  </a:t>
            </a:r>
          </a:p>
          <a:p>
            <a:r>
              <a:rPr lang="en-US" baseline="0" dirty="0"/>
              <a:t>&lt;click&gt;</a:t>
            </a:r>
          </a:p>
          <a:p>
            <a:r>
              <a:rPr lang="en-US" baseline="0" dirty="0"/>
              <a:t>We start with a server and, when we determine that the workload demands it, we add additional resources and spread the load across the resources.</a:t>
            </a:r>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24</a:t>
            </a:fld>
            <a:endParaRPr lang="en-US"/>
          </a:p>
        </p:txBody>
      </p:sp>
    </p:spTree>
    <p:extLst>
      <p:ext uri="{BB962C8B-B14F-4D97-AF65-F5344CB8AC3E}">
        <p14:creationId xmlns:p14="http://schemas.microsoft.com/office/powerpoint/2010/main" val="618191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size</a:t>
            </a:r>
            <a:r>
              <a:rPr lang="en-US" baseline="0" dirty="0"/>
              <a:t> of your virtual machine will determine the compute capacity available on your VM instance.  For example, the number of cores, amount of memory, number of data disks you can attach, are all determined by the size of the virtual machine.  </a:t>
            </a:r>
          </a:p>
          <a:p>
            <a:endParaRPr lang="en-US" baseline="0" dirty="0"/>
          </a:p>
          <a:p>
            <a:r>
              <a:rPr lang="en-US" baseline="0" dirty="0"/>
              <a:t>To the right are just a few of the virtual machine sizes you could choose from and you can see how the compute capacity varies from one to the next.</a:t>
            </a:r>
          </a:p>
          <a:p>
            <a:endParaRPr lang="en-US" baseline="0" dirty="0"/>
          </a:p>
          <a:p>
            <a:r>
              <a:rPr lang="en-US" baseline="0" dirty="0"/>
              <a:t>&lt;click&gt;</a:t>
            </a:r>
          </a:p>
          <a:p>
            <a:r>
              <a:rPr lang="en-US" dirty="0"/>
              <a:t>The size</a:t>
            </a:r>
            <a:r>
              <a:rPr lang="en-US" baseline="0" dirty="0"/>
              <a:t> of your virtual machine also determines the features available to your VM instance.  For example, if you need support for load balancing, or want to be able to auto-scale the number of instances up or down based on server load, then you will need to choose a VM size that offers those features.</a:t>
            </a:r>
          </a:p>
        </p:txBody>
      </p:sp>
      <p:sp>
        <p:nvSpPr>
          <p:cNvPr id="4" name="Slide Number Placeholder 3"/>
          <p:cNvSpPr>
            <a:spLocks noGrp="1"/>
          </p:cNvSpPr>
          <p:nvPr>
            <p:ph type="sldNum" sz="quarter" idx="10"/>
          </p:nvPr>
        </p:nvSpPr>
        <p:spPr/>
        <p:txBody>
          <a:bodyPr/>
          <a:lstStyle/>
          <a:p>
            <a:fld id="{9775AD18-5B56-4775-A2E4-ECEF0ABB851C}" type="slidenum">
              <a:rPr lang="en-US" smtClean="0"/>
              <a:t>25</a:t>
            </a:fld>
            <a:endParaRPr lang="en-US"/>
          </a:p>
        </p:txBody>
      </p:sp>
    </p:spTree>
    <p:extLst>
      <p:ext uri="{BB962C8B-B14F-4D97-AF65-F5344CB8AC3E}">
        <p14:creationId xmlns:p14="http://schemas.microsoft.com/office/powerpoint/2010/main" val="1420442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Machine sizes are grouped</a:t>
            </a:r>
            <a:r>
              <a:rPr lang="en-US" baseline="0" dirty="0"/>
              <a:t> into two tiers; Standard and Basic Tier VM’s.</a:t>
            </a:r>
          </a:p>
          <a:p>
            <a:endParaRPr lang="en-US" baseline="0" dirty="0"/>
          </a:p>
          <a:p>
            <a:r>
              <a:rPr lang="en-US" baseline="0" dirty="0"/>
              <a:t>The Standard Tier VM’s are most common for production workloads.  Within the standard tier, there are multiple series (or classes) of VM’s available that offer increasing compute capacity across the tiers.  The Standard Tier VM’s is feature rich as well, providing support for load-balancing and high-memory workloads.</a:t>
            </a:r>
          </a:p>
          <a:p>
            <a:endParaRPr lang="en-US" baseline="0" dirty="0"/>
          </a:p>
          <a:p>
            <a:r>
              <a:rPr lang="en-US" baseline="0" dirty="0"/>
              <a:t>The Basic tier offers more affordable general compute options, but without the features that a production environment typically require.  These are ideal for Dev/Test scenarios or small workloads that don’t require features such as load-balancing.</a:t>
            </a:r>
          </a:p>
        </p:txBody>
      </p:sp>
      <p:sp>
        <p:nvSpPr>
          <p:cNvPr id="4" name="Slide Number Placeholder 3"/>
          <p:cNvSpPr>
            <a:spLocks noGrp="1"/>
          </p:cNvSpPr>
          <p:nvPr>
            <p:ph type="sldNum" sz="quarter" idx="10"/>
          </p:nvPr>
        </p:nvSpPr>
        <p:spPr/>
        <p:txBody>
          <a:bodyPr/>
          <a:lstStyle/>
          <a:p>
            <a:fld id="{9775AD18-5B56-4775-A2E4-ECEF0ABB851C}" type="slidenum">
              <a:rPr lang="en-US" smtClean="0"/>
              <a:t>26</a:t>
            </a:fld>
            <a:endParaRPr lang="en-US"/>
          </a:p>
        </p:txBody>
      </p:sp>
    </p:spTree>
    <p:extLst>
      <p:ext uri="{BB962C8B-B14F-4D97-AF65-F5344CB8AC3E}">
        <p14:creationId xmlns:p14="http://schemas.microsoft.com/office/powerpoint/2010/main" val="3768707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need</a:t>
            </a:r>
            <a:r>
              <a:rPr lang="en-US" baseline="0" dirty="0"/>
              <a:t> to rebuild your solution for this kind of scale, then moving to a straight SQL DB solution would probably be the best option.</a:t>
            </a:r>
            <a:endParaRPr lang="en-US" dirty="0"/>
          </a:p>
        </p:txBody>
      </p:sp>
      <p:sp>
        <p:nvSpPr>
          <p:cNvPr id="4" name="Slide Number Placeholder 3"/>
          <p:cNvSpPr>
            <a:spLocks noGrp="1"/>
          </p:cNvSpPr>
          <p:nvPr>
            <p:ph type="sldNum" sz="quarter" idx="10"/>
          </p:nvPr>
        </p:nvSpPr>
        <p:spPr/>
        <p:txBody>
          <a:bodyPr/>
          <a:lstStyle/>
          <a:p>
            <a:fld id="{EA6F6889-7E1A-4761-B745-3D7C76F2FBE2}" type="slidenum">
              <a:rPr lang="en-US" smtClean="0"/>
              <a:t>27</a:t>
            </a:fld>
            <a:endParaRPr lang="en-US"/>
          </a:p>
        </p:txBody>
      </p:sp>
    </p:spTree>
    <p:extLst>
      <p:ext uri="{BB962C8B-B14F-4D97-AF65-F5344CB8AC3E}">
        <p14:creationId xmlns:p14="http://schemas.microsoft.com/office/powerpoint/2010/main" val="2457184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correct services for the database.  There’s lots of ways to store data in azure. SQL Server and/or SQL DB may not be the correct</a:t>
            </a:r>
            <a:r>
              <a:rPr lang="en-US" baseline="0" dirty="0"/>
              <a:t> one.</a:t>
            </a:r>
            <a:endParaRPr lang="en-US" dirty="0"/>
          </a:p>
        </p:txBody>
      </p:sp>
      <p:sp>
        <p:nvSpPr>
          <p:cNvPr id="4" name="Slide Number Placeholder 3"/>
          <p:cNvSpPr>
            <a:spLocks noGrp="1"/>
          </p:cNvSpPr>
          <p:nvPr>
            <p:ph type="sldNum" sz="quarter" idx="10"/>
          </p:nvPr>
        </p:nvSpPr>
        <p:spPr/>
        <p:txBody>
          <a:bodyPr/>
          <a:lstStyle/>
          <a:p>
            <a:fld id="{01EFE40D-E08A-464F-96D6-CEB0B2DD69BC}" type="slidenum">
              <a:rPr lang="en-US" smtClean="0"/>
              <a:t>29</a:t>
            </a:fld>
            <a:endParaRPr lang="en-US"/>
          </a:p>
        </p:txBody>
      </p:sp>
    </p:spTree>
    <p:extLst>
      <p:ext uri="{BB962C8B-B14F-4D97-AF65-F5344CB8AC3E}">
        <p14:creationId xmlns:p14="http://schemas.microsoft.com/office/powerpoint/2010/main" val="472825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30</a:t>
            </a:fld>
            <a:endParaRPr lang="en-US"/>
          </a:p>
        </p:txBody>
      </p:sp>
    </p:spTree>
    <p:extLst>
      <p:ext uri="{BB962C8B-B14F-4D97-AF65-F5344CB8AC3E}">
        <p14:creationId xmlns:p14="http://schemas.microsoft.com/office/powerpoint/2010/main" val="2756832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31</a:t>
            </a:fld>
            <a:endParaRPr lang="en-US"/>
          </a:p>
        </p:txBody>
      </p:sp>
    </p:spTree>
    <p:extLst>
      <p:ext uri="{BB962C8B-B14F-4D97-AF65-F5344CB8AC3E}">
        <p14:creationId xmlns:p14="http://schemas.microsoft.com/office/powerpoint/2010/main" val="40512874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4 common architectural problems that limit scalability.  </a:t>
            </a:r>
          </a:p>
          <a:p>
            <a:endParaRPr lang="en-US" baseline="0" dirty="0"/>
          </a:p>
          <a:p>
            <a:pPr marL="171450" indent="-171450">
              <a:buFont typeface="Arial" panose="020B0604020202020204" pitchFamily="34" charset="0"/>
              <a:buChar char="•"/>
            </a:pPr>
            <a:r>
              <a:rPr lang="en-US" baseline="0" dirty="0" err="1"/>
              <a:t>Stateful</a:t>
            </a:r>
            <a:r>
              <a:rPr lang="en-US" baseline="0" dirty="0"/>
              <a:t> applications that hold state in memory requires that applications cannot be load-balanced.  Holding state in memory means that you increase pressure unevenly in each node, creating hotspots of memory usage.</a:t>
            </a:r>
          </a:p>
          <a:p>
            <a:pPr marL="171450" indent="-171450">
              <a:buFont typeface="Arial" panose="020B0604020202020204" pitchFamily="34" charset="0"/>
              <a:buChar char="•"/>
            </a:pPr>
            <a:r>
              <a:rPr lang="en-US" baseline="0" dirty="0"/>
              <a:t>Synchronous calls to dependent resources such as REST APIs blocks threads and creates CPU contention.  </a:t>
            </a:r>
          </a:p>
          <a:p>
            <a:pPr marL="171450" indent="-171450">
              <a:buFont typeface="Arial" panose="020B0604020202020204" pitchFamily="34" charset="0"/>
              <a:buChar char="•"/>
            </a:pPr>
            <a:r>
              <a:rPr lang="en-US" baseline="0" dirty="0"/>
              <a:t>Storage performance can limit an application’s ability to accommodate increased work when the system cannot persist data at a rate fast enough to match incoming work.</a:t>
            </a:r>
          </a:p>
          <a:p>
            <a:pPr marL="171450" indent="-171450">
              <a:buFont typeface="Arial" panose="020B0604020202020204" pitchFamily="34" charset="0"/>
              <a:buChar char="•"/>
            </a:pPr>
            <a:r>
              <a:rPr lang="en-US" baseline="0" dirty="0"/>
              <a:t>Communications latency also limits an application's ability to accommodate increased work when the system must wait on latent networks, such as communicating to resources that are not closely located.  </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Troubleshooting these symptoms means that you need to monitor the system’s performance in terms of memory, CPU, disk, and network.  </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When one becomes a bottleneck, the solution is to move the problem to one of the other 3 areas, making tradeoffs.  For instance, moving complex processing to another node across the network to reduce CPU, and increasing cached data in memory to reduce network usage.</a:t>
            </a:r>
          </a:p>
          <a:p>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32</a:t>
            </a:fld>
            <a:endParaRPr lang="en-US"/>
          </a:p>
        </p:txBody>
      </p:sp>
    </p:spTree>
    <p:extLst>
      <p:ext uri="{BB962C8B-B14F-4D97-AF65-F5344CB8AC3E}">
        <p14:creationId xmlns:p14="http://schemas.microsoft.com/office/powerpoint/2010/main" val="1106406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lnSpc>
                <a:spcPct val="115000"/>
              </a:lnSpc>
              <a:spcAft>
                <a:spcPts val="1057"/>
              </a:spcAft>
              <a:defRPr/>
            </a:pPr>
            <a:r>
              <a:rPr lang="en-US" sz="1200" b="1" dirty="0">
                <a:latin typeface="Segoe UI" panose="020B0502040204020203" pitchFamily="34" charset="0"/>
                <a:ea typeface="Segoe UI" panose="020B0502040204020203" pitchFamily="34" charset="0"/>
                <a:cs typeface="Segoe UI" panose="020B0502040204020203" pitchFamily="34" charset="0"/>
              </a:rPr>
              <a:t>Physical Infrastructure</a:t>
            </a:r>
            <a:r>
              <a:rPr lang="en-US" sz="1200" b="1" baseline="0" dirty="0">
                <a:latin typeface="Segoe UI" panose="020B0502040204020203" pitchFamily="34" charset="0"/>
                <a:ea typeface="Segoe UI" panose="020B0502040204020203" pitchFamily="34" charset="0"/>
                <a:cs typeface="Segoe UI" panose="020B0502040204020203" pitchFamily="34" charset="0"/>
              </a:rPr>
              <a:t> </a:t>
            </a:r>
            <a:r>
              <a:rPr lang="en-US" sz="1200" b="1" dirty="0">
                <a:latin typeface="Segoe UI" panose="020B0502040204020203" pitchFamily="34" charset="0"/>
                <a:ea typeface="Segoe UI" panose="020B0502040204020203" pitchFamily="34" charset="0"/>
                <a:cs typeface="Segoe UI" panose="020B0502040204020203" pitchFamily="34" charset="0"/>
              </a:rPr>
              <a:t>Slide script: </a:t>
            </a:r>
            <a:endParaRPr lang="en-US" sz="1200" dirty="0">
              <a:latin typeface="Segoe UI" panose="020B0502040204020203" pitchFamily="34" charset="0"/>
              <a:ea typeface="Segoe UI" panose="020B0502040204020203" pitchFamily="34" charset="0"/>
              <a:cs typeface="Segoe UI" panose="020B0502040204020203" pitchFamily="34" charset="0"/>
            </a:endParaRPr>
          </a:p>
          <a:p>
            <a:r>
              <a:rPr lang="en-US" sz="1200" dirty="0"/>
              <a:t>Azure infrastructure includes hardware, software, administrative and operations staff, and physical data centers. Windows Azure addresses security risks across its infrastructure with continuous intrusion detection and prevention systems, denial of service attack prevention, regular penetration testing, and forensic tools that help identify and mitigate threats. With this level of protection, Azure, customers can reduce the need to invest in these capabilities on their own and benefit from economies of scale in Microsoft datacenter infrastructure. </a:t>
            </a:r>
          </a:p>
          <a:p>
            <a:pPr marL="285750" indent="-285750">
              <a:buFont typeface="Arial" panose="020B0604020202020204" pitchFamily="34" charset="0"/>
              <a:buChar char="•"/>
            </a:pPr>
            <a:r>
              <a:rPr lang="en-US" sz="1200" b="1" dirty="0"/>
              <a:t>24-hour monitored physical security. </a:t>
            </a:r>
            <a:r>
              <a:rPr lang="en-US" sz="1200" dirty="0"/>
              <a:t>Microsoft datacenters are physically constructed, managed, and monitored 24 hours a day to shelter data and services from unauthorized access as well as environmental threats. </a:t>
            </a:r>
          </a:p>
          <a:p>
            <a:pPr marL="285750" indent="-285750">
              <a:buFont typeface="Arial" panose="020B0604020202020204" pitchFamily="34" charset="0"/>
              <a:buChar char="•"/>
            </a:pPr>
            <a:r>
              <a:rPr lang="en-US" sz="1200" b="1" dirty="0"/>
              <a:t>Monitoring and logging. </a:t>
            </a:r>
            <a:r>
              <a:rPr lang="en-US" sz="1200" dirty="0"/>
              <a:t>Centralized monitoring, correlation, and analysis systems manage the large amount of information generated by devices within the Azure environment, providing continuous visibility and timely alerts to the teams that manage the service.</a:t>
            </a:r>
            <a:r>
              <a:rPr lang="en-US" sz="1200" b="1" dirty="0"/>
              <a:t> </a:t>
            </a:r>
            <a:r>
              <a:rPr lang="en-US" sz="1200" dirty="0"/>
              <a:t>Additional monitoring, logging, and reporting capabilities provide visibility to customers.</a:t>
            </a:r>
          </a:p>
          <a:p>
            <a:pPr marL="285750" indent="-285750">
              <a:buFont typeface="Arial" panose="020B0604020202020204" pitchFamily="34" charset="0"/>
              <a:buChar char="•"/>
            </a:pPr>
            <a:r>
              <a:rPr lang="en-US" sz="1200" b="1" dirty="0"/>
              <a:t>Software update management. </a:t>
            </a:r>
            <a:r>
              <a:rPr lang="en-US" sz="1200" dirty="0"/>
              <a:t>Security patches help protect systems from known vulnerabilities. Integrated deployment systems manage the distribution and installation of security updates for Microsoft software. Customers can apply similar update management processes for virtual machines (VMs) deployed on Azure. </a:t>
            </a:r>
          </a:p>
          <a:p>
            <a:pPr marL="285750" indent="-285750">
              <a:buFont typeface="Arial" panose="020B0604020202020204" pitchFamily="34" charset="0"/>
              <a:buChar char="•"/>
            </a:pPr>
            <a:r>
              <a:rPr lang="en-US" sz="1200" b="1" dirty="0"/>
              <a:t>Anti-Virus/Anti-Malware protection. </a:t>
            </a:r>
            <a:r>
              <a:rPr lang="en-US" sz="1100" kern="1200" dirty="0">
                <a:solidFill>
                  <a:schemeClr val="tx1"/>
                </a:solidFill>
                <a:effectLst/>
                <a:latin typeface="Segoe UI Light" pitchFamily="34" charset="0"/>
                <a:ea typeface="+mn-ea"/>
                <a:cs typeface="+mn-cs"/>
              </a:rPr>
              <a:t>Azure software components must go through a virus scan prior to deployment. Code is not moved to production without a clean and successful virus scan. Microsoft recommends that customers run some form of anti-malware or anti-virus on all virtual machines (VMs). Customers can install Microsoft Endpoint Protection or another antivirus solution on VMs, and VMs can be routinely reimaged to clean out intrusions that may have gone undetected.</a:t>
            </a:r>
          </a:p>
          <a:p>
            <a:pPr marL="285750" indent="-285750">
              <a:buFont typeface="Arial" panose="020B0604020202020204" pitchFamily="34" charset="0"/>
              <a:buChar char="•"/>
            </a:pPr>
            <a:r>
              <a:rPr lang="en-US" sz="1200" b="1" dirty="0"/>
              <a:t>Intrusion /DDoS Defense. </a:t>
            </a:r>
            <a:r>
              <a:rPr lang="en-US" sz="1100" kern="1200" dirty="0">
                <a:solidFill>
                  <a:schemeClr val="tx1"/>
                </a:solidFill>
                <a:effectLst/>
                <a:latin typeface="Segoe UI Light" pitchFamily="34" charset="0"/>
                <a:ea typeface="+mn-ea"/>
                <a:cs typeface="+mn-cs"/>
              </a:rPr>
              <a:t>Azure has a defense system against Distributed Denial-of-Service (DDoS) attacks on Azure platform services. It uses standard detection and mitigation techniques. Azure’s DDoS defense system is designed to withstand attacks generated from outside and inside the platform.</a:t>
            </a:r>
          </a:p>
          <a:p>
            <a:pPr marL="285750" indent="-285750">
              <a:buFont typeface="Arial" panose="020B0604020202020204" pitchFamily="34" charset="0"/>
              <a:buChar char="•"/>
            </a:pPr>
            <a:r>
              <a:rPr lang="en-US" sz="1200" b="1" dirty="0"/>
              <a:t>Penetration testing. </a:t>
            </a:r>
            <a:r>
              <a:rPr lang="en-US" sz="1200" dirty="0"/>
              <a:t>Microsoft conducts regular penetration testing to improve Windows Azure security controls and processes. Customers can carry out authorized penetration testing on their applications hosted in Windows Azure. </a:t>
            </a:r>
          </a:p>
          <a:p>
            <a:pPr marL="0" indent="0">
              <a:buFont typeface="Arial" panose="020B0604020202020204" pitchFamily="34" charset="0"/>
              <a:buNone/>
            </a:pPr>
            <a:endParaRPr lang="en-US" sz="1200" dirty="0"/>
          </a:p>
          <a:p>
            <a:pPr defTabSz="966612">
              <a:lnSpc>
                <a:spcPct val="115000"/>
              </a:lnSpc>
              <a:spcAft>
                <a:spcPts val="1057"/>
              </a:spcAft>
              <a:defRPr/>
            </a:pPr>
            <a:r>
              <a:rPr lang="en-US" sz="1400" b="1" dirty="0">
                <a:latin typeface="Segoe UI" panose="020B0502040204020203" pitchFamily="34" charset="0"/>
                <a:ea typeface="Segoe UI" panose="020B0502040204020203" pitchFamily="34" charset="0"/>
                <a:cs typeface="Segoe UI" panose="020B0502040204020203" pitchFamily="34" charset="0"/>
              </a:rPr>
              <a:t>Network Slide script: </a:t>
            </a:r>
            <a:endParaRPr lang="en-US" sz="1400" dirty="0">
              <a:latin typeface="Segoe UI" panose="020B0502040204020203" pitchFamily="34" charset="0"/>
              <a:ea typeface="Segoe UI" panose="020B0502040204020203" pitchFamily="34" charset="0"/>
              <a:cs typeface="Segoe UI" panose="020B0502040204020203" pitchFamily="34" charset="0"/>
            </a:endParaRPr>
          </a:p>
          <a:p>
            <a:r>
              <a:rPr lang="en-US" sz="1400" dirty="0"/>
              <a:t>Azure networking provides the infrastructure necessary to securely connect VMs to one another and to connect on-premises data centers with Azure VMs. Azure blocks unauthorized traffic to and within Microsoft data centers using a variety of technologies such as firewalls, NATs, partitioned Local Area Networks and physical separation of back-end servers from public-facing interfaces. </a:t>
            </a:r>
          </a:p>
          <a:p>
            <a:pPr marL="181240" indent="-181240">
              <a:buFont typeface="Arial" panose="020B0604020202020204" pitchFamily="34" charset="0"/>
              <a:buChar char="•"/>
            </a:pPr>
            <a:r>
              <a:rPr lang="en-US" sz="1400" b="1" dirty="0"/>
              <a:t>Network isolation. </a:t>
            </a:r>
            <a:r>
              <a:rPr lang="en-US" sz="1200" kern="1200" dirty="0">
                <a:solidFill>
                  <a:schemeClr val="tx1"/>
                </a:solidFill>
                <a:effectLst/>
                <a:latin typeface="Segoe UI Light" pitchFamily="34" charset="0"/>
                <a:ea typeface="+mn-ea"/>
                <a:cs typeface="+mn-cs"/>
              </a:rPr>
              <a:t>In Azure, a customer subscription can include multiple deployments, and each deployment can contain multiple tenants, or virtual machines (VMs). Network isolation prevents unwanted tenant-to-tenant communications, and access controls block unauthorized users from the network. Virtual machines do not receive inbound traffic from the Internet unless customers configure them specifically to do so. The overarching principle within Azure is to allow only connections and communications that are necessary for cloud services to operate, blocking all other ports and connections by default. </a:t>
            </a:r>
          </a:p>
          <a:p>
            <a:pPr marL="181240" indent="-181240">
              <a:buFont typeface="Arial" panose="020B0604020202020204" pitchFamily="34" charset="0"/>
              <a:buChar char="•"/>
            </a:pPr>
            <a:r>
              <a:rPr lang="en-US" sz="1400" b="1" dirty="0"/>
              <a:t>Virtual Networks.</a:t>
            </a:r>
            <a:r>
              <a:rPr lang="en-US" sz="1400" dirty="0"/>
              <a:t> A customer can choose to assign multiple deployments within a subscription to a virtual network and allow those deployments to communicate with each other through private IP addresses. Each virtual network is isolated from other virtual networks. </a:t>
            </a:r>
          </a:p>
          <a:p>
            <a:pPr marL="181240" marR="0" indent="-1812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dirty="0"/>
              <a:t>VPN and ExpressRoute.</a:t>
            </a:r>
            <a:r>
              <a:rPr lang="en-US" sz="1400" dirty="0"/>
              <a:t> </a:t>
            </a:r>
            <a:r>
              <a:rPr lang="en-US" sz="1200" kern="1200" dirty="0">
                <a:solidFill>
                  <a:schemeClr val="tx1"/>
                </a:solidFill>
                <a:effectLst/>
                <a:latin typeface="Segoe UI Light" pitchFamily="34" charset="0"/>
                <a:ea typeface="+mn-ea"/>
                <a:cs typeface="+mn-cs"/>
              </a:rPr>
              <a:t>Microsoft enables connection from customer sites and remote workers to Azure Virtual Networks using Site-to-Site and Point-to-Site VPNs.</a:t>
            </a:r>
            <a:r>
              <a:rPr lang="en-US" sz="1200" b="1" kern="1200" dirty="0">
                <a:solidFill>
                  <a:schemeClr val="tx1"/>
                </a:solidFill>
                <a:effectLst/>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For even better performance, customers can use an optional Express Route, a private fiber link into Azure data centers that keeps their traffic off the Internet.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a:solidFill>
                <a:schemeClr val="tx1"/>
              </a:solidFill>
              <a:effectLst/>
              <a:latin typeface="Segoe UI Light"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40B1AD7A-8DF3-4DCE-960D-1DF5B9856ADB}" type="slidenum">
              <a:rPr lang="en-US" smtClean="0"/>
              <a:t>6</a:t>
            </a:fld>
            <a:endParaRPr lang="en-US"/>
          </a:p>
        </p:txBody>
      </p:sp>
    </p:spTree>
    <p:extLst>
      <p:ext uri="{BB962C8B-B14F-4D97-AF65-F5344CB8AC3E}">
        <p14:creationId xmlns:p14="http://schemas.microsoft.com/office/powerpoint/2010/main" val="3786897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210">
              <a:defRPr/>
            </a:pPr>
            <a:r>
              <a:rPr lang="en-US" b="1" dirty="0"/>
              <a:t>Slide title: </a:t>
            </a:r>
            <a:r>
              <a:rPr lang="en-US" b="0" dirty="0"/>
              <a:t>Data encryption</a:t>
            </a:r>
          </a:p>
          <a:p>
            <a:pPr defTabSz="942210">
              <a:defRPr/>
            </a:pPr>
            <a:r>
              <a:rPr lang="en-US" b="1" dirty="0"/>
              <a:t>Slide objective: </a:t>
            </a:r>
            <a:r>
              <a:rPr lang="en-US" dirty="0"/>
              <a:t>Explain data encryption layers available with Microsoft Azure.</a:t>
            </a:r>
          </a:p>
          <a:p>
            <a:endParaRPr lang="en-US" b="1" dirty="0"/>
          </a:p>
          <a:p>
            <a:pPr>
              <a:spcAft>
                <a:spcPts val="600"/>
              </a:spcAft>
            </a:pPr>
            <a:r>
              <a:rPr lang="en-US" b="1" dirty="0"/>
              <a:t>Slide script:</a:t>
            </a:r>
          </a:p>
          <a:p>
            <a:pPr>
              <a:spcAft>
                <a:spcPts val="600"/>
              </a:spcAft>
            </a:pPr>
            <a:endParaRPr lang="en-US" sz="800" b="1" dirty="0"/>
          </a:p>
          <a:p>
            <a:pPr>
              <a:spcBef>
                <a:spcPts val="600"/>
              </a:spcBef>
            </a:pPr>
            <a:r>
              <a:rPr lang="en-US" b="1" dirty="0"/>
              <a:t>Application layer</a:t>
            </a:r>
          </a:p>
          <a:p>
            <a:endParaRPr lang="en-US" b="1" dirty="0"/>
          </a:p>
          <a:p>
            <a:r>
              <a:rPr lang="en-US" b="1" dirty="0"/>
              <a:t>.NET: </a:t>
            </a:r>
            <a:r>
              <a:rPr lang="en-US" dirty="0"/>
              <a:t>The .NET Framework provides implementations of many standard cryptographic algorithms. These algorithms are easy to use and have the safest possible default properties. In addition, the .NET Framework cryptography model of object inheritance, stream design, and configuration is extremely extensible.</a:t>
            </a:r>
          </a:p>
          <a:p>
            <a:r>
              <a:rPr lang="en-US" b="1" dirty="0"/>
              <a:t>SQL TDE/CLE: </a:t>
            </a:r>
            <a:r>
              <a:rPr lang="en-US" dirty="0"/>
              <a:t>Transparent data encryption (TDE) is designed to provide protection for the entire database at rest without affecting existing applications. Implementing encryption in a database traditionally involves complicated application changes such as modifying table schemas, removing functionality, and significant performance degradations. Microsoft SQL Server offers two levels of encryption: database-level and cell-level. Both use the key management hierarchy.</a:t>
            </a:r>
          </a:p>
          <a:p>
            <a:endParaRPr lang="en-US" dirty="0"/>
          </a:p>
          <a:p>
            <a:r>
              <a:rPr lang="en-US" b="1" dirty="0"/>
              <a:t>Platform Layer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a:solidFill>
                  <a:schemeClr val="tx1"/>
                </a:solidFill>
                <a:latin typeface="Segoe UI Light" pitchFamily="34" charset="0"/>
                <a:ea typeface="+mn-ea"/>
                <a:cs typeface="+mn-cs"/>
              </a:rPr>
              <a:t>SQL Azure:</a:t>
            </a:r>
            <a:r>
              <a:rPr lang="en-US" sz="1200" b="0" i="0" u="none" strike="noStrike" kern="1200" baseline="0" dirty="0">
                <a:solidFill>
                  <a:schemeClr val="tx1"/>
                </a:solidFill>
                <a:latin typeface="Segoe UI Light" pitchFamily="34" charset="0"/>
                <a:ea typeface="+mn-ea"/>
                <a:cs typeface="+mn-cs"/>
              </a:rPr>
              <a:t> </a:t>
            </a:r>
            <a:r>
              <a:rPr lang="en-US" sz="1200" dirty="0"/>
              <a:t>SQL Azure Transparent Data Encryption (TDE), Dynamic Data Masking, Row-level security (RLS), Auditing</a:t>
            </a:r>
            <a:r>
              <a:rPr lang="en-US" sz="1200" baseline="0" dirty="0"/>
              <a:t> &amp; Threat Detection</a:t>
            </a:r>
            <a:endParaRPr lang="en-US" sz="1200" dirty="0"/>
          </a:p>
          <a:p>
            <a:endParaRPr lang="en-US" sz="1200" b="0" i="0" u="none" strike="noStrike" kern="1200" baseline="0" dirty="0">
              <a:solidFill>
                <a:schemeClr val="tx1"/>
              </a:solidFill>
              <a:latin typeface="Segoe UI Light" pitchFamily="34" charset="0"/>
              <a:ea typeface="+mn-ea"/>
              <a:cs typeface="+mn-cs"/>
            </a:endParaRPr>
          </a:p>
          <a:p>
            <a:r>
              <a:rPr lang="en-US" sz="1200" b="1" i="0" u="none" strike="noStrike" kern="1200" baseline="0" dirty="0" err="1">
                <a:solidFill>
                  <a:schemeClr val="tx1"/>
                </a:solidFill>
                <a:latin typeface="Segoe UI Light" pitchFamily="34" charset="0"/>
                <a:ea typeface="+mn-ea"/>
                <a:cs typeface="+mn-cs"/>
              </a:rPr>
              <a:t>StorSimple</a:t>
            </a:r>
            <a:r>
              <a:rPr lang="en-US" sz="1200" b="1" i="0" u="none" strike="noStrike" kern="1200" baseline="0" dirty="0">
                <a:solidFill>
                  <a:schemeClr val="tx1"/>
                </a:solidFill>
                <a:latin typeface="Segoe UI Light" pitchFamily="34" charset="0"/>
                <a:ea typeface="+mn-ea"/>
                <a:cs typeface="+mn-cs"/>
              </a:rPr>
              <a:t>:</a:t>
            </a:r>
            <a:r>
              <a:rPr lang="en-US" sz="1200" b="0" i="0" u="none" strike="noStrike" kern="1200" baseline="0" dirty="0">
                <a:solidFill>
                  <a:schemeClr val="tx1"/>
                </a:solidFill>
                <a:latin typeface="Segoe UI Light" pitchFamily="34" charset="0"/>
                <a:ea typeface="+mn-ea"/>
                <a:cs typeface="+mn-cs"/>
              </a:rPr>
              <a:t> Instead of tape backup or remote replication, </a:t>
            </a:r>
            <a:r>
              <a:rPr lang="en-US" sz="1200" b="0" i="0" u="none" strike="noStrike" kern="1200" baseline="0" dirty="0" err="1">
                <a:solidFill>
                  <a:schemeClr val="tx1"/>
                </a:solidFill>
                <a:latin typeface="Segoe UI Light" pitchFamily="34" charset="0"/>
                <a:ea typeface="+mn-ea"/>
                <a:cs typeface="+mn-cs"/>
              </a:rPr>
              <a:t>StorSimple</a:t>
            </a:r>
            <a:r>
              <a:rPr lang="en-US" sz="1200" b="0" i="0" u="none" strike="noStrike" kern="1200" baseline="0" dirty="0">
                <a:solidFill>
                  <a:schemeClr val="tx1"/>
                </a:solidFill>
                <a:latin typeface="Segoe UI Light" pitchFamily="34" charset="0"/>
                <a:ea typeface="+mn-ea"/>
                <a:cs typeface="+mn-cs"/>
              </a:rPr>
              <a:t> arrays protect data automatically with cloud snapshots. Cloud snapshots are similar to local snapshots in other products, but are stored remotely in cloud storage where they can be quickly accessed online without the lengthy delays normally incurred with off-site storage.</a:t>
            </a:r>
          </a:p>
          <a:p>
            <a:endParaRPr lang="en-US" sz="1200" b="0" i="0" u="none" strike="noStrike" kern="1200" baseline="0" dirty="0">
              <a:solidFill>
                <a:schemeClr val="tx1"/>
              </a:solidFill>
              <a:latin typeface="Segoe UI Light" pitchFamily="34" charset="0"/>
              <a:ea typeface="+mn-ea"/>
              <a:cs typeface="+mn-cs"/>
            </a:endParaRPr>
          </a:p>
          <a:p>
            <a:r>
              <a:rPr lang="en-US" sz="1200" b="1" i="0" u="none" strike="noStrike" kern="1200" baseline="0" dirty="0">
                <a:solidFill>
                  <a:schemeClr val="tx1"/>
                </a:solidFill>
                <a:latin typeface="Segoe UI Light" pitchFamily="34" charset="0"/>
                <a:ea typeface="+mn-ea"/>
                <a:cs typeface="+mn-cs"/>
              </a:rPr>
              <a:t>Key Vault: </a:t>
            </a:r>
            <a:r>
              <a:rPr lang="en-US" dirty="0"/>
              <a:t>Secure key management is essential to protecting data in the cloud. With Key Vault, you can encrypt keys and small secrets like passwords with keys stored Hardware Security Modules (HSMs). For added assurance, import or generate your keys in HSMs certified to FIPS 140-2 level 2 standards – so that your keys stay within the HSM boundary. Key Vault is designed so that Microsoft does not see or extract your keys.</a:t>
            </a:r>
            <a:endParaRPr lang="en-US" sz="1200" b="0" i="0" u="none" strike="noStrike" kern="1200" baseline="0" dirty="0">
              <a:solidFill>
                <a:schemeClr val="tx1"/>
              </a:solidFill>
              <a:latin typeface="Segoe UI Light" pitchFamily="34" charset="0"/>
              <a:ea typeface="+mn-ea"/>
              <a:cs typeface="+mn-cs"/>
            </a:endParaRPr>
          </a:p>
          <a:p>
            <a:endParaRPr lang="en-US" sz="1200" b="0" i="0" u="none" strike="noStrike" kern="1200" baseline="0" dirty="0">
              <a:solidFill>
                <a:schemeClr val="tx1"/>
              </a:solidFill>
              <a:latin typeface="Segoe UI Light" pitchFamily="34" charset="0"/>
              <a:ea typeface="+mn-ea"/>
              <a:cs typeface="+mn-cs"/>
            </a:endParaRPr>
          </a:p>
          <a:p>
            <a:r>
              <a:rPr lang="en-US" sz="1200" b="1" i="0" u="none" strike="noStrike" kern="1200" baseline="0" dirty="0">
                <a:solidFill>
                  <a:schemeClr val="tx1"/>
                </a:solidFill>
                <a:latin typeface="Segoe UI Light" pitchFamily="34" charset="0"/>
                <a:ea typeface="+mn-ea"/>
                <a:cs typeface="+mn-cs"/>
              </a:rPr>
              <a:t>System Layer</a:t>
            </a:r>
          </a:p>
          <a:p>
            <a:endParaRPr lang="en-US" sz="1200" b="0" i="0" u="none" strike="noStrike" kern="1200" baseline="0" dirty="0">
              <a:solidFill>
                <a:schemeClr val="tx1"/>
              </a:solidFill>
              <a:latin typeface="Segoe UI Light" pitchFamily="34" charset="0"/>
              <a:ea typeface="+mn-ea"/>
              <a:cs typeface="+mn-cs"/>
            </a:endParaRPr>
          </a:p>
          <a:p>
            <a:r>
              <a:rPr lang="en-US" b="1" dirty="0"/>
              <a:t>BitLocker: </a:t>
            </a:r>
            <a:r>
              <a:rPr lang="en-US" dirty="0"/>
              <a:t>BitLocker Drive Encryption allows you to encrypt all data stored on the Windows operating system volume and configured data volumes. A Trusted Platform Module (TPM) is a microchip that is built into a computer. It is used to store cryptographic information, such as encryption keys. Information stored on the TPM can be more secure from external software attacks and physical theft. BitLocker uses the TPM to help protect the Windows operating system and user data and helps to ensure that a computer is not tampered with, even if it is left unattended, lost, or stolen. </a:t>
            </a:r>
          </a:p>
          <a:p>
            <a:endParaRPr lang="en-US" b="1" dirty="0"/>
          </a:p>
          <a:p>
            <a:r>
              <a:rPr lang="en-US" b="1" dirty="0"/>
              <a:t>Azure Disk Encryption for VM: </a:t>
            </a:r>
            <a:r>
              <a:rPr lang="en-US" sz="1200" b="0" i="0" kern="1200" dirty="0">
                <a:solidFill>
                  <a:schemeClr val="tx1"/>
                </a:solidFill>
                <a:effectLst/>
                <a:latin typeface="+mn-lt"/>
                <a:ea typeface="+mn-ea"/>
                <a:cs typeface="+mn-cs"/>
              </a:rPr>
              <a:t>Azure Disk Encryption is a new capability that lets you encrypt your Windows and Linux IaaS virtual machine disks. Azure Disk Encryption leverages the industry standard </a:t>
            </a:r>
            <a:r>
              <a:rPr lang="en-US" sz="1200" b="0" i="0" u="none" strike="noStrike" kern="1200" dirty="0">
                <a:solidFill>
                  <a:schemeClr val="tx1"/>
                </a:solidFill>
                <a:effectLst/>
                <a:latin typeface="+mn-lt"/>
                <a:ea typeface="+mn-ea"/>
                <a:cs typeface="+mn-cs"/>
                <a:hlinkClick r:id="rId3"/>
              </a:rPr>
              <a:t>BitLocker</a:t>
            </a:r>
            <a:r>
              <a:rPr lang="en-US" sz="1200" b="0" i="0" kern="1200" dirty="0">
                <a:solidFill>
                  <a:schemeClr val="tx1"/>
                </a:solidFill>
                <a:effectLst/>
                <a:latin typeface="+mn-lt"/>
                <a:ea typeface="+mn-ea"/>
                <a:cs typeface="+mn-cs"/>
              </a:rPr>
              <a:t> feature of Windows and the </a:t>
            </a:r>
            <a:r>
              <a:rPr lang="en-US" sz="1200" b="0" i="0" u="none" strike="noStrike" kern="1200" dirty="0">
                <a:solidFill>
                  <a:schemeClr val="tx1"/>
                </a:solidFill>
                <a:effectLst/>
                <a:latin typeface="+mn-lt"/>
                <a:ea typeface="+mn-ea"/>
                <a:cs typeface="+mn-cs"/>
                <a:hlinkClick r:id="rId4"/>
              </a:rPr>
              <a:t>DM-Crypt</a:t>
            </a:r>
            <a:r>
              <a:rPr lang="en-US" sz="1200" b="0" i="0" kern="1200" dirty="0">
                <a:solidFill>
                  <a:schemeClr val="tx1"/>
                </a:solidFill>
                <a:effectLst/>
                <a:latin typeface="+mn-lt"/>
                <a:ea typeface="+mn-ea"/>
                <a:cs typeface="+mn-cs"/>
              </a:rPr>
              <a:t> feature of Linux to provide volume encryption for the OS and the data disks. The solution is integrated with </a:t>
            </a:r>
            <a:r>
              <a:rPr lang="en-US" sz="1200" b="0" i="0" u="none" strike="noStrike" kern="1200" dirty="0">
                <a:solidFill>
                  <a:schemeClr val="tx1"/>
                </a:solidFill>
                <a:effectLst/>
                <a:latin typeface="+mn-lt"/>
                <a:ea typeface="+mn-ea"/>
                <a:cs typeface="+mn-cs"/>
                <a:hlinkClick r:id="rId5"/>
              </a:rPr>
              <a:t>Azure Key</a:t>
            </a:r>
            <a:r>
              <a:rPr lang="en-US" sz="1200" b="0" i="0" kern="1200" dirty="0">
                <a:solidFill>
                  <a:schemeClr val="tx1"/>
                </a:solidFill>
                <a:effectLst/>
                <a:latin typeface="+mn-lt"/>
                <a:ea typeface="+mn-ea"/>
                <a:cs typeface="+mn-cs"/>
              </a:rPr>
              <a:t> Vault to help you control and manage the disk encryption keys and secrets in your key vault subscription, while ensuring that all data in the virtual machine disks are encrypted at rest in your Azure storage.</a:t>
            </a:r>
          </a:p>
          <a:p>
            <a:r>
              <a:rPr lang="en-US" sz="1200" b="0" i="0" kern="1200" dirty="0">
                <a:solidFill>
                  <a:schemeClr val="tx1"/>
                </a:solidFill>
                <a:effectLst/>
                <a:latin typeface="+mn-lt"/>
                <a:ea typeface="+mn-ea"/>
                <a:cs typeface="+mn-cs"/>
              </a:rPr>
              <a:t>URL: https://azure.microsoft.com/en-us/documentation/articles/azure-security-disk-encryption/</a:t>
            </a:r>
            <a:r>
              <a:rPr lang="en-US" dirty="0"/>
              <a:t> </a:t>
            </a:r>
          </a:p>
          <a:p>
            <a:endParaRPr lang="en-US" b="1" dirty="0"/>
          </a:p>
        </p:txBody>
      </p:sp>
      <p:sp>
        <p:nvSpPr>
          <p:cNvPr id="4" name="Slide Number Placeholder 3"/>
          <p:cNvSpPr>
            <a:spLocks noGrp="1"/>
          </p:cNvSpPr>
          <p:nvPr>
            <p:ph type="sldNum" sz="quarter" idx="10"/>
          </p:nvPr>
        </p:nvSpPr>
        <p:spPr/>
        <p:txBody>
          <a:bodyPr/>
          <a:lstStyle/>
          <a:p>
            <a:fld id="{40B1AD7A-8DF3-4DCE-960D-1DF5B9856ADB}" type="slidenum">
              <a:rPr lang="en-US" smtClean="0"/>
              <a:t>7</a:t>
            </a:fld>
            <a:endParaRPr lang="en-US"/>
          </a:p>
        </p:txBody>
      </p:sp>
    </p:spTree>
    <p:extLst>
      <p:ext uri="{BB962C8B-B14F-4D97-AF65-F5344CB8AC3E}">
        <p14:creationId xmlns:p14="http://schemas.microsoft.com/office/powerpoint/2010/main" val="1682498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lnSpc>
                <a:spcPct val="115000"/>
              </a:lnSpc>
              <a:spcAft>
                <a:spcPts val="1057"/>
              </a:spcAft>
              <a:defRPr/>
            </a:pPr>
            <a:r>
              <a:rPr lang="en-US" b="1" dirty="0"/>
              <a:t>Azure Security Center </a:t>
            </a:r>
            <a:r>
              <a:rPr lang="en-US" dirty="0"/>
              <a:t>provides a unified view of your security state, so your team and/or your organization’s security specialists can get the information they need to evaluate risk across the workloads they run in the cloud.  Based on customizable policy, the service can provide recommendations. For example, the policy might be that all web applications should be protected by a web application firewall. If so, the Azure Security Center will automatically detect when web apps you host in Azure don’t have a web application firewall configured, and provide a quick and direct workflow to get a firewall from one of our partners deployed and configured.</a:t>
            </a:r>
          </a:p>
          <a:p>
            <a:pPr defTabSz="966612">
              <a:lnSpc>
                <a:spcPct val="115000"/>
              </a:lnSpc>
              <a:spcAft>
                <a:spcPts val="1057"/>
              </a:spcAft>
              <a:defRPr/>
            </a:pPr>
            <a:endParaRPr lang="en-US" sz="1200" kern="1200" dirty="0">
              <a:solidFill>
                <a:schemeClr val="tx1"/>
              </a:solidFill>
              <a:effectLst/>
              <a:latin typeface="Segoe UI Light" pitchFamily="34" charset="0"/>
              <a:ea typeface="+mn-ea"/>
              <a:cs typeface="+mn-cs"/>
            </a:endParaRPr>
          </a:p>
          <a:p>
            <a:pPr defTabSz="966612">
              <a:lnSpc>
                <a:spcPct val="115000"/>
              </a:lnSpc>
              <a:spcAft>
                <a:spcPts val="1057"/>
              </a:spcAft>
              <a:defRPr/>
            </a:pPr>
            <a:r>
              <a:rPr lang="en-US" dirty="0"/>
              <a:t>Of course, even with the best possible protection in place, attackers will still try to compromise systems. To address this problem and adopt an “assume breach” mindset, the Azure Security Center uses advanced analytics, including machine learning, along with Microsoft’s global threat intelligence network to look for and alert on attacks. Signals are automatically collected from your Azure resources, the network, and integrated security partner solutions and analyzed to identify cyber-attacks that might otherwise go undetected. Should an incident occur, security alerts offer insights into the attack and suggest ways to remediate and recover quickly. Security data and alerts can also be piped to existing Security Information and Events Management (SIEM) systems your organization has already purchased and is using on-premises. </a:t>
            </a:r>
          </a:p>
          <a:p>
            <a:pPr defTabSz="966612">
              <a:lnSpc>
                <a:spcPct val="115000"/>
              </a:lnSpc>
              <a:spcAft>
                <a:spcPts val="1057"/>
              </a:spcAft>
              <a:defRPr/>
            </a:pPr>
            <a:endParaRPr lang="en-US" sz="1200" kern="1200" dirty="0">
              <a:solidFill>
                <a:schemeClr val="tx1"/>
              </a:solidFill>
              <a:effectLst/>
              <a:latin typeface="Segoe UI Light" pitchFamily="34" charset="0"/>
              <a:ea typeface="+mn-ea"/>
              <a:cs typeface="+mn-cs"/>
            </a:endParaRPr>
          </a:p>
          <a:p>
            <a:pPr defTabSz="966612">
              <a:lnSpc>
                <a:spcPct val="115000"/>
              </a:lnSpc>
              <a:spcAft>
                <a:spcPts val="1057"/>
              </a:spcAft>
              <a:defRPr/>
            </a:pPr>
            <a:r>
              <a:rPr lang="en-US" dirty="0"/>
              <a:t>No other cloud vendor provides the depth and breadth of these capabilities, and they are going to enable you to build even more secure applications in the cloud.</a:t>
            </a:r>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40B1AD7A-8DF3-4DCE-960D-1DF5B9856ADB}" type="slidenum">
              <a:rPr lang="en-US" smtClean="0"/>
              <a:t>8</a:t>
            </a:fld>
            <a:endParaRPr lang="en-US"/>
          </a:p>
        </p:txBody>
      </p:sp>
    </p:spTree>
    <p:extLst>
      <p:ext uri="{BB962C8B-B14F-4D97-AF65-F5344CB8AC3E}">
        <p14:creationId xmlns:p14="http://schemas.microsoft.com/office/powerpoint/2010/main" val="3552601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Everything here assumes</a:t>
            </a:r>
            <a:r>
              <a:rPr lang="en-US" baseline="0" dirty="0"/>
              <a:t> RM</a:t>
            </a:r>
            <a:endParaRPr lang="en-US" dirty="0"/>
          </a:p>
        </p:txBody>
      </p:sp>
      <p:sp>
        <p:nvSpPr>
          <p:cNvPr id="4" name="Slide Number Placeholder 3"/>
          <p:cNvSpPr>
            <a:spLocks noGrp="1"/>
          </p:cNvSpPr>
          <p:nvPr>
            <p:ph type="sldNum" sz="quarter" idx="10"/>
          </p:nvPr>
        </p:nvSpPr>
        <p:spPr/>
        <p:txBody>
          <a:bodyPr/>
          <a:lstStyle/>
          <a:p>
            <a:fld id="{EA6F6889-7E1A-4761-B745-3D7C76F2FBE2}" type="slidenum">
              <a:rPr lang="en-US" smtClean="0"/>
              <a:t>9</a:t>
            </a:fld>
            <a:endParaRPr lang="en-US"/>
          </a:p>
        </p:txBody>
      </p:sp>
    </p:spTree>
    <p:extLst>
      <p:ext uri="{BB962C8B-B14F-4D97-AF65-F5344CB8AC3E}">
        <p14:creationId xmlns:p14="http://schemas.microsoft.com/office/powerpoint/2010/main" val="1274276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clear up some common misconceptions</a:t>
            </a:r>
            <a:r>
              <a:rPr lang="en-US" baseline="0" dirty="0"/>
              <a:t> heard when comparing IAAS on Azure to </a:t>
            </a:r>
            <a:r>
              <a:rPr lang="en-US" baseline="0" dirty="0" err="1"/>
              <a:t>Onpremises</a:t>
            </a:r>
            <a:r>
              <a:rPr lang="en-US" baseline="0" dirty="0"/>
              <a:t> workloads, co-</a:t>
            </a:r>
            <a:r>
              <a:rPr lang="en-US" baseline="0" dirty="0" err="1"/>
              <a:t>hosters</a:t>
            </a:r>
            <a:r>
              <a:rPr lang="en-US" baseline="0" dirty="0"/>
              <a:t> or managed service providers.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13</a:t>
            </a:fld>
            <a:endParaRPr lang="en-US"/>
          </a:p>
        </p:txBody>
      </p:sp>
    </p:spTree>
    <p:extLst>
      <p:ext uri="{BB962C8B-B14F-4D97-AF65-F5344CB8AC3E}">
        <p14:creationId xmlns:p14="http://schemas.microsoft.com/office/powerpoint/2010/main" val="1587093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Understanding and using Availability sets is</a:t>
            </a:r>
            <a:r>
              <a:rPr lang="en-US" baseline="0" dirty="0"/>
              <a:t> the first step in creating redundant VM Solutions, By having Availability Sets you will protect yourself for outages due to planned Azure maintenance.  </a:t>
            </a:r>
            <a:r>
              <a:rPr lang="en-US" dirty="0"/>
              <a:t>To provide redundancy to your solution, we recommend that you group two or more virtual machines in an Availability Set. This configuration ensures that during either a planned or unplanned maintenance event, at least one virtual machine will be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For multi tiered solutions you should configure each tier in a separate availability set</a:t>
            </a:r>
            <a:r>
              <a:rPr lang="en-US" dirty="0"/>
              <a:t>. By configuring at least two virtual machines in an Availability Set for each tier, you guarantee that at least one virtual machine in each tier will be available during maintenance</a:t>
            </a:r>
            <a:r>
              <a:rPr lang="en-US" baseline="0" dirty="0"/>
              <a:t> events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Combine the Azure Load Balancer with an Availability Set to get the most application resiliency. The Azure Load Balancer distributes traffic between multiple virtual machines. For our Standard tier virtual machines, the Azure Load Balancer is included. Note that not all virtual machine tiers include the Azure Load Balancer</a:t>
            </a:r>
          </a:p>
          <a:p>
            <a:endParaRPr lang="en-US" dirty="0"/>
          </a:p>
          <a:p>
            <a:r>
              <a:rPr lang="en-US" dirty="0"/>
              <a:t>In the future Azure will start offering Availability Zones which will allow you to extend the Availability Set across two data </a:t>
            </a:r>
            <a:r>
              <a:rPr lang="en-US" dirty="0" err="1"/>
              <a:t>centres</a:t>
            </a:r>
            <a:r>
              <a:rPr lang="en-US" dirty="0"/>
              <a:t> (provided that the</a:t>
            </a:r>
            <a:r>
              <a:rPr lang="en-US" baseline="0" dirty="0"/>
              <a:t> latency between them is below 2 </a:t>
            </a:r>
            <a:r>
              <a:rPr lang="en-US" baseline="0" dirty="0" err="1"/>
              <a:t>msec</a:t>
            </a:r>
            <a:r>
              <a:rPr lang="en-US" baseline="0" dirty="0"/>
              <a:t>)</a:t>
            </a:r>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15</a:t>
            </a:fld>
            <a:endParaRPr lang="en-US"/>
          </a:p>
        </p:txBody>
      </p:sp>
    </p:spTree>
    <p:extLst>
      <p:ext uri="{BB962C8B-B14F-4D97-AF65-F5344CB8AC3E}">
        <p14:creationId xmlns:p14="http://schemas.microsoft.com/office/powerpoint/2010/main" val="1628025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Segoe UI" pitchFamily="34" charset="0"/>
                <a:ea typeface="+mn-ea"/>
                <a:cs typeface="+mn-cs"/>
              </a:rPr>
              <a:t>When deploying virtual machines where more than one VM will service a workload such as a set of web servers or domain controllers it is highly recommended to create them in an availability set.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Segoe UI"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Segoe UI" pitchFamily="34" charset="0"/>
                <a:ea typeface="+mn-ea"/>
                <a:cs typeface="+mn-cs"/>
              </a:rPr>
              <a:t>By</a:t>
            </a:r>
            <a:r>
              <a:rPr lang="en-US" sz="1200" kern="1200" baseline="0" dirty="0">
                <a:solidFill>
                  <a:schemeClr val="tx1"/>
                </a:solidFill>
                <a:effectLst/>
                <a:latin typeface="Segoe UI" pitchFamily="34" charset="0"/>
                <a:ea typeface="+mn-ea"/>
                <a:cs typeface="+mn-cs"/>
              </a:rPr>
              <a:t> doing so, </a:t>
            </a:r>
            <a:r>
              <a:rPr lang="en-US" sz="1200" kern="1200" dirty="0">
                <a:solidFill>
                  <a:schemeClr val="tx1"/>
                </a:solidFill>
                <a:effectLst/>
                <a:latin typeface="Segoe UI" pitchFamily="34" charset="0"/>
                <a:ea typeface="+mn-ea"/>
                <a:cs typeface="+mn-cs"/>
              </a:rPr>
              <a:t>Azure has some basic knowledge about the structure of your application topology.</a:t>
            </a:r>
            <a:r>
              <a:rPr lang="en-US" sz="1200" kern="1200" baseline="0" dirty="0">
                <a:solidFill>
                  <a:schemeClr val="tx1"/>
                </a:solidFill>
                <a:effectLst/>
                <a:latin typeface="Segoe UI" pitchFamily="34" charset="0"/>
                <a:ea typeface="+mn-ea"/>
                <a:cs typeface="+mn-cs"/>
              </a:rPr>
              <a:t>  </a:t>
            </a:r>
            <a:r>
              <a:rPr lang="en-US" sz="1200" kern="1200" dirty="0">
                <a:solidFill>
                  <a:schemeClr val="tx1"/>
                </a:solidFill>
                <a:effectLst/>
                <a:latin typeface="Segoe UI" pitchFamily="34" charset="0"/>
                <a:ea typeface="+mn-ea"/>
                <a:cs typeface="+mn-cs"/>
              </a:rPr>
              <a:t>When updating the underlying host,</a:t>
            </a:r>
            <a:r>
              <a:rPr lang="en-US" sz="1200" kern="1200" baseline="0" dirty="0">
                <a:solidFill>
                  <a:schemeClr val="tx1"/>
                </a:solidFill>
                <a:effectLst/>
                <a:latin typeface="Segoe UI" pitchFamily="34" charset="0"/>
                <a:ea typeface="+mn-ea"/>
                <a:cs typeface="+mn-cs"/>
              </a:rPr>
              <a:t> </a:t>
            </a:r>
            <a:r>
              <a:rPr lang="en-US" sz="1200" kern="1200" dirty="0">
                <a:solidFill>
                  <a:schemeClr val="tx1"/>
                </a:solidFill>
                <a:effectLst/>
                <a:latin typeface="Segoe UI" pitchFamily="34" charset="0"/>
                <a:ea typeface="+mn-ea"/>
                <a:cs typeface="+mn-cs"/>
              </a:rPr>
              <a:t>Azure will perform</a:t>
            </a:r>
            <a:r>
              <a:rPr lang="en-US" sz="1200" kern="1200" baseline="0" dirty="0">
                <a:solidFill>
                  <a:schemeClr val="tx1"/>
                </a:solidFill>
                <a:effectLst/>
                <a:latin typeface="Segoe UI" pitchFamily="34" charset="0"/>
                <a:ea typeface="+mn-ea"/>
                <a:cs typeface="+mn-cs"/>
              </a:rPr>
              <a:t> </a:t>
            </a:r>
            <a:r>
              <a:rPr lang="en-US" sz="1200" kern="1200" dirty="0">
                <a:solidFill>
                  <a:schemeClr val="tx1"/>
                </a:solidFill>
                <a:effectLst/>
                <a:latin typeface="Segoe UI" pitchFamily="34" charset="0"/>
                <a:ea typeface="+mn-ea"/>
                <a:cs typeface="+mn-cs"/>
              </a:rPr>
              <a:t>rolling updates</a:t>
            </a:r>
            <a:r>
              <a:rPr lang="en-US" sz="1200" kern="1200" baseline="0" dirty="0">
                <a:solidFill>
                  <a:schemeClr val="tx1"/>
                </a:solidFill>
                <a:effectLst/>
                <a:latin typeface="Segoe UI" pitchFamily="34" charset="0"/>
                <a:ea typeface="+mn-ea"/>
                <a:cs typeface="+mn-cs"/>
              </a:rPr>
              <a:t> across the instances in the available set, taking down only </a:t>
            </a:r>
            <a:r>
              <a:rPr lang="en-US" sz="1200" kern="1200" dirty="0">
                <a:solidFill>
                  <a:schemeClr val="tx1"/>
                </a:solidFill>
                <a:effectLst/>
                <a:latin typeface="Segoe UI" pitchFamily="34" charset="0"/>
                <a:ea typeface="+mn-ea"/>
                <a:cs typeface="+mn-cs"/>
              </a:rPr>
              <a:t>a portion of your servers for the actual update.</a:t>
            </a:r>
          </a:p>
          <a:p>
            <a:endParaRPr lang="en-US" sz="1200" kern="1200" dirty="0">
              <a:solidFill>
                <a:schemeClr val="tx1"/>
              </a:solidFill>
              <a:effectLst/>
              <a:latin typeface="Segoe UI" pitchFamily="34" charset="0"/>
              <a:ea typeface="+mn-ea"/>
              <a:cs typeface="+mn-cs"/>
            </a:endParaRPr>
          </a:p>
          <a:p>
            <a:r>
              <a:rPr lang="en-US" sz="1200" kern="1200" dirty="0">
                <a:solidFill>
                  <a:schemeClr val="tx1"/>
                </a:solidFill>
                <a:effectLst/>
                <a:latin typeface="Segoe UI" pitchFamily="34" charset="0"/>
                <a:ea typeface="+mn-ea"/>
                <a:cs typeface="+mn-cs"/>
              </a:rPr>
              <a:t>&lt;click&gt;</a:t>
            </a:r>
          </a:p>
          <a:p>
            <a:r>
              <a:rPr lang="en-US" sz="1200" kern="1200" dirty="0">
                <a:solidFill>
                  <a:schemeClr val="tx1"/>
                </a:solidFill>
                <a:effectLst/>
                <a:latin typeface="Segoe UI" pitchFamily="34" charset="0"/>
                <a:ea typeface="+mn-ea"/>
                <a:cs typeface="+mn-cs"/>
              </a:rPr>
              <a:t> </a:t>
            </a:r>
          </a:p>
          <a:p>
            <a:r>
              <a:rPr lang="en-US" sz="1200" kern="1200" dirty="0">
                <a:solidFill>
                  <a:schemeClr val="tx1"/>
                </a:solidFill>
                <a:effectLst/>
                <a:latin typeface="Segoe UI" pitchFamily="34" charset="0"/>
                <a:ea typeface="+mn-ea"/>
                <a:cs typeface="+mn-cs"/>
              </a:rPr>
              <a:t>Putting VMs in an availability also tells Azure to provision</a:t>
            </a:r>
            <a:r>
              <a:rPr lang="en-US" sz="1200" kern="1200" baseline="0" dirty="0">
                <a:solidFill>
                  <a:schemeClr val="tx1"/>
                </a:solidFill>
                <a:effectLst/>
                <a:latin typeface="Segoe UI" pitchFamily="34" charset="0"/>
                <a:ea typeface="+mn-ea"/>
                <a:cs typeface="+mn-cs"/>
              </a:rPr>
              <a:t> the VM’s</a:t>
            </a:r>
            <a:r>
              <a:rPr lang="en-US" sz="1200" kern="1200" dirty="0">
                <a:solidFill>
                  <a:schemeClr val="tx1"/>
                </a:solidFill>
                <a:effectLst/>
                <a:latin typeface="Segoe UI" pitchFamily="34" charset="0"/>
                <a:ea typeface="+mn-ea"/>
                <a:cs typeface="+mn-cs"/>
              </a:rPr>
              <a:t> on separate physical racks in the data center so your servers have physical redundancy at the server, power and network level.  If a failure even at the rack level occurs,</a:t>
            </a:r>
            <a:r>
              <a:rPr lang="en-US" sz="1200" kern="1200" baseline="0" dirty="0">
                <a:solidFill>
                  <a:schemeClr val="tx1"/>
                </a:solidFill>
                <a:effectLst/>
                <a:latin typeface="Segoe UI" pitchFamily="34" charset="0"/>
                <a:ea typeface="+mn-ea"/>
                <a:cs typeface="+mn-cs"/>
              </a:rPr>
              <a:t> </a:t>
            </a:r>
            <a:r>
              <a:rPr lang="en-US" sz="1200" kern="1200" dirty="0">
                <a:solidFill>
                  <a:schemeClr val="tx1"/>
                </a:solidFill>
                <a:effectLst/>
                <a:latin typeface="Segoe UI" pitchFamily="34" charset="0"/>
                <a:ea typeface="+mn-ea"/>
                <a:cs typeface="+mn-cs"/>
              </a:rPr>
              <a:t>a minimum of half of your applications servers will still be available on separate physical hardware.</a:t>
            </a:r>
          </a:p>
          <a:p>
            <a:endParaRPr lang="en-US" sz="1200" kern="1200" dirty="0">
              <a:solidFill>
                <a:schemeClr val="tx1"/>
              </a:solidFill>
              <a:effectLst/>
              <a:latin typeface="Segoe UI" pitchFamily="34" charset="0"/>
              <a:ea typeface="+mn-ea"/>
              <a:cs typeface="+mn-cs"/>
            </a:endParaRPr>
          </a:p>
          <a:p>
            <a:r>
              <a:rPr lang="en-US" sz="1200" kern="1200" dirty="0">
                <a:solidFill>
                  <a:schemeClr val="tx1"/>
                </a:solidFill>
                <a:effectLst/>
                <a:latin typeface="Segoe UI" pitchFamily="34" charset="0"/>
                <a:ea typeface="+mn-ea"/>
                <a:cs typeface="+mn-cs"/>
              </a:rPr>
              <a:t>Shown</a:t>
            </a:r>
            <a:r>
              <a:rPr lang="en-US" sz="1200" kern="1200" baseline="0" dirty="0">
                <a:solidFill>
                  <a:schemeClr val="tx1"/>
                </a:solidFill>
                <a:effectLst/>
                <a:latin typeface="Segoe UI" pitchFamily="34" charset="0"/>
                <a:ea typeface="+mn-ea"/>
                <a:cs typeface="+mn-cs"/>
              </a:rPr>
              <a:t> here is what we call a Fault Domain in Azure.  A Fault Domain isolates virtual machine instances for faults.</a:t>
            </a:r>
          </a:p>
          <a:p>
            <a:r>
              <a:rPr lang="en-US" sz="1200" kern="1200" dirty="0">
                <a:solidFill>
                  <a:schemeClr val="tx1"/>
                </a:solidFill>
                <a:effectLst/>
                <a:latin typeface="Segoe UI" pitchFamily="34" charset="0"/>
                <a:ea typeface="+mn-ea"/>
                <a:cs typeface="+mn-cs"/>
              </a:rPr>
              <a:t> </a:t>
            </a:r>
          </a:p>
          <a:p>
            <a:r>
              <a:rPr lang="en-US" sz="1200" kern="1200" dirty="0">
                <a:solidFill>
                  <a:schemeClr val="tx1"/>
                </a:solidFill>
                <a:effectLst/>
                <a:latin typeface="Segoe UI" pitchFamily="34" charset="0"/>
                <a:ea typeface="+mn-ea"/>
                <a:cs typeface="+mn-cs"/>
              </a:rPr>
              <a:t>To achieve the 99.95% SLA Availability Sets are required.</a:t>
            </a:r>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16</a:t>
            </a:fld>
            <a:endParaRPr lang="en-US"/>
          </a:p>
        </p:txBody>
      </p:sp>
    </p:spTree>
    <p:extLst>
      <p:ext uri="{BB962C8B-B14F-4D97-AF65-F5344CB8AC3E}">
        <p14:creationId xmlns:p14="http://schemas.microsoft.com/office/powerpoint/2010/main" val="3569603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Azure SQL Database Premium enables replication to up to 4 regions worldwide. </a:t>
            </a:r>
            <a:r>
              <a:rPr lang="en-US" i="1" dirty="0"/>
              <a:t>Active geo-replication</a:t>
            </a:r>
            <a:r>
              <a:rPr lang="en-US" dirty="0"/>
              <a:t>, available for Premium databases, provides the richest solution with the least risk of data loss and the most rapid recovery time.  It extends standard geo-replication with up to 4 geo-replicated </a:t>
            </a:r>
            <a:r>
              <a:rPr lang="en-US" dirty="0" err="1"/>
              <a:t>secondaries</a:t>
            </a:r>
            <a:r>
              <a:rPr lang="en-US" dirty="0"/>
              <a:t> that are online and readable at all times, and which can also be used for load balancing or to provide low-latency access to replicated data anywhere in the world. </a:t>
            </a:r>
          </a:p>
          <a:p>
            <a:endParaRPr lang="en-US" dirty="0"/>
          </a:p>
          <a:p>
            <a:r>
              <a:rPr lang="en-US" sz="1200" kern="1200" dirty="0">
                <a:solidFill>
                  <a:schemeClr val="tx1"/>
                </a:solidFill>
                <a:latin typeface="+mn-lt"/>
                <a:ea typeface="+mn-ea"/>
                <a:cs typeface="+mn-cs"/>
              </a:rPr>
              <a:t>https://azure.microsoft.com/en-us/blog/spotlight-on-sql-database-active-geo-replication/</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The thing</a:t>
            </a:r>
            <a:r>
              <a:rPr lang="en-US" sz="1200" kern="1200" baseline="0" dirty="0">
                <a:solidFill>
                  <a:schemeClr val="tx1"/>
                </a:solidFill>
                <a:latin typeface="+mn-lt"/>
                <a:ea typeface="+mn-ea"/>
                <a:cs typeface="+mn-cs"/>
              </a:rPr>
              <a:t> to remember is that all writes need to be performed in a single region, while all reads can be performed in up to 5 regions.</a:t>
            </a:r>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22</a:t>
            </a:fld>
            <a:endParaRPr lang="en-US"/>
          </a:p>
        </p:txBody>
      </p:sp>
    </p:spTree>
    <p:extLst>
      <p:ext uri="{BB962C8B-B14F-4D97-AF65-F5344CB8AC3E}">
        <p14:creationId xmlns:p14="http://schemas.microsoft.com/office/powerpoint/2010/main" val="397262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38EC87-BF0F-4F91-9F63-1530AD3ADDBA}"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7FC468-DDDD-40B0-B6F2-AFD50A313159}" type="slidenum">
              <a:rPr lang="en-US" smtClean="0"/>
              <a:t>‹#›</a:t>
            </a:fld>
            <a:endParaRPr lang="en-US"/>
          </a:p>
        </p:txBody>
      </p:sp>
    </p:spTree>
    <p:extLst>
      <p:ext uri="{BB962C8B-B14F-4D97-AF65-F5344CB8AC3E}">
        <p14:creationId xmlns:p14="http://schemas.microsoft.com/office/powerpoint/2010/main" val="589859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38EC87-BF0F-4F91-9F63-1530AD3ADDBA}"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7FC468-DDDD-40B0-B6F2-AFD50A313159}" type="slidenum">
              <a:rPr lang="en-US" smtClean="0"/>
              <a:t>‹#›</a:t>
            </a:fld>
            <a:endParaRPr lang="en-US"/>
          </a:p>
        </p:txBody>
      </p:sp>
    </p:spTree>
    <p:extLst>
      <p:ext uri="{BB962C8B-B14F-4D97-AF65-F5344CB8AC3E}">
        <p14:creationId xmlns:p14="http://schemas.microsoft.com/office/powerpoint/2010/main" val="3347870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BF38EC87-BF0F-4F91-9F63-1530AD3ADDBA}" type="datetimeFigureOut">
              <a:rPr lang="en-US" smtClean="0"/>
              <a:t>6/2/2017</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D67FC468-DDDD-40B0-B6F2-AFD50A313159}" type="slidenum">
              <a:rPr lang="en-US" smtClean="0"/>
              <a:t>‹#›</a:t>
            </a:fld>
            <a:endParaRPr lang="en-US"/>
          </a:p>
        </p:txBody>
      </p:sp>
    </p:spTree>
    <p:extLst>
      <p:ext uri="{BB962C8B-B14F-4D97-AF65-F5344CB8AC3E}">
        <p14:creationId xmlns:p14="http://schemas.microsoft.com/office/powerpoint/2010/main" val="863430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38EC87-BF0F-4F91-9F63-1530AD3ADDBA}"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7FC468-DDDD-40B0-B6F2-AFD50A313159}" type="slidenum">
              <a:rPr lang="en-US" smtClean="0"/>
              <a:t>‹#›</a:t>
            </a:fld>
            <a:endParaRPr lang="en-US"/>
          </a:p>
        </p:txBody>
      </p:sp>
    </p:spTree>
    <p:extLst>
      <p:ext uri="{BB962C8B-B14F-4D97-AF65-F5344CB8AC3E}">
        <p14:creationId xmlns:p14="http://schemas.microsoft.com/office/powerpoint/2010/main" val="15135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BF38EC87-BF0F-4F91-9F63-1530AD3ADDBA}" type="datetimeFigureOut">
              <a:rPr lang="en-US" smtClean="0"/>
              <a:t>6/2/2017</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67FC468-DDDD-40B0-B6F2-AFD50A313159}" type="slidenum">
              <a:rPr lang="en-US" smtClean="0"/>
              <a:t>‹#›</a:t>
            </a:fld>
            <a:endParaRPr lang="en-US"/>
          </a:p>
        </p:txBody>
      </p:sp>
    </p:spTree>
    <p:extLst>
      <p:ext uri="{BB962C8B-B14F-4D97-AF65-F5344CB8AC3E}">
        <p14:creationId xmlns:p14="http://schemas.microsoft.com/office/powerpoint/2010/main" val="145770905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38EC87-BF0F-4F91-9F63-1530AD3ADDBA}" type="datetimeFigureOut">
              <a:rPr lang="en-US" smtClean="0"/>
              <a:t>6/2/2017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7FC468-DDDD-40B0-B6F2-AFD50A313159}" type="slidenum">
              <a:rPr lang="en-US" smtClean="0"/>
              <a:t>‹#›</a:t>
            </a:fld>
            <a:endParaRPr lang="en-US"/>
          </a:p>
        </p:txBody>
      </p:sp>
    </p:spTree>
    <p:extLst>
      <p:ext uri="{BB962C8B-B14F-4D97-AF65-F5344CB8AC3E}">
        <p14:creationId xmlns:p14="http://schemas.microsoft.com/office/powerpoint/2010/main" val="664793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38EC87-BF0F-4F91-9F63-1530AD3ADDBA}" type="datetimeFigureOut">
              <a:rPr lang="en-US" smtClean="0"/>
              <a:t>6/2/2017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7FC468-DDDD-40B0-B6F2-AFD50A313159}" type="slidenum">
              <a:rPr lang="en-US" smtClean="0"/>
              <a:t>‹#›</a:t>
            </a:fld>
            <a:endParaRPr lang="en-US"/>
          </a:p>
        </p:txBody>
      </p:sp>
    </p:spTree>
    <p:extLst>
      <p:ext uri="{BB962C8B-B14F-4D97-AF65-F5344CB8AC3E}">
        <p14:creationId xmlns:p14="http://schemas.microsoft.com/office/powerpoint/2010/main" val="4029807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38EC87-BF0F-4F91-9F63-1530AD3ADDBA}" type="datetimeFigureOut">
              <a:rPr lang="en-US" smtClean="0"/>
              <a:t>6/2/2017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7FC468-DDDD-40B0-B6F2-AFD50A313159}" type="slidenum">
              <a:rPr lang="en-US" smtClean="0"/>
              <a:t>‹#›</a:t>
            </a:fld>
            <a:endParaRPr lang="en-US"/>
          </a:p>
        </p:txBody>
      </p:sp>
    </p:spTree>
    <p:extLst>
      <p:ext uri="{BB962C8B-B14F-4D97-AF65-F5344CB8AC3E}">
        <p14:creationId xmlns:p14="http://schemas.microsoft.com/office/powerpoint/2010/main" val="3261661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38EC87-BF0F-4F91-9F63-1530AD3ADDBA}" type="datetimeFigureOut">
              <a:rPr lang="en-US" smtClean="0"/>
              <a:t>6/2/2017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7FC468-DDDD-40B0-B6F2-AFD50A313159}" type="slidenum">
              <a:rPr lang="en-US" smtClean="0"/>
              <a:t>‹#›</a:t>
            </a:fld>
            <a:endParaRPr lang="en-US"/>
          </a:p>
        </p:txBody>
      </p:sp>
    </p:spTree>
    <p:extLst>
      <p:ext uri="{BB962C8B-B14F-4D97-AF65-F5344CB8AC3E}">
        <p14:creationId xmlns:p14="http://schemas.microsoft.com/office/powerpoint/2010/main" val="272818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38EC87-BF0F-4F91-9F63-1530AD3ADDBA}" type="datetimeFigureOut">
              <a:rPr lang="en-US" smtClean="0"/>
              <a:t>6/2/2017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7FC468-DDDD-40B0-B6F2-AFD50A313159}" type="slidenum">
              <a:rPr lang="en-US" smtClean="0"/>
              <a:t>‹#›</a:t>
            </a:fld>
            <a:endParaRPr lang="en-US"/>
          </a:p>
        </p:txBody>
      </p:sp>
    </p:spTree>
    <p:extLst>
      <p:ext uri="{BB962C8B-B14F-4D97-AF65-F5344CB8AC3E}">
        <p14:creationId xmlns:p14="http://schemas.microsoft.com/office/powerpoint/2010/main" val="2758445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38EC87-BF0F-4F91-9F63-1530AD3ADDBA}" type="datetimeFigureOut">
              <a:rPr lang="en-US" smtClean="0"/>
              <a:t>6/2/2017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7FC468-DDDD-40B0-B6F2-AFD50A313159}" type="slidenum">
              <a:rPr lang="en-US" smtClean="0"/>
              <a:t>‹#›</a:t>
            </a:fld>
            <a:endParaRPr lang="en-US"/>
          </a:p>
        </p:txBody>
      </p:sp>
    </p:spTree>
    <p:extLst>
      <p:ext uri="{BB962C8B-B14F-4D97-AF65-F5344CB8AC3E}">
        <p14:creationId xmlns:p14="http://schemas.microsoft.com/office/powerpoint/2010/main" val="1795339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BF38EC87-BF0F-4F91-9F63-1530AD3ADDBA}" type="datetimeFigureOut">
              <a:rPr lang="en-US" smtClean="0"/>
              <a:t>6/2/2017</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67FC468-DDDD-40B0-B6F2-AFD50A313159}" type="slidenum">
              <a:rPr lang="en-US" smtClean="0"/>
              <a:t>‹#›</a:t>
            </a:fld>
            <a:endParaRPr lang="en-US"/>
          </a:p>
        </p:txBody>
      </p:sp>
    </p:spTree>
    <p:extLst>
      <p:ext uri="{BB962C8B-B14F-4D97-AF65-F5344CB8AC3E}">
        <p14:creationId xmlns:p14="http://schemas.microsoft.com/office/powerpoint/2010/main" val="1194906146"/>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13" Type="http://schemas.microsoft.com/office/2007/relationships/diagramDrawing" Target="../diagrams/drawing7.xml"/><Relationship Id="rId3" Type="http://schemas.openxmlformats.org/officeDocument/2006/relationships/diagramLayout" Target="../diagrams/layout6.xml"/><Relationship Id="rId7" Type="http://schemas.openxmlformats.org/officeDocument/2006/relationships/image" Target="../media/image12.png"/><Relationship Id="rId12" Type="http://schemas.openxmlformats.org/officeDocument/2006/relationships/diagramColors" Target="../diagrams/colors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openxmlformats.org/officeDocument/2006/relationships/diagramQuickStyle" Target="../diagrams/quickStyle7.xml"/><Relationship Id="rId5" Type="http://schemas.openxmlformats.org/officeDocument/2006/relationships/diagramColors" Target="../diagrams/colors6.xml"/><Relationship Id="rId10" Type="http://schemas.openxmlformats.org/officeDocument/2006/relationships/diagramLayout" Target="../diagrams/layout7.xml"/><Relationship Id="rId4" Type="http://schemas.openxmlformats.org/officeDocument/2006/relationships/diagramQuickStyle" Target="../diagrams/quickStyle6.xml"/><Relationship Id="rId9" Type="http://schemas.openxmlformats.org/officeDocument/2006/relationships/diagramData" Target="../diagrams/data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diagramData" Target="../diagrams/data19.xml"/><Relationship Id="rId13" Type="http://schemas.openxmlformats.org/officeDocument/2006/relationships/image" Target="../media/image16.png"/><Relationship Id="rId3" Type="http://schemas.openxmlformats.org/officeDocument/2006/relationships/diagramData" Target="../diagrams/data18.xml"/><Relationship Id="rId7" Type="http://schemas.microsoft.com/office/2007/relationships/diagramDrawing" Target="../diagrams/drawing18.xml"/><Relationship Id="rId12" Type="http://schemas.microsoft.com/office/2007/relationships/diagramDrawing" Target="../diagrams/drawing19.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18.xml"/><Relationship Id="rId11" Type="http://schemas.openxmlformats.org/officeDocument/2006/relationships/diagramColors" Target="../diagrams/colors19.xml"/><Relationship Id="rId5" Type="http://schemas.openxmlformats.org/officeDocument/2006/relationships/diagramQuickStyle" Target="../diagrams/quickStyle18.xml"/><Relationship Id="rId10" Type="http://schemas.openxmlformats.org/officeDocument/2006/relationships/diagramQuickStyle" Target="../diagrams/quickStyle19.xml"/><Relationship Id="rId4" Type="http://schemas.openxmlformats.org/officeDocument/2006/relationships/diagramLayout" Target="../diagrams/layout18.xml"/><Relationship Id="rId9" Type="http://schemas.openxmlformats.org/officeDocument/2006/relationships/diagramLayout" Target="../diagrams/layout19.xml"/></Relationships>
</file>

<file path=ppt/slides/_rels/slide2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0.xml"/><Relationship Id="rId11" Type="http://schemas.openxmlformats.org/officeDocument/2006/relationships/image" Target="../media/image20.png"/><Relationship Id="rId5" Type="http://schemas.openxmlformats.org/officeDocument/2006/relationships/diagramQuickStyle" Target="../diagrams/quickStyle20.xml"/><Relationship Id="rId10" Type="http://schemas.openxmlformats.org/officeDocument/2006/relationships/image" Target="../media/image19.png"/><Relationship Id="rId4" Type="http://schemas.openxmlformats.org/officeDocument/2006/relationships/diagramLayout" Target="../diagrams/layout20.xml"/><Relationship Id="rId9" Type="http://schemas.openxmlformats.org/officeDocument/2006/relationships/image" Target="../media/image18.png"/></Relationships>
</file>

<file path=ppt/slides/_rels/slide2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3.xml"/><Relationship Id="rId7" Type="http://schemas.openxmlformats.org/officeDocument/2006/relationships/image" Target="../media/image22.png"/><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9.xml.rels><?xml version="1.0" encoding="UTF-8" standalone="yes"?>
<Relationships xmlns="http://schemas.openxmlformats.org/package/2006/relationships"><Relationship Id="rId13" Type="http://schemas.openxmlformats.org/officeDocument/2006/relationships/image" Target="../media/image33.png"/><Relationship Id="rId18" Type="http://schemas.openxmlformats.org/officeDocument/2006/relationships/image" Target="../media/image38.png"/><Relationship Id="rId26" Type="http://schemas.openxmlformats.org/officeDocument/2006/relationships/image" Target="../media/image46.png"/><Relationship Id="rId39" Type="http://schemas.openxmlformats.org/officeDocument/2006/relationships/image" Target="../media/image59.png"/><Relationship Id="rId21" Type="http://schemas.openxmlformats.org/officeDocument/2006/relationships/image" Target="../media/image41.png"/><Relationship Id="rId34" Type="http://schemas.openxmlformats.org/officeDocument/2006/relationships/image" Target="../media/image54.png"/><Relationship Id="rId42" Type="http://schemas.openxmlformats.org/officeDocument/2006/relationships/image" Target="../media/image62.png"/><Relationship Id="rId47" Type="http://schemas.openxmlformats.org/officeDocument/2006/relationships/image" Target="../media/image67.png"/><Relationship Id="rId50" Type="http://schemas.openxmlformats.org/officeDocument/2006/relationships/image" Target="../media/image70.png"/><Relationship Id="rId7" Type="http://schemas.openxmlformats.org/officeDocument/2006/relationships/image" Target="../media/image27.png"/><Relationship Id="rId2" Type="http://schemas.openxmlformats.org/officeDocument/2006/relationships/notesSlide" Target="../notesSlides/notesSlide14.xml"/><Relationship Id="rId16" Type="http://schemas.openxmlformats.org/officeDocument/2006/relationships/image" Target="../media/image36.png"/><Relationship Id="rId29" Type="http://schemas.openxmlformats.org/officeDocument/2006/relationships/image" Target="../media/image49.png"/><Relationship Id="rId11" Type="http://schemas.openxmlformats.org/officeDocument/2006/relationships/image" Target="../media/image31.png"/><Relationship Id="rId24" Type="http://schemas.openxmlformats.org/officeDocument/2006/relationships/image" Target="../media/image44.png"/><Relationship Id="rId32" Type="http://schemas.openxmlformats.org/officeDocument/2006/relationships/image" Target="../media/image52.png"/><Relationship Id="rId37" Type="http://schemas.openxmlformats.org/officeDocument/2006/relationships/image" Target="../media/image57.png"/><Relationship Id="rId40" Type="http://schemas.openxmlformats.org/officeDocument/2006/relationships/image" Target="../media/image60.png"/><Relationship Id="rId45" Type="http://schemas.openxmlformats.org/officeDocument/2006/relationships/image" Target="../media/image65.png"/><Relationship Id="rId53" Type="http://schemas.openxmlformats.org/officeDocument/2006/relationships/image" Target="../media/image73.png"/><Relationship Id="rId5" Type="http://schemas.openxmlformats.org/officeDocument/2006/relationships/image" Target="../media/image25.png"/><Relationship Id="rId10" Type="http://schemas.openxmlformats.org/officeDocument/2006/relationships/image" Target="../media/image30.png"/><Relationship Id="rId19" Type="http://schemas.openxmlformats.org/officeDocument/2006/relationships/image" Target="../media/image39.png"/><Relationship Id="rId31" Type="http://schemas.openxmlformats.org/officeDocument/2006/relationships/image" Target="../media/image51.png"/><Relationship Id="rId44" Type="http://schemas.openxmlformats.org/officeDocument/2006/relationships/image" Target="../media/image64.png"/><Relationship Id="rId52" Type="http://schemas.openxmlformats.org/officeDocument/2006/relationships/image" Target="../media/image72.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 Id="rId22" Type="http://schemas.openxmlformats.org/officeDocument/2006/relationships/image" Target="../media/image42.png"/><Relationship Id="rId27" Type="http://schemas.openxmlformats.org/officeDocument/2006/relationships/image" Target="../media/image47.png"/><Relationship Id="rId30" Type="http://schemas.openxmlformats.org/officeDocument/2006/relationships/image" Target="../media/image50.png"/><Relationship Id="rId35" Type="http://schemas.openxmlformats.org/officeDocument/2006/relationships/image" Target="../media/image55.png"/><Relationship Id="rId43" Type="http://schemas.openxmlformats.org/officeDocument/2006/relationships/image" Target="../media/image63.png"/><Relationship Id="rId48" Type="http://schemas.openxmlformats.org/officeDocument/2006/relationships/image" Target="../media/image68.png"/><Relationship Id="rId8" Type="http://schemas.openxmlformats.org/officeDocument/2006/relationships/image" Target="../media/image28.png"/><Relationship Id="rId51" Type="http://schemas.openxmlformats.org/officeDocument/2006/relationships/image" Target="../media/image71.png"/><Relationship Id="rId3" Type="http://schemas.openxmlformats.org/officeDocument/2006/relationships/image" Target="../media/image23.png"/><Relationship Id="rId12" Type="http://schemas.openxmlformats.org/officeDocument/2006/relationships/image" Target="../media/image32.png"/><Relationship Id="rId17" Type="http://schemas.openxmlformats.org/officeDocument/2006/relationships/image" Target="../media/image37.png"/><Relationship Id="rId25" Type="http://schemas.openxmlformats.org/officeDocument/2006/relationships/image" Target="../media/image45.png"/><Relationship Id="rId33" Type="http://schemas.openxmlformats.org/officeDocument/2006/relationships/image" Target="../media/image53.png"/><Relationship Id="rId38" Type="http://schemas.openxmlformats.org/officeDocument/2006/relationships/image" Target="../media/image58.png"/><Relationship Id="rId46" Type="http://schemas.openxmlformats.org/officeDocument/2006/relationships/image" Target="../media/image66.png"/><Relationship Id="rId20" Type="http://schemas.openxmlformats.org/officeDocument/2006/relationships/image" Target="../media/image40.png"/><Relationship Id="rId41" Type="http://schemas.openxmlformats.org/officeDocument/2006/relationships/image" Target="../media/image61.png"/><Relationship Id="rId54" Type="http://schemas.openxmlformats.org/officeDocument/2006/relationships/image" Target="../media/image74.png"/><Relationship Id="rId1" Type="http://schemas.openxmlformats.org/officeDocument/2006/relationships/slideLayout" Target="../slideLayouts/slideLayout7.xml"/><Relationship Id="rId6" Type="http://schemas.openxmlformats.org/officeDocument/2006/relationships/image" Target="../media/image26.png"/><Relationship Id="rId15" Type="http://schemas.openxmlformats.org/officeDocument/2006/relationships/image" Target="../media/image35.png"/><Relationship Id="rId23" Type="http://schemas.openxmlformats.org/officeDocument/2006/relationships/image" Target="../media/image43.png"/><Relationship Id="rId28" Type="http://schemas.openxmlformats.org/officeDocument/2006/relationships/image" Target="../media/image48.png"/><Relationship Id="rId36" Type="http://schemas.openxmlformats.org/officeDocument/2006/relationships/image" Target="../media/image56.png"/><Relationship Id="rId49" Type="http://schemas.openxmlformats.org/officeDocument/2006/relationships/image" Target="../media/image69.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3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000" dirty="0"/>
              <a:t>How to Maintain the Same Level of utilities in Cloud Deployments - </a:t>
            </a:r>
            <a:r>
              <a:rPr lang="en-US" sz="4000" dirty="0" err="1"/>
              <a:t>Securability</a:t>
            </a:r>
            <a:r>
              <a:rPr lang="en-US" sz="4000" dirty="0"/>
              <a:t>, Reliability and Scalability</a:t>
            </a:r>
          </a:p>
        </p:txBody>
      </p:sp>
      <p:sp>
        <p:nvSpPr>
          <p:cNvPr id="3" name="Subtitle 2"/>
          <p:cNvSpPr>
            <a:spLocks noGrp="1"/>
          </p:cNvSpPr>
          <p:nvPr>
            <p:ph type="subTitle" idx="1"/>
          </p:nvPr>
        </p:nvSpPr>
        <p:spPr/>
        <p:txBody>
          <a:bodyPr>
            <a:noAutofit/>
          </a:bodyPr>
          <a:lstStyle/>
          <a:p>
            <a:r>
              <a:rPr lang="en-US" sz="2400" dirty="0"/>
              <a:t>Denny Cherry</a:t>
            </a:r>
          </a:p>
          <a:p>
            <a:r>
              <a:rPr lang="en-US" sz="2400" dirty="0"/>
              <a:t>Principal Consultant </a:t>
            </a:r>
          </a:p>
          <a:p>
            <a:r>
              <a:rPr lang="en-US" sz="2400" dirty="0"/>
              <a:t>Denny Cherry &amp; Associates Consulting</a:t>
            </a:r>
          </a:p>
          <a:p>
            <a:r>
              <a:rPr lang="en-US" sz="2400" dirty="0"/>
              <a:t>mrdenny@dcac.co | twitter.com/mrdenny</a:t>
            </a:r>
          </a:p>
        </p:txBody>
      </p:sp>
    </p:spTree>
    <p:extLst>
      <p:ext uri="{BB962C8B-B14F-4D97-AF65-F5344CB8AC3E}">
        <p14:creationId xmlns:p14="http://schemas.microsoft.com/office/powerpoint/2010/main" val="2266367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IPs for Servers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29833712"/>
              </p:ext>
            </p:extLst>
          </p:nvPr>
        </p:nvGraphicFramePr>
        <p:xfrm>
          <a:off x="1203325" y="2011363"/>
          <a:ext cx="9783763" cy="4206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044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AC091801-FF58-4FF8-8BF1-780AF702DCC4}"/>
                                            </p:graphicEl>
                                          </p:spTgt>
                                        </p:tgtEl>
                                        <p:attrNameLst>
                                          <p:attrName>style.visibility</p:attrName>
                                        </p:attrNameLst>
                                      </p:cBhvr>
                                      <p:to>
                                        <p:strVal val="visible"/>
                                      </p:to>
                                    </p:set>
                                    <p:animEffect transition="in" filter="fade">
                                      <p:cBhvr>
                                        <p:cTn id="7" dur="1000"/>
                                        <p:tgtEl>
                                          <p:spTgt spid="4">
                                            <p:graphicEl>
                                              <a:dgm id="{AC091801-FF58-4FF8-8BF1-780AF702DCC4}"/>
                                            </p:graphicEl>
                                          </p:spTgt>
                                        </p:tgtEl>
                                      </p:cBhvr>
                                    </p:animEffect>
                                    <p:anim calcmode="lin" valueType="num">
                                      <p:cBhvr>
                                        <p:cTn id="8" dur="1000" fill="hold"/>
                                        <p:tgtEl>
                                          <p:spTgt spid="4">
                                            <p:graphicEl>
                                              <a:dgm id="{AC091801-FF58-4FF8-8BF1-780AF702DCC4}"/>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AC091801-FF58-4FF8-8BF1-780AF702DCC4}"/>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graphicEl>
                                              <a:dgm id="{DD15C0FD-45F0-4884-A280-D839BECBFD96}"/>
                                            </p:graphicEl>
                                          </p:spTgt>
                                        </p:tgtEl>
                                        <p:attrNameLst>
                                          <p:attrName>style.visibility</p:attrName>
                                        </p:attrNameLst>
                                      </p:cBhvr>
                                      <p:to>
                                        <p:strVal val="visible"/>
                                      </p:to>
                                    </p:set>
                                    <p:animEffect transition="in" filter="fade">
                                      <p:cBhvr>
                                        <p:cTn id="14" dur="1000"/>
                                        <p:tgtEl>
                                          <p:spTgt spid="4">
                                            <p:graphicEl>
                                              <a:dgm id="{DD15C0FD-45F0-4884-A280-D839BECBFD96}"/>
                                            </p:graphicEl>
                                          </p:spTgt>
                                        </p:tgtEl>
                                      </p:cBhvr>
                                    </p:animEffect>
                                    <p:anim calcmode="lin" valueType="num">
                                      <p:cBhvr>
                                        <p:cTn id="15" dur="1000" fill="hold"/>
                                        <p:tgtEl>
                                          <p:spTgt spid="4">
                                            <p:graphicEl>
                                              <a:dgm id="{DD15C0FD-45F0-4884-A280-D839BECBFD96}"/>
                                            </p:graphicEl>
                                          </p:spTgt>
                                        </p:tgtEl>
                                        <p:attrNameLst>
                                          <p:attrName>ppt_x</p:attrName>
                                        </p:attrNameLst>
                                      </p:cBhvr>
                                      <p:tavLst>
                                        <p:tav tm="0">
                                          <p:val>
                                            <p:strVal val="#ppt_x"/>
                                          </p:val>
                                        </p:tav>
                                        <p:tav tm="100000">
                                          <p:val>
                                            <p:strVal val="#ppt_x"/>
                                          </p:val>
                                        </p:tav>
                                      </p:tavLst>
                                    </p:anim>
                                    <p:anim calcmode="lin" valueType="num">
                                      <p:cBhvr>
                                        <p:cTn id="16" dur="1000" fill="hold"/>
                                        <p:tgtEl>
                                          <p:spTgt spid="4">
                                            <p:graphicEl>
                                              <a:dgm id="{DD15C0FD-45F0-4884-A280-D839BECBFD96}"/>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IPs for Servers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98102962"/>
              </p:ext>
            </p:extLst>
          </p:nvPr>
        </p:nvGraphicFramePr>
        <p:xfrm>
          <a:off x="838200" y="3163359"/>
          <a:ext cx="8424334" cy="11123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stretch>
            <a:fillRect/>
          </a:stretch>
        </p:blipFill>
        <p:spPr>
          <a:xfrm>
            <a:off x="838200" y="4504003"/>
            <a:ext cx="7877175" cy="1571625"/>
          </a:xfrm>
          <a:prstGeom prst="rect">
            <a:avLst/>
          </a:prstGeom>
        </p:spPr>
      </p:pic>
      <p:pic>
        <p:nvPicPr>
          <p:cNvPr id="6" name="Picture 5"/>
          <p:cNvPicPr>
            <a:picLocks noChangeAspect="1"/>
          </p:cNvPicPr>
          <p:nvPr/>
        </p:nvPicPr>
        <p:blipFill>
          <a:blip r:embed="rId8"/>
          <a:stretch>
            <a:fillRect/>
          </a:stretch>
        </p:blipFill>
        <p:spPr>
          <a:xfrm>
            <a:off x="9431865" y="1331091"/>
            <a:ext cx="2345267" cy="4744537"/>
          </a:xfrm>
          <a:prstGeom prst="rect">
            <a:avLst/>
          </a:prstGeom>
        </p:spPr>
      </p:pic>
      <p:graphicFrame>
        <p:nvGraphicFramePr>
          <p:cNvPr id="9" name="Content Placeholder 6"/>
          <p:cNvGraphicFramePr>
            <a:graphicFrameLocks/>
          </p:cNvGraphicFramePr>
          <p:nvPr>
            <p:extLst>
              <p:ext uri="{D42A27DB-BD31-4B8C-83A1-F6EECF244321}">
                <p14:modId xmlns:p14="http://schemas.microsoft.com/office/powerpoint/2010/main" val="2366049172"/>
              </p:ext>
            </p:extLst>
          </p:nvPr>
        </p:nvGraphicFramePr>
        <p:xfrm>
          <a:off x="838200" y="2051051"/>
          <a:ext cx="8424334" cy="111230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93785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9"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Availability in Azure</a:t>
            </a:r>
          </a:p>
        </p:txBody>
      </p:sp>
      <p:sp>
        <p:nvSpPr>
          <p:cNvPr id="5" name="Text Placeholder 4"/>
          <p:cNvSpPr>
            <a:spLocks noGrp="1"/>
          </p:cNvSpPr>
          <p:nvPr>
            <p:ph type="body" idx="1"/>
          </p:nvPr>
        </p:nvSpPr>
        <p:spPr/>
        <p:txBody>
          <a:bodyPr/>
          <a:lstStyle/>
          <a:p>
            <a:r>
              <a:rPr lang="en-US" dirty="0"/>
              <a:t>Be able to access all the things all the time</a:t>
            </a:r>
          </a:p>
        </p:txBody>
      </p:sp>
    </p:spTree>
    <p:extLst>
      <p:ext uri="{BB962C8B-B14F-4D97-AF65-F5344CB8AC3E}">
        <p14:creationId xmlns:p14="http://schemas.microsoft.com/office/powerpoint/2010/main" val="3618631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Some Common Misconceptions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96016810"/>
              </p:ext>
            </p:extLst>
          </p:nvPr>
        </p:nvGraphicFramePr>
        <p:xfrm>
          <a:off x="838199" y="1778000"/>
          <a:ext cx="10278533" cy="42502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614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81C112C5-C867-4178-8847-3F3DE860FF7D}"/>
                                            </p:graphicEl>
                                          </p:spTgt>
                                        </p:tgtEl>
                                        <p:attrNameLst>
                                          <p:attrName>style.visibility</p:attrName>
                                        </p:attrNameLst>
                                      </p:cBhvr>
                                      <p:to>
                                        <p:strVal val="visible"/>
                                      </p:to>
                                    </p:set>
                                    <p:animEffect transition="in" filter="fade">
                                      <p:cBhvr>
                                        <p:cTn id="7" dur="1000"/>
                                        <p:tgtEl>
                                          <p:spTgt spid="4">
                                            <p:graphicEl>
                                              <a:dgm id="{81C112C5-C867-4178-8847-3F3DE860FF7D}"/>
                                            </p:graphicEl>
                                          </p:spTgt>
                                        </p:tgtEl>
                                      </p:cBhvr>
                                    </p:animEffect>
                                    <p:anim calcmode="lin" valueType="num">
                                      <p:cBhvr>
                                        <p:cTn id="8" dur="1000" fill="hold"/>
                                        <p:tgtEl>
                                          <p:spTgt spid="4">
                                            <p:graphicEl>
                                              <a:dgm id="{81C112C5-C867-4178-8847-3F3DE860FF7D}"/>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81C112C5-C867-4178-8847-3F3DE860FF7D}"/>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graphicEl>
                                              <a:dgm id="{C1F70EC7-14D1-4EAF-9ACD-84E6FF8AE13F}"/>
                                            </p:graphicEl>
                                          </p:spTgt>
                                        </p:tgtEl>
                                        <p:attrNameLst>
                                          <p:attrName>style.visibility</p:attrName>
                                        </p:attrNameLst>
                                      </p:cBhvr>
                                      <p:to>
                                        <p:strVal val="visible"/>
                                      </p:to>
                                    </p:set>
                                    <p:animEffect transition="in" filter="fade">
                                      <p:cBhvr>
                                        <p:cTn id="14" dur="1000"/>
                                        <p:tgtEl>
                                          <p:spTgt spid="4">
                                            <p:graphicEl>
                                              <a:dgm id="{C1F70EC7-14D1-4EAF-9ACD-84E6FF8AE13F}"/>
                                            </p:graphicEl>
                                          </p:spTgt>
                                        </p:tgtEl>
                                      </p:cBhvr>
                                    </p:animEffect>
                                    <p:anim calcmode="lin" valueType="num">
                                      <p:cBhvr>
                                        <p:cTn id="15" dur="1000" fill="hold"/>
                                        <p:tgtEl>
                                          <p:spTgt spid="4">
                                            <p:graphicEl>
                                              <a:dgm id="{C1F70EC7-14D1-4EAF-9ACD-84E6FF8AE13F}"/>
                                            </p:graphicEl>
                                          </p:spTgt>
                                        </p:tgtEl>
                                        <p:attrNameLst>
                                          <p:attrName>ppt_x</p:attrName>
                                        </p:attrNameLst>
                                      </p:cBhvr>
                                      <p:tavLst>
                                        <p:tav tm="0">
                                          <p:val>
                                            <p:strVal val="#ppt_x"/>
                                          </p:val>
                                        </p:tav>
                                        <p:tav tm="100000">
                                          <p:val>
                                            <p:strVal val="#ppt_x"/>
                                          </p:val>
                                        </p:tav>
                                      </p:tavLst>
                                    </p:anim>
                                    <p:anim calcmode="lin" valueType="num">
                                      <p:cBhvr>
                                        <p:cTn id="16" dur="1000" fill="hold"/>
                                        <p:tgtEl>
                                          <p:spTgt spid="4">
                                            <p:graphicEl>
                                              <a:dgm id="{C1F70EC7-14D1-4EAF-9ACD-84E6FF8AE13F}"/>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graphicEl>
                                              <a:dgm id="{AB506DA6-054E-4337-8B25-F01770F66C73}"/>
                                            </p:graphicEl>
                                          </p:spTgt>
                                        </p:tgtEl>
                                        <p:attrNameLst>
                                          <p:attrName>style.visibility</p:attrName>
                                        </p:attrNameLst>
                                      </p:cBhvr>
                                      <p:to>
                                        <p:strVal val="visible"/>
                                      </p:to>
                                    </p:set>
                                    <p:animEffect transition="in" filter="fade">
                                      <p:cBhvr>
                                        <p:cTn id="21" dur="1000"/>
                                        <p:tgtEl>
                                          <p:spTgt spid="4">
                                            <p:graphicEl>
                                              <a:dgm id="{AB506DA6-054E-4337-8B25-F01770F66C73}"/>
                                            </p:graphicEl>
                                          </p:spTgt>
                                        </p:tgtEl>
                                      </p:cBhvr>
                                    </p:animEffect>
                                    <p:anim calcmode="lin" valueType="num">
                                      <p:cBhvr>
                                        <p:cTn id="22" dur="1000" fill="hold"/>
                                        <p:tgtEl>
                                          <p:spTgt spid="4">
                                            <p:graphicEl>
                                              <a:dgm id="{AB506DA6-054E-4337-8B25-F01770F66C73}"/>
                                            </p:graphicEl>
                                          </p:spTgt>
                                        </p:tgtEl>
                                        <p:attrNameLst>
                                          <p:attrName>ppt_x</p:attrName>
                                        </p:attrNameLst>
                                      </p:cBhvr>
                                      <p:tavLst>
                                        <p:tav tm="0">
                                          <p:val>
                                            <p:strVal val="#ppt_x"/>
                                          </p:val>
                                        </p:tav>
                                        <p:tav tm="100000">
                                          <p:val>
                                            <p:strVal val="#ppt_x"/>
                                          </p:val>
                                        </p:tav>
                                      </p:tavLst>
                                    </p:anim>
                                    <p:anim calcmode="lin" valueType="num">
                                      <p:cBhvr>
                                        <p:cTn id="23" dur="1000" fill="hold"/>
                                        <p:tgtEl>
                                          <p:spTgt spid="4">
                                            <p:graphicEl>
                                              <a:dgm id="{AB506DA6-054E-4337-8B25-F01770F66C73}"/>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has HA, why Do I need HA?</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60658968"/>
              </p:ext>
            </p:extLst>
          </p:nvPr>
        </p:nvGraphicFramePr>
        <p:xfrm>
          <a:off x="1203325" y="2011363"/>
          <a:ext cx="9783763" cy="4206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715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graphicEl>
                                              <a:dgm id="{DCE70B1B-9722-4C08-A0AC-60E8480A78C1}"/>
                                            </p:graphicEl>
                                          </p:spTgt>
                                        </p:tgtEl>
                                        <p:attrNameLst>
                                          <p:attrName>style.visibility</p:attrName>
                                        </p:attrNameLst>
                                      </p:cBhvr>
                                      <p:to>
                                        <p:strVal val="visible"/>
                                      </p:to>
                                    </p:set>
                                    <p:animEffect transition="in" filter="fade">
                                      <p:cBhvr>
                                        <p:cTn id="7" dur="1000"/>
                                        <p:tgtEl>
                                          <p:spTgt spid="6">
                                            <p:graphicEl>
                                              <a:dgm id="{DCE70B1B-9722-4C08-A0AC-60E8480A78C1}"/>
                                            </p:graphicEl>
                                          </p:spTgt>
                                        </p:tgtEl>
                                      </p:cBhvr>
                                    </p:animEffect>
                                    <p:anim calcmode="lin" valueType="num">
                                      <p:cBhvr>
                                        <p:cTn id="8" dur="1000" fill="hold"/>
                                        <p:tgtEl>
                                          <p:spTgt spid="6">
                                            <p:graphicEl>
                                              <a:dgm id="{DCE70B1B-9722-4C08-A0AC-60E8480A78C1}"/>
                                            </p:graphicEl>
                                          </p:spTgt>
                                        </p:tgtEl>
                                        <p:attrNameLst>
                                          <p:attrName>ppt_x</p:attrName>
                                        </p:attrNameLst>
                                      </p:cBhvr>
                                      <p:tavLst>
                                        <p:tav tm="0">
                                          <p:val>
                                            <p:strVal val="#ppt_x"/>
                                          </p:val>
                                        </p:tav>
                                        <p:tav tm="100000">
                                          <p:val>
                                            <p:strVal val="#ppt_x"/>
                                          </p:val>
                                        </p:tav>
                                      </p:tavLst>
                                    </p:anim>
                                    <p:anim calcmode="lin" valueType="num">
                                      <p:cBhvr>
                                        <p:cTn id="9" dur="1000" fill="hold"/>
                                        <p:tgtEl>
                                          <p:spTgt spid="6">
                                            <p:graphicEl>
                                              <a:dgm id="{DCE70B1B-9722-4C08-A0AC-60E8480A78C1}"/>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graphicEl>
                                              <a:dgm id="{7B9E7B50-D99A-43F4-8A43-60D8999E5632}"/>
                                            </p:graphicEl>
                                          </p:spTgt>
                                        </p:tgtEl>
                                        <p:attrNameLst>
                                          <p:attrName>style.visibility</p:attrName>
                                        </p:attrNameLst>
                                      </p:cBhvr>
                                      <p:to>
                                        <p:strVal val="visible"/>
                                      </p:to>
                                    </p:set>
                                    <p:animEffect transition="in" filter="fade">
                                      <p:cBhvr>
                                        <p:cTn id="14" dur="1000"/>
                                        <p:tgtEl>
                                          <p:spTgt spid="6">
                                            <p:graphicEl>
                                              <a:dgm id="{7B9E7B50-D99A-43F4-8A43-60D8999E5632}"/>
                                            </p:graphicEl>
                                          </p:spTgt>
                                        </p:tgtEl>
                                      </p:cBhvr>
                                    </p:animEffect>
                                    <p:anim calcmode="lin" valueType="num">
                                      <p:cBhvr>
                                        <p:cTn id="15" dur="1000" fill="hold"/>
                                        <p:tgtEl>
                                          <p:spTgt spid="6">
                                            <p:graphicEl>
                                              <a:dgm id="{7B9E7B50-D99A-43F4-8A43-60D8999E5632}"/>
                                            </p:graphicEl>
                                          </p:spTgt>
                                        </p:tgtEl>
                                        <p:attrNameLst>
                                          <p:attrName>ppt_x</p:attrName>
                                        </p:attrNameLst>
                                      </p:cBhvr>
                                      <p:tavLst>
                                        <p:tav tm="0">
                                          <p:val>
                                            <p:strVal val="#ppt_x"/>
                                          </p:val>
                                        </p:tav>
                                        <p:tav tm="100000">
                                          <p:val>
                                            <p:strVal val="#ppt_x"/>
                                          </p:val>
                                        </p:tav>
                                      </p:tavLst>
                                    </p:anim>
                                    <p:anim calcmode="lin" valueType="num">
                                      <p:cBhvr>
                                        <p:cTn id="16" dur="1000" fill="hold"/>
                                        <p:tgtEl>
                                          <p:spTgt spid="6">
                                            <p:graphicEl>
                                              <a:dgm id="{7B9E7B50-D99A-43F4-8A43-60D8999E5632}"/>
                                            </p:graphic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
                                            <p:graphicEl>
                                              <a:dgm id="{E26A5437-8FDD-4583-81A7-24E743837A3C}"/>
                                            </p:graphicEl>
                                          </p:spTgt>
                                        </p:tgtEl>
                                        <p:attrNameLst>
                                          <p:attrName>style.visibility</p:attrName>
                                        </p:attrNameLst>
                                      </p:cBhvr>
                                      <p:to>
                                        <p:strVal val="visible"/>
                                      </p:to>
                                    </p:set>
                                    <p:animEffect transition="in" filter="fade">
                                      <p:cBhvr>
                                        <p:cTn id="19" dur="1000"/>
                                        <p:tgtEl>
                                          <p:spTgt spid="6">
                                            <p:graphicEl>
                                              <a:dgm id="{E26A5437-8FDD-4583-81A7-24E743837A3C}"/>
                                            </p:graphicEl>
                                          </p:spTgt>
                                        </p:tgtEl>
                                      </p:cBhvr>
                                    </p:animEffect>
                                    <p:anim calcmode="lin" valueType="num">
                                      <p:cBhvr>
                                        <p:cTn id="20" dur="1000" fill="hold"/>
                                        <p:tgtEl>
                                          <p:spTgt spid="6">
                                            <p:graphicEl>
                                              <a:dgm id="{E26A5437-8FDD-4583-81A7-24E743837A3C}"/>
                                            </p:graphicEl>
                                          </p:spTgt>
                                        </p:tgtEl>
                                        <p:attrNameLst>
                                          <p:attrName>ppt_x</p:attrName>
                                        </p:attrNameLst>
                                      </p:cBhvr>
                                      <p:tavLst>
                                        <p:tav tm="0">
                                          <p:val>
                                            <p:strVal val="#ppt_x"/>
                                          </p:val>
                                        </p:tav>
                                        <p:tav tm="100000">
                                          <p:val>
                                            <p:strVal val="#ppt_x"/>
                                          </p:val>
                                        </p:tav>
                                      </p:tavLst>
                                    </p:anim>
                                    <p:anim calcmode="lin" valueType="num">
                                      <p:cBhvr>
                                        <p:cTn id="21" dur="1000" fill="hold"/>
                                        <p:tgtEl>
                                          <p:spTgt spid="6">
                                            <p:graphicEl>
                                              <a:dgm id="{E26A5437-8FDD-4583-81A7-24E743837A3C}"/>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graphicEl>
                                              <a:dgm id="{2998C174-F897-442A-B6B7-B68268DE387D}"/>
                                            </p:graphicEl>
                                          </p:spTgt>
                                        </p:tgtEl>
                                        <p:attrNameLst>
                                          <p:attrName>style.visibility</p:attrName>
                                        </p:attrNameLst>
                                      </p:cBhvr>
                                      <p:to>
                                        <p:strVal val="visible"/>
                                      </p:to>
                                    </p:set>
                                    <p:animEffect transition="in" filter="fade">
                                      <p:cBhvr>
                                        <p:cTn id="26" dur="1000"/>
                                        <p:tgtEl>
                                          <p:spTgt spid="6">
                                            <p:graphicEl>
                                              <a:dgm id="{2998C174-F897-442A-B6B7-B68268DE387D}"/>
                                            </p:graphicEl>
                                          </p:spTgt>
                                        </p:tgtEl>
                                      </p:cBhvr>
                                    </p:animEffect>
                                    <p:anim calcmode="lin" valueType="num">
                                      <p:cBhvr>
                                        <p:cTn id="27" dur="1000" fill="hold"/>
                                        <p:tgtEl>
                                          <p:spTgt spid="6">
                                            <p:graphicEl>
                                              <a:dgm id="{2998C174-F897-442A-B6B7-B68268DE387D}"/>
                                            </p:graphicEl>
                                          </p:spTgt>
                                        </p:tgtEl>
                                        <p:attrNameLst>
                                          <p:attrName>ppt_x</p:attrName>
                                        </p:attrNameLst>
                                      </p:cBhvr>
                                      <p:tavLst>
                                        <p:tav tm="0">
                                          <p:val>
                                            <p:strVal val="#ppt_x"/>
                                          </p:val>
                                        </p:tav>
                                        <p:tav tm="100000">
                                          <p:val>
                                            <p:strVal val="#ppt_x"/>
                                          </p:val>
                                        </p:tav>
                                      </p:tavLst>
                                    </p:anim>
                                    <p:anim calcmode="lin" valueType="num">
                                      <p:cBhvr>
                                        <p:cTn id="28" dur="1000" fill="hold"/>
                                        <p:tgtEl>
                                          <p:spTgt spid="6">
                                            <p:graphicEl>
                                              <a:dgm id="{2998C174-F897-442A-B6B7-B68268DE387D}"/>
                                            </p:graphic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6">
                                            <p:graphicEl>
                                              <a:dgm id="{E47D094F-928C-44D4-8760-28F16542413E}"/>
                                            </p:graphicEl>
                                          </p:spTgt>
                                        </p:tgtEl>
                                        <p:attrNameLst>
                                          <p:attrName>style.visibility</p:attrName>
                                        </p:attrNameLst>
                                      </p:cBhvr>
                                      <p:to>
                                        <p:strVal val="visible"/>
                                      </p:to>
                                    </p:set>
                                    <p:animEffect transition="in" filter="fade">
                                      <p:cBhvr>
                                        <p:cTn id="31" dur="1000"/>
                                        <p:tgtEl>
                                          <p:spTgt spid="6">
                                            <p:graphicEl>
                                              <a:dgm id="{E47D094F-928C-44D4-8760-28F16542413E}"/>
                                            </p:graphicEl>
                                          </p:spTgt>
                                        </p:tgtEl>
                                      </p:cBhvr>
                                    </p:animEffect>
                                    <p:anim calcmode="lin" valueType="num">
                                      <p:cBhvr>
                                        <p:cTn id="32" dur="1000" fill="hold"/>
                                        <p:tgtEl>
                                          <p:spTgt spid="6">
                                            <p:graphicEl>
                                              <a:dgm id="{E47D094F-928C-44D4-8760-28F16542413E}"/>
                                            </p:graphicEl>
                                          </p:spTgt>
                                        </p:tgtEl>
                                        <p:attrNameLst>
                                          <p:attrName>ppt_x</p:attrName>
                                        </p:attrNameLst>
                                      </p:cBhvr>
                                      <p:tavLst>
                                        <p:tav tm="0">
                                          <p:val>
                                            <p:strVal val="#ppt_x"/>
                                          </p:val>
                                        </p:tav>
                                        <p:tav tm="100000">
                                          <p:val>
                                            <p:strVal val="#ppt_x"/>
                                          </p:val>
                                        </p:tav>
                                      </p:tavLst>
                                    </p:anim>
                                    <p:anim calcmode="lin" valueType="num">
                                      <p:cBhvr>
                                        <p:cTn id="33" dur="1000" fill="hold"/>
                                        <p:tgtEl>
                                          <p:spTgt spid="6">
                                            <p:graphicEl>
                                              <a:dgm id="{E47D094F-928C-44D4-8760-28F16542413E}"/>
                                            </p:graphic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6">
                                            <p:graphicEl>
                                              <a:dgm id="{205C507B-CB7B-4245-BD3B-C90DF2DA9E6A}"/>
                                            </p:graphicEl>
                                          </p:spTgt>
                                        </p:tgtEl>
                                        <p:attrNameLst>
                                          <p:attrName>style.visibility</p:attrName>
                                        </p:attrNameLst>
                                      </p:cBhvr>
                                      <p:to>
                                        <p:strVal val="visible"/>
                                      </p:to>
                                    </p:set>
                                    <p:animEffect transition="in" filter="fade">
                                      <p:cBhvr>
                                        <p:cTn id="38" dur="1000"/>
                                        <p:tgtEl>
                                          <p:spTgt spid="6">
                                            <p:graphicEl>
                                              <a:dgm id="{205C507B-CB7B-4245-BD3B-C90DF2DA9E6A}"/>
                                            </p:graphicEl>
                                          </p:spTgt>
                                        </p:tgtEl>
                                      </p:cBhvr>
                                    </p:animEffect>
                                    <p:anim calcmode="lin" valueType="num">
                                      <p:cBhvr>
                                        <p:cTn id="39" dur="1000" fill="hold"/>
                                        <p:tgtEl>
                                          <p:spTgt spid="6">
                                            <p:graphicEl>
                                              <a:dgm id="{205C507B-CB7B-4245-BD3B-C90DF2DA9E6A}"/>
                                            </p:graphicEl>
                                          </p:spTgt>
                                        </p:tgtEl>
                                        <p:attrNameLst>
                                          <p:attrName>ppt_x</p:attrName>
                                        </p:attrNameLst>
                                      </p:cBhvr>
                                      <p:tavLst>
                                        <p:tav tm="0">
                                          <p:val>
                                            <p:strVal val="#ppt_x"/>
                                          </p:val>
                                        </p:tav>
                                        <p:tav tm="100000">
                                          <p:val>
                                            <p:strVal val="#ppt_x"/>
                                          </p:val>
                                        </p:tav>
                                      </p:tavLst>
                                    </p:anim>
                                    <p:anim calcmode="lin" valueType="num">
                                      <p:cBhvr>
                                        <p:cTn id="40" dur="1000" fill="hold"/>
                                        <p:tgtEl>
                                          <p:spTgt spid="6">
                                            <p:graphicEl>
                                              <a:dgm id="{205C507B-CB7B-4245-BD3B-C90DF2DA9E6A}"/>
                                            </p:graphic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6">
                                            <p:graphicEl>
                                              <a:dgm id="{ECC9204F-17C3-41E6-B571-064B67C3EF24}"/>
                                            </p:graphicEl>
                                          </p:spTgt>
                                        </p:tgtEl>
                                        <p:attrNameLst>
                                          <p:attrName>style.visibility</p:attrName>
                                        </p:attrNameLst>
                                      </p:cBhvr>
                                      <p:to>
                                        <p:strVal val="visible"/>
                                      </p:to>
                                    </p:set>
                                    <p:animEffect transition="in" filter="fade">
                                      <p:cBhvr>
                                        <p:cTn id="43" dur="1000"/>
                                        <p:tgtEl>
                                          <p:spTgt spid="6">
                                            <p:graphicEl>
                                              <a:dgm id="{ECC9204F-17C3-41E6-B571-064B67C3EF24}"/>
                                            </p:graphicEl>
                                          </p:spTgt>
                                        </p:tgtEl>
                                      </p:cBhvr>
                                    </p:animEffect>
                                    <p:anim calcmode="lin" valueType="num">
                                      <p:cBhvr>
                                        <p:cTn id="44" dur="1000" fill="hold"/>
                                        <p:tgtEl>
                                          <p:spTgt spid="6">
                                            <p:graphicEl>
                                              <a:dgm id="{ECC9204F-17C3-41E6-B571-064B67C3EF24}"/>
                                            </p:graphicEl>
                                          </p:spTgt>
                                        </p:tgtEl>
                                        <p:attrNameLst>
                                          <p:attrName>ppt_x</p:attrName>
                                        </p:attrNameLst>
                                      </p:cBhvr>
                                      <p:tavLst>
                                        <p:tav tm="0">
                                          <p:val>
                                            <p:strVal val="#ppt_x"/>
                                          </p:val>
                                        </p:tav>
                                        <p:tav tm="100000">
                                          <p:val>
                                            <p:strVal val="#ppt_x"/>
                                          </p:val>
                                        </p:tav>
                                      </p:tavLst>
                                    </p:anim>
                                    <p:anim calcmode="lin" valueType="num">
                                      <p:cBhvr>
                                        <p:cTn id="45" dur="1000" fill="hold"/>
                                        <p:tgtEl>
                                          <p:spTgt spid="6">
                                            <p:graphicEl>
                                              <a:dgm id="{ECC9204F-17C3-41E6-B571-064B67C3EF24}"/>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Sets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15335822"/>
              </p:ext>
            </p:extLst>
          </p:nvPr>
        </p:nvGraphicFramePr>
        <p:xfrm>
          <a:off x="268288" y="1398397"/>
          <a:ext cx="11542503" cy="52322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6327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5BDE6B9A-0B41-42B3-9DA1-0DAAC7F0F29A}"/>
                                            </p:graphicEl>
                                          </p:spTgt>
                                        </p:tgtEl>
                                        <p:attrNameLst>
                                          <p:attrName>style.visibility</p:attrName>
                                        </p:attrNameLst>
                                      </p:cBhvr>
                                      <p:to>
                                        <p:strVal val="visible"/>
                                      </p:to>
                                    </p:set>
                                    <p:animEffect transition="in" filter="fade">
                                      <p:cBhvr>
                                        <p:cTn id="7" dur="1000"/>
                                        <p:tgtEl>
                                          <p:spTgt spid="4">
                                            <p:graphicEl>
                                              <a:dgm id="{5BDE6B9A-0B41-42B3-9DA1-0DAAC7F0F29A}"/>
                                            </p:graphicEl>
                                          </p:spTgt>
                                        </p:tgtEl>
                                      </p:cBhvr>
                                    </p:animEffect>
                                    <p:anim calcmode="lin" valueType="num">
                                      <p:cBhvr>
                                        <p:cTn id="8" dur="1000" fill="hold"/>
                                        <p:tgtEl>
                                          <p:spTgt spid="4">
                                            <p:graphicEl>
                                              <a:dgm id="{5BDE6B9A-0B41-42B3-9DA1-0DAAC7F0F29A}"/>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5BDE6B9A-0B41-42B3-9DA1-0DAAC7F0F29A}"/>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graphicEl>
                                              <a:dgm id="{E3F7CD4D-AA01-4B1C-B3EF-109D0923DB88}"/>
                                            </p:graphicEl>
                                          </p:spTgt>
                                        </p:tgtEl>
                                        <p:attrNameLst>
                                          <p:attrName>style.visibility</p:attrName>
                                        </p:attrNameLst>
                                      </p:cBhvr>
                                      <p:to>
                                        <p:strVal val="visible"/>
                                      </p:to>
                                    </p:set>
                                    <p:animEffect transition="in" filter="fade">
                                      <p:cBhvr>
                                        <p:cTn id="14" dur="1000"/>
                                        <p:tgtEl>
                                          <p:spTgt spid="4">
                                            <p:graphicEl>
                                              <a:dgm id="{E3F7CD4D-AA01-4B1C-B3EF-109D0923DB88}"/>
                                            </p:graphicEl>
                                          </p:spTgt>
                                        </p:tgtEl>
                                      </p:cBhvr>
                                    </p:animEffect>
                                    <p:anim calcmode="lin" valueType="num">
                                      <p:cBhvr>
                                        <p:cTn id="15" dur="1000" fill="hold"/>
                                        <p:tgtEl>
                                          <p:spTgt spid="4">
                                            <p:graphicEl>
                                              <a:dgm id="{E3F7CD4D-AA01-4B1C-B3EF-109D0923DB88}"/>
                                            </p:graphicEl>
                                          </p:spTgt>
                                        </p:tgtEl>
                                        <p:attrNameLst>
                                          <p:attrName>ppt_x</p:attrName>
                                        </p:attrNameLst>
                                      </p:cBhvr>
                                      <p:tavLst>
                                        <p:tav tm="0">
                                          <p:val>
                                            <p:strVal val="#ppt_x"/>
                                          </p:val>
                                        </p:tav>
                                        <p:tav tm="100000">
                                          <p:val>
                                            <p:strVal val="#ppt_x"/>
                                          </p:val>
                                        </p:tav>
                                      </p:tavLst>
                                    </p:anim>
                                    <p:anim calcmode="lin" valueType="num">
                                      <p:cBhvr>
                                        <p:cTn id="16" dur="1000" fill="hold"/>
                                        <p:tgtEl>
                                          <p:spTgt spid="4">
                                            <p:graphicEl>
                                              <a:dgm id="{E3F7CD4D-AA01-4B1C-B3EF-109D0923DB88}"/>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graphicEl>
                                              <a:dgm id="{DD3108D0-8E48-4FE6-A1FD-3E95996DA2A1}"/>
                                            </p:graphicEl>
                                          </p:spTgt>
                                        </p:tgtEl>
                                        <p:attrNameLst>
                                          <p:attrName>style.visibility</p:attrName>
                                        </p:attrNameLst>
                                      </p:cBhvr>
                                      <p:to>
                                        <p:strVal val="visible"/>
                                      </p:to>
                                    </p:set>
                                    <p:animEffect transition="in" filter="fade">
                                      <p:cBhvr>
                                        <p:cTn id="21" dur="1000"/>
                                        <p:tgtEl>
                                          <p:spTgt spid="4">
                                            <p:graphicEl>
                                              <a:dgm id="{DD3108D0-8E48-4FE6-A1FD-3E95996DA2A1}"/>
                                            </p:graphicEl>
                                          </p:spTgt>
                                        </p:tgtEl>
                                      </p:cBhvr>
                                    </p:animEffect>
                                    <p:anim calcmode="lin" valueType="num">
                                      <p:cBhvr>
                                        <p:cTn id="22" dur="1000" fill="hold"/>
                                        <p:tgtEl>
                                          <p:spTgt spid="4">
                                            <p:graphicEl>
                                              <a:dgm id="{DD3108D0-8E48-4FE6-A1FD-3E95996DA2A1}"/>
                                            </p:graphicEl>
                                          </p:spTgt>
                                        </p:tgtEl>
                                        <p:attrNameLst>
                                          <p:attrName>ppt_x</p:attrName>
                                        </p:attrNameLst>
                                      </p:cBhvr>
                                      <p:tavLst>
                                        <p:tav tm="0">
                                          <p:val>
                                            <p:strVal val="#ppt_x"/>
                                          </p:val>
                                        </p:tav>
                                        <p:tav tm="100000">
                                          <p:val>
                                            <p:strVal val="#ppt_x"/>
                                          </p:val>
                                        </p:tav>
                                      </p:tavLst>
                                    </p:anim>
                                    <p:anim calcmode="lin" valueType="num">
                                      <p:cBhvr>
                                        <p:cTn id="23" dur="1000" fill="hold"/>
                                        <p:tgtEl>
                                          <p:spTgt spid="4">
                                            <p:graphicEl>
                                              <a:dgm id="{DD3108D0-8E48-4FE6-A1FD-3E95996DA2A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8038020" y="1859730"/>
            <a:ext cx="3772771" cy="3616112"/>
            <a:chOff x="7801655" y="2464641"/>
            <a:chExt cx="3772771" cy="3616112"/>
          </a:xfrm>
        </p:grpSpPr>
        <p:sp>
          <p:nvSpPr>
            <p:cNvPr id="21" name="Rectangle 20"/>
            <p:cNvSpPr/>
            <p:nvPr/>
          </p:nvSpPr>
          <p:spPr bwMode="auto">
            <a:xfrm>
              <a:off x="7968345" y="2464641"/>
              <a:ext cx="1227934" cy="3616112"/>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p:cNvSpPr txBox="1"/>
            <p:nvPr/>
          </p:nvSpPr>
          <p:spPr>
            <a:xfrm>
              <a:off x="7801655" y="2464641"/>
              <a:ext cx="1573365"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Fault Domain</a:t>
              </a:r>
            </a:p>
          </p:txBody>
        </p:sp>
        <p:sp>
          <p:nvSpPr>
            <p:cNvPr id="23" name="Rectangle 22"/>
            <p:cNvSpPr/>
            <p:nvPr/>
          </p:nvSpPr>
          <p:spPr bwMode="auto">
            <a:xfrm>
              <a:off x="10167751" y="2464641"/>
              <a:ext cx="1227934" cy="3616112"/>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p:cNvSpPr txBox="1"/>
            <p:nvPr/>
          </p:nvSpPr>
          <p:spPr>
            <a:xfrm>
              <a:off x="10001061" y="2464641"/>
              <a:ext cx="1573365"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Fault Domain</a:t>
              </a:r>
            </a:p>
          </p:txBody>
        </p:sp>
      </p:grpSp>
      <p:grpSp>
        <p:nvGrpSpPr>
          <p:cNvPr id="20" name="Group 19"/>
          <p:cNvGrpSpPr/>
          <p:nvPr/>
        </p:nvGrpSpPr>
        <p:grpSpPr>
          <a:xfrm>
            <a:off x="8303060" y="2280200"/>
            <a:ext cx="3259265" cy="3145576"/>
            <a:chOff x="8066695" y="2885111"/>
            <a:chExt cx="3259265" cy="3145576"/>
          </a:xfrm>
        </p:grpSpPr>
        <p:sp>
          <p:nvSpPr>
            <p:cNvPr id="18" name="Rectangle 17"/>
            <p:cNvSpPr/>
            <p:nvPr/>
          </p:nvSpPr>
          <p:spPr bwMode="auto">
            <a:xfrm>
              <a:off x="10249526" y="2928253"/>
              <a:ext cx="1065058" cy="3102434"/>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8066695" y="2928253"/>
              <a:ext cx="1065058" cy="3102434"/>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p:cNvSpPr txBox="1"/>
            <p:nvPr/>
          </p:nvSpPr>
          <p:spPr>
            <a:xfrm>
              <a:off x="8078070" y="2885111"/>
              <a:ext cx="1065059" cy="738664"/>
            </a:xfrm>
            <a:prstGeom prst="rect">
              <a:avLst/>
            </a:prstGeom>
            <a:solidFill>
              <a:schemeClr val="accent2">
                <a:lumMod val="20000"/>
                <a:lumOff val="80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Server Rack</a:t>
              </a:r>
            </a:p>
          </p:txBody>
        </p:sp>
        <p:sp>
          <p:nvSpPr>
            <p:cNvPr id="19" name="TextBox 18"/>
            <p:cNvSpPr txBox="1"/>
            <p:nvPr/>
          </p:nvSpPr>
          <p:spPr>
            <a:xfrm>
              <a:off x="10260901" y="2885111"/>
              <a:ext cx="1065059" cy="738664"/>
            </a:xfrm>
            <a:prstGeom prst="rect">
              <a:avLst/>
            </a:prstGeom>
            <a:solidFill>
              <a:schemeClr val="accent2">
                <a:lumMod val="20000"/>
                <a:lumOff val="80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Server Rack</a:t>
              </a:r>
            </a:p>
          </p:txBody>
        </p:sp>
      </p:grpSp>
      <p:sp>
        <p:nvSpPr>
          <p:cNvPr id="13" name="Rectangle 12"/>
          <p:cNvSpPr/>
          <p:nvPr/>
        </p:nvSpPr>
        <p:spPr bwMode="auto">
          <a:xfrm>
            <a:off x="8172052" y="4452800"/>
            <a:ext cx="3516086" cy="800960"/>
          </a:xfrm>
          <a:prstGeom prst="rect">
            <a:avLst/>
          </a:prstGeom>
          <a:solidFill>
            <a:schemeClr val="accent6"/>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8172052" y="2947312"/>
            <a:ext cx="3516086" cy="800960"/>
          </a:xfrm>
          <a:prstGeom prst="rect">
            <a:avLst/>
          </a:prstGeom>
          <a:solidFill>
            <a:schemeClr val="accent6"/>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Availability Sets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75443702"/>
              </p:ext>
            </p:extLst>
          </p:nvPr>
        </p:nvGraphicFramePr>
        <p:xfrm>
          <a:off x="268288" y="1398395"/>
          <a:ext cx="7452266" cy="52575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8456820" y="4471312"/>
            <a:ext cx="780290" cy="780290"/>
          </a:xfrm>
          <a:prstGeom prst="rect">
            <a:avLst/>
          </a:prstGeom>
        </p:spPr>
      </p:pic>
      <p:pic>
        <p:nvPicPr>
          <p:cNvPr id="8" name="Picture 7"/>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10633963" y="4471312"/>
            <a:ext cx="780290" cy="780290"/>
          </a:xfrm>
          <a:prstGeom prst="rect">
            <a:avLst/>
          </a:prstGeom>
        </p:spPr>
      </p:pic>
      <p:pic>
        <p:nvPicPr>
          <p:cNvPr id="9" name="Picture 8"/>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8456820" y="2947312"/>
            <a:ext cx="780290" cy="780290"/>
          </a:xfrm>
          <a:prstGeom prst="rect">
            <a:avLst/>
          </a:prstGeom>
        </p:spPr>
      </p:pic>
      <p:pic>
        <p:nvPicPr>
          <p:cNvPr id="10" name="Picture 9"/>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10633963" y="2947312"/>
            <a:ext cx="780290" cy="780290"/>
          </a:xfrm>
          <a:prstGeom prst="rect">
            <a:avLst/>
          </a:prstGeom>
        </p:spPr>
      </p:pic>
      <p:sp>
        <p:nvSpPr>
          <p:cNvPr id="12" name="TextBox 11"/>
          <p:cNvSpPr txBox="1"/>
          <p:nvPr/>
        </p:nvSpPr>
        <p:spPr>
          <a:xfrm>
            <a:off x="9237110" y="3028120"/>
            <a:ext cx="1442357"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Availability Set</a:t>
            </a:r>
          </a:p>
        </p:txBody>
      </p:sp>
      <p:sp>
        <p:nvSpPr>
          <p:cNvPr id="15" name="TextBox 14"/>
          <p:cNvSpPr txBox="1"/>
          <p:nvPr/>
        </p:nvSpPr>
        <p:spPr>
          <a:xfrm>
            <a:off x="9214358" y="4531450"/>
            <a:ext cx="1442357"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Availability Set</a:t>
            </a:r>
          </a:p>
        </p:txBody>
      </p:sp>
    </p:spTree>
    <p:extLst>
      <p:ext uri="{BB962C8B-B14F-4D97-AF65-F5344CB8AC3E}">
        <p14:creationId xmlns:p14="http://schemas.microsoft.com/office/powerpoint/2010/main" val="418296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 Options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89823232"/>
              </p:ext>
            </p:extLst>
          </p:nvPr>
        </p:nvGraphicFramePr>
        <p:xfrm>
          <a:off x="1203325" y="2011363"/>
          <a:ext cx="9783763" cy="4206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291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A2FC7AE4-4F52-40CB-BDAD-3BEB5DAA4C2E}"/>
                                            </p:graphicEl>
                                          </p:spTgt>
                                        </p:tgtEl>
                                        <p:attrNameLst>
                                          <p:attrName>style.visibility</p:attrName>
                                        </p:attrNameLst>
                                      </p:cBhvr>
                                      <p:to>
                                        <p:strVal val="visible"/>
                                      </p:to>
                                    </p:set>
                                    <p:animEffect transition="in" filter="fade">
                                      <p:cBhvr>
                                        <p:cTn id="7" dur="1000"/>
                                        <p:tgtEl>
                                          <p:spTgt spid="4">
                                            <p:graphicEl>
                                              <a:dgm id="{A2FC7AE4-4F52-40CB-BDAD-3BEB5DAA4C2E}"/>
                                            </p:graphicEl>
                                          </p:spTgt>
                                        </p:tgtEl>
                                      </p:cBhvr>
                                    </p:animEffect>
                                    <p:anim calcmode="lin" valueType="num">
                                      <p:cBhvr>
                                        <p:cTn id="8" dur="1000" fill="hold"/>
                                        <p:tgtEl>
                                          <p:spTgt spid="4">
                                            <p:graphicEl>
                                              <a:dgm id="{A2FC7AE4-4F52-40CB-BDAD-3BEB5DAA4C2E}"/>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A2FC7AE4-4F52-40CB-BDAD-3BEB5DAA4C2E}"/>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graphicEl>
                                              <a:dgm id="{2DEBE185-A5ED-45C2-B766-B2960D66825D}"/>
                                            </p:graphicEl>
                                          </p:spTgt>
                                        </p:tgtEl>
                                        <p:attrNameLst>
                                          <p:attrName>style.visibility</p:attrName>
                                        </p:attrNameLst>
                                      </p:cBhvr>
                                      <p:to>
                                        <p:strVal val="visible"/>
                                      </p:to>
                                    </p:set>
                                    <p:animEffect transition="in" filter="fade">
                                      <p:cBhvr>
                                        <p:cTn id="14" dur="1000"/>
                                        <p:tgtEl>
                                          <p:spTgt spid="4">
                                            <p:graphicEl>
                                              <a:dgm id="{2DEBE185-A5ED-45C2-B766-B2960D66825D}"/>
                                            </p:graphicEl>
                                          </p:spTgt>
                                        </p:tgtEl>
                                      </p:cBhvr>
                                    </p:animEffect>
                                    <p:anim calcmode="lin" valueType="num">
                                      <p:cBhvr>
                                        <p:cTn id="15" dur="1000" fill="hold"/>
                                        <p:tgtEl>
                                          <p:spTgt spid="4">
                                            <p:graphicEl>
                                              <a:dgm id="{2DEBE185-A5ED-45C2-B766-B2960D66825D}"/>
                                            </p:graphicEl>
                                          </p:spTgt>
                                        </p:tgtEl>
                                        <p:attrNameLst>
                                          <p:attrName>ppt_x</p:attrName>
                                        </p:attrNameLst>
                                      </p:cBhvr>
                                      <p:tavLst>
                                        <p:tav tm="0">
                                          <p:val>
                                            <p:strVal val="#ppt_x"/>
                                          </p:val>
                                        </p:tav>
                                        <p:tav tm="100000">
                                          <p:val>
                                            <p:strVal val="#ppt_x"/>
                                          </p:val>
                                        </p:tav>
                                      </p:tavLst>
                                    </p:anim>
                                    <p:anim calcmode="lin" valueType="num">
                                      <p:cBhvr>
                                        <p:cTn id="16" dur="1000" fill="hold"/>
                                        <p:tgtEl>
                                          <p:spTgt spid="4">
                                            <p:graphicEl>
                                              <a:dgm id="{2DEBE185-A5ED-45C2-B766-B2960D66825D}"/>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graphicEl>
                                              <a:dgm id="{48837B33-7720-4FC6-B0C2-3D845FE55B83}"/>
                                            </p:graphicEl>
                                          </p:spTgt>
                                        </p:tgtEl>
                                        <p:attrNameLst>
                                          <p:attrName>style.visibility</p:attrName>
                                        </p:attrNameLst>
                                      </p:cBhvr>
                                      <p:to>
                                        <p:strVal val="visible"/>
                                      </p:to>
                                    </p:set>
                                    <p:animEffect transition="in" filter="fade">
                                      <p:cBhvr>
                                        <p:cTn id="21" dur="1000"/>
                                        <p:tgtEl>
                                          <p:spTgt spid="4">
                                            <p:graphicEl>
                                              <a:dgm id="{48837B33-7720-4FC6-B0C2-3D845FE55B83}"/>
                                            </p:graphicEl>
                                          </p:spTgt>
                                        </p:tgtEl>
                                      </p:cBhvr>
                                    </p:animEffect>
                                    <p:anim calcmode="lin" valueType="num">
                                      <p:cBhvr>
                                        <p:cTn id="22" dur="1000" fill="hold"/>
                                        <p:tgtEl>
                                          <p:spTgt spid="4">
                                            <p:graphicEl>
                                              <a:dgm id="{48837B33-7720-4FC6-B0C2-3D845FE55B83}"/>
                                            </p:graphicEl>
                                          </p:spTgt>
                                        </p:tgtEl>
                                        <p:attrNameLst>
                                          <p:attrName>ppt_x</p:attrName>
                                        </p:attrNameLst>
                                      </p:cBhvr>
                                      <p:tavLst>
                                        <p:tav tm="0">
                                          <p:val>
                                            <p:strVal val="#ppt_x"/>
                                          </p:val>
                                        </p:tav>
                                        <p:tav tm="100000">
                                          <p:val>
                                            <p:strVal val="#ppt_x"/>
                                          </p:val>
                                        </p:tav>
                                      </p:tavLst>
                                    </p:anim>
                                    <p:anim calcmode="lin" valueType="num">
                                      <p:cBhvr>
                                        <p:cTn id="23" dur="1000" fill="hold"/>
                                        <p:tgtEl>
                                          <p:spTgt spid="4">
                                            <p:graphicEl>
                                              <a:dgm id="{48837B33-7720-4FC6-B0C2-3D845FE55B83}"/>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graphicEl>
                                              <a:dgm id="{380AC5A7-CE7B-454F-9F77-B65B1CDAD294}"/>
                                            </p:graphicEl>
                                          </p:spTgt>
                                        </p:tgtEl>
                                        <p:attrNameLst>
                                          <p:attrName>style.visibility</p:attrName>
                                        </p:attrNameLst>
                                      </p:cBhvr>
                                      <p:to>
                                        <p:strVal val="visible"/>
                                      </p:to>
                                    </p:set>
                                    <p:animEffect transition="in" filter="fade">
                                      <p:cBhvr>
                                        <p:cTn id="28" dur="1000"/>
                                        <p:tgtEl>
                                          <p:spTgt spid="4">
                                            <p:graphicEl>
                                              <a:dgm id="{380AC5A7-CE7B-454F-9F77-B65B1CDAD294}"/>
                                            </p:graphicEl>
                                          </p:spTgt>
                                        </p:tgtEl>
                                      </p:cBhvr>
                                    </p:animEffect>
                                    <p:anim calcmode="lin" valueType="num">
                                      <p:cBhvr>
                                        <p:cTn id="29" dur="1000" fill="hold"/>
                                        <p:tgtEl>
                                          <p:spTgt spid="4">
                                            <p:graphicEl>
                                              <a:dgm id="{380AC5A7-CE7B-454F-9F77-B65B1CDAD294}"/>
                                            </p:graphicEl>
                                          </p:spTgt>
                                        </p:tgtEl>
                                        <p:attrNameLst>
                                          <p:attrName>ppt_x</p:attrName>
                                        </p:attrNameLst>
                                      </p:cBhvr>
                                      <p:tavLst>
                                        <p:tav tm="0">
                                          <p:val>
                                            <p:strVal val="#ppt_x"/>
                                          </p:val>
                                        </p:tav>
                                        <p:tav tm="100000">
                                          <p:val>
                                            <p:strVal val="#ppt_x"/>
                                          </p:val>
                                        </p:tav>
                                      </p:tavLst>
                                    </p:anim>
                                    <p:anim calcmode="lin" valueType="num">
                                      <p:cBhvr>
                                        <p:cTn id="30" dur="1000" fill="hold"/>
                                        <p:tgtEl>
                                          <p:spTgt spid="4">
                                            <p:graphicEl>
                                              <a:dgm id="{380AC5A7-CE7B-454F-9F77-B65B1CDAD294}"/>
                                            </p:graphic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graphicEl>
                                              <a:dgm id="{0C917890-246B-45A3-A14B-B5E34D619EC6}"/>
                                            </p:graphicEl>
                                          </p:spTgt>
                                        </p:tgtEl>
                                        <p:attrNameLst>
                                          <p:attrName>style.visibility</p:attrName>
                                        </p:attrNameLst>
                                      </p:cBhvr>
                                      <p:to>
                                        <p:strVal val="visible"/>
                                      </p:to>
                                    </p:set>
                                    <p:animEffect transition="in" filter="fade">
                                      <p:cBhvr>
                                        <p:cTn id="35" dur="1000"/>
                                        <p:tgtEl>
                                          <p:spTgt spid="4">
                                            <p:graphicEl>
                                              <a:dgm id="{0C917890-246B-45A3-A14B-B5E34D619EC6}"/>
                                            </p:graphicEl>
                                          </p:spTgt>
                                        </p:tgtEl>
                                      </p:cBhvr>
                                    </p:animEffect>
                                    <p:anim calcmode="lin" valueType="num">
                                      <p:cBhvr>
                                        <p:cTn id="36" dur="1000" fill="hold"/>
                                        <p:tgtEl>
                                          <p:spTgt spid="4">
                                            <p:graphicEl>
                                              <a:dgm id="{0C917890-246B-45A3-A14B-B5E34D619EC6}"/>
                                            </p:graphicEl>
                                          </p:spTgt>
                                        </p:tgtEl>
                                        <p:attrNameLst>
                                          <p:attrName>ppt_x</p:attrName>
                                        </p:attrNameLst>
                                      </p:cBhvr>
                                      <p:tavLst>
                                        <p:tav tm="0">
                                          <p:val>
                                            <p:strVal val="#ppt_x"/>
                                          </p:val>
                                        </p:tav>
                                        <p:tav tm="100000">
                                          <p:val>
                                            <p:strVal val="#ppt_x"/>
                                          </p:val>
                                        </p:tav>
                                      </p:tavLst>
                                    </p:anim>
                                    <p:anim calcmode="lin" valueType="num">
                                      <p:cBhvr>
                                        <p:cTn id="37" dur="1000" fill="hold"/>
                                        <p:tgtEl>
                                          <p:spTgt spid="4">
                                            <p:graphicEl>
                                              <a:dgm id="{0C917890-246B-45A3-A14B-B5E34D619EC6}"/>
                                            </p:graphic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graphicEl>
                                              <a:dgm id="{CA43B267-586D-4D3C-AA72-620A0941CA62}"/>
                                            </p:graphicEl>
                                          </p:spTgt>
                                        </p:tgtEl>
                                        <p:attrNameLst>
                                          <p:attrName>style.visibility</p:attrName>
                                        </p:attrNameLst>
                                      </p:cBhvr>
                                      <p:to>
                                        <p:strVal val="visible"/>
                                      </p:to>
                                    </p:set>
                                    <p:animEffect transition="in" filter="fade">
                                      <p:cBhvr>
                                        <p:cTn id="42" dur="1000"/>
                                        <p:tgtEl>
                                          <p:spTgt spid="4">
                                            <p:graphicEl>
                                              <a:dgm id="{CA43B267-586D-4D3C-AA72-620A0941CA62}"/>
                                            </p:graphicEl>
                                          </p:spTgt>
                                        </p:tgtEl>
                                      </p:cBhvr>
                                    </p:animEffect>
                                    <p:anim calcmode="lin" valueType="num">
                                      <p:cBhvr>
                                        <p:cTn id="43" dur="1000" fill="hold"/>
                                        <p:tgtEl>
                                          <p:spTgt spid="4">
                                            <p:graphicEl>
                                              <a:dgm id="{CA43B267-586D-4D3C-AA72-620A0941CA62}"/>
                                            </p:graphicEl>
                                          </p:spTgt>
                                        </p:tgtEl>
                                        <p:attrNameLst>
                                          <p:attrName>ppt_x</p:attrName>
                                        </p:attrNameLst>
                                      </p:cBhvr>
                                      <p:tavLst>
                                        <p:tav tm="0">
                                          <p:val>
                                            <p:strVal val="#ppt_x"/>
                                          </p:val>
                                        </p:tav>
                                        <p:tav tm="100000">
                                          <p:val>
                                            <p:strVal val="#ppt_x"/>
                                          </p:val>
                                        </p:tav>
                                      </p:tavLst>
                                    </p:anim>
                                    <p:anim calcmode="lin" valueType="num">
                                      <p:cBhvr>
                                        <p:cTn id="44" dur="1000" fill="hold"/>
                                        <p:tgtEl>
                                          <p:spTgt spid="4">
                                            <p:graphicEl>
                                              <a:dgm id="{CA43B267-586D-4D3C-AA72-620A0941CA62}"/>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 Options</a:t>
            </a:r>
          </a:p>
        </p:txBody>
      </p:sp>
      <p:graphicFrame>
        <p:nvGraphicFramePr>
          <p:cNvPr id="4" name="Content Placeholder 3"/>
          <p:cNvGraphicFramePr>
            <a:graphicFrameLocks noGrp="1"/>
          </p:cNvGraphicFramePr>
          <p:nvPr>
            <p:ph idx="1"/>
          </p:nvPr>
        </p:nvGraphicFramePr>
        <p:xfrm>
          <a:off x="1203325" y="2011363"/>
          <a:ext cx="9783763" cy="4206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517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A2FC7AE4-4F52-40CB-BDAD-3BEB5DAA4C2E}"/>
                                            </p:graphicEl>
                                          </p:spTgt>
                                        </p:tgtEl>
                                        <p:attrNameLst>
                                          <p:attrName>style.visibility</p:attrName>
                                        </p:attrNameLst>
                                      </p:cBhvr>
                                      <p:to>
                                        <p:strVal val="visible"/>
                                      </p:to>
                                    </p:set>
                                    <p:animEffect transition="in" filter="fade">
                                      <p:cBhvr>
                                        <p:cTn id="7" dur="1000"/>
                                        <p:tgtEl>
                                          <p:spTgt spid="4">
                                            <p:graphicEl>
                                              <a:dgm id="{A2FC7AE4-4F52-40CB-BDAD-3BEB5DAA4C2E}"/>
                                            </p:graphicEl>
                                          </p:spTgt>
                                        </p:tgtEl>
                                      </p:cBhvr>
                                    </p:animEffect>
                                    <p:anim calcmode="lin" valueType="num">
                                      <p:cBhvr>
                                        <p:cTn id="8" dur="1000" fill="hold"/>
                                        <p:tgtEl>
                                          <p:spTgt spid="4">
                                            <p:graphicEl>
                                              <a:dgm id="{A2FC7AE4-4F52-40CB-BDAD-3BEB5DAA4C2E}"/>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A2FC7AE4-4F52-40CB-BDAD-3BEB5DAA4C2E}"/>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graphicEl>
                                              <a:dgm id="{2DEBE185-A5ED-45C2-B766-B2960D66825D}"/>
                                            </p:graphicEl>
                                          </p:spTgt>
                                        </p:tgtEl>
                                        <p:attrNameLst>
                                          <p:attrName>style.visibility</p:attrName>
                                        </p:attrNameLst>
                                      </p:cBhvr>
                                      <p:to>
                                        <p:strVal val="visible"/>
                                      </p:to>
                                    </p:set>
                                    <p:animEffect transition="in" filter="fade">
                                      <p:cBhvr>
                                        <p:cTn id="14" dur="1000"/>
                                        <p:tgtEl>
                                          <p:spTgt spid="4">
                                            <p:graphicEl>
                                              <a:dgm id="{2DEBE185-A5ED-45C2-B766-B2960D66825D}"/>
                                            </p:graphicEl>
                                          </p:spTgt>
                                        </p:tgtEl>
                                      </p:cBhvr>
                                    </p:animEffect>
                                    <p:anim calcmode="lin" valueType="num">
                                      <p:cBhvr>
                                        <p:cTn id="15" dur="1000" fill="hold"/>
                                        <p:tgtEl>
                                          <p:spTgt spid="4">
                                            <p:graphicEl>
                                              <a:dgm id="{2DEBE185-A5ED-45C2-B766-B2960D66825D}"/>
                                            </p:graphicEl>
                                          </p:spTgt>
                                        </p:tgtEl>
                                        <p:attrNameLst>
                                          <p:attrName>ppt_x</p:attrName>
                                        </p:attrNameLst>
                                      </p:cBhvr>
                                      <p:tavLst>
                                        <p:tav tm="0">
                                          <p:val>
                                            <p:strVal val="#ppt_x"/>
                                          </p:val>
                                        </p:tav>
                                        <p:tav tm="100000">
                                          <p:val>
                                            <p:strVal val="#ppt_x"/>
                                          </p:val>
                                        </p:tav>
                                      </p:tavLst>
                                    </p:anim>
                                    <p:anim calcmode="lin" valueType="num">
                                      <p:cBhvr>
                                        <p:cTn id="16" dur="1000" fill="hold"/>
                                        <p:tgtEl>
                                          <p:spTgt spid="4">
                                            <p:graphicEl>
                                              <a:dgm id="{2DEBE185-A5ED-45C2-B766-B2960D66825D}"/>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graphicEl>
                                              <a:dgm id="{48837B33-7720-4FC6-B0C2-3D845FE55B83}"/>
                                            </p:graphicEl>
                                          </p:spTgt>
                                        </p:tgtEl>
                                        <p:attrNameLst>
                                          <p:attrName>style.visibility</p:attrName>
                                        </p:attrNameLst>
                                      </p:cBhvr>
                                      <p:to>
                                        <p:strVal val="visible"/>
                                      </p:to>
                                    </p:set>
                                    <p:animEffect transition="in" filter="fade">
                                      <p:cBhvr>
                                        <p:cTn id="21" dur="1000"/>
                                        <p:tgtEl>
                                          <p:spTgt spid="4">
                                            <p:graphicEl>
                                              <a:dgm id="{48837B33-7720-4FC6-B0C2-3D845FE55B83}"/>
                                            </p:graphicEl>
                                          </p:spTgt>
                                        </p:tgtEl>
                                      </p:cBhvr>
                                    </p:animEffect>
                                    <p:anim calcmode="lin" valueType="num">
                                      <p:cBhvr>
                                        <p:cTn id="22" dur="1000" fill="hold"/>
                                        <p:tgtEl>
                                          <p:spTgt spid="4">
                                            <p:graphicEl>
                                              <a:dgm id="{48837B33-7720-4FC6-B0C2-3D845FE55B83}"/>
                                            </p:graphicEl>
                                          </p:spTgt>
                                        </p:tgtEl>
                                        <p:attrNameLst>
                                          <p:attrName>ppt_x</p:attrName>
                                        </p:attrNameLst>
                                      </p:cBhvr>
                                      <p:tavLst>
                                        <p:tav tm="0">
                                          <p:val>
                                            <p:strVal val="#ppt_x"/>
                                          </p:val>
                                        </p:tav>
                                        <p:tav tm="100000">
                                          <p:val>
                                            <p:strVal val="#ppt_x"/>
                                          </p:val>
                                        </p:tav>
                                      </p:tavLst>
                                    </p:anim>
                                    <p:anim calcmode="lin" valueType="num">
                                      <p:cBhvr>
                                        <p:cTn id="23" dur="1000" fill="hold"/>
                                        <p:tgtEl>
                                          <p:spTgt spid="4">
                                            <p:graphicEl>
                                              <a:dgm id="{48837B33-7720-4FC6-B0C2-3D845FE55B83}"/>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graphicEl>
                                              <a:dgm id="{380AC5A7-CE7B-454F-9F77-B65B1CDAD294}"/>
                                            </p:graphicEl>
                                          </p:spTgt>
                                        </p:tgtEl>
                                        <p:attrNameLst>
                                          <p:attrName>style.visibility</p:attrName>
                                        </p:attrNameLst>
                                      </p:cBhvr>
                                      <p:to>
                                        <p:strVal val="visible"/>
                                      </p:to>
                                    </p:set>
                                    <p:animEffect transition="in" filter="fade">
                                      <p:cBhvr>
                                        <p:cTn id="28" dur="1000"/>
                                        <p:tgtEl>
                                          <p:spTgt spid="4">
                                            <p:graphicEl>
                                              <a:dgm id="{380AC5A7-CE7B-454F-9F77-B65B1CDAD294}"/>
                                            </p:graphicEl>
                                          </p:spTgt>
                                        </p:tgtEl>
                                      </p:cBhvr>
                                    </p:animEffect>
                                    <p:anim calcmode="lin" valueType="num">
                                      <p:cBhvr>
                                        <p:cTn id="29" dur="1000" fill="hold"/>
                                        <p:tgtEl>
                                          <p:spTgt spid="4">
                                            <p:graphicEl>
                                              <a:dgm id="{380AC5A7-CE7B-454F-9F77-B65B1CDAD294}"/>
                                            </p:graphicEl>
                                          </p:spTgt>
                                        </p:tgtEl>
                                        <p:attrNameLst>
                                          <p:attrName>ppt_x</p:attrName>
                                        </p:attrNameLst>
                                      </p:cBhvr>
                                      <p:tavLst>
                                        <p:tav tm="0">
                                          <p:val>
                                            <p:strVal val="#ppt_x"/>
                                          </p:val>
                                        </p:tav>
                                        <p:tav tm="100000">
                                          <p:val>
                                            <p:strVal val="#ppt_x"/>
                                          </p:val>
                                        </p:tav>
                                      </p:tavLst>
                                    </p:anim>
                                    <p:anim calcmode="lin" valueType="num">
                                      <p:cBhvr>
                                        <p:cTn id="30" dur="1000" fill="hold"/>
                                        <p:tgtEl>
                                          <p:spTgt spid="4">
                                            <p:graphicEl>
                                              <a:dgm id="{380AC5A7-CE7B-454F-9F77-B65B1CDAD294}"/>
                                            </p:graphic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graphicEl>
                                              <a:dgm id="{0C917890-246B-45A3-A14B-B5E34D619EC6}"/>
                                            </p:graphicEl>
                                          </p:spTgt>
                                        </p:tgtEl>
                                        <p:attrNameLst>
                                          <p:attrName>style.visibility</p:attrName>
                                        </p:attrNameLst>
                                      </p:cBhvr>
                                      <p:to>
                                        <p:strVal val="visible"/>
                                      </p:to>
                                    </p:set>
                                    <p:animEffect transition="in" filter="fade">
                                      <p:cBhvr>
                                        <p:cTn id="35" dur="1000"/>
                                        <p:tgtEl>
                                          <p:spTgt spid="4">
                                            <p:graphicEl>
                                              <a:dgm id="{0C917890-246B-45A3-A14B-B5E34D619EC6}"/>
                                            </p:graphicEl>
                                          </p:spTgt>
                                        </p:tgtEl>
                                      </p:cBhvr>
                                    </p:animEffect>
                                    <p:anim calcmode="lin" valueType="num">
                                      <p:cBhvr>
                                        <p:cTn id="36" dur="1000" fill="hold"/>
                                        <p:tgtEl>
                                          <p:spTgt spid="4">
                                            <p:graphicEl>
                                              <a:dgm id="{0C917890-246B-45A3-A14B-B5E34D619EC6}"/>
                                            </p:graphicEl>
                                          </p:spTgt>
                                        </p:tgtEl>
                                        <p:attrNameLst>
                                          <p:attrName>ppt_x</p:attrName>
                                        </p:attrNameLst>
                                      </p:cBhvr>
                                      <p:tavLst>
                                        <p:tav tm="0">
                                          <p:val>
                                            <p:strVal val="#ppt_x"/>
                                          </p:val>
                                        </p:tav>
                                        <p:tav tm="100000">
                                          <p:val>
                                            <p:strVal val="#ppt_x"/>
                                          </p:val>
                                        </p:tav>
                                      </p:tavLst>
                                    </p:anim>
                                    <p:anim calcmode="lin" valueType="num">
                                      <p:cBhvr>
                                        <p:cTn id="37" dur="1000" fill="hold"/>
                                        <p:tgtEl>
                                          <p:spTgt spid="4">
                                            <p:graphicEl>
                                              <a:dgm id="{0C917890-246B-45A3-A14B-B5E34D619EC6}"/>
                                            </p:graphic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graphicEl>
                                              <a:dgm id="{CA43B267-586D-4D3C-AA72-620A0941CA62}"/>
                                            </p:graphicEl>
                                          </p:spTgt>
                                        </p:tgtEl>
                                        <p:attrNameLst>
                                          <p:attrName>style.visibility</p:attrName>
                                        </p:attrNameLst>
                                      </p:cBhvr>
                                      <p:to>
                                        <p:strVal val="visible"/>
                                      </p:to>
                                    </p:set>
                                    <p:animEffect transition="in" filter="fade">
                                      <p:cBhvr>
                                        <p:cTn id="42" dur="1000"/>
                                        <p:tgtEl>
                                          <p:spTgt spid="4">
                                            <p:graphicEl>
                                              <a:dgm id="{CA43B267-586D-4D3C-AA72-620A0941CA62}"/>
                                            </p:graphicEl>
                                          </p:spTgt>
                                        </p:tgtEl>
                                      </p:cBhvr>
                                    </p:animEffect>
                                    <p:anim calcmode="lin" valueType="num">
                                      <p:cBhvr>
                                        <p:cTn id="43" dur="1000" fill="hold"/>
                                        <p:tgtEl>
                                          <p:spTgt spid="4">
                                            <p:graphicEl>
                                              <a:dgm id="{CA43B267-586D-4D3C-AA72-620A0941CA62}"/>
                                            </p:graphicEl>
                                          </p:spTgt>
                                        </p:tgtEl>
                                        <p:attrNameLst>
                                          <p:attrName>ppt_x</p:attrName>
                                        </p:attrNameLst>
                                      </p:cBhvr>
                                      <p:tavLst>
                                        <p:tav tm="0">
                                          <p:val>
                                            <p:strVal val="#ppt_x"/>
                                          </p:val>
                                        </p:tav>
                                        <p:tav tm="100000">
                                          <p:val>
                                            <p:strVal val="#ppt_x"/>
                                          </p:val>
                                        </p:tav>
                                      </p:tavLst>
                                    </p:anim>
                                    <p:anim calcmode="lin" valueType="num">
                                      <p:cBhvr>
                                        <p:cTn id="44" dur="1000" fill="hold"/>
                                        <p:tgtEl>
                                          <p:spTgt spid="4">
                                            <p:graphicEl>
                                              <a:dgm id="{CA43B267-586D-4D3C-AA72-620A0941CA62}"/>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HA Comes With Azure VMs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6983691"/>
              </p:ext>
            </p:extLst>
          </p:nvPr>
        </p:nvGraphicFramePr>
        <p:xfrm>
          <a:off x="1203325" y="2011363"/>
          <a:ext cx="9783763" cy="4206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594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6A08C3B6-C632-45F1-9D12-9B3A4F34D141}"/>
                                            </p:graphicEl>
                                          </p:spTgt>
                                        </p:tgtEl>
                                        <p:attrNameLst>
                                          <p:attrName>style.visibility</p:attrName>
                                        </p:attrNameLst>
                                      </p:cBhvr>
                                      <p:to>
                                        <p:strVal val="visible"/>
                                      </p:to>
                                    </p:set>
                                    <p:animEffect transition="in" filter="fade">
                                      <p:cBhvr>
                                        <p:cTn id="7" dur="1000"/>
                                        <p:tgtEl>
                                          <p:spTgt spid="4">
                                            <p:graphicEl>
                                              <a:dgm id="{6A08C3B6-C632-45F1-9D12-9B3A4F34D141}"/>
                                            </p:graphicEl>
                                          </p:spTgt>
                                        </p:tgtEl>
                                      </p:cBhvr>
                                    </p:animEffect>
                                    <p:anim calcmode="lin" valueType="num">
                                      <p:cBhvr>
                                        <p:cTn id="8" dur="1000" fill="hold"/>
                                        <p:tgtEl>
                                          <p:spTgt spid="4">
                                            <p:graphicEl>
                                              <a:dgm id="{6A08C3B6-C632-45F1-9D12-9B3A4F34D141}"/>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6A08C3B6-C632-45F1-9D12-9B3A4F34D141}"/>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graphicEl>
                                              <a:dgm id="{E06CBB62-9E92-4FF4-96B4-230A388399DA}"/>
                                            </p:graphicEl>
                                          </p:spTgt>
                                        </p:tgtEl>
                                        <p:attrNameLst>
                                          <p:attrName>style.visibility</p:attrName>
                                        </p:attrNameLst>
                                      </p:cBhvr>
                                      <p:to>
                                        <p:strVal val="visible"/>
                                      </p:to>
                                    </p:set>
                                    <p:animEffect transition="in" filter="fade">
                                      <p:cBhvr>
                                        <p:cTn id="14" dur="1000"/>
                                        <p:tgtEl>
                                          <p:spTgt spid="4">
                                            <p:graphicEl>
                                              <a:dgm id="{E06CBB62-9E92-4FF4-96B4-230A388399DA}"/>
                                            </p:graphicEl>
                                          </p:spTgt>
                                        </p:tgtEl>
                                      </p:cBhvr>
                                    </p:animEffect>
                                    <p:anim calcmode="lin" valueType="num">
                                      <p:cBhvr>
                                        <p:cTn id="15" dur="1000" fill="hold"/>
                                        <p:tgtEl>
                                          <p:spTgt spid="4">
                                            <p:graphicEl>
                                              <a:dgm id="{E06CBB62-9E92-4FF4-96B4-230A388399DA}"/>
                                            </p:graphicEl>
                                          </p:spTgt>
                                        </p:tgtEl>
                                        <p:attrNameLst>
                                          <p:attrName>ppt_x</p:attrName>
                                        </p:attrNameLst>
                                      </p:cBhvr>
                                      <p:tavLst>
                                        <p:tav tm="0">
                                          <p:val>
                                            <p:strVal val="#ppt_x"/>
                                          </p:val>
                                        </p:tav>
                                        <p:tav tm="100000">
                                          <p:val>
                                            <p:strVal val="#ppt_x"/>
                                          </p:val>
                                        </p:tav>
                                      </p:tavLst>
                                    </p:anim>
                                    <p:anim calcmode="lin" valueType="num">
                                      <p:cBhvr>
                                        <p:cTn id="16" dur="1000" fill="hold"/>
                                        <p:tgtEl>
                                          <p:spTgt spid="4">
                                            <p:graphicEl>
                                              <a:dgm id="{E06CBB62-9E92-4FF4-96B4-230A388399DA}"/>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3" name="Content Placeholder 2"/>
          <p:cNvSpPr>
            <a:spLocks noGrp="1"/>
          </p:cNvSpPr>
          <p:nvPr>
            <p:ph idx="1"/>
          </p:nvPr>
        </p:nvSpPr>
        <p:spPr/>
        <p:txBody>
          <a:bodyPr>
            <a:normAutofit/>
          </a:bodyPr>
          <a:lstStyle/>
          <a:p>
            <a:r>
              <a:rPr lang="en-US" sz="2800" dirty="0"/>
              <a:t>Denny Cherry &amp; Associates Consulting</a:t>
            </a:r>
          </a:p>
          <a:p>
            <a:r>
              <a:rPr lang="en-US" sz="2800" dirty="0"/>
              <a:t>8 books</a:t>
            </a:r>
          </a:p>
          <a:p>
            <a:r>
              <a:rPr lang="en-US" sz="2800" dirty="0"/>
              <a:t>Dozens of articles</a:t>
            </a:r>
          </a:p>
          <a:p>
            <a:r>
              <a:rPr lang="en-US" sz="2800" dirty="0"/>
              <a:t>Microsoft MVP</a:t>
            </a:r>
          </a:p>
          <a:p>
            <a:r>
              <a:rPr lang="en-US" sz="2800" dirty="0"/>
              <a:t>Microsoft Certified Master</a:t>
            </a:r>
          </a:p>
          <a:p>
            <a:r>
              <a:rPr lang="en-US" sz="2800" dirty="0"/>
              <a:t>VMware </a:t>
            </a:r>
            <a:r>
              <a:rPr lang="en-US" sz="2800" dirty="0" err="1"/>
              <a:t>vExpert</a:t>
            </a:r>
            <a:endParaRPr lang="en-US" sz="2800" dirty="0"/>
          </a:p>
        </p:txBody>
      </p:sp>
      <p:sp>
        <p:nvSpPr>
          <p:cNvPr id="5" name="Slide Number Placeholder 4"/>
          <p:cNvSpPr>
            <a:spLocks noGrp="1"/>
          </p:cNvSpPr>
          <p:nvPr>
            <p:ph type="sldNum" sz="quarter" idx="12"/>
          </p:nvPr>
        </p:nvSpPr>
        <p:spPr>
          <a:xfrm>
            <a:off x="10096500" y="5624513"/>
            <a:ext cx="571500" cy="273844"/>
          </a:xfrm>
        </p:spPr>
        <p:txBody>
          <a:bodyPr/>
          <a:lstStyle/>
          <a:p>
            <a:fld id="{59DE6EB8-52AB-45EA-A660-3E1EBFA72987}" type="slidenum">
              <a:rPr lang="en-US" smtClean="0"/>
              <a:t>2</a:t>
            </a:fld>
            <a:endParaRPr lang="en-US"/>
          </a:p>
        </p:txBody>
      </p:sp>
      <p:pic>
        <p:nvPicPr>
          <p:cNvPr id="1026" name="Picture 2" descr="C:\Users\dcherry\Pictures\MVP_Horizontal_FullCol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6989" y="6022156"/>
            <a:ext cx="1214438" cy="49291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herry\Pictures\MCM 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0383" y="6029408"/>
            <a:ext cx="1930599" cy="49291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9436" y="2557367"/>
            <a:ext cx="1729920" cy="2137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9305" y="3029933"/>
            <a:ext cx="1744218" cy="2144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descr="C:\Users\Kalen\AppData\Local\Microsoft\Windows\Temporary Internet Files\Content.Outlook\OUUM8WJS\Delaney-SQLServerV2 (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13638" y="3497627"/>
            <a:ext cx="1575666" cy="19668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95218" y="1813030"/>
            <a:ext cx="1737068" cy="2144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97893" y="6029407"/>
            <a:ext cx="1691411" cy="507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5678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 in SQL DB</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16166716"/>
              </p:ext>
            </p:extLst>
          </p:nvPr>
        </p:nvGraphicFramePr>
        <p:xfrm>
          <a:off x="1203325" y="2011363"/>
          <a:ext cx="9783763" cy="4206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8303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 in SQL DB</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43067583"/>
              </p:ext>
            </p:extLst>
          </p:nvPr>
        </p:nvGraphicFramePr>
        <p:xfrm>
          <a:off x="1203325" y="2011363"/>
          <a:ext cx="9783763" cy="4206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7658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Azure SQL Database Active Geo-Replication</a:t>
            </a:r>
          </a:p>
        </p:txBody>
      </p:sp>
      <p:graphicFrame>
        <p:nvGraphicFramePr>
          <p:cNvPr id="119" name="Diagram 118"/>
          <p:cNvGraphicFramePr/>
          <p:nvPr>
            <p:extLst>
              <p:ext uri="{D42A27DB-BD31-4B8C-83A1-F6EECF244321}">
                <p14:modId xmlns:p14="http://schemas.microsoft.com/office/powerpoint/2010/main" val="2469076951"/>
              </p:ext>
            </p:extLst>
          </p:nvPr>
        </p:nvGraphicFramePr>
        <p:xfrm>
          <a:off x="314815" y="2065867"/>
          <a:ext cx="4154201" cy="40558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384580" y="1631740"/>
            <a:ext cx="11409783" cy="542399"/>
          </a:xfrm>
          <a:prstGeom prst="rect">
            <a:avLst/>
          </a:prstGeom>
        </p:spPr>
        <p:txBody>
          <a:bodyPr wrap="square">
            <a:spAutoFit/>
          </a:bodyPr>
          <a:lstStyle/>
          <a:p>
            <a:pPr defTabSz="634092">
              <a:spcAft>
                <a:spcPts val="1224"/>
              </a:spcAft>
            </a:pPr>
            <a:r>
              <a:rPr lang="en-US" sz="2856" dirty="0">
                <a:solidFill>
                  <a:schemeClr val="bg1"/>
                </a:solidFill>
                <a:latin typeface="Segoe UI Light"/>
              </a:rPr>
              <a:t>Mission-critical business continuity on your terms, via programmatic APIs</a:t>
            </a:r>
          </a:p>
        </p:txBody>
      </p:sp>
      <p:pic>
        <p:nvPicPr>
          <p:cNvPr id="5" name="Picture 4"/>
          <p:cNvPicPr>
            <a:picLocks noChangeAspect="1"/>
          </p:cNvPicPr>
          <p:nvPr/>
        </p:nvPicPr>
        <p:blipFill>
          <a:blip r:embed="rId8">
            <a:duotone>
              <a:srgbClr val="D2D2D2">
                <a:shade val="45000"/>
                <a:satMod val="135000"/>
              </a:srgbClr>
              <a:prstClr val="white"/>
            </a:duotone>
            <a:extLst>
              <a:ext uri="{28A0092B-C50C-407E-A947-70E740481C1C}">
                <a14:useLocalDpi xmlns:a14="http://schemas.microsoft.com/office/drawing/2010/main" val="0"/>
              </a:ext>
            </a:extLst>
          </a:blip>
          <a:stretch>
            <a:fillRect/>
          </a:stretch>
        </p:blipFill>
        <p:spPr>
          <a:xfrm>
            <a:off x="4535692" y="2268300"/>
            <a:ext cx="7899901" cy="3708874"/>
          </a:xfrm>
          <a:prstGeom prst="rect">
            <a:avLst/>
          </a:prstGeom>
        </p:spPr>
      </p:pic>
      <p:grpSp>
        <p:nvGrpSpPr>
          <p:cNvPr id="6" name="Group 5"/>
          <p:cNvGrpSpPr/>
          <p:nvPr/>
        </p:nvGrpSpPr>
        <p:grpSpPr>
          <a:xfrm>
            <a:off x="5404872" y="3679312"/>
            <a:ext cx="293834" cy="293834"/>
            <a:chOff x="5298510" y="3607496"/>
            <a:chExt cx="288099" cy="288099"/>
          </a:xfrm>
        </p:grpSpPr>
        <p:sp>
          <p:nvSpPr>
            <p:cNvPr id="7" name="Oval 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8" name="Oval 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9" name="Group 8"/>
          <p:cNvGrpSpPr/>
          <p:nvPr/>
        </p:nvGrpSpPr>
        <p:grpSpPr>
          <a:xfrm>
            <a:off x="5836023" y="3895962"/>
            <a:ext cx="293834" cy="293834"/>
            <a:chOff x="5298510" y="3607496"/>
            <a:chExt cx="288099" cy="288099"/>
          </a:xfrm>
        </p:grpSpPr>
        <p:sp>
          <p:nvSpPr>
            <p:cNvPr id="10" name="Oval 9"/>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11" name="Oval 10"/>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2" name="Group 11"/>
          <p:cNvGrpSpPr/>
          <p:nvPr/>
        </p:nvGrpSpPr>
        <p:grpSpPr>
          <a:xfrm>
            <a:off x="6229518" y="3385478"/>
            <a:ext cx="293834" cy="293834"/>
            <a:chOff x="5298510" y="3607496"/>
            <a:chExt cx="288099" cy="288099"/>
          </a:xfrm>
        </p:grpSpPr>
        <p:sp>
          <p:nvSpPr>
            <p:cNvPr id="13" name="Oval 1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14" name="Oval 1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5" name="Group 14"/>
          <p:cNvGrpSpPr/>
          <p:nvPr/>
        </p:nvGrpSpPr>
        <p:grpSpPr>
          <a:xfrm>
            <a:off x="6414585" y="3661939"/>
            <a:ext cx="293834" cy="293834"/>
            <a:chOff x="5298510" y="3607496"/>
            <a:chExt cx="288099" cy="288099"/>
          </a:xfrm>
        </p:grpSpPr>
        <p:sp>
          <p:nvSpPr>
            <p:cNvPr id="16" name="Oval 15"/>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17" name="Oval 16"/>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8" name="Group 17"/>
          <p:cNvGrpSpPr/>
          <p:nvPr/>
        </p:nvGrpSpPr>
        <p:grpSpPr>
          <a:xfrm>
            <a:off x="7921562" y="2788535"/>
            <a:ext cx="1192735" cy="1192735"/>
            <a:chOff x="5321459" y="3630988"/>
            <a:chExt cx="236552" cy="236552"/>
          </a:xfrm>
        </p:grpSpPr>
        <p:sp>
          <p:nvSpPr>
            <p:cNvPr id="19" name="Oval 18"/>
            <p:cNvSpPr/>
            <p:nvPr/>
          </p:nvSpPr>
          <p:spPr bwMode="auto">
            <a:xfrm>
              <a:off x="5321459" y="3630988"/>
              <a:ext cx="236552" cy="236552"/>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20" name="Oval 19"/>
            <p:cNvSpPr/>
            <p:nvPr/>
          </p:nvSpPr>
          <p:spPr bwMode="auto">
            <a:xfrm>
              <a:off x="5350057" y="3656762"/>
              <a:ext cx="185004" cy="185004"/>
            </a:xfrm>
            <a:prstGeom prst="ellipse">
              <a:avLst/>
            </a:prstGeom>
            <a:solidFill>
              <a:srgbClr val="00BCF2">
                <a:alpha val="84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1" name="Group 20"/>
          <p:cNvGrpSpPr/>
          <p:nvPr/>
        </p:nvGrpSpPr>
        <p:grpSpPr>
          <a:xfrm>
            <a:off x="8334795" y="3289662"/>
            <a:ext cx="293834" cy="293834"/>
            <a:chOff x="5298510" y="3607496"/>
            <a:chExt cx="288099" cy="288099"/>
          </a:xfrm>
        </p:grpSpPr>
        <p:sp>
          <p:nvSpPr>
            <p:cNvPr id="22" name="Oval 21"/>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23" name="Oval 22"/>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4" name="Group 23"/>
          <p:cNvGrpSpPr/>
          <p:nvPr/>
        </p:nvGrpSpPr>
        <p:grpSpPr>
          <a:xfrm>
            <a:off x="10968654" y="5335853"/>
            <a:ext cx="293834" cy="293834"/>
            <a:chOff x="5298510" y="3607496"/>
            <a:chExt cx="288099" cy="288099"/>
          </a:xfrm>
        </p:grpSpPr>
        <p:sp>
          <p:nvSpPr>
            <p:cNvPr id="25" name="Oval 2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26" name="Oval 2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7" name="Group 26"/>
          <p:cNvGrpSpPr/>
          <p:nvPr/>
        </p:nvGrpSpPr>
        <p:grpSpPr>
          <a:xfrm>
            <a:off x="10841002" y="4942380"/>
            <a:ext cx="293834" cy="293834"/>
            <a:chOff x="5298510" y="3607496"/>
            <a:chExt cx="288099" cy="288099"/>
          </a:xfrm>
        </p:grpSpPr>
        <p:sp>
          <p:nvSpPr>
            <p:cNvPr id="28" name="Oval 27"/>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29" name="Oval 28"/>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30" name="Group 29"/>
          <p:cNvGrpSpPr/>
          <p:nvPr/>
        </p:nvGrpSpPr>
        <p:grpSpPr>
          <a:xfrm>
            <a:off x="10232092" y="4648545"/>
            <a:ext cx="293834" cy="293834"/>
            <a:chOff x="5298510" y="3607496"/>
            <a:chExt cx="288099" cy="288099"/>
          </a:xfrm>
        </p:grpSpPr>
        <p:sp>
          <p:nvSpPr>
            <p:cNvPr id="31" name="Oval 3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2" name="Oval 3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33" name="Group 32"/>
          <p:cNvGrpSpPr/>
          <p:nvPr/>
        </p:nvGrpSpPr>
        <p:grpSpPr>
          <a:xfrm>
            <a:off x="10711504" y="3895424"/>
            <a:ext cx="293834" cy="293834"/>
            <a:chOff x="5298510" y="3607496"/>
            <a:chExt cx="288099" cy="288099"/>
          </a:xfrm>
        </p:grpSpPr>
        <p:sp>
          <p:nvSpPr>
            <p:cNvPr id="34" name="Oval 33"/>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5" name="Oval 34"/>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36" name="Group 35"/>
          <p:cNvGrpSpPr/>
          <p:nvPr/>
        </p:nvGrpSpPr>
        <p:grpSpPr>
          <a:xfrm>
            <a:off x="10251074" y="3460084"/>
            <a:ext cx="293834" cy="293834"/>
            <a:chOff x="5298510" y="3607496"/>
            <a:chExt cx="288099" cy="288099"/>
          </a:xfrm>
        </p:grpSpPr>
        <p:sp>
          <p:nvSpPr>
            <p:cNvPr id="37" name="Oval 3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8" name="Oval 3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39" name="Group 38"/>
          <p:cNvGrpSpPr/>
          <p:nvPr/>
        </p:nvGrpSpPr>
        <p:grpSpPr>
          <a:xfrm>
            <a:off x="11262489" y="3287984"/>
            <a:ext cx="293834" cy="293834"/>
            <a:chOff x="5298510" y="3607496"/>
            <a:chExt cx="288099" cy="288099"/>
          </a:xfrm>
        </p:grpSpPr>
        <p:sp>
          <p:nvSpPr>
            <p:cNvPr id="40" name="Oval 39"/>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1" name="Oval 40"/>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42" name="Group 41"/>
          <p:cNvGrpSpPr/>
          <p:nvPr/>
        </p:nvGrpSpPr>
        <p:grpSpPr>
          <a:xfrm>
            <a:off x="10783145" y="3315744"/>
            <a:ext cx="293834" cy="293834"/>
            <a:chOff x="5298510" y="3607496"/>
            <a:chExt cx="288099" cy="288099"/>
          </a:xfrm>
        </p:grpSpPr>
        <p:sp>
          <p:nvSpPr>
            <p:cNvPr id="43" name="Oval 4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4" name="Oval 4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45" name="Group 44"/>
          <p:cNvGrpSpPr/>
          <p:nvPr/>
        </p:nvGrpSpPr>
        <p:grpSpPr>
          <a:xfrm>
            <a:off x="10448578" y="3150726"/>
            <a:ext cx="293834" cy="293834"/>
            <a:chOff x="5298510" y="3607496"/>
            <a:chExt cx="288099" cy="288099"/>
          </a:xfrm>
        </p:grpSpPr>
        <p:sp>
          <p:nvSpPr>
            <p:cNvPr id="46" name="Oval 45"/>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7" name="Oval 46"/>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48" name="Group 47"/>
          <p:cNvGrpSpPr/>
          <p:nvPr/>
        </p:nvGrpSpPr>
        <p:grpSpPr>
          <a:xfrm>
            <a:off x="6862788" y="4832079"/>
            <a:ext cx="293834" cy="293834"/>
            <a:chOff x="5298510" y="3607496"/>
            <a:chExt cx="288099" cy="288099"/>
          </a:xfrm>
        </p:grpSpPr>
        <p:sp>
          <p:nvSpPr>
            <p:cNvPr id="49" name="Oval 4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0" name="Oval 4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51" name="Group 332"/>
          <p:cNvGrpSpPr/>
          <p:nvPr/>
        </p:nvGrpSpPr>
        <p:grpSpPr>
          <a:xfrm>
            <a:off x="11489647" y="3038803"/>
            <a:ext cx="304716" cy="465830"/>
            <a:chOff x="11312677" y="4385379"/>
            <a:chExt cx="420734" cy="643192"/>
          </a:xfrm>
        </p:grpSpPr>
        <p:sp>
          <p:nvSpPr>
            <p:cNvPr id="52" name="Rectangle 48"/>
            <p:cNvSpPr>
              <a:spLocks noChangeArrowheads="1"/>
            </p:cNvSpPr>
            <p:nvPr/>
          </p:nvSpPr>
          <p:spPr bwMode="auto">
            <a:xfrm>
              <a:off x="11312677" y="4385379"/>
              <a:ext cx="420734" cy="643192"/>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53" name="Freeform 49"/>
            <p:cNvSpPr>
              <a:spLocks/>
            </p:cNvSpPr>
            <p:nvPr/>
          </p:nvSpPr>
          <p:spPr bwMode="auto">
            <a:xfrm>
              <a:off x="11354993" y="4454293"/>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54" name="Freeform 50"/>
            <p:cNvSpPr>
              <a:spLocks/>
            </p:cNvSpPr>
            <p:nvPr/>
          </p:nvSpPr>
          <p:spPr bwMode="auto">
            <a:xfrm>
              <a:off x="11354993" y="45582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55" name="Freeform 51"/>
            <p:cNvSpPr>
              <a:spLocks/>
            </p:cNvSpPr>
            <p:nvPr/>
          </p:nvSpPr>
          <p:spPr bwMode="auto">
            <a:xfrm>
              <a:off x="11354993" y="4662242"/>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56" name="Freeform 52"/>
            <p:cNvSpPr>
              <a:spLocks/>
            </p:cNvSpPr>
            <p:nvPr/>
          </p:nvSpPr>
          <p:spPr bwMode="auto">
            <a:xfrm>
              <a:off x="11354993" y="4763799"/>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57" name="Freeform 53"/>
            <p:cNvSpPr>
              <a:spLocks/>
            </p:cNvSpPr>
            <p:nvPr/>
          </p:nvSpPr>
          <p:spPr bwMode="auto">
            <a:xfrm>
              <a:off x="11354993" y="486777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58" name="Oval 54"/>
            <p:cNvSpPr>
              <a:spLocks noChangeArrowheads="1"/>
            </p:cNvSpPr>
            <p:nvPr/>
          </p:nvSpPr>
          <p:spPr bwMode="auto">
            <a:xfrm>
              <a:off x="11625810" y="4466383"/>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59" name="Oval 55"/>
            <p:cNvSpPr>
              <a:spLocks noChangeArrowheads="1"/>
            </p:cNvSpPr>
            <p:nvPr/>
          </p:nvSpPr>
          <p:spPr bwMode="auto">
            <a:xfrm>
              <a:off x="11625810" y="4571566"/>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60" name="Oval 56"/>
            <p:cNvSpPr>
              <a:spLocks noChangeArrowheads="1"/>
            </p:cNvSpPr>
            <p:nvPr/>
          </p:nvSpPr>
          <p:spPr bwMode="auto">
            <a:xfrm>
              <a:off x="11625810" y="4671914"/>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61" name="Oval 57"/>
            <p:cNvSpPr>
              <a:spLocks noChangeArrowheads="1"/>
            </p:cNvSpPr>
            <p:nvPr/>
          </p:nvSpPr>
          <p:spPr bwMode="auto">
            <a:xfrm>
              <a:off x="11625810" y="4777097"/>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62" name="Oval 58"/>
            <p:cNvSpPr>
              <a:spLocks noChangeArrowheads="1"/>
            </p:cNvSpPr>
            <p:nvPr/>
          </p:nvSpPr>
          <p:spPr bwMode="auto">
            <a:xfrm>
              <a:off x="11625810" y="4881072"/>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grpSp>
      <p:grpSp>
        <p:nvGrpSpPr>
          <p:cNvPr id="63" name="Group 332"/>
          <p:cNvGrpSpPr/>
          <p:nvPr/>
        </p:nvGrpSpPr>
        <p:grpSpPr>
          <a:xfrm>
            <a:off x="10220426" y="3990959"/>
            <a:ext cx="304716" cy="465830"/>
            <a:chOff x="11312677" y="4385379"/>
            <a:chExt cx="420734" cy="643192"/>
          </a:xfrm>
        </p:grpSpPr>
        <p:sp>
          <p:nvSpPr>
            <p:cNvPr id="64" name="Rectangle 48"/>
            <p:cNvSpPr>
              <a:spLocks noChangeArrowheads="1"/>
            </p:cNvSpPr>
            <p:nvPr/>
          </p:nvSpPr>
          <p:spPr bwMode="auto">
            <a:xfrm>
              <a:off x="11312677" y="4385379"/>
              <a:ext cx="420734" cy="643192"/>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65" name="Freeform 49"/>
            <p:cNvSpPr>
              <a:spLocks/>
            </p:cNvSpPr>
            <p:nvPr/>
          </p:nvSpPr>
          <p:spPr bwMode="auto">
            <a:xfrm>
              <a:off x="11354993" y="4454293"/>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66" name="Freeform 50"/>
            <p:cNvSpPr>
              <a:spLocks/>
            </p:cNvSpPr>
            <p:nvPr/>
          </p:nvSpPr>
          <p:spPr bwMode="auto">
            <a:xfrm>
              <a:off x="11354993" y="45582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67" name="Freeform 51"/>
            <p:cNvSpPr>
              <a:spLocks/>
            </p:cNvSpPr>
            <p:nvPr/>
          </p:nvSpPr>
          <p:spPr bwMode="auto">
            <a:xfrm>
              <a:off x="11354993" y="4662242"/>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68" name="Freeform 52"/>
            <p:cNvSpPr>
              <a:spLocks/>
            </p:cNvSpPr>
            <p:nvPr/>
          </p:nvSpPr>
          <p:spPr bwMode="auto">
            <a:xfrm>
              <a:off x="11354993" y="4763799"/>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69" name="Freeform 53"/>
            <p:cNvSpPr>
              <a:spLocks/>
            </p:cNvSpPr>
            <p:nvPr/>
          </p:nvSpPr>
          <p:spPr bwMode="auto">
            <a:xfrm>
              <a:off x="11354993" y="486777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70" name="Oval 54"/>
            <p:cNvSpPr>
              <a:spLocks noChangeArrowheads="1"/>
            </p:cNvSpPr>
            <p:nvPr/>
          </p:nvSpPr>
          <p:spPr bwMode="auto">
            <a:xfrm>
              <a:off x="11625810" y="4466383"/>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71" name="Oval 55"/>
            <p:cNvSpPr>
              <a:spLocks noChangeArrowheads="1"/>
            </p:cNvSpPr>
            <p:nvPr/>
          </p:nvSpPr>
          <p:spPr bwMode="auto">
            <a:xfrm>
              <a:off x="11625810" y="4571566"/>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72" name="Oval 56"/>
            <p:cNvSpPr>
              <a:spLocks noChangeArrowheads="1"/>
            </p:cNvSpPr>
            <p:nvPr/>
          </p:nvSpPr>
          <p:spPr bwMode="auto">
            <a:xfrm>
              <a:off x="11625810" y="4671914"/>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73" name="Oval 57"/>
            <p:cNvSpPr>
              <a:spLocks noChangeArrowheads="1"/>
            </p:cNvSpPr>
            <p:nvPr/>
          </p:nvSpPr>
          <p:spPr bwMode="auto">
            <a:xfrm>
              <a:off x="11625810" y="4777097"/>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74" name="Oval 58"/>
            <p:cNvSpPr>
              <a:spLocks noChangeArrowheads="1"/>
            </p:cNvSpPr>
            <p:nvPr/>
          </p:nvSpPr>
          <p:spPr bwMode="auto">
            <a:xfrm>
              <a:off x="11625810" y="4881072"/>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grpSp>
      <p:grpSp>
        <p:nvGrpSpPr>
          <p:cNvPr id="75" name="Group 332"/>
          <p:cNvGrpSpPr/>
          <p:nvPr/>
        </p:nvGrpSpPr>
        <p:grpSpPr>
          <a:xfrm>
            <a:off x="10854888" y="3609577"/>
            <a:ext cx="304716" cy="465830"/>
            <a:chOff x="11312677" y="4385379"/>
            <a:chExt cx="420734" cy="643192"/>
          </a:xfrm>
        </p:grpSpPr>
        <p:sp>
          <p:nvSpPr>
            <p:cNvPr id="76" name="Rectangle 48"/>
            <p:cNvSpPr>
              <a:spLocks noChangeArrowheads="1"/>
            </p:cNvSpPr>
            <p:nvPr/>
          </p:nvSpPr>
          <p:spPr bwMode="auto">
            <a:xfrm>
              <a:off x="11312677" y="4385379"/>
              <a:ext cx="420734" cy="643192"/>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77" name="Freeform 49"/>
            <p:cNvSpPr>
              <a:spLocks/>
            </p:cNvSpPr>
            <p:nvPr/>
          </p:nvSpPr>
          <p:spPr bwMode="auto">
            <a:xfrm>
              <a:off x="11354993" y="4454293"/>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78" name="Freeform 50"/>
            <p:cNvSpPr>
              <a:spLocks/>
            </p:cNvSpPr>
            <p:nvPr/>
          </p:nvSpPr>
          <p:spPr bwMode="auto">
            <a:xfrm>
              <a:off x="11354993" y="45582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79" name="Freeform 51"/>
            <p:cNvSpPr>
              <a:spLocks/>
            </p:cNvSpPr>
            <p:nvPr/>
          </p:nvSpPr>
          <p:spPr bwMode="auto">
            <a:xfrm>
              <a:off x="11354993" y="4662242"/>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80" name="Freeform 52"/>
            <p:cNvSpPr>
              <a:spLocks/>
            </p:cNvSpPr>
            <p:nvPr/>
          </p:nvSpPr>
          <p:spPr bwMode="auto">
            <a:xfrm>
              <a:off x="11354993" y="4763799"/>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81" name="Freeform 53"/>
            <p:cNvSpPr>
              <a:spLocks/>
            </p:cNvSpPr>
            <p:nvPr/>
          </p:nvSpPr>
          <p:spPr bwMode="auto">
            <a:xfrm>
              <a:off x="11354993" y="486777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82" name="Oval 54"/>
            <p:cNvSpPr>
              <a:spLocks noChangeArrowheads="1"/>
            </p:cNvSpPr>
            <p:nvPr/>
          </p:nvSpPr>
          <p:spPr bwMode="auto">
            <a:xfrm>
              <a:off x="11625810" y="4466383"/>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83" name="Oval 55"/>
            <p:cNvSpPr>
              <a:spLocks noChangeArrowheads="1"/>
            </p:cNvSpPr>
            <p:nvPr/>
          </p:nvSpPr>
          <p:spPr bwMode="auto">
            <a:xfrm>
              <a:off x="11625810" y="4571566"/>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84" name="Oval 56"/>
            <p:cNvSpPr>
              <a:spLocks noChangeArrowheads="1"/>
            </p:cNvSpPr>
            <p:nvPr/>
          </p:nvSpPr>
          <p:spPr bwMode="auto">
            <a:xfrm>
              <a:off x="11625810" y="4671914"/>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85" name="Oval 57"/>
            <p:cNvSpPr>
              <a:spLocks noChangeArrowheads="1"/>
            </p:cNvSpPr>
            <p:nvPr/>
          </p:nvSpPr>
          <p:spPr bwMode="auto">
            <a:xfrm>
              <a:off x="11625810" y="4777097"/>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86" name="Oval 58"/>
            <p:cNvSpPr>
              <a:spLocks noChangeArrowheads="1"/>
            </p:cNvSpPr>
            <p:nvPr/>
          </p:nvSpPr>
          <p:spPr bwMode="auto">
            <a:xfrm>
              <a:off x="11625810" y="4881072"/>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grpSp>
      <p:cxnSp>
        <p:nvCxnSpPr>
          <p:cNvPr id="87" name="Straight Connector 86"/>
          <p:cNvCxnSpPr>
            <a:endCxn id="64" idx="1"/>
          </p:cNvCxnSpPr>
          <p:nvPr/>
        </p:nvCxnSpPr>
        <p:spPr>
          <a:xfrm>
            <a:off x="8500124" y="3444560"/>
            <a:ext cx="1720302" cy="779314"/>
          </a:xfrm>
          <a:prstGeom prst="line">
            <a:avLst/>
          </a:prstGeom>
          <a:noFill/>
          <a:ln w="28575" cap="flat" cmpd="sng" algn="ctr">
            <a:solidFill>
              <a:srgbClr val="DC3C00"/>
            </a:solidFill>
            <a:prstDash val="sysDash"/>
            <a:headEnd type="none"/>
            <a:tailEnd type="none"/>
          </a:ln>
          <a:effectLst/>
        </p:spPr>
      </p:cxnSp>
      <p:cxnSp>
        <p:nvCxnSpPr>
          <p:cNvPr id="88" name="Straight Connector 87"/>
          <p:cNvCxnSpPr>
            <a:endCxn id="94" idx="0"/>
          </p:cNvCxnSpPr>
          <p:nvPr/>
        </p:nvCxnSpPr>
        <p:spPr>
          <a:xfrm>
            <a:off x="8551444" y="3462660"/>
            <a:ext cx="2533395" cy="1972979"/>
          </a:xfrm>
          <a:prstGeom prst="line">
            <a:avLst/>
          </a:prstGeom>
          <a:noFill/>
          <a:ln w="28575" cap="flat" cmpd="sng" algn="ctr">
            <a:solidFill>
              <a:srgbClr val="DC3C00"/>
            </a:solidFill>
            <a:prstDash val="sysDash"/>
            <a:headEnd type="none"/>
            <a:tailEnd type="none"/>
          </a:ln>
          <a:effectLst/>
        </p:spPr>
      </p:cxnSp>
      <p:grpSp>
        <p:nvGrpSpPr>
          <p:cNvPr id="89" name="Group 332"/>
          <p:cNvGrpSpPr/>
          <p:nvPr/>
        </p:nvGrpSpPr>
        <p:grpSpPr>
          <a:xfrm>
            <a:off x="11032945" y="5161570"/>
            <a:ext cx="304716" cy="465830"/>
            <a:chOff x="11312677" y="4385379"/>
            <a:chExt cx="420734" cy="643192"/>
          </a:xfrm>
        </p:grpSpPr>
        <p:sp>
          <p:nvSpPr>
            <p:cNvPr id="90" name="Rectangle 48"/>
            <p:cNvSpPr>
              <a:spLocks noChangeArrowheads="1"/>
            </p:cNvSpPr>
            <p:nvPr/>
          </p:nvSpPr>
          <p:spPr bwMode="auto">
            <a:xfrm>
              <a:off x="11312677" y="4385379"/>
              <a:ext cx="420734" cy="643192"/>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91" name="Freeform 49"/>
            <p:cNvSpPr>
              <a:spLocks/>
            </p:cNvSpPr>
            <p:nvPr/>
          </p:nvSpPr>
          <p:spPr bwMode="auto">
            <a:xfrm>
              <a:off x="11354993" y="4454293"/>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92" name="Freeform 50"/>
            <p:cNvSpPr>
              <a:spLocks/>
            </p:cNvSpPr>
            <p:nvPr/>
          </p:nvSpPr>
          <p:spPr bwMode="auto">
            <a:xfrm>
              <a:off x="11354993" y="45582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93" name="Freeform 51"/>
            <p:cNvSpPr>
              <a:spLocks/>
            </p:cNvSpPr>
            <p:nvPr/>
          </p:nvSpPr>
          <p:spPr bwMode="auto">
            <a:xfrm>
              <a:off x="11354993" y="4662242"/>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94" name="Freeform 52"/>
            <p:cNvSpPr>
              <a:spLocks/>
            </p:cNvSpPr>
            <p:nvPr/>
          </p:nvSpPr>
          <p:spPr bwMode="auto">
            <a:xfrm>
              <a:off x="11354993" y="4763799"/>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95" name="Freeform 53"/>
            <p:cNvSpPr>
              <a:spLocks/>
            </p:cNvSpPr>
            <p:nvPr/>
          </p:nvSpPr>
          <p:spPr bwMode="auto">
            <a:xfrm>
              <a:off x="11354993" y="486777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96" name="Oval 54"/>
            <p:cNvSpPr>
              <a:spLocks noChangeArrowheads="1"/>
            </p:cNvSpPr>
            <p:nvPr/>
          </p:nvSpPr>
          <p:spPr bwMode="auto">
            <a:xfrm>
              <a:off x="11625810" y="4466383"/>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97" name="Oval 55"/>
            <p:cNvSpPr>
              <a:spLocks noChangeArrowheads="1"/>
            </p:cNvSpPr>
            <p:nvPr/>
          </p:nvSpPr>
          <p:spPr bwMode="auto">
            <a:xfrm>
              <a:off x="11625810" y="4571566"/>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98" name="Oval 56"/>
            <p:cNvSpPr>
              <a:spLocks noChangeArrowheads="1"/>
            </p:cNvSpPr>
            <p:nvPr/>
          </p:nvSpPr>
          <p:spPr bwMode="auto">
            <a:xfrm>
              <a:off x="11625810" y="4671914"/>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99" name="Oval 57"/>
            <p:cNvSpPr>
              <a:spLocks noChangeArrowheads="1"/>
            </p:cNvSpPr>
            <p:nvPr/>
          </p:nvSpPr>
          <p:spPr bwMode="auto">
            <a:xfrm>
              <a:off x="11625810" y="4777097"/>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100" name="Oval 58"/>
            <p:cNvSpPr>
              <a:spLocks noChangeArrowheads="1"/>
            </p:cNvSpPr>
            <p:nvPr/>
          </p:nvSpPr>
          <p:spPr bwMode="auto">
            <a:xfrm>
              <a:off x="11625810" y="4881072"/>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grpSp>
      <p:cxnSp>
        <p:nvCxnSpPr>
          <p:cNvPr id="101" name="Straight Connector 100"/>
          <p:cNvCxnSpPr>
            <a:stCxn id="108" idx="8"/>
            <a:endCxn id="76" idx="1"/>
          </p:cNvCxnSpPr>
          <p:nvPr/>
        </p:nvCxnSpPr>
        <p:spPr>
          <a:xfrm>
            <a:off x="8537315" y="3483750"/>
            <a:ext cx="2317573" cy="358742"/>
          </a:xfrm>
          <a:prstGeom prst="line">
            <a:avLst/>
          </a:prstGeom>
          <a:noFill/>
          <a:ln w="28575" cap="flat" cmpd="sng" algn="ctr">
            <a:solidFill>
              <a:srgbClr val="DC3C00"/>
            </a:solidFill>
            <a:prstDash val="sysDash"/>
            <a:headEnd type="none"/>
            <a:tailEnd type="none"/>
          </a:ln>
          <a:effectLst/>
        </p:spPr>
      </p:cxnSp>
      <p:cxnSp>
        <p:nvCxnSpPr>
          <p:cNvPr id="102" name="Straight Connector 101"/>
          <p:cNvCxnSpPr>
            <a:endCxn id="52" idx="1"/>
          </p:cNvCxnSpPr>
          <p:nvPr/>
        </p:nvCxnSpPr>
        <p:spPr>
          <a:xfrm flipV="1">
            <a:off x="8500124" y="3271718"/>
            <a:ext cx="2989523" cy="186097"/>
          </a:xfrm>
          <a:prstGeom prst="line">
            <a:avLst/>
          </a:prstGeom>
          <a:noFill/>
          <a:ln w="28575" cap="flat" cmpd="sng" algn="ctr">
            <a:solidFill>
              <a:srgbClr val="DC3C00"/>
            </a:solidFill>
            <a:prstDash val="sysDash"/>
            <a:headEnd type="none"/>
            <a:tailEnd type="none"/>
          </a:ln>
          <a:effectLst/>
        </p:spPr>
      </p:cxnSp>
      <p:grpSp>
        <p:nvGrpSpPr>
          <p:cNvPr id="103" name="Group 332"/>
          <p:cNvGrpSpPr/>
          <p:nvPr/>
        </p:nvGrpSpPr>
        <p:grpSpPr>
          <a:xfrm>
            <a:off x="8294362" y="3068852"/>
            <a:ext cx="461291" cy="705194"/>
            <a:chOff x="11312677" y="4385379"/>
            <a:chExt cx="420734" cy="643192"/>
          </a:xfrm>
        </p:grpSpPr>
        <p:sp>
          <p:nvSpPr>
            <p:cNvPr id="104" name="Rectangle 48"/>
            <p:cNvSpPr>
              <a:spLocks noChangeArrowheads="1"/>
            </p:cNvSpPr>
            <p:nvPr/>
          </p:nvSpPr>
          <p:spPr bwMode="auto">
            <a:xfrm>
              <a:off x="11312677" y="4385379"/>
              <a:ext cx="420734" cy="643192"/>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105" name="Freeform 49"/>
            <p:cNvSpPr>
              <a:spLocks/>
            </p:cNvSpPr>
            <p:nvPr/>
          </p:nvSpPr>
          <p:spPr bwMode="auto">
            <a:xfrm>
              <a:off x="11354993" y="4454293"/>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106" name="Freeform 50"/>
            <p:cNvSpPr>
              <a:spLocks/>
            </p:cNvSpPr>
            <p:nvPr/>
          </p:nvSpPr>
          <p:spPr bwMode="auto">
            <a:xfrm>
              <a:off x="11354993" y="45582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107" name="Freeform 51"/>
            <p:cNvSpPr>
              <a:spLocks/>
            </p:cNvSpPr>
            <p:nvPr/>
          </p:nvSpPr>
          <p:spPr bwMode="auto">
            <a:xfrm>
              <a:off x="11354993" y="4662242"/>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108" name="Freeform 52"/>
            <p:cNvSpPr>
              <a:spLocks/>
            </p:cNvSpPr>
            <p:nvPr/>
          </p:nvSpPr>
          <p:spPr bwMode="auto">
            <a:xfrm>
              <a:off x="11354993" y="4763799"/>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109" name="Freeform 53"/>
            <p:cNvSpPr>
              <a:spLocks/>
            </p:cNvSpPr>
            <p:nvPr/>
          </p:nvSpPr>
          <p:spPr bwMode="auto">
            <a:xfrm>
              <a:off x="11354993" y="486777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110" name="Oval 54"/>
            <p:cNvSpPr>
              <a:spLocks noChangeArrowheads="1"/>
            </p:cNvSpPr>
            <p:nvPr/>
          </p:nvSpPr>
          <p:spPr bwMode="auto">
            <a:xfrm>
              <a:off x="11625810" y="4466383"/>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111" name="Oval 55"/>
            <p:cNvSpPr>
              <a:spLocks noChangeArrowheads="1"/>
            </p:cNvSpPr>
            <p:nvPr/>
          </p:nvSpPr>
          <p:spPr bwMode="auto">
            <a:xfrm>
              <a:off x="11625810" y="4571566"/>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112" name="Oval 56"/>
            <p:cNvSpPr>
              <a:spLocks noChangeArrowheads="1"/>
            </p:cNvSpPr>
            <p:nvPr/>
          </p:nvSpPr>
          <p:spPr bwMode="auto">
            <a:xfrm>
              <a:off x="11625810" y="4671914"/>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113" name="Oval 57"/>
            <p:cNvSpPr>
              <a:spLocks noChangeArrowheads="1"/>
            </p:cNvSpPr>
            <p:nvPr/>
          </p:nvSpPr>
          <p:spPr bwMode="auto">
            <a:xfrm>
              <a:off x="11625810" y="4777097"/>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114" name="Oval 58"/>
            <p:cNvSpPr>
              <a:spLocks noChangeArrowheads="1"/>
            </p:cNvSpPr>
            <p:nvPr/>
          </p:nvSpPr>
          <p:spPr bwMode="auto">
            <a:xfrm>
              <a:off x="11625810" y="4881072"/>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grpSp>
      <p:grpSp>
        <p:nvGrpSpPr>
          <p:cNvPr id="115" name="Group 329"/>
          <p:cNvGrpSpPr/>
          <p:nvPr/>
        </p:nvGrpSpPr>
        <p:grpSpPr>
          <a:xfrm>
            <a:off x="8216820" y="5632167"/>
            <a:ext cx="2472655" cy="1009320"/>
            <a:chOff x="10549903" y="1901406"/>
            <a:chExt cx="1690306" cy="1013499"/>
          </a:xfrm>
        </p:grpSpPr>
        <p:sp>
          <p:nvSpPr>
            <p:cNvPr id="116" name="Rectangle 336"/>
            <p:cNvSpPr/>
            <p:nvPr/>
          </p:nvSpPr>
          <p:spPr bwMode="auto">
            <a:xfrm>
              <a:off x="10549903" y="1901406"/>
              <a:ext cx="1580849" cy="1013499"/>
            </a:xfrm>
            <a:prstGeom prst="rect">
              <a:avLst/>
            </a:pr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505050">
                    <a:lumMod val="50000"/>
                  </a:srgbClr>
                </a:solidFill>
                <a:ea typeface="Segoe UI" pitchFamily="34" charset="0"/>
                <a:cs typeface="Segoe UI" pitchFamily="34" charset="0"/>
              </a:endParaRPr>
            </a:p>
          </p:txBody>
        </p:sp>
        <p:sp>
          <p:nvSpPr>
            <p:cNvPr id="117" name="TextBox 338"/>
            <p:cNvSpPr txBox="1"/>
            <p:nvPr/>
          </p:nvSpPr>
          <p:spPr>
            <a:xfrm>
              <a:off x="10661135" y="2006772"/>
              <a:ext cx="1579074" cy="852298"/>
            </a:xfrm>
            <a:prstGeom prst="rect">
              <a:avLst/>
            </a:prstGeom>
            <a:noFill/>
          </p:spPr>
          <p:txBody>
            <a:bodyPr wrap="square" lIns="186521" tIns="149217" rIns="186521" bIns="149217" rtlCol="0">
              <a:spAutoFit/>
            </a:bodyPr>
            <a:lstStyle/>
            <a:p>
              <a:pPr defTabSz="932597">
                <a:lnSpc>
                  <a:spcPct val="90000"/>
                </a:lnSpc>
                <a:defRPr/>
              </a:pPr>
              <a:r>
                <a:rPr lang="en-US" sz="1836" kern="0" dirty="0">
                  <a:solidFill>
                    <a:srgbClr val="505050">
                      <a:lumMod val="50000"/>
                    </a:srgbClr>
                  </a:solidFill>
                  <a:latin typeface="Segoe UI Light"/>
                </a:rPr>
                <a:t>Up to </a:t>
              </a:r>
              <a:r>
                <a:rPr lang="en-US" sz="2040" kern="0" dirty="0">
                  <a:solidFill>
                    <a:srgbClr val="505050">
                      <a:lumMod val="50000"/>
                    </a:srgbClr>
                  </a:solidFill>
                  <a:latin typeface="Segoe UI Light"/>
                </a:rPr>
                <a:t>4</a:t>
              </a:r>
              <a:r>
                <a:rPr lang="en-US" sz="1836" kern="0" dirty="0">
                  <a:solidFill>
                    <a:srgbClr val="505050">
                      <a:lumMod val="50000"/>
                    </a:srgbClr>
                  </a:solidFill>
                  <a:latin typeface="Segoe UI Light"/>
                </a:rPr>
                <a:t> </a:t>
              </a:r>
              <a:r>
                <a:rPr lang="en-US" sz="1836" kern="0" dirty="0" err="1">
                  <a:solidFill>
                    <a:srgbClr val="505050">
                      <a:lumMod val="50000"/>
                    </a:srgbClr>
                  </a:solidFill>
                  <a:latin typeface="Segoe UI Light"/>
                </a:rPr>
                <a:t>secondaries</a:t>
              </a:r>
              <a:endParaRPr lang="en-US" sz="1836" kern="0" dirty="0">
                <a:solidFill>
                  <a:srgbClr val="505050">
                    <a:lumMod val="50000"/>
                  </a:srgbClr>
                </a:solidFill>
                <a:latin typeface="Segoe UI Light"/>
              </a:endParaRPr>
            </a:p>
          </p:txBody>
        </p:sp>
      </p:grpSp>
      <p:sp>
        <p:nvSpPr>
          <p:cNvPr id="118" name="Rectangle 117"/>
          <p:cNvSpPr/>
          <p:nvPr/>
        </p:nvSpPr>
        <p:spPr>
          <a:xfrm>
            <a:off x="4617981" y="5205232"/>
            <a:ext cx="1295226" cy="646331"/>
          </a:xfrm>
          <a:prstGeom prst="rect">
            <a:avLst/>
          </a:prstGeom>
        </p:spPr>
        <p:txBody>
          <a:bodyPr wrap="none">
            <a:spAutoFit/>
          </a:bodyPr>
          <a:lstStyle/>
          <a:p>
            <a:r>
              <a:rPr lang="en-US" dirty="0"/>
              <a:t>RTO &lt; 30s </a:t>
            </a:r>
          </a:p>
          <a:p>
            <a:r>
              <a:rPr lang="en-US" dirty="0"/>
              <a:t>RPO &lt; 5s</a:t>
            </a:r>
          </a:p>
        </p:txBody>
      </p:sp>
    </p:spTree>
    <p:extLst>
      <p:ext uri="{BB962C8B-B14F-4D97-AF65-F5344CB8AC3E}">
        <p14:creationId xmlns:p14="http://schemas.microsoft.com/office/powerpoint/2010/main" val="473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ipe(left)">
                                      <p:cBhvr>
                                        <p:cTn id="7" dur="500"/>
                                        <p:tgtEl>
                                          <p:spTgt spid="102"/>
                                        </p:tgtEl>
                                      </p:cBhvr>
                                    </p:animEffect>
                                  </p:childTnLst>
                                </p:cTn>
                              </p:par>
                              <p:par>
                                <p:cTn id="8" presetID="22" presetClass="entr" presetSubtype="8" fill="hold" nodeType="with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wipe(left)">
                                      <p:cBhvr>
                                        <p:cTn id="10" dur="500"/>
                                        <p:tgtEl>
                                          <p:spTgt spid="101"/>
                                        </p:tgtEl>
                                      </p:cBhvr>
                                    </p:animEffect>
                                  </p:childTnLst>
                                </p:cTn>
                              </p:par>
                              <p:par>
                                <p:cTn id="11" presetID="22" presetClass="entr" presetSubtype="8" fill="hold" nodeType="withEffect">
                                  <p:stCondLst>
                                    <p:cond delay="0"/>
                                  </p:stCondLst>
                                  <p:childTnLst>
                                    <p:set>
                                      <p:cBhvr>
                                        <p:cTn id="12" dur="1" fill="hold">
                                          <p:stCondLst>
                                            <p:cond delay="0"/>
                                          </p:stCondLst>
                                        </p:cTn>
                                        <p:tgtEl>
                                          <p:spTgt spid="87"/>
                                        </p:tgtEl>
                                        <p:attrNameLst>
                                          <p:attrName>style.visibility</p:attrName>
                                        </p:attrNameLst>
                                      </p:cBhvr>
                                      <p:to>
                                        <p:strVal val="visible"/>
                                      </p:to>
                                    </p:set>
                                    <p:animEffect transition="in" filter="wipe(left)">
                                      <p:cBhvr>
                                        <p:cTn id="13" dur="500"/>
                                        <p:tgtEl>
                                          <p:spTgt spid="87"/>
                                        </p:tgtEl>
                                      </p:cBhvr>
                                    </p:animEffect>
                                  </p:childTnLst>
                                </p:cTn>
                              </p:par>
                              <p:par>
                                <p:cTn id="14" presetID="22" presetClass="entr" presetSubtype="8" fill="hold" nodeType="withEffect">
                                  <p:stCondLst>
                                    <p:cond delay="0"/>
                                  </p:stCondLst>
                                  <p:childTnLst>
                                    <p:set>
                                      <p:cBhvr>
                                        <p:cTn id="15" dur="1" fill="hold">
                                          <p:stCondLst>
                                            <p:cond delay="0"/>
                                          </p:stCondLst>
                                        </p:cTn>
                                        <p:tgtEl>
                                          <p:spTgt spid="88"/>
                                        </p:tgtEl>
                                        <p:attrNameLst>
                                          <p:attrName>style.visibility</p:attrName>
                                        </p:attrNameLst>
                                      </p:cBhvr>
                                      <p:to>
                                        <p:strVal val="visible"/>
                                      </p:to>
                                    </p:set>
                                    <p:animEffect transition="in" filter="wipe(left)">
                                      <p:cBhvr>
                                        <p:cTn id="16"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Scalability In Azure</a:t>
            </a:r>
          </a:p>
        </p:txBody>
      </p:sp>
      <p:sp>
        <p:nvSpPr>
          <p:cNvPr id="5" name="Text Placeholder 4"/>
          <p:cNvSpPr>
            <a:spLocks noGrp="1"/>
          </p:cNvSpPr>
          <p:nvPr>
            <p:ph type="body" idx="1"/>
          </p:nvPr>
        </p:nvSpPr>
        <p:spPr/>
        <p:txBody>
          <a:bodyPr/>
          <a:lstStyle/>
          <a:p>
            <a:r>
              <a:rPr lang="en-US" dirty="0"/>
              <a:t>Give me the things faster</a:t>
            </a:r>
          </a:p>
        </p:txBody>
      </p:sp>
    </p:spTree>
    <p:extLst>
      <p:ext uri="{BB962C8B-B14F-4D97-AF65-F5344CB8AC3E}">
        <p14:creationId xmlns:p14="http://schemas.microsoft.com/office/powerpoint/2010/main" val="1778369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Options</a:t>
            </a:r>
          </a:p>
        </p:txBody>
      </p:sp>
      <p:graphicFrame>
        <p:nvGraphicFramePr>
          <p:cNvPr id="9" name="Content Placeholder 8"/>
          <p:cNvGraphicFramePr>
            <a:graphicFrameLocks noGrp="1"/>
          </p:cNvGraphicFramePr>
          <p:nvPr>
            <p:ph sz="half" idx="1"/>
            <p:extLst>
              <p:ext uri="{D42A27DB-BD31-4B8C-83A1-F6EECF244321}">
                <p14:modId xmlns:p14="http://schemas.microsoft.com/office/powerpoint/2010/main" val="2657071945"/>
              </p:ext>
            </p:extLst>
          </p:nvPr>
        </p:nvGraphicFramePr>
        <p:xfrm>
          <a:off x="838200" y="1402103"/>
          <a:ext cx="5181600" cy="22468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6" name="Diagram 25"/>
          <p:cNvGraphicFramePr/>
          <p:nvPr>
            <p:extLst>
              <p:ext uri="{D42A27DB-BD31-4B8C-83A1-F6EECF244321}">
                <p14:modId xmlns:p14="http://schemas.microsoft.com/office/powerpoint/2010/main" val="705150688"/>
              </p:ext>
            </p:extLst>
          </p:nvPr>
        </p:nvGraphicFramePr>
        <p:xfrm>
          <a:off x="6019800" y="1546545"/>
          <a:ext cx="5402839" cy="209903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5" name="Picture 4"/>
          <p:cNvPicPr>
            <a:picLocks noChangeAspect="1"/>
          </p:cNvPicPr>
          <p:nvPr/>
        </p:nvPicPr>
        <p:blipFill>
          <a:blip r:embed="rId1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374163" y="5000374"/>
            <a:ext cx="780290" cy="780290"/>
          </a:xfrm>
          <a:prstGeom prst="rect">
            <a:avLst/>
          </a:prstGeom>
        </p:spPr>
      </p:pic>
      <p:pic>
        <p:nvPicPr>
          <p:cNvPr id="6" name="Picture 5"/>
          <p:cNvPicPr>
            <a:picLocks noChangeAspect="1"/>
          </p:cNvPicPr>
          <p:nvPr/>
        </p:nvPicPr>
        <p:blipFill>
          <a:blip r:embed="rId1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2316451" y="4474152"/>
            <a:ext cx="1306512" cy="1306512"/>
          </a:xfrm>
          <a:prstGeom prst="rect">
            <a:avLst/>
          </a:prstGeom>
        </p:spPr>
      </p:pic>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199752" y="3871263"/>
            <a:ext cx="1909401" cy="1909401"/>
          </a:xfrm>
          <a:prstGeom prst="rect">
            <a:avLst/>
          </a:prstGeom>
        </p:spPr>
      </p:pic>
      <p:pic>
        <p:nvPicPr>
          <p:cNvPr id="10" name="Picture 9"/>
          <p:cNvPicPr>
            <a:picLocks noChangeAspect="1"/>
          </p:cNvPicPr>
          <p:nvPr/>
        </p:nvPicPr>
        <p:blipFill>
          <a:blip r:embed="rId1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4445" y="4220084"/>
            <a:ext cx="780290" cy="780290"/>
          </a:xfrm>
          <a:prstGeom prst="rect">
            <a:avLst/>
          </a:prstGeom>
        </p:spPr>
      </p:pic>
      <p:pic>
        <p:nvPicPr>
          <p:cNvPr id="11" name="Picture 10"/>
          <p:cNvPicPr>
            <a:picLocks noChangeAspect="1"/>
          </p:cNvPicPr>
          <p:nvPr/>
        </p:nvPicPr>
        <p:blipFill>
          <a:blip r:embed="rId1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979426" y="4220084"/>
            <a:ext cx="780290" cy="780290"/>
          </a:xfrm>
          <a:prstGeom prst="rect">
            <a:avLst/>
          </a:prstGeom>
        </p:spPr>
      </p:pic>
      <p:pic>
        <p:nvPicPr>
          <p:cNvPr id="12" name="Picture 11"/>
          <p:cNvPicPr>
            <a:picLocks noChangeAspect="1"/>
          </p:cNvPicPr>
          <p:nvPr/>
        </p:nvPicPr>
        <p:blipFill>
          <a:blip r:embed="rId1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584407" y="4220084"/>
            <a:ext cx="780290" cy="780290"/>
          </a:xfrm>
          <a:prstGeom prst="rect">
            <a:avLst/>
          </a:prstGeom>
        </p:spPr>
      </p:pic>
      <p:pic>
        <p:nvPicPr>
          <p:cNvPr id="13" name="Picture 12"/>
          <p:cNvPicPr>
            <a:picLocks noChangeAspect="1"/>
          </p:cNvPicPr>
          <p:nvPr/>
        </p:nvPicPr>
        <p:blipFill>
          <a:blip r:embed="rId1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189388" y="4220084"/>
            <a:ext cx="780290" cy="780290"/>
          </a:xfrm>
          <a:prstGeom prst="rect">
            <a:avLst/>
          </a:prstGeom>
        </p:spPr>
      </p:pic>
      <p:pic>
        <p:nvPicPr>
          <p:cNvPr id="14" name="Picture 13"/>
          <p:cNvPicPr>
            <a:picLocks noChangeAspect="1"/>
          </p:cNvPicPr>
          <p:nvPr/>
        </p:nvPicPr>
        <p:blipFill>
          <a:blip r:embed="rId1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794369" y="4220084"/>
            <a:ext cx="780290" cy="780290"/>
          </a:xfrm>
          <a:prstGeom prst="rect">
            <a:avLst/>
          </a:prstGeom>
        </p:spPr>
      </p:pic>
      <p:pic>
        <p:nvPicPr>
          <p:cNvPr id="15" name="Picture 14"/>
          <p:cNvPicPr>
            <a:picLocks noChangeAspect="1"/>
          </p:cNvPicPr>
          <p:nvPr/>
        </p:nvPicPr>
        <p:blipFill>
          <a:blip r:embed="rId1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99350" y="4220084"/>
            <a:ext cx="780290" cy="780290"/>
          </a:xfrm>
          <a:prstGeom prst="rect">
            <a:avLst/>
          </a:prstGeom>
        </p:spPr>
      </p:pic>
      <p:pic>
        <p:nvPicPr>
          <p:cNvPr id="16" name="Picture 1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004331" y="4220084"/>
            <a:ext cx="780290" cy="780290"/>
          </a:xfrm>
          <a:prstGeom prst="rect">
            <a:avLst/>
          </a:prstGeom>
        </p:spPr>
      </p:pic>
      <p:pic>
        <p:nvPicPr>
          <p:cNvPr id="17" name="Picture 1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609312" y="4220084"/>
            <a:ext cx="780290" cy="780290"/>
          </a:xfrm>
          <a:prstGeom prst="rect">
            <a:avLst/>
          </a:prstGeom>
        </p:spPr>
      </p:pic>
      <p:pic>
        <p:nvPicPr>
          <p:cNvPr id="18" name="Picture 1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374445" y="5000374"/>
            <a:ext cx="780290" cy="780290"/>
          </a:xfrm>
          <a:prstGeom prst="rect">
            <a:avLst/>
          </a:prstGeom>
        </p:spPr>
      </p:pic>
      <p:pic>
        <p:nvPicPr>
          <p:cNvPr id="19" name="Picture 1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979426" y="5000374"/>
            <a:ext cx="780290" cy="780290"/>
          </a:xfrm>
          <a:prstGeom prst="rect">
            <a:avLst/>
          </a:prstGeom>
        </p:spPr>
      </p:pic>
      <p:pic>
        <p:nvPicPr>
          <p:cNvPr id="20" name="Picture 1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584407" y="5000374"/>
            <a:ext cx="780290" cy="780290"/>
          </a:xfrm>
          <a:prstGeom prst="rect">
            <a:avLst/>
          </a:prstGeom>
        </p:spPr>
      </p:pic>
      <p:pic>
        <p:nvPicPr>
          <p:cNvPr id="21" name="Picture 2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189388" y="5000374"/>
            <a:ext cx="780290" cy="780290"/>
          </a:xfrm>
          <a:prstGeom prst="rect">
            <a:avLst/>
          </a:prstGeom>
        </p:spPr>
      </p:pic>
      <p:pic>
        <p:nvPicPr>
          <p:cNvPr id="22" name="Picture 2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794369" y="5000374"/>
            <a:ext cx="780290" cy="780290"/>
          </a:xfrm>
          <a:prstGeom prst="rect">
            <a:avLst/>
          </a:prstGeom>
        </p:spPr>
      </p:pic>
      <p:pic>
        <p:nvPicPr>
          <p:cNvPr id="23" name="Picture 2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399350" y="5000374"/>
            <a:ext cx="780290" cy="780290"/>
          </a:xfrm>
          <a:prstGeom prst="rect">
            <a:avLst/>
          </a:prstGeom>
        </p:spPr>
      </p:pic>
      <p:pic>
        <p:nvPicPr>
          <p:cNvPr id="24" name="Picture 2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004331" y="5000374"/>
            <a:ext cx="780290" cy="780290"/>
          </a:xfrm>
          <a:prstGeom prst="rect">
            <a:avLst/>
          </a:prstGeom>
        </p:spPr>
      </p:pic>
      <p:pic>
        <p:nvPicPr>
          <p:cNvPr id="25" name="Picture 2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609312" y="5000374"/>
            <a:ext cx="780290" cy="780290"/>
          </a:xfrm>
          <a:prstGeom prst="rect">
            <a:avLst/>
          </a:prstGeom>
        </p:spPr>
      </p:pic>
    </p:spTree>
    <p:extLst>
      <p:ext uri="{BB962C8B-B14F-4D97-AF65-F5344CB8AC3E}">
        <p14:creationId xmlns:p14="http://schemas.microsoft.com/office/powerpoint/2010/main" val="315144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500"/>
                            </p:stCondLst>
                            <p:childTnLst>
                              <p:par>
                                <p:cTn id="13" presetID="10" presetClass="entr" presetSubtype="0" fill="hold" nodeType="afterEffect">
                                  <p:stCondLst>
                                    <p:cond delay="50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500"/>
                            </p:stCondLst>
                            <p:childTnLst>
                              <p:par>
                                <p:cTn id="22" presetID="10" presetClass="entr" presetSubtype="0" fill="hold" nodeType="afterEffect">
                                  <p:stCondLst>
                                    <p:cond delay="50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par>
                          <p:cTn id="38" fill="hold">
                            <p:stCondLst>
                              <p:cond delay="2000"/>
                            </p:stCondLst>
                            <p:childTnLst>
                              <p:par>
                                <p:cTn id="39" presetID="10" presetClass="entr" presetSubtype="0" fill="hold" nodeType="afterEffect">
                                  <p:stCondLst>
                                    <p:cond delay="50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par>
                          <p:cTn id="42" fill="hold">
                            <p:stCondLst>
                              <p:cond delay="3000"/>
                            </p:stCondLst>
                            <p:childTnLst>
                              <p:par>
                                <p:cTn id="43" presetID="10" presetClass="entr" presetSubtype="0" fill="hold"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par>
                                <p:cTn id="46" presetID="10" presetClass="entr" presetSubtype="0" fill="hold"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par>
                                <p:cTn id="49" presetID="10" presetClass="entr" presetSubtype="0"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par>
                                <p:cTn id="52" presetID="10" presetClass="entr" presetSubtype="0"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par>
                                <p:cTn id="55" presetID="10" presetClass="entr" presetSubtype="0"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par>
                                <p:cTn id="58" presetID="10" presetClass="entr" presetSubtype="0" fill="hold"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par>
                                <p:cTn id="61" presetID="10" presetClass="entr" presetSubtype="0"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500"/>
                                        <p:tgtEl>
                                          <p:spTgt spid="23"/>
                                        </p:tgtEl>
                                      </p:cBhvr>
                                    </p:animEffect>
                                  </p:childTnLst>
                                </p:cTn>
                              </p:par>
                              <p:par>
                                <p:cTn id="64" presetID="10" presetClass="entr" presetSubtype="0" fill="hold"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par>
                                <p:cTn id="67" presetID="10" presetClass="entr" presetSubtype="0" fill="hold"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Capacity and Features</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719296908"/>
              </p:ext>
            </p:extLst>
          </p:nvPr>
        </p:nvGraphicFramePr>
        <p:xfrm>
          <a:off x="1064156" y="1406863"/>
          <a:ext cx="6227761" cy="50024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8207015" y="1190767"/>
            <a:ext cx="1563048" cy="2447287"/>
          </a:xfrm>
          <a:prstGeom prst="rect">
            <a:avLst/>
          </a:prstGeom>
        </p:spPr>
      </p:pic>
      <p:pic>
        <p:nvPicPr>
          <p:cNvPr id="5" name="Picture 4"/>
          <p:cNvPicPr>
            <a:picLocks noChangeAspect="1"/>
          </p:cNvPicPr>
          <p:nvPr/>
        </p:nvPicPr>
        <p:blipFill>
          <a:blip r:embed="rId9"/>
          <a:stretch>
            <a:fillRect/>
          </a:stretch>
        </p:blipFill>
        <p:spPr>
          <a:xfrm>
            <a:off x="10247743" y="1190767"/>
            <a:ext cx="1563048" cy="2447287"/>
          </a:xfrm>
          <a:prstGeom prst="rect">
            <a:avLst/>
          </a:prstGeom>
        </p:spPr>
      </p:pic>
      <p:pic>
        <p:nvPicPr>
          <p:cNvPr id="6" name="Picture 5"/>
          <p:cNvPicPr>
            <a:picLocks noChangeAspect="1"/>
          </p:cNvPicPr>
          <p:nvPr/>
        </p:nvPicPr>
        <p:blipFill>
          <a:blip r:embed="rId10"/>
          <a:stretch>
            <a:fillRect/>
          </a:stretch>
        </p:blipFill>
        <p:spPr>
          <a:xfrm>
            <a:off x="8192729" y="3810637"/>
            <a:ext cx="1563048" cy="2447287"/>
          </a:xfrm>
          <a:prstGeom prst="rect">
            <a:avLst/>
          </a:prstGeom>
        </p:spPr>
      </p:pic>
      <p:pic>
        <p:nvPicPr>
          <p:cNvPr id="7" name="Picture 6"/>
          <p:cNvPicPr>
            <a:picLocks noChangeAspect="1"/>
          </p:cNvPicPr>
          <p:nvPr/>
        </p:nvPicPr>
        <p:blipFill>
          <a:blip r:embed="rId11"/>
          <a:stretch>
            <a:fillRect/>
          </a:stretch>
        </p:blipFill>
        <p:spPr>
          <a:xfrm>
            <a:off x="10247743" y="3810637"/>
            <a:ext cx="1563048" cy="2447287"/>
          </a:xfrm>
          <a:prstGeom prst="rect">
            <a:avLst/>
          </a:prstGeom>
        </p:spPr>
      </p:pic>
    </p:spTree>
    <p:extLst>
      <p:ext uri="{BB962C8B-B14F-4D97-AF65-F5344CB8AC3E}">
        <p14:creationId xmlns:p14="http://schemas.microsoft.com/office/powerpoint/2010/main" val="3717247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Tiers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1432474"/>
              </p:ext>
            </p:extLst>
          </p:nvPr>
        </p:nvGraphicFramePr>
        <p:xfrm>
          <a:off x="268288" y="1398397"/>
          <a:ext cx="11542503" cy="4926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File:No sign Right.svg - Wikimedia Commons"/>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68068" y="1981200"/>
            <a:ext cx="4250266" cy="4250266"/>
          </a:xfrm>
          <a:prstGeom prst="rect">
            <a:avLst/>
          </a:prstGeom>
        </p:spPr>
      </p:pic>
    </p:spTree>
    <p:extLst>
      <p:ext uri="{BB962C8B-B14F-4D97-AF65-F5344CB8AC3E}">
        <p14:creationId xmlns:p14="http://schemas.microsoft.com/office/powerpoint/2010/main" val="342316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 in SQL Server VMs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6027235"/>
              </p:ext>
            </p:extLst>
          </p:nvPr>
        </p:nvGraphicFramePr>
        <p:xfrm>
          <a:off x="1203325" y="2011363"/>
          <a:ext cx="9783763" cy="4206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54111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 in SQL DB</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99403394"/>
              </p:ext>
            </p:extLst>
          </p:nvPr>
        </p:nvGraphicFramePr>
        <p:xfrm>
          <a:off x="838200" y="1825624"/>
          <a:ext cx="5757333" cy="4321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May Glaceon Ice Shard.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69668" y="2486023"/>
            <a:ext cx="4000500" cy="3000375"/>
          </a:xfrm>
          <a:prstGeom prst="rect">
            <a:avLst/>
          </a:prstGeom>
        </p:spPr>
      </p:pic>
    </p:spTree>
    <p:extLst>
      <p:ext uri="{BB962C8B-B14F-4D97-AF65-F5344CB8AC3E}">
        <p14:creationId xmlns:p14="http://schemas.microsoft.com/office/powerpoint/2010/main" val="15095466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hidden="1"/>
          <p:cNvSpPr/>
          <p:nvPr/>
        </p:nvSpPr>
        <p:spPr bwMode="auto">
          <a:xfrm>
            <a:off x="0" y="487"/>
            <a:ext cx="12192000" cy="693413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78" name="Rectangle 77"/>
          <p:cNvSpPr/>
          <p:nvPr/>
        </p:nvSpPr>
        <p:spPr bwMode="auto">
          <a:xfrm>
            <a:off x="124771" y="91137"/>
            <a:ext cx="11877497" cy="4377531"/>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solidFill>
                  <a:srgbClr val="FFFF00"/>
                </a:solidFill>
                <a:ea typeface="Segoe UI" pitchFamily="34" charset="0"/>
                <a:cs typeface="Segoe UI" pitchFamily="34" charset="0"/>
              </a:rPr>
              <a:t>Platform Services</a:t>
            </a:r>
          </a:p>
        </p:txBody>
      </p:sp>
      <p:sp>
        <p:nvSpPr>
          <p:cNvPr id="75" name="Rectangle 74"/>
          <p:cNvSpPr/>
          <p:nvPr/>
        </p:nvSpPr>
        <p:spPr bwMode="auto">
          <a:xfrm>
            <a:off x="348143" y="522379"/>
            <a:ext cx="1517289" cy="3896966"/>
          </a:xfrm>
          <a:prstGeom prst="rect">
            <a:avLst/>
          </a:prstGeom>
          <a:solidFill>
            <a:schemeClr val="tx1">
              <a:lumMod val="50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ea typeface="Segoe UI" pitchFamily="34" charset="0"/>
                <a:cs typeface="Segoe UI" pitchFamily="34" charset="0"/>
              </a:rPr>
              <a:t>Security &amp; Management</a:t>
            </a:r>
          </a:p>
        </p:txBody>
      </p:sp>
      <p:sp>
        <p:nvSpPr>
          <p:cNvPr id="87" name="Rectangle 86"/>
          <p:cNvSpPr/>
          <p:nvPr/>
        </p:nvSpPr>
        <p:spPr bwMode="auto">
          <a:xfrm>
            <a:off x="0" y="4468669"/>
            <a:ext cx="12192000" cy="2404834"/>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89642"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solidFill>
                  <a:srgbClr val="FFFF00"/>
                </a:solidFill>
                <a:ea typeface="Segoe UI" pitchFamily="34" charset="0"/>
                <a:cs typeface="Segoe UI" pitchFamily="34" charset="0"/>
              </a:rPr>
              <a:t>Infrastructure Services</a:t>
            </a:r>
          </a:p>
        </p:txBody>
      </p:sp>
      <p:sp>
        <p:nvSpPr>
          <p:cNvPr id="31" name="Rectangle 30"/>
          <p:cNvSpPr/>
          <p:nvPr/>
        </p:nvSpPr>
        <p:spPr bwMode="auto">
          <a:xfrm>
            <a:off x="124771" y="4834576"/>
            <a:ext cx="2577487" cy="773876"/>
          </a:xfrm>
          <a:prstGeom prst="rect">
            <a:avLst/>
          </a:prstGeom>
          <a:solidFill>
            <a:schemeClr val="tx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Compute</a:t>
            </a:r>
          </a:p>
        </p:txBody>
      </p:sp>
      <p:sp>
        <p:nvSpPr>
          <p:cNvPr id="32" name="Rectangle 31"/>
          <p:cNvSpPr/>
          <p:nvPr/>
        </p:nvSpPr>
        <p:spPr bwMode="auto">
          <a:xfrm>
            <a:off x="2879912" y="4834576"/>
            <a:ext cx="2835269" cy="774278"/>
          </a:xfrm>
          <a:prstGeom prst="rect">
            <a:avLst/>
          </a:prstGeom>
          <a:solidFill>
            <a:schemeClr val="tx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Storage</a:t>
            </a:r>
          </a:p>
        </p:txBody>
      </p:sp>
      <p:sp>
        <p:nvSpPr>
          <p:cNvPr id="56" name="Rectangle 55"/>
          <p:cNvSpPr/>
          <p:nvPr/>
        </p:nvSpPr>
        <p:spPr bwMode="auto">
          <a:xfrm>
            <a:off x="-140398" y="5735057"/>
            <a:ext cx="12393406" cy="1075843"/>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89642"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gradFill>
                  <a:gsLst>
                    <a:gs pos="0">
                      <a:srgbClr val="FFFFFF"/>
                    </a:gs>
                    <a:gs pos="100000">
                      <a:srgbClr val="FFFFFF"/>
                    </a:gs>
                  </a:gsLst>
                  <a:lin ang="5400000" scaled="0"/>
                </a:gradFill>
                <a:ea typeface="Segoe UI" pitchFamily="34" charset="0"/>
                <a:cs typeface="Segoe UI" pitchFamily="34" charset="0"/>
              </a:rPr>
              <a:t>Datacenter Infrastructure (24 Regions, 19 Online)*</a:t>
            </a:r>
          </a:p>
        </p:txBody>
      </p:sp>
      <p:grpSp>
        <p:nvGrpSpPr>
          <p:cNvPr id="5" name="Group 4"/>
          <p:cNvGrpSpPr/>
          <p:nvPr/>
        </p:nvGrpSpPr>
        <p:grpSpPr>
          <a:xfrm>
            <a:off x="-246426" y="6169666"/>
            <a:ext cx="12602556" cy="764951"/>
            <a:chOff x="-224921" y="6392494"/>
            <a:chExt cx="12855263" cy="780290"/>
          </a:xfrm>
        </p:grpSpPr>
        <p:pic>
          <p:nvPicPr>
            <p:cNvPr id="3" name="Picture 2"/>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385697" y="6392494"/>
              <a:ext cx="780290" cy="780290"/>
            </a:xfrm>
            <a:prstGeom prst="rect">
              <a:avLst/>
            </a:prstGeom>
          </p:spPr>
        </p:pic>
        <p:pic>
          <p:nvPicPr>
            <p:cNvPr id="45" name="Picture 44"/>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191006" y="6392494"/>
              <a:ext cx="780290" cy="780290"/>
            </a:xfrm>
            <a:prstGeom prst="rect">
              <a:avLst/>
            </a:prstGeom>
          </p:spPr>
        </p:pic>
        <p:pic>
          <p:nvPicPr>
            <p:cNvPr id="46" name="Picture 45"/>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996315" y="6392494"/>
              <a:ext cx="780290" cy="780290"/>
            </a:xfrm>
            <a:prstGeom prst="rect">
              <a:avLst/>
            </a:prstGeom>
          </p:spPr>
        </p:pic>
        <p:pic>
          <p:nvPicPr>
            <p:cNvPr id="47" name="Picture 46"/>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3796962" y="6392494"/>
              <a:ext cx="780290" cy="780290"/>
            </a:xfrm>
            <a:prstGeom prst="rect">
              <a:avLst/>
            </a:prstGeom>
          </p:spPr>
        </p:pic>
        <p:pic>
          <p:nvPicPr>
            <p:cNvPr id="48" name="Picture 47"/>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4602271" y="6392494"/>
              <a:ext cx="780290" cy="780290"/>
            </a:xfrm>
            <a:prstGeom prst="rect">
              <a:avLst/>
            </a:prstGeom>
          </p:spPr>
        </p:pic>
        <p:pic>
          <p:nvPicPr>
            <p:cNvPr id="49" name="Picture 48"/>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5407580" y="6392494"/>
              <a:ext cx="780290" cy="780290"/>
            </a:xfrm>
            <a:prstGeom prst="rect">
              <a:avLst/>
            </a:prstGeom>
          </p:spPr>
        </p:pic>
        <p:pic>
          <p:nvPicPr>
            <p:cNvPr id="50" name="Picture 49"/>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6212889" y="6392494"/>
              <a:ext cx="780290" cy="780290"/>
            </a:xfrm>
            <a:prstGeom prst="rect">
              <a:avLst/>
            </a:prstGeom>
          </p:spPr>
        </p:pic>
        <p:pic>
          <p:nvPicPr>
            <p:cNvPr id="51" name="Picture 50"/>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7018198" y="6392494"/>
              <a:ext cx="780290" cy="780290"/>
            </a:xfrm>
            <a:prstGeom prst="rect">
              <a:avLst/>
            </a:prstGeom>
          </p:spPr>
        </p:pic>
        <p:pic>
          <p:nvPicPr>
            <p:cNvPr id="52" name="Picture 51"/>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7823507" y="6392494"/>
              <a:ext cx="780290" cy="780290"/>
            </a:xfrm>
            <a:prstGeom prst="rect">
              <a:avLst/>
            </a:prstGeom>
          </p:spPr>
        </p:pic>
        <p:pic>
          <p:nvPicPr>
            <p:cNvPr id="53" name="Picture 52"/>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8628816" y="6392494"/>
              <a:ext cx="780290" cy="780290"/>
            </a:xfrm>
            <a:prstGeom prst="rect">
              <a:avLst/>
            </a:prstGeom>
          </p:spPr>
        </p:pic>
        <p:pic>
          <p:nvPicPr>
            <p:cNvPr id="54" name="Picture 53"/>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9434125" y="6392494"/>
              <a:ext cx="780290" cy="780290"/>
            </a:xfrm>
            <a:prstGeom prst="rect">
              <a:avLst/>
            </a:prstGeom>
          </p:spPr>
        </p:pic>
        <p:pic>
          <p:nvPicPr>
            <p:cNvPr id="55" name="Picture 54"/>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0239434" y="6392494"/>
              <a:ext cx="780290" cy="780290"/>
            </a:xfrm>
            <a:prstGeom prst="rect">
              <a:avLst/>
            </a:prstGeom>
          </p:spPr>
        </p:pic>
        <p:pic>
          <p:nvPicPr>
            <p:cNvPr id="57" name="Picture 56"/>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1044743" y="6392494"/>
              <a:ext cx="780290" cy="780290"/>
            </a:xfrm>
            <a:prstGeom prst="rect">
              <a:avLst/>
            </a:prstGeom>
          </p:spPr>
        </p:pic>
        <p:pic>
          <p:nvPicPr>
            <p:cNvPr id="58" name="Picture 57"/>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1850052" y="6392494"/>
              <a:ext cx="780290" cy="780290"/>
            </a:xfrm>
            <a:prstGeom prst="rect">
              <a:avLst/>
            </a:prstGeom>
          </p:spPr>
        </p:pic>
        <p:pic>
          <p:nvPicPr>
            <p:cNvPr id="59" name="Picture 58"/>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24921" y="6392494"/>
              <a:ext cx="780290" cy="780290"/>
            </a:xfrm>
            <a:prstGeom prst="rect">
              <a:avLst/>
            </a:prstGeom>
          </p:spPr>
        </p:pic>
        <p:pic>
          <p:nvPicPr>
            <p:cNvPr id="60" name="Picture 59"/>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580388" y="6392494"/>
              <a:ext cx="780290" cy="780290"/>
            </a:xfrm>
            <a:prstGeom prst="rect">
              <a:avLst/>
            </a:prstGeom>
          </p:spPr>
        </p:pic>
      </p:grpSp>
      <p:grpSp>
        <p:nvGrpSpPr>
          <p:cNvPr id="143" name="Group 142"/>
          <p:cNvGrpSpPr/>
          <p:nvPr/>
        </p:nvGrpSpPr>
        <p:grpSpPr>
          <a:xfrm>
            <a:off x="4185429" y="523890"/>
            <a:ext cx="3613920" cy="1403307"/>
            <a:chOff x="5259761" y="1539578"/>
            <a:chExt cx="3686387" cy="1431446"/>
          </a:xfrm>
        </p:grpSpPr>
        <p:sp>
          <p:nvSpPr>
            <p:cNvPr id="41" name="Rectangle 40"/>
            <p:cNvSpPr/>
            <p:nvPr/>
          </p:nvSpPr>
          <p:spPr bwMode="auto">
            <a:xfrm>
              <a:off x="5259761" y="1539578"/>
              <a:ext cx="3686387" cy="1431446"/>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Web and Mobile</a:t>
              </a:r>
            </a:p>
          </p:txBody>
        </p:sp>
        <p:grpSp>
          <p:nvGrpSpPr>
            <p:cNvPr id="137" name="Group 136"/>
            <p:cNvGrpSpPr/>
            <p:nvPr/>
          </p:nvGrpSpPr>
          <p:grpSpPr>
            <a:xfrm>
              <a:off x="5594200" y="1976912"/>
              <a:ext cx="1008542" cy="316971"/>
              <a:chOff x="5594200" y="1976912"/>
              <a:chExt cx="1008542" cy="316971"/>
            </a:xfrm>
          </p:grpSpPr>
          <p:sp>
            <p:nvSpPr>
              <p:cNvPr id="151" name="TextBox 150"/>
              <p:cNvSpPr txBox="1"/>
              <p:nvPr/>
            </p:nvSpPr>
            <p:spPr>
              <a:xfrm>
                <a:off x="5943586" y="1992777"/>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Web Apps</a:t>
                </a:r>
              </a:p>
            </p:txBody>
          </p:sp>
          <p:pic>
            <p:nvPicPr>
              <p:cNvPr id="152" name="Picture 151"/>
              <p:cNvPicPr>
                <a:picLocks noChangeAspect="1"/>
              </p:cNvPicPr>
              <p:nvPr/>
            </p:nvPicPr>
            <p:blipFill>
              <a:blip r:embed="rId4" cstate="email">
                <a:biLevel thresh="25000"/>
                <a:extLst>
                  <a:ext uri="{28A0092B-C50C-407E-A947-70E740481C1C}">
                    <a14:useLocalDpi xmlns:a14="http://schemas.microsoft.com/office/drawing/2010/main"/>
                  </a:ext>
                </a:extLst>
              </a:blip>
              <a:stretch>
                <a:fillRect/>
              </a:stretch>
            </p:blipFill>
            <p:spPr>
              <a:xfrm>
                <a:off x="5594200" y="1976912"/>
                <a:ext cx="286784" cy="286785"/>
              </a:xfrm>
              <a:prstGeom prst="rect">
                <a:avLst/>
              </a:prstGeom>
            </p:spPr>
          </p:pic>
        </p:grpSp>
        <p:grpSp>
          <p:nvGrpSpPr>
            <p:cNvPr id="138" name="Group 137"/>
            <p:cNvGrpSpPr/>
            <p:nvPr/>
          </p:nvGrpSpPr>
          <p:grpSpPr>
            <a:xfrm>
              <a:off x="5600026" y="2468878"/>
              <a:ext cx="1016034" cy="291093"/>
              <a:chOff x="5600026" y="2468878"/>
              <a:chExt cx="1016034" cy="291093"/>
            </a:xfrm>
          </p:grpSpPr>
          <p:sp>
            <p:nvSpPr>
              <p:cNvPr id="153" name="TextBox 152"/>
              <p:cNvSpPr txBox="1"/>
              <p:nvPr/>
            </p:nvSpPr>
            <p:spPr>
              <a:xfrm>
                <a:off x="5956904" y="2495182"/>
                <a:ext cx="659156" cy="26163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4" name="Picture 153"/>
              <p:cNvPicPr>
                <a:picLocks noChangeAspect="1"/>
              </p:cNvPicPr>
              <p:nvPr/>
            </p:nvPicPr>
            <p:blipFill>
              <a:blip r:embed="rId5" cstate="email">
                <a:biLevel thresh="25000"/>
                <a:extLst>
                  <a:ext uri="{28A0092B-C50C-407E-A947-70E740481C1C}">
                    <a14:useLocalDpi xmlns:a14="http://schemas.microsoft.com/office/drawing/2010/main"/>
                  </a:ext>
                </a:extLst>
              </a:blip>
              <a:stretch>
                <a:fillRect/>
              </a:stretch>
            </p:blipFill>
            <p:spPr>
              <a:xfrm>
                <a:off x="5600026" y="2468878"/>
                <a:ext cx="291092" cy="291093"/>
              </a:xfrm>
              <a:prstGeom prst="rect">
                <a:avLst/>
              </a:prstGeom>
            </p:spPr>
          </p:pic>
        </p:grpSp>
        <p:grpSp>
          <p:nvGrpSpPr>
            <p:cNvPr id="141" name="Group 140"/>
            <p:cNvGrpSpPr/>
            <p:nvPr/>
          </p:nvGrpSpPr>
          <p:grpSpPr>
            <a:xfrm>
              <a:off x="7471235" y="1938824"/>
              <a:ext cx="1007917" cy="339779"/>
              <a:chOff x="7471235" y="1938824"/>
              <a:chExt cx="1007917" cy="339779"/>
            </a:xfrm>
          </p:grpSpPr>
          <p:sp>
            <p:nvSpPr>
              <p:cNvPr id="155" name="TextBox 154"/>
              <p:cNvSpPr txBox="1"/>
              <p:nvPr/>
            </p:nvSpPr>
            <p:spPr>
              <a:xfrm>
                <a:off x="7819996" y="1977497"/>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156" name="Picture 155"/>
              <p:cNvPicPr>
                <a:picLocks noChangeAspect="1"/>
              </p:cNvPicPr>
              <p:nvPr/>
            </p:nvPicPr>
            <p:blipFill>
              <a:blip r:embed="rId6" cstate="email">
                <a:biLevel thresh="25000"/>
                <a:extLst>
                  <a:ext uri="{28A0092B-C50C-407E-A947-70E740481C1C}">
                    <a14:useLocalDpi xmlns:a14="http://schemas.microsoft.com/office/drawing/2010/main"/>
                  </a:ext>
                </a:extLst>
              </a:blip>
              <a:stretch>
                <a:fillRect/>
              </a:stretch>
            </p:blipFill>
            <p:spPr>
              <a:xfrm>
                <a:off x="7471235" y="1938824"/>
                <a:ext cx="291545" cy="291546"/>
              </a:xfrm>
              <a:prstGeom prst="rect">
                <a:avLst/>
              </a:prstGeom>
            </p:spPr>
          </p:pic>
        </p:grpSp>
        <p:grpSp>
          <p:nvGrpSpPr>
            <p:cNvPr id="139" name="Group 138"/>
            <p:cNvGrpSpPr/>
            <p:nvPr/>
          </p:nvGrpSpPr>
          <p:grpSpPr>
            <a:xfrm>
              <a:off x="6522621" y="1960361"/>
              <a:ext cx="1018326" cy="294805"/>
              <a:chOff x="6522621" y="1960361"/>
              <a:chExt cx="1018326" cy="294805"/>
            </a:xfrm>
          </p:grpSpPr>
          <p:sp>
            <p:nvSpPr>
              <p:cNvPr id="157" name="TextBox 156"/>
              <p:cNvSpPr txBox="1"/>
              <p:nvPr/>
            </p:nvSpPr>
            <p:spPr>
              <a:xfrm>
                <a:off x="6881791" y="1980087"/>
                <a:ext cx="659156" cy="256602"/>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8" name="Picture 157"/>
              <p:cNvPicPr>
                <a:picLocks noChangeAspect="1"/>
              </p:cNvPicPr>
              <p:nvPr/>
            </p:nvPicPr>
            <p:blipFill>
              <a:blip r:embed="rId7" cstate="email">
                <a:biLevel thresh="25000"/>
                <a:extLst>
                  <a:ext uri="{28A0092B-C50C-407E-A947-70E740481C1C}">
                    <a14:useLocalDpi xmlns:a14="http://schemas.microsoft.com/office/drawing/2010/main"/>
                  </a:ext>
                </a:extLst>
              </a:blip>
              <a:stretch>
                <a:fillRect/>
              </a:stretch>
            </p:blipFill>
            <p:spPr>
              <a:xfrm>
                <a:off x="6522621" y="1960361"/>
                <a:ext cx="294804" cy="294805"/>
              </a:xfrm>
              <a:prstGeom prst="rect">
                <a:avLst/>
              </a:prstGeom>
            </p:spPr>
          </p:pic>
        </p:grpSp>
        <p:grpSp>
          <p:nvGrpSpPr>
            <p:cNvPr id="140" name="Group 139"/>
            <p:cNvGrpSpPr/>
            <p:nvPr/>
          </p:nvGrpSpPr>
          <p:grpSpPr>
            <a:xfrm>
              <a:off x="6536908" y="2477932"/>
              <a:ext cx="1008542" cy="308500"/>
              <a:chOff x="6536908" y="2477932"/>
              <a:chExt cx="1008542" cy="308500"/>
            </a:xfrm>
          </p:grpSpPr>
          <p:sp>
            <p:nvSpPr>
              <p:cNvPr id="159" name="TextBox 158"/>
              <p:cNvSpPr txBox="1"/>
              <p:nvPr/>
            </p:nvSpPr>
            <p:spPr>
              <a:xfrm>
                <a:off x="6886294" y="2485326"/>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Logic</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60" name="Picture 159"/>
              <p:cNvPicPr>
                <a:picLocks noChangeAspect="1"/>
              </p:cNvPicPr>
              <p:nvPr/>
            </p:nvPicPr>
            <p:blipFill>
              <a:blip r:embed="rId8" cstate="email">
                <a:biLevel thresh="25000"/>
                <a:extLst>
                  <a:ext uri="{28A0092B-C50C-407E-A947-70E740481C1C}">
                    <a14:useLocalDpi xmlns:a14="http://schemas.microsoft.com/office/drawing/2010/main"/>
                  </a:ext>
                </a:extLst>
              </a:blip>
              <a:stretch>
                <a:fillRect/>
              </a:stretch>
            </p:blipFill>
            <p:spPr>
              <a:xfrm>
                <a:off x="6536908" y="2477932"/>
                <a:ext cx="292423" cy="292423"/>
              </a:xfrm>
              <a:prstGeom prst="rect">
                <a:avLst/>
              </a:prstGeom>
            </p:spPr>
          </p:pic>
        </p:grpSp>
        <p:grpSp>
          <p:nvGrpSpPr>
            <p:cNvPr id="142" name="Group 141"/>
            <p:cNvGrpSpPr/>
            <p:nvPr/>
          </p:nvGrpSpPr>
          <p:grpSpPr>
            <a:xfrm>
              <a:off x="7480661" y="2473259"/>
              <a:ext cx="1003560" cy="328116"/>
              <a:chOff x="7480661" y="2473259"/>
              <a:chExt cx="1003560" cy="328116"/>
            </a:xfrm>
          </p:grpSpPr>
          <p:sp>
            <p:nvSpPr>
              <p:cNvPr id="161" name="TextBox 160"/>
              <p:cNvSpPr txBox="1"/>
              <p:nvPr/>
            </p:nvSpPr>
            <p:spPr>
              <a:xfrm>
                <a:off x="7825065" y="2500269"/>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Notification</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62" name="Picture 161"/>
              <p:cNvPicPr>
                <a:picLocks noChangeAspect="1"/>
              </p:cNvPicPr>
              <p:nvPr/>
            </p:nvPicPr>
            <p:blipFill>
              <a:blip r:embed="rId9" cstate="email">
                <a:biLevel thresh="25000"/>
                <a:extLst>
                  <a:ext uri="{28A0092B-C50C-407E-A947-70E740481C1C}">
                    <a14:useLocalDpi xmlns:a14="http://schemas.microsoft.com/office/drawing/2010/main"/>
                  </a:ext>
                </a:extLst>
              </a:blip>
              <a:stretch>
                <a:fillRect/>
              </a:stretch>
            </p:blipFill>
            <p:spPr>
              <a:xfrm>
                <a:off x="7480661" y="2473259"/>
                <a:ext cx="289263" cy="289263"/>
              </a:xfrm>
              <a:prstGeom prst="rect">
                <a:avLst/>
              </a:prstGeom>
            </p:spPr>
          </p:pic>
        </p:grpSp>
      </p:grpSp>
      <p:grpSp>
        <p:nvGrpSpPr>
          <p:cNvPr id="395" name="Group 394"/>
          <p:cNvGrpSpPr/>
          <p:nvPr/>
        </p:nvGrpSpPr>
        <p:grpSpPr>
          <a:xfrm>
            <a:off x="1975470" y="3533308"/>
            <a:ext cx="2358557" cy="823962"/>
            <a:chOff x="2392677" y="3336393"/>
            <a:chExt cx="2405851" cy="840484"/>
          </a:xfrm>
          <a:solidFill>
            <a:srgbClr val="92D050"/>
          </a:solidFill>
        </p:grpSpPr>
        <p:sp>
          <p:nvSpPr>
            <p:cNvPr id="38" name="Rectangle 37"/>
            <p:cNvSpPr/>
            <p:nvPr/>
          </p:nvSpPr>
          <p:spPr bwMode="auto">
            <a:xfrm>
              <a:off x="2392677" y="3336393"/>
              <a:ext cx="2405851" cy="840484"/>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89642" tIns="140609"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Media &amp; CDN</a:t>
              </a:r>
            </a:p>
          </p:txBody>
        </p:sp>
        <p:grpSp>
          <p:nvGrpSpPr>
            <p:cNvPr id="343" name="Group 342"/>
            <p:cNvGrpSpPr/>
            <p:nvPr/>
          </p:nvGrpSpPr>
          <p:grpSpPr>
            <a:xfrm>
              <a:off x="3589335" y="3766457"/>
              <a:ext cx="1046674" cy="331327"/>
              <a:chOff x="3763993" y="3766457"/>
              <a:chExt cx="1046674" cy="331327"/>
            </a:xfrm>
            <a:grpFill/>
          </p:grpSpPr>
          <p:sp>
            <p:nvSpPr>
              <p:cNvPr id="163" name="TextBox 162"/>
              <p:cNvSpPr txBox="1"/>
              <p:nvPr/>
            </p:nvSpPr>
            <p:spPr>
              <a:xfrm>
                <a:off x="4151511" y="3796679"/>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84" dirty="0">
                    <a:latin typeface="Segoe UI Light" panose="020B0502040204020203" pitchFamily="34" charset="0"/>
                    <a:ea typeface="Arial Unicode MS" panose="020B0604020202020204" pitchFamily="34" charset="-128"/>
                    <a:cs typeface="Segoe UI Light" panose="020B0502040204020203" pitchFamily="34" charset="0"/>
                  </a:rPr>
                  <a:t>Content Delivery</a:t>
                </a:r>
              </a:p>
              <a:p>
                <a:pPr defTabSz="913950" eaLnBrk="0" fontAlgn="base" hangingPunct="0">
                  <a:lnSpc>
                    <a:spcPts val="800"/>
                  </a:lnSpc>
                  <a:spcBef>
                    <a:spcPct val="0"/>
                  </a:spcBef>
                  <a:spcAft>
                    <a:spcPct val="0"/>
                  </a:spcAft>
                </a:pPr>
                <a:r>
                  <a:rPr lang="en-US" sz="784" dirty="0">
                    <a:latin typeface="Segoe UI Light" panose="020B0502040204020203" pitchFamily="34" charset="0"/>
                    <a:ea typeface="Arial Unicode MS" panose="020B0604020202020204" pitchFamily="34" charset="-128"/>
                    <a:cs typeface="Segoe UI Light" panose="020B0502040204020203" pitchFamily="34" charset="0"/>
                  </a:rPr>
                  <a:t>Network (CDN)</a:t>
                </a:r>
              </a:p>
            </p:txBody>
          </p:sp>
          <p:pic>
            <p:nvPicPr>
              <p:cNvPr id="164" name="Picture 163" descr="Content Delivery Network (CDN).png"/>
              <p:cNvPicPr>
                <a:picLocks noChangeAspect="1"/>
              </p:cNvPicPr>
              <p:nvPr/>
            </p:nvPicPr>
            <p:blipFill>
              <a:blip r:embed="rId10" cstate="email">
                <a:biLevel thresh="25000"/>
                <a:extLst>
                  <a:ext uri="{28A0092B-C50C-407E-A947-70E740481C1C}">
                    <a14:useLocalDpi xmlns:a14="http://schemas.microsoft.com/office/drawing/2010/main"/>
                  </a:ext>
                </a:extLst>
              </a:blip>
              <a:stretch>
                <a:fillRect/>
              </a:stretch>
            </p:blipFill>
            <p:spPr>
              <a:xfrm>
                <a:off x="3763993" y="3766457"/>
                <a:ext cx="296167" cy="296167"/>
              </a:xfrm>
              <a:prstGeom prst="rect">
                <a:avLst/>
              </a:prstGeom>
              <a:grpFill/>
            </p:spPr>
          </p:pic>
        </p:grpSp>
        <p:grpSp>
          <p:nvGrpSpPr>
            <p:cNvPr id="342" name="Group 341"/>
            <p:cNvGrpSpPr/>
            <p:nvPr/>
          </p:nvGrpSpPr>
          <p:grpSpPr>
            <a:xfrm>
              <a:off x="2602049" y="3774113"/>
              <a:ext cx="1014764" cy="326444"/>
              <a:chOff x="2951369" y="3774113"/>
              <a:chExt cx="1014764" cy="326444"/>
            </a:xfrm>
            <a:grpFill/>
          </p:grpSpPr>
          <p:sp>
            <p:nvSpPr>
              <p:cNvPr id="165" name="TextBox 164"/>
              <p:cNvSpPr txBox="1"/>
              <p:nvPr/>
            </p:nvSpPr>
            <p:spPr>
              <a:xfrm>
                <a:off x="3306977" y="3799452"/>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Media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66" name="Picture 165" descr="Media Services.png"/>
              <p:cNvPicPr>
                <a:picLocks noChangeAspect="1"/>
              </p:cNvPicPr>
              <p:nvPr/>
            </p:nvPicPr>
            <p:blipFill>
              <a:blip r:embed="rId11" cstate="email">
                <a:biLevel thresh="25000"/>
                <a:extLst>
                  <a:ext uri="{28A0092B-C50C-407E-A947-70E740481C1C}">
                    <a14:useLocalDpi xmlns:a14="http://schemas.microsoft.com/office/drawing/2010/main"/>
                  </a:ext>
                </a:extLst>
              </a:blip>
              <a:stretch>
                <a:fillRect/>
              </a:stretch>
            </p:blipFill>
            <p:spPr>
              <a:xfrm>
                <a:off x="2951369" y="3774113"/>
                <a:ext cx="282134" cy="282134"/>
              </a:xfrm>
              <a:prstGeom prst="rect">
                <a:avLst/>
              </a:prstGeom>
              <a:grpFill/>
            </p:spPr>
          </p:pic>
        </p:grpSp>
      </p:grpSp>
      <p:grpSp>
        <p:nvGrpSpPr>
          <p:cNvPr id="387" name="Group 386"/>
          <p:cNvGrpSpPr/>
          <p:nvPr/>
        </p:nvGrpSpPr>
        <p:grpSpPr>
          <a:xfrm>
            <a:off x="4541152" y="2067271"/>
            <a:ext cx="2740792" cy="2290000"/>
            <a:chOff x="5864958" y="2910816"/>
            <a:chExt cx="2795751" cy="2335919"/>
          </a:xfrm>
        </p:grpSpPr>
        <p:sp>
          <p:nvSpPr>
            <p:cNvPr id="39" name="Rectangle 38"/>
            <p:cNvSpPr/>
            <p:nvPr/>
          </p:nvSpPr>
          <p:spPr bwMode="auto">
            <a:xfrm>
              <a:off x="5864958" y="2910816"/>
              <a:ext cx="2795751" cy="2335919"/>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Analytics &amp; </a:t>
              </a:r>
              <a:r>
                <a:rPr lang="en-US" sz="1176" b="1" kern="0" dirty="0" err="1">
                  <a:gradFill>
                    <a:gsLst>
                      <a:gs pos="0">
                        <a:srgbClr val="FFFFFF"/>
                      </a:gs>
                      <a:gs pos="100000">
                        <a:srgbClr val="FFFFFF"/>
                      </a:gs>
                    </a:gsLst>
                    <a:lin ang="5400000" scaled="0"/>
                  </a:gradFill>
                  <a:ea typeface="Segoe UI" pitchFamily="34" charset="0"/>
                  <a:cs typeface="Segoe UI" pitchFamily="34" charset="0"/>
                </a:rPr>
                <a:t>IoT</a:t>
              </a:r>
              <a:endParaRPr lang="en-US" sz="1176"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81" name="Group 380"/>
            <p:cNvGrpSpPr/>
            <p:nvPr/>
          </p:nvGrpSpPr>
          <p:grpSpPr>
            <a:xfrm>
              <a:off x="6264708" y="3452128"/>
              <a:ext cx="1011681" cy="347362"/>
              <a:chOff x="6264708" y="3452128"/>
              <a:chExt cx="1011681" cy="347362"/>
            </a:xfrm>
          </p:grpSpPr>
          <p:sp>
            <p:nvSpPr>
              <p:cNvPr id="181" name="TextBox 180"/>
              <p:cNvSpPr txBox="1"/>
              <p:nvPr/>
            </p:nvSpPr>
            <p:spPr>
              <a:xfrm>
                <a:off x="6617233" y="3498385"/>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HDInsight</a:t>
                </a: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82" name="Picture 181"/>
              <p:cNvPicPr>
                <a:picLocks noChangeAspect="1"/>
              </p:cNvPicPr>
              <p:nvPr/>
            </p:nvPicPr>
            <p:blipFill>
              <a:blip r:embed="rId12" cstate="email">
                <a:biLevel thresh="25000"/>
                <a:extLst>
                  <a:ext uri="{28A0092B-C50C-407E-A947-70E740481C1C}">
                    <a14:useLocalDpi xmlns:a14="http://schemas.microsoft.com/office/drawing/2010/main"/>
                  </a:ext>
                </a:extLst>
              </a:blip>
              <a:stretch>
                <a:fillRect/>
              </a:stretch>
            </p:blipFill>
            <p:spPr>
              <a:xfrm>
                <a:off x="6264708" y="3452128"/>
                <a:ext cx="296813" cy="296813"/>
              </a:xfrm>
              <a:prstGeom prst="rect">
                <a:avLst/>
              </a:prstGeom>
            </p:spPr>
          </p:pic>
        </p:grpSp>
        <p:grpSp>
          <p:nvGrpSpPr>
            <p:cNvPr id="382" name="Group 381"/>
            <p:cNvGrpSpPr/>
            <p:nvPr/>
          </p:nvGrpSpPr>
          <p:grpSpPr>
            <a:xfrm>
              <a:off x="7430331" y="3487300"/>
              <a:ext cx="1012136" cy="319344"/>
              <a:chOff x="7430331" y="3487300"/>
              <a:chExt cx="1012136" cy="319344"/>
            </a:xfrm>
          </p:grpSpPr>
          <p:sp>
            <p:nvSpPr>
              <p:cNvPr id="183" name="TextBox 182"/>
              <p:cNvSpPr txBox="1"/>
              <p:nvPr/>
            </p:nvSpPr>
            <p:spPr>
              <a:xfrm>
                <a:off x="7783311" y="3505539"/>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Machine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184" name="Picture 183"/>
              <p:cNvPicPr>
                <a:picLocks noChangeAspect="1"/>
              </p:cNvPicPr>
              <p:nvPr/>
            </p:nvPicPr>
            <p:blipFill>
              <a:blip r:embed="rId13" cstate="email">
                <a:biLevel thresh="25000"/>
                <a:extLst>
                  <a:ext uri="{28A0092B-C50C-407E-A947-70E740481C1C}">
                    <a14:useLocalDpi xmlns:a14="http://schemas.microsoft.com/office/drawing/2010/main"/>
                  </a:ext>
                </a:extLst>
              </a:blip>
              <a:stretch>
                <a:fillRect/>
              </a:stretch>
            </p:blipFill>
            <p:spPr>
              <a:xfrm>
                <a:off x="7430331" y="3487300"/>
                <a:ext cx="285754" cy="285754"/>
              </a:xfrm>
              <a:prstGeom prst="rect">
                <a:avLst/>
              </a:prstGeom>
            </p:spPr>
          </p:pic>
        </p:grpSp>
        <p:grpSp>
          <p:nvGrpSpPr>
            <p:cNvPr id="383" name="Group 382"/>
            <p:cNvGrpSpPr/>
            <p:nvPr/>
          </p:nvGrpSpPr>
          <p:grpSpPr>
            <a:xfrm>
              <a:off x="6197972" y="4617996"/>
              <a:ext cx="1022705" cy="345461"/>
              <a:chOff x="6197972" y="4617996"/>
              <a:chExt cx="1022705" cy="345461"/>
            </a:xfrm>
          </p:grpSpPr>
          <p:sp>
            <p:nvSpPr>
              <p:cNvPr id="185" name="TextBox 184"/>
              <p:cNvSpPr txBox="1"/>
              <p:nvPr/>
            </p:nvSpPr>
            <p:spPr>
              <a:xfrm>
                <a:off x="6561521" y="466235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Stream</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186" name="Picture 185"/>
              <p:cNvPicPr>
                <a:picLocks noChangeAspect="1"/>
              </p:cNvPicPr>
              <p:nvPr/>
            </p:nvPicPr>
            <p:blipFill>
              <a:blip r:embed="rId14" cstate="email">
                <a:biLevel thresh="25000"/>
                <a:extLst>
                  <a:ext uri="{28A0092B-C50C-407E-A947-70E740481C1C}">
                    <a14:useLocalDpi xmlns:a14="http://schemas.microsoft.com/office/drawing/2010/main"/>
                  </a:ext>
                </a:extLst>
              </a:blip>
              <a:stretch>
                <a:fillRect/>
              </a:stretch>
            </p:blipFill>
            <p:spPr>
              <a:xfrm>
                <a:off x="6197972" y="4617996"/>
                <a:ext cx="310547" cy="310546"/>
              </a:xfrm>
              <a:prstGeom prst="rect">
                <a:avLst/>
              </a:prstGeom>
            </p:spPr>
          </p:pic>
        </p:grpSp>
        <p:grpSp>
          <p:nvGrpSpPr>
            <p:cNvPr id="384" name="Group 383"/>
            <p:cNvGrpSpPr/>
            <p:nvPr/>
          </p:nvGrpSpPr>
          <p:grpSpPr>
            <a:xfrm>
              <a:off x="6228800" y="4056656"/>
              <a:ext cx="1002965" cy="334571"/>
              <a:chOff x="6228800" y="4056656"/>
              <a:chExt cx="1002965" cy="334571"/>
            </a:xfrm>
          </p:grpSpPr>
          <p:sp>
            <p:nvSpPr>
              <p:cNvPr id="187" name="TextBox 186"/>
              <p:cNvSpPr txBox="1"/>
              <p:nvPr/>
            </p:nvSpPr>
            <p:spPr>
              <a:xfrm>
                <a:off x="6572609" y="409012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188" name="Picture 187"/>
              <p:cNvPicPr>
                <a:picLocks noChangeAspect="1"/>
              </p:cNvPicPr>
              <p:nvPr/>
            </p:nvPicPr>
            <p:blipFill>
              <a:blip r:embed="rId15" cstate="email">
                <a:biLevel thresh="25000"/>
                <a:extLst>
                  <a:ext uri="{28A0092B-C50C-407E-A947-70E740481C1C}">
                    <a14:useLocalDpi xmlns:a14="http://schemas.microsoft.com/office/drawing/2010/main"/>
                  </a:ext>
                </a:extLst>
              </a:blip>
              <a:stretch>
                <a:fillRect/>
              </a:stretch>
            </p:blipFill>
            <p:spPr>
              <a:xfrm>
                <a:off x="6228800" y="4056656"/>
                <a:ext cx="302121" cy="302121"/>
              </a:xfrm>
              <a:prstGeom prst="rect">
                <a:avLst/>
              </a:prstGeom>
            </p:spPr>
          </p:pic>
        </p:grpSp>
        <p:grpSp>
          <p:nvGrpSpPr>
            <p:cNvPr id="385" name="Group 384"/>
            <p:cNvGrpSpPr/>
            <p:nvPr/>
          </p:nvGrpSpPr>
          <p:grpSpPr>
            <a:xfrm>
              <a:off x="7428168" y="4064595"/>
              <a:ext cx="1005670" cy="327678"/>
              <a:chOff x="7428168" y="4064595"/>
              <a:chExt cx="1005670" cy="327678"/>
            </a:xfrm>
          </p:grpSpPr>
          <p:sp>
            <p:nvSpPr>
              <p:cNvPr id="189" name="TextBox 188"/>
              <p:cNvSpPr txBox="1"/>
              <p:nvPr/>
            </p:nvSpPr>
            <p:spPr>
              <a:xfrm>
                <a:off x="7774682" y="4091168"/>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Event</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90" name="Picture 189"/>
              <p:cNvPicPr>
                <a:picLocks noChangeAspect="1"/>
              </p:cNvPicPr>
              <p:nvPr/>
            </p:nvPicPr>
            <p:blipFill>
              <a:blip r:embed="rId16" cstate="email">
                <a:biLevel thresh="25000"/>
                <a:extLst>
                  <a:ext uri="{28A0092B-C50C-407E-A947-70E740481C1C}">
                    <a14:useLocalDpi xmlns:a14="http://schemas.microsoft.com/office/drawing/2010/main"/>
                  </a:ext>
                </a:extLst>
              </a:blip>
              <a:stretch>
                <a:fillRect/>
              </a:stretch>
            </p:blipFill>
            <p:spPr>
              <a:xfrm>
                <a:off x="7428168" y="4064595"/>
                <a:ext cx="296417" cy="296417"/>
              </a:xfrm>
              <a:prstGeom prst="rect">
                <a:avLst/>
              </a:prstGeom>
            </p:spPr>
          </p:pic>
        </p:grpSp>
        <p:grpSp>
          <p:nvGrpSpPr>
            <p:cNvPr id="386" name="Group 385"/>
            <p:cNvGrpSpPr/>
            <p:nvPr/>
          </p:nvGrpSpPr>
          <p:grpSpPr>
            <a:xfrm>
              <a:off x="7466284" y="4661302"/>
              <a:ext cx="989338" cy="296656"/>
              <a:chOff x="7466284" y="4661302"/>
              <a:chExt cx="989338" cy="296656"/>
            </a:xfrm>
          </p:grpSpPr>
          <p:sp>
            <p:nvSpPr>
              <p:cNvPr id="191" name="TextBox 190"/>
              <p:cNvSpPr txBox="1"/>
              <p:nvPr/>
            </p:nvSpPr>
            <p:spPr>
              <a:xfrm>
                <a:off x="7796466" y="4676797"/>
                <a:ext cx="659156" cy="258458"/>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Engagement</a:t>
                </a:r>
              </a:p>
            </p:txBody>
          </p:sp>
          <p:pic>
            <p:nvPicPr>
              <p:cNvPr id="192" name="Picture 191"/>
              <p:cNvPicPr>
                <a:picLocks noChangeAspect="1"/>
              </p:cNvPicPr>
              <p:nvPr/>
            </p:nvPicPr>
            <p:blipFill>
              <a:blip r:embed="rId17" cstate="email">
                <a:biLevel thresh="25000"/>
                <a:extLst>
                  <a:ext uri="{28A0092B-C50C-407E-A947-70E740481C1C}">
                    <a14:useLocalDpi xmlns:a14="http://schemas.microsoft.com/office/drawing/2010/main"/>
                  </a:ext>
                </a:extLst>
              </a:blip>
              <a:stretch>
                <a:fillRect/>
              </a:stretch>
            </p:blipFill>
            <p:spPr>
              <a:xfrm>
                <a:off x="7466284" y="4661302"/>
                <a:ext cx="296656" cy="296656"/>
              </a:xfrm>
              <a:prstGeom prst="rect">
                <a:avLst/>
              </a:prstGeom>
            </p:spPr>
          </p:pic>
        </p:grpSp>
      </p:grpSp>
      <p:grpSp>
        <p:nvGrpSpPr>
          <p:cNvPr id="334" name="Group 333"/>
          <p:cNvGrpSpPr/>
          <p:nvPr/>
        </p:nvGrpSpPr>
        <p:grpSpPr>
          <a:xfrm>
            <a:off x="548432" y="1605940"/>
            <a:ext cx="992677" cy="315111"/>
            <a:chOff x="6813227" y="457506"/>
            <a:chExt cx="1012582" cy="321430"/>
          </a:xfrm>
        </p:grpSpPr>
        <p:sp>
          <p:nvSpPr>
            <p:cNvPr id="193" name="TextBox 192"/>
            <p:cNvSpPr txBox="1"/>
            <p:nvPr/>
          </p:nvSpPr>
          <p:spPr>
            <a:xfrm>
              <a:off x="7166653" y="477831"/>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Active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194" name="Picture 193" descr="Azure Active Directory.png"/>
            <p:cNvPicPr>
              <a:picLocks noChangeAspect="1"/>
            </p:cNvPicPr>
            <p:nvPr/>
          </p:nvPicPr>
          <p:blipFill>
            <a:blip r:embed="rId18" cstate="email">
              <a:biLevel thresh="25000"/>
              <a:extLst>
                <a:ext uri="{28A0092B-C50C-407E-A947-70E740481C1C}">
                  <a14:useLocalDpi xmlns:a14="http://schemas.microsoft.com/office/drawing/2010/main"/>
                </a:ext>
              </a:extLst>
            </a:blip>
            <a:stretch>
              <a:fillRect/>
            </a:stretch>
          </p:blipFill>
          <p:spPr>
            <a:xfrm>
              <a:off x="6813227" y="457506"/>
              <a:ext cx="298103" cy="298102"/>
            </a:xfrm>
            <a:prstGeom prst="rect">
              <a:avLst/>
            </a:prstGeom>
          </p:spPr>
        </p:pic>
      </p:grpSp>
      <p:grpSp>
        <p:nvGrpSpPr>
          <p:cNvPr id="335" name="Group 334"/>
          <p:cNvGrpSpPr/>
          <p:nvPr/>
        </p:nvGrpSpPr>
        <p:grpSpPr>
          <a:xfrm>
            <a:off x="548432" y="2129616"/>
            <a:ext cx="955414" cy="304907"/>
            <a:chOff x="7922427" y="464301"/>
            <a:chExt cx="974572" cy="311021"/>
          </a:xfrm>
        </p:grpSpPr>
        <p:sp>
          <p:nvSpPr>
            <p:cNvPr id="195" name="TextBox 194"/>
            <p:cNvSpPr txBox="1"/>
            <p:nvPr/>
          </p:nvSpPr>
          <p:spPr>
            <a:xfrm>
              <a:off x="8237843" y="474217"/>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Multi-Factor</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196" name="Picture 195" descr="Multi-Factor Authentication.png"/>
            <p:cNvPicPr>
              <a:picLocks noChangeAspect="1"/>
            </p:cNvPicPr>
            <p:nvPr/>
          </p:nvPicPr>
          <p:blipFill>
            <a:blip r:embed="rId19" cstate="email">
              <a:biLevel thresh="25000"/>
              <a:extLst>
                <a:ext uri="{28A0092B-C50C-407E-A947-70E740481C1C}">
                  <a14:useLocalDpi xmlns:a14="http://schemas.microsoft.com/office/drawing/2010/main"/>
                </a:ext>
              </a:extLst>
            </a:blip>
            <a:stretch>
              <a:fillRect/>
            </a:stretch>
          </p:blipFill>
          <p:spPr>
            <a:xfrm>
              <a:off x="7922427" y="464301"/>
              <a:ext cx="288019" cy="288019"/>
            </a:xfrm>
            <a:prstGeom prst="rect">
              <a:avLst/>
            </a:prstGeom>
          </p:spPr>
        </p:pic>
      </p:grpSp>
      <p:grpSp>
        <p:nvGrpSpPr>
          <p:cNvPr id="331" name="Group 330"/>
          <p:cNvGrpSpPr/>
          <p:nvPr/>
        </p:nvGrpSpPr>
        <p:grpSpPr>
          <a:xfrm>
            <a:off x="548432" y="2651005"/>
            <a:ext cx="988673" cy="330512"/>
            <a:chOff x="2492088" y="428524"/>
            <a:chExt cx="1008498" cy="337139"/>
          </a:xfrm>
        </p:grpSpPr>
        <p:sp>
          <p:nvSpPr>
            <p:cNvPr id="198" name="TextBox 197"/>
            <p:cNvSpPr txBox="1"/>
            <p:nvPr/>
          </p:nvSpPr>
          <p:spPr>
            <a:xfrm>
              <a:off x="2841430" y="464557"/>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199" name="Picture 198" descr="Azure automation.png"/>
            <p:cNvPicPr>
              <a:picLocks noChangeAspect="1"/>
            </p:cNvPicPr>
            <p:nvPr/>
          </p:nvPicPr>
          <p:blipFill>
            <a:blip r:embed="rId20" cstate="email">
              <a:biLevel thresh="25000"/>
              <a:extLst>
                <a:ext uri="{28A0092B-C50C-407E-A947-70E740481C1C}">
                  <a14:useLocalDpi xmlns:a14="http://schemas.microsoft.com/office/drawing/2010/main"/>
                </a:ext>
              </a:extLst>
            </a:blip>
            <a:stretch>
              <a:fillRect/>
            </a:stretch>
          </p:blipFill>
          <p:spPr>
            <a:xfrm>
              <a:off x="2492088" y="428524"/>
              <a:ext cx="289607" cy="289607"/>
            </a:xfrm>
            <a:prstGeom prst="rect">
              <a:avLst/>
            </a:prstGeom>
          </p:spPr>
        </p:pic>
      </p:grpSp>
      <p:grpSp>
        <p:nvGrpSpPr>
          <p:cNvPr id="332" name="Group 331"/>
          <p:cNvGrpSpPr/>
          <p:nvPr/>
        </p:nvGrpSpPr>
        <p:grpSpPr>
          <a:xfrm>
            <a:off x="548433" y="1162455"/>
            <a:ext cx="980472" cy="341210"/>
            <a:chOff x="3528269" y="417611"/>
            <a:chExt cx="1000133" cy="348052"/>
          </a:xfrm>
        </p:grpSpPr>
        <p:sp>
          <p:nvSpPr>
            <p:cNvPr id="200" name="TextBox 199"/>
            <p:cNvSpPr txBox="1"/>
            <p:nvPr/>
          </p:nvSpPr>
          <p:spPr>
            <a:xfrm>
              <a:off x="3869246" y="464557"/>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201" name="Picture 200" descr="Azure subscription.png"/>
            <p:cNvPicPr>
              <a:picLocks noChangeAspect="1"/>
            </p:cNvPicPr>
            <p:nvPr/>
          </p:nvPicPr>
          <p:blipFill>
            <a:blip r:embed="rId21" cstate="email">
              <a:biLevel thresh="25000"/>
              <a:extLst>
                <a:ext uri="{28A0092B-C50C-407E-A947-70E740481C1C}">
                  <a14:useLocalDpi xmlns:a14="http://schemas.microsoft.com/office/drawing/2010/main"/>
                </a:ext>
              </a:extLst>
            </a:blip>
            <a:stretch>
              <a:fillRect/>
            </a:stretch>
          </p:blipFill>
          <p:spPr>
            <a:xfrm>
              <a:off x="3528269" y="417611"/>
              <a:ext cx="286236" cy="286236"/>
            </a:xfrm>
            <a:prstGeom prst="rect">
              <a:avLst/>
            </a:prstGeom>
          </p:spPr>
        </p:pic>
      </p:grpSp>
      <p:grpSp>
        <p:nvGrpSpPr>
          <p:cNvPr id="333" name="Group 332"/>
          <p:cNvGrpSpPr/>
          <p:nvPr/>
        </p:nvGrpSpPr>
        <p:grpSpPr>
          <a:xfrm>
            <a:off x="548432" y="3132872"/>
            <a:ext cx="986875" cy="353354"/>
            <a:chOff x="4552624" y="449870"/>
            <a:chExt cx="1006664" cy="360439"/>
          </a:xfrm>
        </p:grpSpPr>
        <p:sp>
          <p:nvSpPr>
            <p:cNvPr id="204" name="TextBox 203"/>
            <p:cNvSpPr txBox="1"/>
            <p:nvPr/>
          </p:nvSpPr>
          <p:spPr>
            <a:xfrm>
              <a:off x="4900132" y="509203"/>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Key Vault</a:t>
              </a:r>
            </a:p>
          </p:txBody>
        </p:sp>
        <p:pic>
          <p:nvPicPr>
            <p:cNvPr id="205" name="Picture 204" descr="AzureKeyVault_icon_white.png"/>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4552624" y="449870"/>
              <a:ext cx="267038" cy="296708"/>
            </a:xfrm>
            <a:prstGeom prst="rect">
              <a:avLst/>
            </a:prstGeom>
          </p:spPr>
        </p:pic>
      </p:grpSp>
      <p:grpSp>
        <p:nvGrpSpPr>
          <p:cNvPr id="380" name="Group 379"/>
          <p:cNvGrpSpPr/>
          <p:nvPr/>
        </p:nvGrpSpPr>
        <p:grpSpPr>
          <a:xfrm>
            <a:off x="1958629" y="2071811"/>
            <a:ext cx="2379444" cy="1324462"/>
            <a:chOff x="3326868" y="2362886"/>
            <a:chExt cx="2427157" cy="1351020"/>
          </a:xfrm>
        </p:grpSpPr>
        <p:sp>
          <p:nvSpPr>
            <p:cNvPr id="40" name="Rectangle 39"/>
            <p:cNvSpPr/>
            <p:nvPr/>
          </p:nvSpPr>
          <p:spPr bwMode="auto">
            <a:xfrm>
              <a:off x="3326868" y="2362886"/>
              <a:ext cx="2427157" cy="135102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Integration</a:t>
              </a:r>
            </a:p>
          </p:txBody>
        </p:sp>
        <p:grpSp>
          <p:nvGrpSpPr>
            <p:cNvPr id="377" name="Group 376"/>
            <p:cNvGrpSpPr/>
            <p:nvPr/>
          </p:nvGrpSpPr>
          <p:grpSpPr>
            <a:xfrm>
              <a:off x="4605524" y="2773724"/>
              <a:ext cx="1005586" cy="320716"/>
              <a:chOff x="4605524" y="2773724"/>
              <a:chExt cx="1005586" cy="320716"/>
            </a:xfrm>
          </p:grpSpPr>
          <p:sp>
            <p:nvSpPr>
              <p:cNvPr id="214" name="TextBox 213"/>
              <p:cNvSpPr txBox="1"/>
              <p:nvPr/>
            </p:nvSpPr>
            <p:spPr>
              <a:xfrm>
                <a:off x="4951954" y="2793335"/>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Biztalk</a:t>
                </a: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215" name="Picture 214" descr="BizTalk Services.png"/>
              <p:cNvPicPr>
                <a:picLocks noChangeAspect="1"/>
              </p:cNvPicPr>
              <p:nvPr/>
            </p:nvPicPr>
            <p:blipFill>
              <a:blip r:embed="rId23" cstate="email">
                <a:biLevel thresh="25000"/>
                <a:extLst>
                  <a:ext uri="{28A0092B-C50C-407E-A947-70E740481C1C}">
                    <a14:useLocalDpi xmlns:a14="http://schemas.microsoft.com/office/drawing/2010/main"/>
                  </a:ext>
                </a:extLst>
              </a:blip>
              <a:stretch>
                <a:fillRect/>
              </a:stretch>
            </p:blipFill>
            <p:spPr>
              <a:xfrm>
                <a:off x="4605524" y="2773724"/>
                <a:ext cx="293814" cy="293814"/>
              </a:xfrm>
              <a:prstGeom prst="rect">
                <a:avLst/>
              </a:prstGeom>
            </p:spPr>
          </p:pic>
        </p:grpSp>
        <p:grpSp>
          <p:nvGrpSpPr>
            <p:cNvPr id="378" name="Group 377"/>
            <p:cNvGrpSpPr/>
            <p:nvPr/>
          </p:nvGrpSpPr>
          <p:grpSpPr>
            <a:xfrm>
              <a:off x="3571364" y="3313178"/>
              <a:ext cx="1008307" cy="316721"/>
              <a:chOff x="3571364" y="3313178"/>
              <a:chExt cx="1008307" cy="316721"/>
            </a:xfrm>
          </p:grpSpPr>
          <p:sp>
            <p:nvSpPr>
              <p:cNvPr id="216" name="TextBox 215"/>
              <p:cNvSpPr txBox="1"/>
              <p:nvPr/>
            </p:nvSpPr>
            <p:spPr>
              <a:xfrm>
                <a:off x="3920515" y="332879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Hybrid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Connections</a:t>
                </a:r>
              </a:p>
            </p:txBody>
          </p:sp>
          <p:pic>
            <p:nvPicPr>
              <p:cNvPr id="217" name="Picture 216" descr="Hybrid Connections (BizTalk).png"/>
              <p:cNvPicPr>
                <a:picLocks noChangeAspect="1"/>
              </p:cNvPicPr>
              <p:nvPr/>
            </p:nvPicPr>
            <p:blipFill>
              <a:blip r:embed="rId24" cstate="email">
                <a:biLevel thresh="25000"/>
                <a:extLst>
                  <a:ext uri="{28A0092B-C50C-407E-A947-70E740481C1C}">
                    <a14:useLocalDpi xmlns:a14="http://schemas.microsoft.com/office/drawing/2010/main"/>
                  </a:ext>
                </a:extLst>
              </a:blip>
              <a:stretch>
                <a:fillRect/>
              </a:stretch>
            </p:blipFill>
            <p:spPr>
              <a:xfrm>
                <a:off x="3571364" y="3313178"/>
                <a:ext cx="292125" cy="292125"/>
              </a:xfrm>
              <a:prstGeom prst="rect">
                <a:avLst/>
              </a:prstGeom>
            </p:spPr>
          </p:pic>
        </p:grpSp>
        <p:grpSp>
          <p:nvGrpSpPr>
            <p:cNvPr id="379" name="Group 378"/>
            <p:cNvGrpSpPr/>
            <p:nvPr/>
          </p:nvGrpSpPr>
          <p:grpSpPr>
            <a:xfrm>
              <a:off x="4613872" y="3306133"/>
              <a:ext cx="998427" cy="323766"/>
              <a:chOff x="4613872" y="3306133"/>
              <a:chExt cx="998427" cy="323766"/>
            </a:xfrm>
          </p:grpSpPr>
          <p:sp>
            <p:nvSpPr>
              <p:cNvPr id="218" name="TextBox 217"/>
              <p:cNvSpPr txBox="1"/>
              <p:nvPr/>
            </p:nvSpPr>
            <p:spPr>
              <a:xfrm>
                <a:off x="4953143" y="332879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Bus</a:t>
                </a:r>
              </a:p>
            </p:txBody>
          </p:sp>
          <p:pic>
            <p:nvPicPr>
              <p:cNvPr id="219" name="Picture 218" descr="Service Bus.png"/>
              <p:cNvPicPr>
                <a:picLocks noChangeAspect="1"/>
              </p:cNvPicPr>
              <p:nvPr/>
            </p:nvPicPr>
            <p:blipFill>
              <a:blip r:embed="rId25" cstate="email">
                <a:biLevel thresh="25000"/>
                <a:extLst>
                  <a:ext uri="{28A0092B-C50C-407E-A947-70E740481C1C}">
                    <a14:useLocalDpi xmlns:a14="http://schemas.microsoft.com/office/drawing/2010/main"/>
                  </a:ext>
                </a:extLst>
              </a:blip>
              <a:stretch>
                <a:fillRect/>
              </a:stretch>
            </p:blipFill>
            <p:spPr>
              <a:xfrm>
                <a:off x="4613872" y="3306133"/>
                <a:ext cx="292386" cy="292386"/>
              </a:xfrm>
              <a:prstGeom prst="rect">
                <a:avLst/>
              </a:prstGeom>
            </p:spPr>
          </p:pic>
        </p:grpSp>
        <p:grpSp>
          <p:nvGrpSpPr>
            <p:cNvPr id="376" name="Group 375"/>
            <p:cNvGrpSpPr/>
            <p:nvPr/>
          </p:nvGrpSpPr>
          <p:grpSpPr>
            <a:xfrm>
              <a:off x="3564974" y="2774918"/>
              <a:ext cx="1004745" cy="319522"/>
              <a:chOff x="3564974" y="2774918"/>
              <a:chExt cx="1004745" cy="319522"/>
            </a:xfrm>
          </p:grpSpPr>
          <p:sp>
            <p:nvSpPr>
              <p:cNvPr id="220" name="TextBox 219"/>
              <p:cNvSpPr txBox="1"/>
              <p:nvPr/>
            </p:nvSpPr>
            <p:spPr>
              <a:xfrm>
                <a:off x="3910563" y="2793335"/>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Storage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Queues</a:t>
                </a:r>
              </a:p>
            </p:txBody>
          </p:sp>
          <p:pic>
            <p:nvPicPr>
              <p:cNvPr id="221" name="Picture 220" descr="Storage queue.png"/>
              <p:cNvPicPr>
                <a:picLocks noChangeAspect="1"/>
              </p:cNvPicPr>
              <p:nvPr/>
            </p:nvPicPr>
            <p:blipFill>
              <a:blip r:embed="rId26" cstate="email">
                <a:biLevel thresh="25000"/>
                <a:extLst>
                  <a:ext uri="{28A0092B-C50C-407E-A947-70E740481C1C}">
                    <a14:useLocalDpi xmlns:a14="http://schemas.microsoft.com/office/drawing/2010/main"/>
                  </a:ext>
                </a:extLst>
              </a:blip>
              <a:stretch>
                <a:fillRect/>
              </a:stretch>
            </p:blipFill>
            <p:spPr>
              <a:xfrm>
                <a:off x="3564974" y="2774918"/>
                <a:ext cx="292620" cy="292620"/>
              </a:xfrm>
              <a:prstGeom prst="rect">
                <a:avLst/>
              </a:prstGeom>
            </p:spPr>
          </p:pic>
        </p:grpSp>
      </p:grpSp>
      <p:grpSp>
        <p:nvGrpSpPr>
          <p:cNvPr id="336" name="Group 335"/>
          <p:cNvGrpSpPr/>
          <p:nvPr/>
        </p:nvGrpSpPr>
        <p:grpSpPr>
          <a:xfrm>
            <a:off x="548432" y="3577901"/>
            <a:ext cx="1004508" cy="311036"/>
            <a:chOff x="9096923" y="436026"/>
            <a:chExt cx="1024650" cy="317273"/>
          </a:xfrm>
        </p:grpSpPr>
        <p:sp>
          <p:nvSpPr>
            <p:cNvPr id="230" name="TextBox 229"/>
            <p:cNvSpPr txBox="1"/>
            <p:nvPr/>
          </p:nvSpPr>
          <p:spPr>
            <a:xfrm>
              <a:off x="9462417" y="45219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Store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231" name="Picture 230" descr="Azure Marketplace.png"/>
            <p:cNvPicPr>
              <a:picLocks noChangeAspect="1"/>
            </p:cNvPicPr>
            <p:nvPr/>
          </p:nvPicPr>
          <p:blipFill>
            <a:blip r:embed="rId27" cstate="email">
              <a:biLevel thresh="25000"/>
              <a:extLst>
                <a:ext uri="{28A0092B-C50C-407E-A947-70E740481C1C}">
                  <a14:useLocalDpi xmlns:a14="http://schemas.microsoft.com/office/drawing/2010/main"/>
                </a:ext>
              </a:extLst>
            </a:blip>
            <a:stretch>
              <a:fillRect/>
            </a:stretch>
          </p:blipFill>
          <p:spPr>
            <a:xfrm>
              <a:off x="9096923" y="436026"/>
              <a:ext cx="291303" cy="291303"/>
            </a:xfrm>
            <a:prstGeom prst="rect">
              <a:avLst/>
            </a:prstGeom>
          </p:spPr>
        </p:pic>
      </p:grpSp>
      <p:sp>
        <p:nvSpPr>
          <p:cNvPr id="71" name="Rectangle 70"/>
          <p:cNvSpPr/>
          <p:nvPr/>
        </p:nvSpPr>
        <p:spPr bwMode="auto">
          <a:xfrm>
            <a:off x="10234134" y="531051"/>
            <a:ext cx="1539076" cy="3879621"/>
          </a:xfrm>
          <a:prstGeom prst="rect">
            <a:avLst/>
          </a:prstGeom>
          <a:solidFill>
            <a:schemeClr val="tx1">
              <a:lumMod val="50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ea typeface="Segoe UI" pitchFamily="34" charset="0"/>
                <a:cs typeface="Segoe UI" pitchFamily="34" charset="0"/>
              </a:rPr>
              <a:t>Hybrid</a:t>
            </a:r>
          </a:p>
          <a:p>
            <a:pPr algn="ctr" defTabSz="895923" fontAlgn="base">
              <a:lnSpc>
                <a:spcPct val="90000"/>
              </a:lnSpc>
            </a:pPr>
            <a:r>
              <a:rPr lang="en-US" sz="1176" b="1" kern="0" dirty="0">
                <a:ea typeface="Segoe UI" pitchFamily="34" charset="0"/>
                <a:cs typeface="Segoe UI" pitchFamily="34" charset="0"/>
              </a:rPr>
              <a:t>Operations</a:t>
            </a:r>
            <a:endParaRPr lang="en-US" sz="1274" b="1" kern="0" dirty="0">
              <a:ea typeface="Segoe UI" pitchFamily="34" charset="0"/>
              <a:cs typeface="Segoe UI" pitchFamily="34" charset="0"/>
            </a:endParaRPr>
          </a:p>
        </p:txBody>
      </p:sp>
      <p:grpSp>
        <p:nvGrpSpPr>
          <p:cNvPr id="338" name="Group 337"/>
          <p:cNvGrpSpPr/>
          <p:nvPr/>
        </p:nvGrpSpPr>
        <p:grpSpPr>
          <a:xfrm>
            <a:off x="10487151" y="2218256"/>
            <a:ext cx="991372" cy="325698"/>
            <a:chOff x="11198479" y="2855036"/>
            <a:chExt cx="1011251" cy="332229"/>
          </a:xfrm>
        </p:grpSpPr>
        <p:sp>
          <p:nvSpPr>
            <p:cNvPr id="206" name="TextBox 205"/>
            <p:cNvSpPr txBox="1"/>
            <p:nvPr/>
          </p:nvSpPr>
          <p:spPr>
            <a:xfrm>
              <a:off x="11550574" y="2886159"/>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207" name="Picture 206" descr="Backup Service.png"/>
            <p:cNvPicPr>
              <a:picLocks noChangeAspect="1"/>
            </p:cNvPicPr>
            <p:nvPr/>
          </p:nvPicPr>
          <p:blipFill>
            <a:blip r:embed="rId28" cstate="email">
              <a:biLevel thresh="25000"/>
              <a:extLst>
                <a:ext uri="{28A0092B-C50C-407E-A947-70E740481C1C}">
                  <a14:useLocalDpi xmlns:a14="http://schemas.microsoft.com/office/drawing/2010/main"/>
                </a:ext>
              </a:extLst>
            </a:blip>
            <a:stretch>
              <a:fillRect/>
            </a:stretch>
          </p:blipFill>
          <p:spPr>
            <a:xfrm>
              <a:off x="11198479" y="2855036"/>
              <a:ext cx="296408" cy="296408"/>
            </a:xfrm>
            <a:prstGeom prst="rect">
              <a:avLst/>
            </a:prstGeom>
          </p:spPr>
        </p:pic>
      </p:grpSp>
      <p:grpSp>
        <p:nvGrpSpPr>
          <p:cNvPr id="242" name="Group 241"/>
          <p:cNvGrpSpPr/>
          <p:nvPr/>
        </p:nvGrpSpPr>
        <p:grpSpPr>
          <a:xfrm>
            <a:off x="10470282" y="4045029"/>
            <a:ext cx="985974" cy="324522"/>
            <a:chOff x="11181272" y="4050487"/>
            <a:chExt cx="1005745" cy="331029"/>
          </a:xfrm>
        </p:grpSpPr>
        <p:sp>
          <p:nvSpPr>
            <p:cNvPr id="208" name="TextBox 207"/>
            <p:cNvSpPr txBox="1"/>
            <p:nvPr/>
          </p:nvSpPr>
          <p:spPr>
            <a:xfrm>
              <a:off x="11527861" y="4080410"/>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StorSimple</a:t>
              </a: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13950" eaLnBrk="0" fontAlgn="base" hangingPunct="0">
                <a:lnSpc>
                  <a:spcPts val="800"/>
                </a:lnSpc>
                <a:spcBef>
                  <a:spcPct val="0"/>
                </a:spcBef>
                <a:spcAft>
                  <a:spcPct val="0"/>
                </a:spcAft>
              </a:pP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9" name="Picture 208" descr="StorSimple.png"/>
            <p:cNvPicPr>
              <a:picLocks noChangeAspect="1"/>
            </p:cNvPicPr>
            <p:nvPr/>
          </p:nvPicPr>
          <p:blipFill>
            <a:blip r:embed="rId29" cstate="email">
              <a:biLevel thresh="25000"/>
              <a:extLst>
                <a:ext uri="{28A0092B-C50C-407E-A947-70E740481C1C}">
                  <a14:useLocalDpi xmlns:a14="http://schemas.microsoft.com/office/drawing/2010/main"/>
                </a:ext>
              </a:extLst>
            </a:blip>
            <a:stretch>
              <a:fillRect/>
            </a:stretch>
          </p:blipFill>
          <p:spPr>
            <a:xfrm>
              <a:off x="11181272" y="4050487"/>
              <a:ext cx="286828" cy="286828"/>
            </a:xfrm>
            <a:prstGeom prst="rect">
              <a:avLst/>
            </a:prstGeom>
          </p:spPr>
        </p:pic>
      </p:grpSp>
      <p:grpSp>
        <p:nvGrpSpPr>
          <p:cNvPr id="341" name="Group 340"/>
          <p:cNvGrpSpPr/>
          <p:nvPr/>
        </p:nvGrpSpPr>
        <p:grpSpPr>
          <a:xfrm>
            <a:off x="10464913" y="3613197"/>
            <a:ext cx="983557" cy="338770"/>
            <a:chOff x="11175796" y="3730886"/>
            <a:chExt cx="1003279" cy="345563"/>
          </a:xfrm>
        </p:grpSpPr>
        <p:sp>
          <p:nvSpPr>
            <p:cNvPr id="210" name="TextBox 209"/>
            <p:cNvSpPr txBox="1"/>
            <p:nvPr/>
          </p:nvSpPr>
          <p:spPr>
            <a:xfrm>
              <a:off x="11519919" y="3775343"/>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Site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Recovery</a:t>
              </a:r>
            </a:p>
          </p:txBody>
        </p:sp>
        <p:pic>
          <p:nvPicPr>
            <p:cNvPr id="211" name="Picture 210" descr="Site Recovery.png"/>
            <p:cNvPicPr>
              <a:picLocks noChangeAspect="1"/>
            </p:cNvPicPr>
            <p:nvPr/>
          </p:nvPicPr>
          <p:blipFill>
            <a:blip r:embed="rId30" cstate="email">
              <a:biLevel thresh="25000"/>
              <a:extLst>
                <a:ext uri="{28A0092B-C50C-407E-A947-70E740481C1C}">
                  <a14:useLocalDpi xmlns:a14="http://schemas.microsoft.com/office/drawing/2010/main"/>
                </a:ext>
              </a:extLst>
            </a:blip>
            <a:stretch>
              <a:fillRect/>
            </a:stretch>
          </p:blipFill>
          <p:spPr>
            <a:xfrm>
              <a:off x="11175796" y="3730886"/>
              <a:ext cx="285842" cy="285842"/>
            </a:xfrm>
            <a:prstGeom prst="rect">
              <a:avLst/>
            </a:prstGeom>
          </p:spPr>
        </p:pic>
      </p:grpSp>
      <p:grpSp>
        <p:nvGrpSpPr>
          <p:cNvPr id="340" name="Group 339"/>
          <p:cNvGrpSpPr/>
          <p:nvPr/>
        </p:nvGrpSpPr>
        <p:grpSpPr>
          <a:xfrm>
            <a:off x="10478878" y="3191184"/>
            <a:ext cx="977378" cy="314851"/>
            <a:chOff x="11190041" y="3491162"/>
            <a:chExt cx="996976" cy="321164"/>
          </a:xfrm>
        </p:grpSpPr>
        <p:sp>
          <p:nvSpPr>
            <p:cNvPr id="212" name="TextBox 211"/>
            <p:cNvSpPr txBox="1"/>
            <p:nvPr/>
          </p:nvSpPr>
          <p:spPr>
            <a:xfrm>
              <a:off x="11527861" y="3511220"/>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213" name="Picture 212" descr="Storage (Azure).png"/>
            <p:cNvPicPr>
              <a:picLocks noChangeAspect="1"/>
            </p:cNvPicPr>
            <p:nvPr/>
          </p:nvPicPr>
          <p:blipFill>
            <a:blip r:embed="rId31" cstate="email">
              <a:biLevel thresh="25000"/>
              <a:extLst>
                <a:ext uri="{28A0092B-C50C-407E-A947-70E740481C1C}">
                  <a14:useLocalDpi xmlns:a14="http://schemas.microsoft.com/office/drawing/2010/main"/>
                </a:ext>
              </a:extLst>
            </a:blip>
            <a:stretch>
              <a:fillRect/>
            </a:stretch>
          </p:blipFill>
          <p:spPr>
            <a:xfrm>
              <a:off x="11190041" y="3491162"/>
              <a:ext cx="286753" cy="286753"/>
            </a:xfrm>
            <a:prstGeom prst="rect">
              <a:avLst/>
            </a:prstGeom>
          </p:spPr>
        </p:pic>
      </p:grpSp>
      <p:sp>
        <p:nvSpPr>
          <p:cNvPr id="33" name="Rectangle 32"/>
          <p:cNvSpPr/>
          <p:nvPr/>
        </p:nvSpPr>
        <p:spPr bwMode="auto">
          <a:xfrm>
            <a:off x="5904909" y="4834576"/>
            <a:ext cx="6168065" cy="774278"/>
          </a:xfrm>
          <a:prstGeom prst="rect">
            <a:avLst/>
          </a:prstGeom>
          <a:solidFill>
            <a:schemeClr val="tx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Networking</a:t>
            </a:r>
          </a:p>
        </p:txBody>
      </p:sp>
      <p:grpSp>
        <p:nvGrpSpPr>
          <p:cNvPr id="394" name="Group 393"/>
          <p:cNvGrpSpPr/>
          <p:nvPr/>
        </p:nvGrpSpPr>
        <p:grpSpPr>
          <a:xfrm>
            <a:off x="7446479" y="2069771"/>
            <a:ext cx="2685203" cy="2287499"/>
            <a:chOff x="8289832" y="2910817"/>
            <a:chExt cx="2739047" cy="2333368"/>
          </a:xfrm>
          <a:solidFill>
            <a:srgbClr val="92D050"/>
          </a:solidFill>
        </p:grpSpPr>
        <p:sp>
          <p:nvSpPr>
            <p:cNvPr id="37" name="Rectangle 36"/>
            <p:cNvSpPr/>
            <p:nvPr/>
          </p:nvSpPr>
          <p:spPr bwMode="auto">
            <a:xfrm>
              <a:off x="8289832" y="2910817"/>
              <a:ext cx="2739047" cy="2333368"/>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Data</a:t>
              </a:r>
            </a:p>
          </p:txBody>
        </p:sp>
        <p:grpSp>
          <p:nvGrpSpPr>
            <p:cNvPr id="388" name="Group 387"/>
            <p:cNvGrpSpPr/>
            <p:nvPr/>
          </p:nvGrpSpPr>
          <p:grpSpPr>
            <a:xfrm>
              <a:off x="8755248" y="3474294"/>
              <a:ext cx="1008778" cy="324187"/>
              <a:chOff x="8755248" y="3474294"/>
              <a:chExt cx="1008778" cy="324187"/>
            </a:xfrm>
            <a:grpFill/>
          </p:grpSpPr>
          <p:sp>
            <p:nvSpPr>
              <p:cNvPr id="171" name="TextBox 170"/>
              <p:cNvSpPr txBox="1"/>
              <p:nvPr/>
            </p:nvSpPr>
            <p:spPr>
              <a:xfrm>
                <a:off x="9104870" y="3497376"/>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172" name="Picture 171"/>
              <p:cNvPicPr>
                <a:picLocks noChangeAspect="1"/>
              </p:cNvPicPr>
              <p:nvPr/>
            </p:nvPicPr>
            <p:blipFill>
              <a:blip r:embed="rId32" cstate="email">
                <a:biLevel thresh="25000"/>
                <a:extLst>
                  <a:ext uri="{28A0092B-C50C-407E-A947-70E740481C1C}">
                    <a14:useLocalDpi xmlns:a14="http://schemas.microsoft.com/office/drawing/2010/main"/>
                  </a:ext>
                </a:extLst>
              </a:blip>
              <a:stretch>
                <a:fillRect/>
              </a:stretch>
            </p:blipFill>
            <p:spPr>
              <a:xfrm>
                <a:off x="8755248" y="3474294"/>
                <a:ext cx="296809" cy="296809"/>
              </a:xfrm>
              <a:prstGeom prst="rect">
                <a:avLst/>
              </a:prstGeom>
              <a:grpFill/>
            </p:spPr>
          </p:pic>
        </p:grpSp>
        <p:grpSp>
          <p:nvGrpSpPr>
            <p:cNvPr id="390" name="Group 389"/>
            <p:cNvGrpSpPr/>
            <p:nvPr/>
          </p:nvGrpSpPr>
          <p:grpSpPr>
            <a:xfrm>
              <a:off x="8681505" y="4689849"/>
              <a:ext cx="1029708" cy="318154"/>
              <a:chOff x="8681505" y="4689849"/>
              <a:chExt cx="1029708" cy="318154"/>
            </a:xfrm>
            <a:grpFill/>
          </p:grpSpPr>
          <p:sp>
            <p:nvSpPr>
              <p:cNvPr id="173" name="TextBox 172"/>
              <p:cNvSpPr txBox="1"/>
              <p:nvPr/>
            </p:nvSpPr>
            <p:spPr>
              <a:xfrm>
                <a:off x="9052057" y="4706898"/>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DocumentDB</a:t>
                </a: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4" name="Picture 173"/>
              <p:cNvPicPr>
                <a:picLocks noChangeAspect="1"/>
              </p:cNvPicPr>
              <p:nvPr/>
            </p:nvPicPr>
            <p:blipFill>
              <a:blip r:embed="rId33" cstate="email">
                <a:biLevel thresh="25000"/>
                <a:extLst>
                  <a:ext uri="{28A0092B-C50C-407E-A947-70E740481C1C}">
                    <a14:useLocalDpi xmlns:a14="http://schemas.microsoft.com/office/drawing/2010/main"/>
                  </a:ext>
                </a:extLst>
              </a:blip>
              <a:stretch>
                <a:fillRect/>
              </a:stretch>
            </p:blipFill>
            <p:spPr>
              <a:xfrm>
                <a:off x="8681505" y="4689849"/>
                <a:ext cx="290620" cy="290619"/>
              </a:xfrm>
              <a:prstGeom prst="rect">
                <a:avLst/>
              </a:prstGeom>
              <a:grpFill/>
            </p:spPr>
          </p:pic>
        </p:grpSp>
        <p:grpSp>
          <p:nvGrpSpPr>
            <p:cNvPr id="391" name="Group 390"/>
            <p:cNvGrpSpPr/>
            <p:nvPr/>
          </p:nvGrpSpPr>
          <p:grpSpPr>
            <a:xfrm>
              <a:off x="8728911" y="4040003"/>
              <a:ext cx="1011763" cy="318839"/>
              <a:chOff x="8728911" y="4040003"/>
              <a:chExt cx="1011763" cy="318839"/>
            </a:xfrm>
            <a:grpFill/>
          </p:grpSpPr>
          <p:sp>
            <p:nvSpPr>
              <p:cNvPr id="175" name="TextBox 174"/>
              <p:cNvSpPr txBox="1"/>
              <p:nvPr/>
            </p:nvSpPr>
            <p:spPr>
              <a:xfrm>
                <a:off x="9081518" y="4057737"/>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Redis</a:t>
                </a: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176" name="Picture 175"/>
              <p:cNvPicPr>
                <a:picLocks noChangeAspect="1"/>
              </p:cNvPicPr>
              <p:nvPr/>
            </p:nvPicPr>
            <p:blipFill>
              <a:blip r:embed="rId34" cstate="email">
                <a:biLevel thresh="25000"/>
                <a:extLst>
                  <a:ext uri="{28A0092B-C50C-407E-A947-70E740481C1C}">
                    <a14:useLocalDpi xmlns:a14="http://schemas.microsoft.com/office/drawing/2010/main"/>
                  </a:ext>
                </a:extLst>
              </a:blip>
              <a:stretch>
                <a:fillRect/>
              </a:stretch>
            </p:blipFill>
            <p:spPr>
              <a:xfrm>
                <a:off x="8728911" y="4040003"/>
                <a:ext cx="289282" cy="289282"/>
              </a:xfrm>
              <a:prstGeom prst="rect">
                <a:avLst/>
              </a:prstGeom>
              <a:grpFill/>
            </p:spPr>
          </p:pic>
        </p:grpSp>
        <p:grpSp>
          <p:nvGrpSpPr>
            <p:cNvPr id="392" name="Group 391"/>
            <p:cNvGrpSpPr/>
            <p:nvPr/>
          </p:nvGrpSpPr>
          <p:grpSpPr>
            <a:xfrm>
              <a:off x="9789813" y="4065697"/>
              <a:ext cx="1011560" cy="362789"/>
              <a:chOff x="9789813" y="4065697"/>
              <a:chExt cx="1011560" cy="362789"/>
            </a:xfrm>
            <a:grpFill/>
          </p:grpSpPr>
          <p:sp>
            <p:nvSpPr>
              <p:cNvPr id="177" name="TextBox 176"/>
              <p:cNvSpPr txBox="1"/>
              <p:nvPr/>
            </p:nvSpPr>
            <p:spPr>
              <a:xfrm>
                <a:off x="10142217" y="4127381"/>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Search</a:t>
                </a:r>
              </a:p>
              <a:p>
                <a:pPr defTabSz="913950" eaLnBrk="0" fontAlgn="base" hangingPunct="0">
                  <a:lnSpc>
                    <a:spcPts val="800"/>
                  </a:lnSpc>
                  <a:spcBef>
                    <a:spcPct val="0"/>
                  </a:spcBef>
                  <a:spcAft>
                    <a:spcPct val="0"/>
                  </a:spcAft>
                </a:pP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8" name="Picture 177"/>
              <p:cNvPicPr>
                <a:picLocks noChangeAspect="1"/>
              </p:cNvPicPr>
              <p:nvPr/>
            </p:nvPicPr>
            <p:blipFill>
              <a:blip r:embed="rId35" cstate="email">
                <a:biLevel thresh="25000"/>
                <a:extLst>
                  <a:ext uri="{28A0092B-C50C-407E-A947-70E740481C1C}">
                    <a14:useLocalDpi xmlns:a14="http://schemas.microsoft.com/office/drawing/2010/main"/>
                  </a:ext>
                </a:extLst>
              </a:blip>
              <a:stretch>
                <a:fillRect/>
              </a:stretch>
            </p:blipFill>
            <p:spPr>
              <a:xfrm>
                <a:off x="9789813" y="4065697"/>
                <a:ext cx="293993" cy="293993"/>
              </a:xfrm>
              <a:prstGeom prst="rect">
                <a:avLst/>
              </a:prstGeom>
              <a:grpFill/>
            </p:spPr>
          </p:pic>
        </p:grpSp>
        <p:grpSp>
          <p:nvGrpSpPr>
            <p:cNvPr id="393" name="Group 392"/>
            <p:cNvGrpSpPr/>
            <p:nvPr/>
          </p:nvGrpSpPr>
          <p:grpSpPr>
            <a:xfrm>
              <a:off x="9795245" y="4668527"/>
              <a:ext cx="1014773" cy="328756"/>
              <a:chOff x="9795245" y="4668527"/>
              <a:chExt cx="1014773" cy="328756"/>
            </a:xfrm>
            <a:grpFill/>
          </p:grpSpPr>
          <p:sp>
            <p:nvSpPr>
              <p:cNvPr id="179" name="TextBox 178"/>
              <p:cNvSpPr txBox="1"/>
              <p:nvPr/>
            </p:nvSpPr>
            <p:spPr>
              <a:xfrm>
                <a:off x="10150862" y="4696178"/>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180" name="Picture 179" descr="Storage table.png"/>
              <p:cNvPicPr>
                <a:picLocks noChangeAspect="1"/>
              </p:cNvPicPr>
              <p:nvPr/>
            </p:nvPicPr>
            <p:blipFill>
              <a:blip r:embed="rId36" cstate="email">
                <a:biLevel thresh="25000"/>
                <a:extLst>
                  <a:ext uri="{28A0092B-C50C-407E-A947-70E740481C1C}">
                    <a14:useLocalDpi xmlns:a14="http://schemas.microsoft.com/office/drawing/2010/main"/>
                  </a:ext>
                </a:extLst>
              </a:blip>
              <a:stretch>
                <a:fillRect/>
              </a:stretch>
            </p:blipFill>
            <p:spPr>
              <a:xfrm>
                <a:off x="9795245" y="4668527"/>
                <a:ext cx="288561" cy="288560"/>
              </a:xfrm>
              <a:prstGeom prst="rect">
                <a:avLst/>
              </a:prstGeom>
              <a:grpFill/>
            </p:spPr>
          </p:pic>
        </p:grpSp>
        <p:grpSp>
          <p:nvGrpSpPr>
            <p:cNvPr id="389" name="Group 388"/>
            <p:cNvGrpSpPr/>
            <p:nvPr/>
          </p:nvGrpSpPr>
          <p:grpSpPr>
            <a:xfrm>
              <a:off x="9763191" y="3476801"/>
              <a:ext cx="751841" cy="347627"/>
              <a:chOff x="9763191" y="3476801"/>
              <a:chExt cx="751841" cy="347627"/>
            </a:xfrm>
            <a:grpFill/>
          </p:grpSpPr>
          <p:pic>
            <p:nvPicPr>
              <p:cNvPr id="17" name="Picture 16"/>
              <p:cNvPicPr>
                <a:picLocks noChangeAspect="1"/>
              </p:cNvPicPr>
              <p:nvPr/>
            </p:nvPicPr>
            <p:blipFill>
              <a:blip r:embed="rId37" cstate="email">
                <a:extLst>
                  <a:ext uri="{28A0092B-C50C-407E-A947-70E740481C1C}">
                    <a14:useLocalDpi xmlns:a14="http://schemas.microsoft.com/office/drawing/2010/main"/>
                  </a:ext>
                </a:extLst>
              </a:blip>
              <a:stretch>
                <a:fillRect/>
              </a:stretch>
            </p:blipFill>
            <p:spPr>
              <a:xfrm>
                <a:off x="9763191" y="3476801"/>
                <a:ext cx="320616" cy="290558"/>
              </a:xfrm>
              <a:prstGeom prst="rect">
                <a:avLst/>
              </a:prstGeom>
              <a:grpFill/>
            </p:spPr>
          </p:pic>
          <p:sp>
            <p:nvSpPr>
              <p:cNvPr id="246" name="TextBox 245"/>
              <p:cNvSpPr txBox="1"/>
              <p:nvPr/>
            </p:nvSpPr>
            <p:spPr>
              <a:xfrm>
                <a:off x="10117219" y="3498352"/>
                <a:ext cx="397813" cy="326076"/>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 Data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Warehouse</a:t>
                </a:r>
              </a:p>
            </p:txBody>
          </p:sp>
        </p:grpSp>
      </p:grpSp>
      <p:sp>
        <p:nvSpPr>
          <p:cNvPr id="9" name="Freeform 8"/>
          <p:cNvSpPr/>
          <p:nvPr/>
        </p:nvSpPr>
        <p:spPr bwMode="auto">
          <a:xfrm>
            <a:off x="10966207" y="2667696"/>
            <a:ext cx="67699" cy="37962"/>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a:p>
        </p:txBody>
      </p:sp>
      <p:grpSp>
        <p:nvGrpSpPr>
          <p:cNvPr id="337" name="Group 336"/>
          <p:cNvGrpSpPr/>
          <p:nvPr/>
        </p:nvGrpSpPr>
        <p:grpSpPr>
          <a:xfrm>
            <a:off x="10506680" y="1173191"/>
            <a:ext cx="991400" cy="327746"/>
            <a:chOff x="11200294" y="2143330"/>
            <a:chExt cx="1011280" cy="334317"/>
          </a:xfrm>
        </p:grpSpPr>
        <p:sp>
          <p:nvSpPr>
            <p:cNvPr id="197" name="TextBox 196"/>
            <p:cNvSpPr txBox="1"/>
            <p:nvPr/>
          </p:nvSpPr>
          <p:spPr>
            <a:xfrm>
              <a:off x="11552418" y="217654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AD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 Health</a:t>
              </a:r>
            </a:p>
          </p:txBody>
        </p:sp>
        <p:grpSp>
          <p:nvGrpSpPr>
            <p:cNvPr id="229" name="Group 228"/>
            <p:cNvGrpSpPr/>
            <p:nvPr/>
          </p:nvGrpSpPr>
          <p:grpSpPr>
            <a:xfrm>
              <a:off x="11200294" y="2143330"/>
              <a:ext cx="293741" cy="279390"/>
              <a:chOff x="10757647" y="1125048"/>
              <a:chExt cx="293741" cy="279390"/>
            </a:xfrm>
          </p:grpSpPr>
          <p:pic>
            <p:nvPicPr>
              <p:cNvPr id="222" name="Picture 221" descr="Azure Active Directory.png"/>
              <p:cNvPicPr>
                <a:picLocks noChangeAspect="1"/>
              </p:cNvPicPr>
              <p:nvPr/>
            </p:nvPicPr>
            <p:blipFill>
              <a:blip r:embed="rId18" cstate="email">
                <a:biLevel thresh="25000"/>
                <a:extLst>
                  <a:ext uri="{28A0092B-C50C-407E-A947-70E740481C1C}">
                    <a14:useLocalDpi xmlns:a14="http://schemas.microsoft.com/office/drawing/2010/main"/>
                  </a:ext>
                </a:extLst>
              </a:blip>
              <a:stretch>
                <a:fillRect/>
              </a:stretch>
            </p:blipFill>
            <p:spPr>
              <a:xfrm>
                <a:off x="10757647" y="1125048"/>
                <a:ext cx="262077" cy="262076"/>
              </a:xfrm>
              <a:prstGeom prst="rect">
                <a:avLst/>
              </a:prstGeom>
            </p:spPr>
          </p:pic>
          <p:sp>
            <p:nvSpPr>
              <p:cNvPr id="2" name="Heart 1"/>
              <p:cNvSpPr/>
              <p:nvPr/>
            </p:nvSpPr>
            <p:spPr bwMode="auto">
              <a:xfrm>
                <a:off x="10905025" y="1275030"/>
                <a:ext cx="146363" cy="129408"/>
              </a:xfrm>
              <a:prstGeom prst="heart">
                <a:avLst/>
              </a:prstGeom>
              <a:solidFill>
                <a:schemeClr val="bg1"/>
              </a:solidFill>
              <a:ln w="12700">
                <a:solidFill>
                  <a:srgbClr val="00569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nvGrpSpPr>
              <p:cNvPr id="22" name="Group 21"/>
              <p:cNvGrpSpPr/>
              <p:nvPr/>
            </p:nvGrpSpPr>
            <p:grpSpPr>
              <a:xfrm>
                <a:off x="10911015" y="1312918"/>
                <a:ext cx="107890" cy="50915"/>
                <a:chOff x="11033154" y="1382736"/>
                <a:chExt cx="155481" cy="72283"/>
              </a:xfrm>
            </p:grpSpPr>
            <p:cxnSp>
              <p:nvCxnSpPr>
                <p:cNvPr id="11" name="Straight Connector 10"/>
                <p:cNvCxnSpPr/>
                <p:nvPr/>
              </p:nvCxnSpPr>
              <p:spPr>
                <a:xfrm flipV="1">
                  <a:off x="11033154" y="1413481"/>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1138468" y="1418244"/>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113046" y="1382736"/>
                  <a:ext cx="1" cy="70787"/>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1080878" y="1387719"/>
                  <a:ext cx="25083" cy="27484"/>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11105959" y="1418129"/>
                  <a:ext cx="34927" cy="36890"/>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0" name="Group 19"/>
          <p:cNvGrpSpPr/>
          <p:nvPr/>
        </p:nvGrpSpPr>
        <p:grpSpPr>
          <a:xfrm>
            <a:off x="5952510" y="5128963"/>
            <a:ext cx="826979" cy="339375"/>
            <a:chOff x="6071870" y="5231313"/>
            <a:chExt cx="843562" cy="346180"/>
          </a:xfrm>
          <a:solidFill>
            <a:schemeClr val="tx1">
              <a:lumMod val="50000"/>
            </a:schemeClr>
          </a:solidFill>
        </p:grpSpPr>
        <p:sp>
          <p:nvSpPr>
            <p:cNvPr id="24" name="Rectangle 23"/>
            <p:cNvSpPr/>
            <p:nvPr/>
          </p:nvSpPr>
          <p:spPr bwMode="auto">
            <a:xfrm>
              <a:off x="6071870" y="5231313"/>
              <a:ext cx="843562" cy="346180"/>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Virtual Network</a:t>
              </a:r>
            </a:p>
          </p:txBody>
        </p:sp>
        <p:pic>
          <p:nvPicPr>
            <p:cNvPr id="227" name="Picture 226"/>
            <p:cNvPicPr>
              <a:picLocks noChangeAspect="1"/>
            </p:cNvPicPr>
            <p:nvPr/>
          </p:nvPicPr>
          <p:blipFill>
            <a:blip r:embed="rId38" cstate="email">
              <a:biLevel thresh="25000"/>
              <a:extLst>
                <a:ext uri="{28A0092B-C50C-407E-A947-70E740481C1C}">
                  <a14:useLocalDpi xmlns:a14="http://schemas.microsoft.com/office/drawing/2010/main"/>
                </a:ext>
              </a:extLst>
            </a:blip>
            <a:stretch>
              <a:fillRect/>
            </a:stretch>
          </p:blipFill>
          <p:spPr>
            <a:xfrm>
              <a:off x="6081595" y="5248173"/>
              <a:ext cx="267702" cy="267702"/>
            </a:xfrm>
            <a:prstGeom prst="rect">
              <a:avLst/>
            </a:prstGeom>
            <a:grpFill/>
          </p:spPr>
        </p:pic>
      </p:grpSp>
      <p:grpSp>
        <p:nvGrpSpPr>
          <p:cNvPr id="237" name="Group 236"/>
          <p:cNvGrpSpPr/>
          <p:nvPr/>
        </p:nvGrpSpPr>
        <p:grpSpPr>
          <a:xfrm>
            <a:off x="8471116" y="5115782"/>
            <a:ext cx="796821" cy="352472"/>
            <a:chOff x="8640978" y="5217867"/>
            <a:chExt cx="812799" cy="359540"/>
          </a:xfrm>
          <a:solidFill>
            <a:schemeClr val="tx1">
              <a:lumMod val="50000"/>
            </a:schemeClr>
          </a:solidFill>
        </p:grpSpPr>
        <p:sp>
          <p:nvSpPr>
            <p:cNvPr id="27" name="Rectangle 26"/>
            <p:cNvSpPr/>
            <p:nvPr/>
          </p:nvSpPr>
          <p:spPr bwMode="auto">
            <a:xfrm>
              <a:off x="8640978" y="5230981"/>
              <a:ext cx="812799"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Express</a:t>
              </a:r>
            </a:p>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Route</a:t>
              </a:r>
            </a:p>
          </p:txBody>
        </p:sp>
        <p:pic>
          <p:nvPicPr>
            <p:cNvPr id="228" name="Picture 227"/>
            <p:cNvPicPr>
              <a:picLocks noChangeAspect="1"/>
            </p:cNvPicPr>
            <p:nvPr/>
          </p:nvPicPr>
          <p:blipFill>
            <a:blip r:embed="rId39" cstate="email">
              <a:biLevel thresh="25000"/>
              <a:extLst>
                <a:ext uri="{28A0092B-C50C-407E-A947-70E740481C1C}">
                  <a14:useLocalDpi xmlns:a14="http://schemas.microsoft.com/office/drawing/2010/main"/>
                </a:ext>
              </a:extLst>
            </a:blip>
            <a:stretch>
              <a:fillRect/>
            </a:stretch>
          </p:blipFill>
          <p:spPr>
            <a:xfrm>
              <a:off x="8669836" y="5217867"/>
              <a:ext cx="251761" cy="251761"/>
            </a:xfrm>
            <a:prstGeom prst="rect">
              <a:avLst/>
            </a:prstGeom>
            <a:grpFill/>
          </p:spPr>
        </p:pic>
      </p:grpSp>
      <p:grpSp>
        <p:nvGrpSpPr>
          <p:cNvPr id="16" name="Group 15"/>
          <p:cNvGrpSpPr/>
          <p:nvPr/>
        </p:nvGrpSpPr>
        <p:grpSpPr>
          <a:xfrm>
            <a:off x="2944314" y="5128966"/>
            <a:ext cx="897435" cy="356283"/>
            <a:chOff x="3003353" y="5231315"/>
            <a:chExt cx="915430" cy="363427"/>
          </a:xfrm>
          <a:solidFill>
            <a:schemeClr val="tx1">
              <a:lumMod val="50000"/>
            </a:schemeClr>
          </a:solidFill>
        </p:grpSpPr>
        <p:sp>
          <p:nvSpPr>
            <p:cNvPr id="25" name="Rectangle 24"/>
            <p:cNvSpPr/>
            <p:nvPr/>
          </p:nvSpPr>
          <p:spPr bwMode="auto">
            <a:xfrm>
              <a:off x="3003353" y="5231315"/>
              <a:ext cx="915430" cy="363427"/>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BLOB Storage</a:t>
              </a:r>
            </a:p>
          </p:txBody>
        </p:sp>
        <p:pic>
          <p:nvPicPr>
            <p:cNvPr id="232" name="Picture 231"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3032767" y="5271308"/>
              <a:ext cx="247169" cy="247170"/>
            </a:xfrm>
            <a:prstGeom prst="rect">
              <a:avLst/>
            </a:prstGeom>
            <a:grpFill/>
          </p:spPr>
        </p:pic>
      </p:grpSp>
      <p:grpSp>
        <p:nvGrpSpPr>
          <p:cNvPr id="18" name="Group 17"/>
          <p:cNvGrpSpPr/>
          <p:nvPr/>
        </p:nvGrpSpPr>
        <p:grpSpPr>
          <a:xfrm>
            <a:off x="3916509" y="5128965"/>
            <a:ext cx="818804" cy="356283"/>
            <a:chOff x="3995042" y="5231314"/>
            <a:chExt cx="835223" cy="363427"/>
          </a:xfrm>
          <a:solidFill>
            <a:schemeClr val="tx1">
              <a:lumMod val="50000"/>
            </a:schemeClr>
          </a:solidFill>
        </p:grpSpPr>
        <p:sp>
          <p:nvSpPr>
            <p:cNvPr id="26" name="Rectangle 25"/>
            <p:cNvSpPr/>
            <p:nvPr/>
          </p:nvSpPr>
          <p:spPr bwMode="auto">
            <a:xfrm>
              <a:off x="3995042" y="5231314"/>
              <a:ext cx="835223" cy="363427"/>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Azure Files</a:t>
              </a:r>
            </a:p>
          </p:txBody>
        </p:sp>
        <p:pic>
          <p:nvPicPr>
            <p:cNvPr id="233" name="Picture 232"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4024079" y="5271308"/>
              <a:ext cx="247169" cy="247170"/>
            </a:xfrm>
            <a:prstGeom prst="rect">
              <a:avLst/>
            </a:prstGeom>
            <a:grpFill/>
          </p:spPr>
        </p:pic>
      </p:grpSp>
      <p:grpSp>
        <p:nvGrpSpPr>
          <p:cNvPr id="19" name="Group 18"/>
          <p:cNvGrpSpPr/>
          <p:nvPr/>
        </p:nvGrpSpPr>
        <p:grpSpPr>
          <a:xfrm>
            <a:off x="4828765" y="5128964"/>
            <a:ext cx="819786" cy="356283"/>
            <a:chOff x="4925592" y="5231313"/>
            <a:chExt cx="836224" cy="363427"/>
          </a:xfrm>
          <a:solidFill>
            <a:schemeClr val="tx1">
              <a:lumMod val="50000"/>
            </a:schemeClr>
          </a:solidFill>
        </p:grpSpPr>
        <p:sp>
          <p:nvSpPr>
            <p:cNvPr id="61" name="Rectangle 60"/>
            <p:cNvSpPr/>
            <p:nvPr/>
          </p:nvSpPr>
          <p:spPr bwMode="auto">
            <a:xfrm>
              <a:off x="4925592" y="5231313"/>
              <a:ext cx="836224" cy="363427"/>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Premium Storage</a:t>
              </a:r>
            </a:p>
          </p:txBody>
        </p:sp>
        <p:pic>
          <p:nvPicPr>
            <p:cNvPr id="234" name="Picture 233"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4947024" y="5271308"/>
              <a:ext cx="247169" cy="247170"/>
            </a:xfrm>
            <a:prstGeom prst="rect">
              <a:avLst/>
            </a:prstGeom>
            <a:grpFill/>
          </p:spPr>
        </p:pic>
      </p:grpSp>
      <p:grpSp>
        <p:nvGrpSpPr>
          <p:cNvPr id="13" name="Group 12"/>
          <p:cNvGrpSpPr/>
          <p:nvPr/>
        </p:nvGrpSpPr>
        <p:grpSpPr>
          <a:xfrm>
            <a:off x="438468" y="5134866"/>
            <a:ext cx="792310" cy="349066"/>
            <a:chOff x="165906" y="5237334"/>
            <a:chExt cx="808197" cy="356066"/>
          </a:xfrm>
          <a:solidFill>
            <a:schemeClr val="tx1">
              <a:lumMod val="50000"/>
            </a:schemeClr>
          </a:solidFill>
        </p:grpSpPr>
        <p:sp>
          <p:nvSpPr>
            <p:cNvPr id="43" name="Rectangle 42"/>
            <p:cNvSpPr/>
            <p:nvPr/>
          </p:nvSpPr>
          <p:spPr bwMode="auto">
            <a:xfrm>
              <a:off x="165906" y="5237334"/>
              <a:ext cx="808197" cy="35606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Virtual Machines</a:t>
              </a:r>
            </a:p>
          </p:txBody>
        </p:sp>
        <p:pic>
          <p:nvPicPr>
            <p:cNvPr id="235" name="Picture 234"/>
            <p:cNvPicPr>
              <a:picLocks noChangeAspect="1"/>
            </p:cNvPicPr>
            <p:nvPr/>
          </p:nvPicPr>
          <p:blipFill>
            <a:blip r:embed="rId41" cstate="email">
              <a:biLevel thresh="25000"/>
              <a:extLst>
                <a:ext uri="{28A0092B-C50C-407E-A947-70E740481C1C}">
                  <a14:useLocalDpi xmlns:a14="http://schemas.microsoft.com/office/drawing/2010/main"/>
                </a:ext>
              </a:extLst>
            </a:blip>
            <a:stretch>
              <a:fillRect/>
            </a:stretch>
          </p:blipFill>
          <p:spPr>
            <a:xfrm>
              <a:off x="186771" y="5275561"/>
              <a:ext cx="261581" cy="261582"/>
            </a:xfrm>
            <a:prstGeom prst="rect">
              <a:avLst/>
            </a:prstGeom>
            <a:grpFill/>
            <a:ln>
              <a:noFill/>
            </a:ln>
          </p:spPr>
        </p:pic>
      </p:grpSp>
      <p:grpSp>
        <p:nvGrpSpPr>
          <p:cNvPr id="328" name="Group 327"/>
          <p:cNvGrpSpPr/>
          <p:nvPr/>
        </p:nvGrpSpPr>
        <p:grpSpPr>
          <a:xfrm>
            <a:off x="10536520" y="1638549"/>
            <a:ext cx="953052" cy="337380"/>
            <a:chOff x="11248838" y="2589753"/>
            <a:chExt cx="972163" cy="344144"/>
          </a:xfrm>
        </p:grpSpPr>
        <p:sp>
          <p:nvSpPr>
            <p:cNvPr id="236" name="TextBox 235"/>
            <p:cNvSpPr txBox="1"/>
            <p:nvPr/>
          </p:nvSpPr>
          <p:spPr>
            <a:xfrm>
              <a:off x="11561845" y="2589753"/>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AD Privileged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Identity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272" name="Picture 271"/>
            <p:cNvPicPr>
              <a:picLocks noChangeAspect="1"/>
            </p:cNvPicPr>
            <p:nvPr/>
          </p:nvPicPr>
          <p:blipFill>
            <a:blip r:embed="rId42" cstate="email">
              <a:extLst>
                <a:ext uri="{28A0092B-C50C-407E-A947-70E740481C1C}">
                  <a14:useLocalDpi xmlns:a14="http://schemas.microsoft.com/office/drawing/2010/main"/>
                </a:ext>
              </a:extLst>
            </a:blip>
            <a:stretch>
              <a:fillRect/>
            </a:stretch>
          </p:blipFill>
          <p:spPr>
            <a:xfrm>
              <a:off x="11248838" y="2615973"/>
              <a:ext cx="245456" cy="317924"/>
            </a:xfrm>
            <a:prstGeom prst="rect">
              <a:avLst/>
            </a:prstGeom>
          </p:spPr>
        </p:pic>
      </p:grpSp>
      <p:grpSp>
        <p:nvGrpSpPr>
          <p:cNvPr id="238" name="Group 237"/>
          <p:cNvGrpSpPr/>
          <p:nvPr/>
        </p:nvGrpSpPr>
        <p:grpSpPr>
          <a:xfrm>
            <a:off x="9308537" y="5128638"/>
            <a:ext cx="903525" cy="339616"/>
            <a:chOff x="9495191" y="5230981"/>
            <a:chExt cx="921643" cy="346426"/>
          </a:xfrm>
          <a:solidFill>
            <a:schemeClr val="tx1">
              <a:lumMod val="50000"/>
            </a:schemeClr>
          </a:solidFill>
        </p:grpSpPr>
        <p:sp>
          <p:nvSpPr>
            <p:cNvPr id="28" name="Rectangle 27"/>
            <p:cNvSpPr/>
            <p:nvPr/>
          </p:nvSpPr>
          <p:spPr bwMode="auto">
            <a:xfrm>
              <a:off x="9495191" y="5230981"/>
              <a:ext cx="921643"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Traffic Manager</a:t>
              </a:r>
            </a:p>
          </p:txBody>
        </p:sp>
        <p:pic>
          <p:nvPicPr>
            <p:cNvPr id="89" name="Picture 88"/>
            <p:cNvPicPr>
              <a:picLocks noChangeAspect="1"/>
            </p:cNvPicPr>
            <p:nvPr/>
          </p:nvPicPr>
          <p:blipFill>
            <a:blip r:embed="rId43" cstate="email">
              <a:biLevel thresh="25000"/>
              <a:extLst>
                <a:ext uri="{28A0092B-C50C-407E-A947-70E740481C1C}">
                  <a14:useLocalDpi xmlns:a14="http://schemas.microsoft.com/office/drawing/2010/main"/>
                </a:ext>
              </a:extLst>
            </a:blip>
            <a:stretch>
              <a:fillRect/>
            </a:stretch>
          </p:blipFill>
          <p:spPr>
            <a:xfrm>
              <a:off x="9542996" y="5273467"/>
              <a:ext cx="210127" cy="210127"/>
            </a:xfrm>
            <a:prstGeom prst="rect">
              <a:avLst/>
            </a:prstGeom>
            <a:grpFill/>
          </p:spPr>
        </p:pic>
      </p:grpSp>
      <p:grpSp>
        <p:nvGrpSpPr>
          <p:cNvPr id="241" name="Group 240"/>
          <p:cNvGrpSpPr/>
          <p:nvPr/>
        </p:nvGrpSpPr>
        <p:grpSpPr>
          <a:xfrm>
            <a:off x="11148980" y="5128638"/>
            <a:ext cx="853288" cy="339616"/>
            <a:chOff x="11372540" y="5230981"/>
            <a:chExt cx="870398" cy="346426"/>
          </a:xfrm>
          <a:solidFill>
            <a:schemeClr val="tx1">
              <a:lumMod val="50000"/>
            </a:schemeClr>
          </a:solidFill>
        </p:grpSpPr>
        <p:sp>
          <p:nvSpPr>
            <p:cNvPr id="247" name="Rectangle 246"/>
            <p:cNvSpPr/>
            <p:nvPr/>
          </p:nvSpPr>
          <p:spPr bwMode="auto">
            <a:xfrm>
              <a:off x="11372540" y="5230981"/>
              <a:ext cx="870398"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Application Gateway</a:t>
              </a:r>
            </a:p>
          </p:txBody>
        </p:sp>
        <p:sp>
          <p:nvSpPr>
            <p:cNvPr id="32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339" name="Group 338"/>
          <p:cNvGrpSpPr/>
          <p:nvPr/>
        </p:nvGrpSpPr>
        <p:grpSpPr>
          <a:xfrm>
            <a:off x="10476749" y="2710860"/>
            <a:ext cx="981241" cy="307798"/>
            <a:chOff x="11187869" y="3126800"/>
            <a:chExt cx="1000917" cy="313970"/>
          </a:xfrm>
        </p:grpSpPr>
        <p:sp>
          <p:nvSpPr>
            <p:cNvPr id="329" name="TextBox 328"/>
            <p:cNvSpPr txBox="1"/>
            <p:nvPr/>
          </p:nvSpPr>
          <p:spPr>
            <a:xfrm>
              <a:off x="11529630" y="3139664"/>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Operational</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330" name="Picture 329" descr="Operational Insights.png"/>
            <p:cNvPicPr>
              <a:picLocks noChangeAspect="1"/>
            </p:cNvPicPr>
            <p:nvPr/>
          </p:nvPicPr>
          <p:blipFill>
            <a:blip r:embed="rId44" cstate="email">
              <a:biLevel thresh="25000"/>
              <a:extLst>
                <a:ext uri="{28A0092B-C50C-407E-A947-70E740481C1C}">
                  <a14:useLocalDpi xmlns:a14="http://schemas.microsoft.com/office/drawing/2010/main"/>
                </a:ext>
              </a:extLst>
            </a:blip>
            <a:stretch>
              <a:fillRect/>
            </a:stretch>
          </p:blipFill>
          <p:spPr>
            <a:xfrm>
              <a:off x="11187869" y="3126800"/>
              <a:ext cx="280231" cy="280232"/>
            </a:xfrm>
            <a:prstGeom prst="rect">
              <a:avLst/>
            </a:prstGeom>
          </p:spPr>
        </p:pic>
      </p:grpSp>
      <p:grpSp>
        <p:nvGrpSpPr>
          <p:cNvPr id="136" name="Group 135"/>
          <p:cNvGrpSpPr/>
          <p:nvPr/>
        </p:nvGrpSpPr>
        <p:grpSpPr>
          <a:xfrm>
            <a:off x="1960879" y="522379"/>
            <a:ext cx="2066717" cy="1404818"/>
            <a:chOff x="2885080" y="478780"/>
            <a:chExt cx="2108159" cy="1432988"/>
          </a:xfrm>
        </p:grpSpPr>
        <p:sp>
          <p:nvSpPr>
            <p:cNvPr id="35" name="Rectangle 34"/>
            <p:cNvSpPr/>
            <p:nvPr/>
          </p:nvSpPr>
          <p:spPr bwMode="auto">
            <a:xfrm>
              <a:off x="2885080" y="478780"/>
              <a:ext cx="2108159"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Compute</a:t>
              </a:r>
            </a:p>
          </p:txBody>
        </p:sp>
        <p:grpSp>
          <p:nvGrpSpPr>
            <p:cNvPr id="344" name="Group 343"/>
            <p:cNvGrpSpPr/>
            <p:nvPr/>
          </p:nvGrpSpPr>
          <p:grpSpPr>
            <a:xfrm>
              <a:off x="3091322" y="836529"/>
              <a:ext cx="1001364" cy="338014"/>
              <a:chOff x="3533110" y="1905041"/>
              <a:chExt cx="1001364" cy="338014"/>
            </a:xfrm>
          </p:grpSpPr>
          <p:sp>
            <p:nvSpPr>
              <p:cNvPr id="145" name="TextBox 144"/>
              <p:cNvSpPr txBox="1"/>
              <p:nvPr/>
            </p:nvSpPr>
            <p:spPr>
              <a:xfrm>
                <a:off x="3875318" y="1941949"/>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Cloud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46" name="Picture 145"/>
              <p:cNvPicPr>
                <a:picLocks noChangeAspect="1"/>
              </p:cNvPicPr>
              <p:nvPr/>
            </p:nvPicPr>
            <p:blipFill>
              <a:blip r:embed="rId45" cstate="email">
                <a:biLevel thresh="25000"/>
                <a:extLst>
                  <a:ext uri="{28A0092B-C50C-407E-A947-70E740481C1C}">
                    <a14:useLocalDpi xmlns:a14="http://schemas.microsoft.com/office/drawing/2010/main"/>
                  </a:ext>
                </a:extLst>
              </a:blip>
              <a:stretch>
                <a:fillRect/>
              </a:stretch>
            </p:blipFill>
            <p:spPr>
              <a:xfrm>
                <a:off x="3533110" y="1905041"/>
                <a:ext cx="289802" cy="289802"/>
              </a:xfrm>
              <a:prstGeom prst="rect">
                <a:avLst/>
              </a:prstGeom>
            </p:spPr>
          </p:pic>
        </p:grpSp>
        <p:grpSp>
          <p:nvGrpSpPr>
            <p:cNvPr id="345" name="Group 344"/>
            <p:cNvGrpSpPr/>
            <p:nvPr/>
          </p:nvGrpSpPr>
          <p:grpSpPr>
            <a:xfrm>
              <a:off x="3120702" y="1434286"/>
              <a:ext cx="1007741" cy="337341"/>
              <a:chOff x="3562490" y="2410331"/>
              <a:chExt cx="1007741" cy="337341"/>
            </a:xfrm>
          </p:grpSpPr>
          <p:sp>
            <p:nvSpPr>
              <p:cNvPr id="147" name="TextBox 146"/>
              <p:cNvSpPr txBox="1"/>
              <p:nvPr/>
            </p:nvSpPr>
            <p:spPr>
              <a:xfrm>
                <a:off x="3911075" y="2446566"/>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148" name="Picture 147"/>
              <p:cNvPicPr>
                <a:picLocks noChangeAspect="1"/>
              </p:cNvPicPr>
              <p:nvPr/>
            </p:nvPicPr>
            <p:blipFill>
              <a:blip r:embed="rId46" cstate="email">
                <a:biLevel thresh="25000"/>
                <a:extLst>
                  <a:ext uri="{28A0092B-C50C-407E-A947-70E740481C1C}">
                    <a14:useLocalDpi xmlns:a14="http://schemas.microsoft.com/office/drawing/2010/main"/>
                  </a:ext>
                </a:extLst>
              </a:blip>
              <a:stretch>
                <a:fillRect/>
              </a:stretch>
            </p:blipFill>
            <p:spPr>
              <a:xfrm>
                <a:off x="3562490" y="2410331"/>
                <a:ext cx="303536" cy="303536"/>
              </a:xfrm>
              <a:prstGeom prst="rect">
                <a:avLst/>
              </a:prstGeom>
            </p:spPr>
          </p:pic>
        </p:grpSp>
        <p:grpSp>
          <p:nvGrpSpPr>
            <p:cNvPr id="346" name="Group 345"/>
            <p:cNvGrpSpPr/>
            <p:nvPr/>
          </p:nvGrpSpPr>
          <p:grpSpPr>
            <a:xfrm>
              <a:off x="3968400" y="1441331"/>
              <a:ext cx="1000660" cy="336792"/>
              <a:chOff x="4132786" y="2407102"/>
              <a:chExt cx="1000660" cy="336792"/>
            </a:xfrm>
          </p:grpSpPr>
          <p:sp>
            <p:nvSpPr>
              <p:cNvPr id="149" name="TextBox 148"/>
              <p:cNvSpPr txBox="1"/>
              <p:nvPr/>
            </p:nvSpPr>
            <p:spPr>
              <a:xfrm>
                <a:off x="4474290" y="2442788"/>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Remote App</a:t>
                </a:r>
              </a:p>
            </p:txBody>
          </p:sp>
          <p:pic>
            <p:nvPicPr>
              <p:cNvPr id="150" name="Picture 149"/>
              <p:cNvPicPr>
                <a:picLocks noChangeAspect="1"/>
              </p:cNvPicPr>
              <p:nvPr/>
            </p:nvPicPr>
            <p:blipFill>
              <a:blip r:embed="rId47" cstate="email">
                <a:biLevel thresh="25000"/>
                <a:extLst>
                  <a:ext uri="{28A0092B-C50C-407E-A947-70E740481C1C}">
                    <a14:useLocalDpi xmlns:a14="http://schemas.microsoft.com/office/drawing/2010/main"/>
                  </a:ext>
                </a:extLst>
              </a:blip>
              <a:stretch>
                <a:fillRect/>
              </a:stretch>
            </p:blipFill>
            <p:spPr>
              <a:xfrm>
                <a:off x="4132786" y="2407102"/>
                <a:ext cx="291655" cy="291656"/>
              </a:xfrm>
              <a:prstGeom prst="rect">
                <a:avLst/>
              </a:prstGeom>
            </p:spPr>
          </p:pic>
        </p:grpSp>
        <p:sp>
          <p:nvSpPr>
            <p:cNvPr id="349" name="TextBox 348"/>
            <p:cNvSpPr txBox="1"/>
            <p:nvPr/>
          </p:nvSpPr>
          <p:spPr>
            <a:xfrm>
              <a:off x="4306833" y="873437"/>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Fabric</a:t>
              </a:r>
            </a:p>
          </p:txBody>
        </p:sp>
        <p:sp>
          <p:nvSpPr>
            <p:cNvPr id="360" name="Freeform 359"/>
            <p:cNvSpPr/>
            <p:nvPr/>
          </p:nvSpPr>
          <p:spPr bwMode="auto">
            <a:xfrm>
              <a:off x="3964782" y="857249"/>
              <a:ext cx="282441" cy="271463"/>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375" name="Group 374"/>
          <p:cNvGrpSpPr/>
          <p:nvPr/>
        </p:nvGrpSpPr>
        <p:grpSpPr>
          <a:xfrm>
            <a:off x="7961175" y="522379"/>
            <a:ext cx="2203022" cy="1404818"/>
            <a:chOff x="8271660" y="469727"/>
            <a:chExt cx="2247197" cy="1432988"/>
          </a:xfrm>
        </p:grpSpPr>
        <p:sp>
          <p:nvSpPr>
            <p:cNvPr id="42" name="Rectangle 41"/>
            <p:cNvSpPr/>
            <p:nvPr/>
          </p:nvSpPr>
          <p:spPr bwMode="auto">
            <a:xfrm>
              <a:off x="8271660" y="469727"/>
              <a:ext cx="2214030"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Developer Services</a:t>
              </a:r>
            </a:p>
          </p:txBody>
        </p:sp>
        <p:grpSp>
          <p:nvGrpSpPr>
            <p:cNvPr id="144" name="Group 143"/>
            <p:cNvGrpSpPr/>
            <p:nvPr/>
          </p:nvGrpSpPr>
          <p:grpSpPr>
            <a:xfrm>
              <a:off x="8403450" y="918721"/>
              <a:ext cx="1016238" cy="309095"/>
              <a:chOff x="9025071" y="1995491"/>
              <a:chExt cx="1016238" cy="309095"/>
            </a:xfrm>
          </p:grpSpPr>
          <p:sp>
            <p:nvSpPr>
              <p:cNvPr id="167" name="TextBox 166"/>
              <p:cNvSpPr txBox="1"/>
              <p:nvPr/>
            </p:nvSpPr>
            <p:spPr>
              <a:xfrm>
                <a:off x="9371926" y="2054561"/>
                <a:ext cx="669383"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Visual Studio</a:t>
                </a:r>
              </a:p>
            </p:txBody>
          </p:sp>
          <p:pic>
            <p:nvPicPr>
              <p:cNvPr id="168" name="Picture 167" descr="Visual Studio Online.png"/>
              <p:cNvPicPr>
                <a:picLocks noChangeAspect="1"/>
              </p:cNvPicPr>
              <p:nvPr/>
            </p:nvPicPr>
            <p:blipFill>
              <a:blip r:embed="rId48" cstate="email">
                <a:biLevel thresh="25000"/>
                <a:extLst>
                  <a:ext uri="{28A0092B-C50C-407E-A947-70E740481C1C}">
                    <a14:useLocalDpi xmlns:a14="http://schemas.microsoft.com/office/drawing/2010/main"/>
                  </a:ext>
                </a:extLst>
              </a:blip>
              <a:stretch>
                <a:fillRect/>
              </a:stretch>
            </p:blipFill>
            <p:spPr>
              <a:xfrm>
                <a:off x="9025071" y="1995491"/>
                <a:ext cx="290489" cy="290489"/>
              </a:xfrm>
              <a:prstGeom prst="rect">
                <a:avLst/>
              </a:prstGeom>
            </p:spPr>
          </p:pic>
        </p:grpSp>
        <p:grpSp>
          <p:nvGrpSpPr>
            <p:cNvPr id="363" name="Group 362"/>
            <p:cNvGrpSpPr/>
            <p:nvPr/>
          </p:nvGrpSpPr>
          <p:grpSpPr>
            <a:xfrm>
              <a:off x="9485139" y="1461008"/>
              <a:ext cx="1033718" cy="308062"/>
              <a:chOff x="10156761" y="2537778"/>
              <a:chExt cx="1033718" cy="308062"/>
            </a:xfrm>
          </p:grpSpPr>
          <p:sp>
            <p:nvSpPr>
              <p:cNvPr id="169" name="TextBox 168"/>
              <p:cNvSpPr txBox="1"/>
              <p:nvPr/>
            </p:nvSpPr>
            <p:spPr>
              <a:xfrm>
                <a:off x="10531323" y="2544735"/>
                <a:ext cx="659156" cy="30110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Application</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170" name="Picture 169" descr="Application Insights.png"/>
              <p:cNvPicPr>
                <a:picLocks noChangeAspect="1"/>
              </p:cNvPicPr>
              <p:nvPr/>
            </p:nvPicPr>
            <p:blipFill>
              <a:blip r:embed="rId49" cstate="email">
                <a:biLevel thresh="25000"/>
                <a:extLst>
                  <a:ext uri="{28A0092B-C50C-407E-A947-70E740481C1C}">
                    <a14:useLocalDpi xmlns:a14="http://schemas.microsoft.com/office/drawing/2010/main"/>
                  </a:ext>
                </a:extLst>
              </a:blip>
              <a:stretch>
                <a:fillRect/>
              </a:stretch>
            </p:blipFill>
            <p:spPr>
              <a:xfrm>
                <a:off x="10156761" y="2537778"/>
                <a:ext cx="292274" cy="292274"/>
              </a:xfrm>
              <a:prstGeom prst="rect">
                <a:avLst/>
              </a:prstGeom>
            </p:spPr>
          </p:pic>
        </p:grpSp>
        <p:grpSp>
          <p:nvGrpSpPr>
            <p:cNvPr id="361" name="Group 360"/>
            <p:cNvGrpSpPr/>
            <p:nvPr/>
          </p:nvGrpSpPr>
          <p:grpSpPr>
            <a:xfrm>
              <a:off x="9501495" y="902862"/>
              <a:ext cx="896892" cy="317811"/>
              <a:chOff x="10173117" y="1979632"/>
              <a:chExt cx="896892" cy="317811"/>
            </a:xfrm>
          </p:grpSpPr>
          <p:pic>
            <p:nvPicPr>
              <p:cNvPr id="273" name="Picture 272"/>
              <p:cNvPicPr>
                <a:picLocks noChangeAspect="1"/>
              </p:cNvPicPr>
              <p:nvPr/>
            </p:nvPicPr>
            <p:blipFill>
              <a:blip r:embed="rId50" cstate="email">
                <a:biLevel thresh="25000"/>
                <a:extLst>
                  <a:ext uri="{28A0092B-C50C-407E-A947-70E740481C1C}">
                    <a14:useLocalDpi xmlns:a14="http://schemas.microsoft.com/office/drawing/2010/main"/>
                  </a:ext>
                </a:extLst>
              </a:blip>
              <a:stretch>
                <a:fillRect/>
              </a:stretch>
            </p:blipFill>
            <p:spPr>
              <a:xfrm>
                <a:off x="10173117" y="1979632"/>
                <a:ext cx="302655" cy="302655"/>
              </a:xfrm>
              <a:prstGeom prst="rect">
                <a:avLst/>
              </a:prstGeom>
            </p:spPr>
          </p:pic>
          <p:sp>
            <p:nvSpPr>
              <p:cNvPr id="274" name="TextBox 273"/>
              <p:cNvSpPr txBox="1"/>
              <p:nvPr/>
            </p:nvSpPr>
            <p:spPr>
              <a:xfrm>
                <a:off x="10528812" y="2047418"/>
                <a:ext cx="541197"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SDK</a:t>
                </a:r>
              </a:p>
            </p:txBody>
          </p:sp>
        </p:grpSp>
        <p:grpSp>
          <p:nvGrpSpPr>
            <p:cNvPr id="374" name="Group 373"/>
            <p:cNvGrpSpPr/>
            <p:nvPr/>
          </p:nvGrpSpPr>
          <p:grpSpPr>
            <a:xfrm>
              <a:off x="8403428" y="1416107"/>
              <a:ext cx="1007716" cy="307161"/>
              <a:chOff x="8298657" y="1416107"/>
              <a:chExt cx="1007716" cy="307161"/>
            </a:xfrm>
          </p:grpSpPr>
          <p:sp>
            <p:nvSpPr>
              <p:cNvPr id="239" name="TextBox 238"/>
              <p:cNvSpPr txBox="1"/>
              <p:nvPr/>
            </p:nvSpPr>
            <p:spPr>
              <a:xfrm>
                <a:off x="8645535" y="1473243"/>
                <a:ext cx="660838"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Team Project</a:t>
                </a:r>
              </a:p>
            </p:txBody>
          </p:sp>
          <p:sp>
            <p:nvSpPr>
              <p:cNvPr id="371" name="Freeform 370"/>
              <p:cNvSpPr/>
              <p:nvPr/>
            </p:nvSpPr>
            <p:spPr bwMode="auto">
              <a:xfrm>
                <a:off x="8298657" y="1416107"/>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grpSp>
        <p:nvGrpSpPr>
          <p:cNvPr id="15" name="Group 14"/>
          <p:cNvGrpSpPr/>
          <p:nvPr/>
        </p:nvGrpSpPr>
        <p:grpSpPr>
          <a:xfrm>
            <a:off x="1495750" y="5134866"/>
            <a:ext cx="844806" cy="349066"/>
            <a:chOff x="1815887" y="5237334"/>
            <a:chExt cx="861746" cy="356066"/>
          </a:xfrm>
          <a:solidFill>
            <a:schemeClr val="tx1">
              <a:lumMod val="50000"/>
            </a:schemeClr>
          </a:solidFill>
        </p:grpSpPr>
        <p:sp>
          <p:nvSpPr>
            <p:cNvPr id="62" name="Rectangle 61"/>
            <p:cNvSpPr/>
            <p:nvPr/>
          </p:nvSpPr>
          <p:spPr bwMode="auto">
            <a:xfrm>
              <a:off x="1815887" y="5237334"/>
              <a:ext cx="861746" cy="35606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Containers</a:t>
              </a:r>
            </a:p>
          </p:txBody>
        </p:sp>
        <p:grpSp>
          <p:nvGrpSpPr>
            <p:cNvPr id="412" name="Group 411"/>
            <p:cNvGrpSpPr/>
            <p:nvPr/>
          </p:nvGrpSpPr>
          <p:grpSpPr>
            <a:xfrm>
              <a:off x="1854319" y="5310201"/>
              <a:ext cx="221053" cy="170255"/>
              <a:chOff x="1410342" y="5288934"/>
              <a:chExt cx="294653" cy="226942"/>
            </a:xfrm>
            <a:grpFill/>
          </p:grpSpPr>
          <p:grpSp>
            <p:nvGrpSpPr>
              <p:cNvPr id="402" name="Group 401"/>
              <p:cNvGrpSpPr/>
              <p:nvPr/>
            </p:nvGrpSpPr>
            <p:grpSpPr>
              <a:xfrm>
                <a:off x="1428991" y="5308456"/>
                <a:ext cx="97032" cy="104039"/>
                <a:chOff x="1286878" y="3925073"/>
                <a:chExt cx="291844" cy="312918"/>
              </a:xfrm>
              <a:grpFill/>
            </p:grpSpPr>
            <p:sp>
              <p:nvSpPr>
                <p:cNvPr id="397" name="Diamond 396"/>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398" name="Diamond 397"/>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399" name="Diamond 398"/>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sp>
            <p:nvSpPr>
              <p:cNvPr id="403" name="Rounded Rectangle 402"/>
              <p:cNvSpPr/>
              <p:nvPr/>
            </p:nvSpPr>
            <p:spPr bwMode="auto">
              <a:xfrm>
                <a:off x="1410342" y="5288934"/>
                <a:ext cx="294653" cy="226942"/>
              </a:xfrm>
              <a:prstGeom prst="roundRect">
                <a:avLst>
                  <a:gd name="adj" fmla="val 9184"/>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nvGrpSpPr>
              <p:cNvPr id="404" name="Group 403"/>
              <p:cNvGrpSpPr/>
              <p:nvPr/>
            </p:nvGrpSpPr>
            <p:grpSpPr>
              <a:xfrm>
                <a:off x="1573839" y="5308987"/>
                <a:ext cx="97032" cy="104039"/>
                <a:chOff x="1286878" y="3925073"/>
                <a:chExt cx="291844" cy="312918"/>
              </a:xfrm>
              <a:grpFill/>
            </p:grpSpPr>
            <p:sp>
              <p:nvSpPr>
                <p:cNvPr id="405" name="Diamond 404"/>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06" name="Diamond 405"/>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07" name="Diamond 406"/>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408" name="Group 407"/>
              <p:cNvGrpSpPr/>
              <p:nvPr/>
            </p:nvGrpSpPr>
            <p:grpSpPr>
              <a:xfrm>
                <a:off x="1505369" y="5390438"/>
                <a:ext cx="97032" cy="104039"/>
                <a:chOff x="1286878" y="3925073"/>
                <a:chExt cx="291844" cy="312918"/>
              </a:xfrm>
              <a:grpFill/>
            </p:grpSpPr>
            <p:sp>
              <p:nvSpPr>
                <p:cNvPr id="409" name="Diamond 408"/>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10" name="Diamond 409"/>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11" name="Diamond 410"/>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grpSp>
      <p:grpSp>
        <p:nvGrpSpPr>
          <p:cNvPr id="417" name="Group 416"/>
          <p:cNvGrpSpPr/>
          <p:nvPr/>
        </p:nvGrpSpPr>
        <p:grpSpPr>
          <a:xfrm>
            <a:off x="548432" y="4047160"/>
            <a:ext cx="988565" cy="303165"/>
            <a:chOff x="559429" y="4065187"/>
            <a:chExt cx="1008388" cy="309244"/>
          </a:xfrm>
        </p:grpSpPr>
        <p:pic>
          <p:nvPicPr>
            <p:cNvPr id="413" name="Picture 412"/>
            <p:cNvPicPr>
              <a:picLocks noChangeAspect="1"/>
            </p:cNvPicPr>
            <p:nvPr/>
          </p:nvPicPr>
          <p:blipFill>
            <a:blip r:embed="rId51" cstate="email">
              <a:biLevel thresh="25000"/>
              <a:extLst>
                <a:ext uri="{28A0092B-C50C-407E-A947-70E740481C1C}">
                  <a14:useLocalDpi xmlns:a14="http://schemas.microsoft.com/office/drawing/2010/main"/>
                </a:ext>
              </a:extLst>
            </a:blip>
            <a:stretch>
              <a:fillRect/>
            </a:stretch>
          </p:blipFill>
          <p:spPr>
            <a:xfrm>
              <a:off x="559429" y="4065187"/>
              <a:ext cx="252028" cy="252028"/>
            </a:xfrm>
            <a:prstGeom prst="rect">
              <a:avLst/>
            </a:prstGeom>
          </p:spPr>
        </p:pic>
        <p:sp>
          <p:nvSpPr>
            <p:cNvPr id="414" name="TextBox 413"/>
            <p:cNvSpPr txBox="1"/>
            <p:nvPr/>
          </p:nvSpPr>
          <p:spPr>
            <a:xfrm>
              <a:off x="908661" y="4073326"/>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VM Image Gallery</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&amp; VM Depot</a:t>
              </a:r>
            </a:p>
          </p:txBody>
        </p:sp>
      </p:grpSp>
      <p:grpSp>
        <p:nvGrpSpPr>
          <p:cNvPr id="23" name="Group 22"/>
          <p:cNvGrpSpPr/>
          <p:nvPr/>
        </p:nvGrpSpPr>
        <p:grpSpPr>
          <a:xfrm>
            <a:off x="7657562" y="5128638"/>
            <a:ext cx="772956" cy="339616"/>
            <a:chOff x="7811111" y="5230981"/>
            <a:chExt cx="788455" cy="346426"/>
          </a:xfrm>
          <a:solidFill>
            <a:schemeClr val="tx1">
              <a:lumMod val="50000"/>
            </a:schemeClr>
          </a:solidFill>
        </p:grpSpPr>
        <p:sp>
          <p:nvSpPr>
            <p:cNvPr id="30" name="Rectangle 29"/>
            <p:cNvSpPr/>
            <p:nvPr/>
          </p:nvSpPr>
          <p:spPr bwMode="auto">
            <a:xfrm>
              <a:off x="7811111" y="5230981"/>
              <a:ext cx="788455"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DNS</a:t>
              </a:r>
            </a:p>
          </p:txBody>
        </p:sp>
        <p:pic>
          <p:nvPicPr>
            <p:cNvPr id="4" name="Picture 3"/>
            <p:cNvPicPr>
              <a:picLocks noChangeAspect="1"/>
            </p:cNvPicPr>
            <p:nvPr/>
          </p:nvPicPr>
          <p:blipFill>
            <a:blip r:embed="rId52" cstate="email">
              <a:biLevel thresh="25000"/>
              <a:extLst>
                <a:ext uri="{28A0092B-C50C-407E-A947-70E740481C1C}">
                  <a14:useLocalDpi xmlns:a14="http://schemas.microsoft.com/office/drawing/2010/main"/>
                </a:ext>
              </a:extLst>
            </a:blip>
            <a:stretch>
              <a:fillRect/>
            </a:stretch>
          </p:blipFill>
          <p:spPr>
            <a:xfrm>
              <a:off x="7860724" y="5289060"/>
              <a:ext cx="211665" cy="211665"/>
            </a:xfrm>
            <a:prstGeom prst="rect">
              <a:avLst/>
            </a:prstGeom>
            <a:grpFill/>
          </p:spPr>
        </p:pic>
      </p:grpSp>
      <p:grpSp>
        <p:nvGrpSpPr>
          <p:cNvPr id="240" name="Group 239"/>
          <p:cNvGrpSpPr/>
          <p:nvPr/>
        </p:nvGrpSpPr>
        <p:grpSpPr>
          <a:xfrm>
            <a:off x="10252661" y="5128638"/>
            <a:ext cx="853288" cy="339616"/>
            <a:chOff x="10458248" y="5230981"/>
            <a:chExt cx="870398" cy="346426"/>
          </a:xfrm>
          <a:solidFill>
            <a:schemeClr val="tx1">
              <a:lumMod val="50000"/>
            </a:schemeClr>
          </a:solidFill>
        </p:grpSpPr>
        <p:sp>
          <p:nvSpPr>
            <p:cNvPr id="34" name="Rectangle 33"/>
            <p:cNvSpPr/>
            <p:nvPr/>
          </p:nvSpPr>
          <p:spPr bwMode="auto">
            <a:xfrm>
              <a:off x="10458248" y="5230981"/>
              <a:ext cx="870398"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VPN Gateway</a:t>
              </a:r>
            </a:p>
          </p:txBody>
        </p:sp>
        <p:pic>
          <p:nvPicPr>
            <p:cNvPr id="10" name="Picture 9"/>
            <p:cNvPicPr>
              <a:picLocks noChangeAspect="1"/>
            </p:cNvPicPr>
            <p:nvPr/>
          </p:nvPicPr>
          <p:blipFill>
            <a:blip r:embed="rId53" cstate="email">
              <a:biLevel thresh="25000"/>
              <a:extLst>
                <a:ext uri="{28A0092B-C50C-407E-A947-70E740481C1C}">
                  <a14:useLocalDpi xmlns:a14="http://schemas.microsoft.com/office/drawing/2010/main"/>
                </a:ext>
              </a:extLst>
            </a:blip>
            <a:stretch>
              <a:fillRect/>
            </a:stretch>
          </p:blipFill>
          <p:spPr>
            <a:xfrm>
              <a:off x="10460633" y="5267779"/>
              <a:ext cx="241495" cy="241495"/>
            </a:xfrm>
            <a:prstGeom prst="rect">
              <a:avLst/>
            </a:prstGeom>
            <a:grpFill/>
          </p:spPr>
        </p:pic>
      </p:grpSp>
      <p:grpSp>
        <p:nvGrpSpPr>
          <p:cNvPr id="21" name="Group 20"/>
          <p:cNvGrpSpPr/>
          <p:nvPr/>
        </p:nvGrpSpPr>
        <p:grpSpPr>
          <a:xfrm>
            <a:off x="6812467" y="5128963"/>
            <a:ext cx="813311" cy="339375"/>
            <a:chOff x="6949070" y="5231313"/>
            <a:chExt cx="829620" cy="346180"/>
          </a:xfrm>
          <a:solidFill>
            <a:schemeClr val="tx1">
              <a:lumMod val="50000"/>
            </a:schemeClr>
          </a:solidFill>
        </p:grpSpPr>
        <p:sp>
          <p:nvSpPr>
            <p:cNvPr id="29" name="Rectangle 28"/>
            <p:cNvSpPr/>
            <p:nvPr/>
          </p:nvSpPr>
          <p:spPr bwMode="auto">
            <a:xfrm>
              <a:off x="6949070" y="5231313"/>
              <a:ext cx="829620" cy="346180"/>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Load Balancer</a:t>
              </a:r>
            </a:p>
          </p:txBody>
        </p:sp>
        <p:pic>
          <p:nvPicPr>
            <p:cNvPr id="12" name="Picture 11"/>
            <p:cNvPicPr>
              <a:picLocks noChangeAspect="1"/>
            </p:cNvPicPr>
            <p:nvPr/>
          </p:nvPicPr>
          <p:blipFill>
            <a:blip r:embed="rId54" cstate="email">
              <a:biLevel thresh="25000"/>
              <a:extLst>
                <a:ext uri="{28A0092B-C50C-407E-A947-70E740481C1C}">
                  <a14:useLocalDpi xmlns:a14="http://schemas.microsoft.com/office/drawing/2010/main"/>
                </a:ext>
              </a:extLst>
            </a:blip>
            <a:stretch>
              <a:fillRect/>
            </a:stretch>
          </p:blipFill>
          <p:spPr>
            <a:xfrm>
              <a:off x="6988668" y="5270432"/>
              <a:ext cx="238842" cy="238842"/>
            </a:xfrm>
            <a:prstGeom prst="rect">
              <a:avLst/>
            </a:prstGeom>
            <a:grpFill/>
          </p:spPr>
        </p:pic>
      </p:grpSp>
      <p:sp>
        <p:nvSpPr>
          <p:cNvPr id="6" name="Rectangle 5"/>
          <p:cNvSpPr/>
          <p:nvPr/>
        </p:nvSpPr>
        <p:spPr bwMode="auto">
          <a:xfrm>
            <a:off x="348143" y="531051"/>
            <a:ext cx="1517289" cy="3879621"/>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3" name="Rectangle 242"/>
          <p:cNvSpPr/>
          <p:nvPr/>
        </p:nvSpPr>
        <p:spPr bwMode="auto">
          <a:xfrm>
            <a:off x="10241411" y="522255"/>
            <a:ext cx="1517289" cy="3879621"/>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4" name="Rectangle 243"/>
          <p:cNvSpPr/>
          <p:nvPr/>
        </p:nvSpPr>
        <p:spPr bwMode="auto">
          <a:xfrm>
            <a:off x="124771" y="4832659"/>
            <a:ext cx="2577487" cy="775792"/>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5" name="Rectangle 244"/>
          <p:cNvSpPr/>
          <p:nvPr/>
        </p:nvSpPr>
        <p:spPr bwMode="auto">
          <a:xfrm>
            <a:off x="2876598" y="4832992"/>
            <a:ext cx="2835875" cy="775459"/>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8" name="Rectangle 247"/>
          <p:cNvSpPr/>
          <p:nvPr/>
        </p:nvSpPr>
        <p:spPr bwMode="auto">
          <a:xfrm>
            <a:off x="5902200" y="4832993"/>
            <a:ext cx="6170773" cy="775459"/>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1284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6963524"/>
              </p:ext>
            </p:extLst>
          </p:nvPr>
        </p:nvGraphicFramePr>
        <p:xfrm>
          <a:off x="1203325" y="2011363"/>
          <a:ext cx="9783763" cy="4206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3638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B3EF23F5-B792-41FF-BFF5-299AF14BDF29}"/>
                                            </p:graphicEl>
                                          </p:spTgt>
                                        </p:tgtEl>
                                        <p:attrNameLst>
                                          <p:attrName>style.visibility</p:attrName>
                                        </p:attrNameLst>
                                      </p:cBhvr>
                                      <p:to>
                                        <p:strVal val="visible"/>
                                      </p:to>
                                    </p:set>
                                    <p:animEffect transition="in" filter="fade">
                                      <p:cBhvr>
                                        <p:cTn id="7" dur="1000"/>
                                        <p:tgtEl>
                                          <p:spTgt spid="4">
                                            <p:graphicEl>
                                              <a:dgm id="{B3EF23F5-B792-41FF-BFF5-299AF14BDF29}"/>
                                            </p:graphicEl>
                                          </p:spTgt>
                                        </p:tgtEl>
                                      </p:cBhvr>
                                    </p:animEffect>
                                    <p:anim calcmode="lin" valueType="num">
                                      <p:cBhvr>
                                        <p:cTn id="8" dur="1000" fill="hold"/>
                                        <p:tgtEl>
                                          <p:spTgt spid="4">
                                            <p:graphicEl>
                                              <a:dgm id="{B3EF23F5-B792-41FF-BFF5-299AF14BDF29}"/>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B3EF23F5-B792-41FF-BFF5-299AF14BDF29}"/>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graphicEl>
                                              <a:dgm id="{E2AF09CD-E6E5-41F9-85EA-512A6250AAE3}"/>
                                            </p:graphicEl>
                                          </p:spTgt>
                                        </p:tgtEl>
                                        <p:attrNameLst>
                                          <p:attrName>style.visibility</p:attrName>
                                        </p:attrNameLst>
                                      </p:cBhvr>
                                      <p:to>
                                        <p:strVal val="visible"/>
                                      </p:to>
                                    </p:set>
                                    <p:animEffect transition="in" filter="fade">
                                      <p:cBhvr>
                                        <p:cTn id="14" dur="1000"/>
                                        <p:tgtEl>
                                          <p:spTgt spid="4">
                                            <p:graphicEl>
                                              <a:dgm id="{E2AF09CD-E6E5-41F9-85EA-512A6250AAE3}"/>
                                            </p:graphicEl>
                                          </p:spTgt>
                                        </p:tgtEl>
                                      </p:cBhvr>
                                    </p:animEffect>
                                    <p:anim calcmode="lin" valueType="num">
                                      <p:cBhvr>
                                        <p:cTn id="15" dur="1000" fill="hold"/>
                                        <p:tgtEl>
                                          <p:spTgt spid="4">
                                            <p:graphicEl>
                                              <a:dgm id="{E2AF09CD-E6E5-41F9-85EA-512A6250AAE3}"/>
                                            </p:graphicEl>
                                          </p:spTgt>
                                        </p:tgtEl>
                                        <p:attrNameLst>
                                          <p:attrName>ppt_x</p:attrName>
                                        </p:attrNameLst>
                                      </p:cBhvr>
                                      <p:tavLst>
                                        <p:tav tm="0">
                                          <p:val>
                                            <p:strVal val="#ppt_x"/>
                                          </p:val>
                                        </p:tav>
                                        <p:tav tm="100000">
                                          <p:val>
                                            <p:strVal val="#ppt_x"/>
                                          </p:val>
                                        </p:tav>
                                      </p:tavLst>
                                    </p:anim>
                                    <p:anim calcmode="lin" valueType="num">
                                      <p:cBhvr>
                                        <p:cTn id="16" dur="1000" fill="hold"/>
                                        <p:tgtEl>
                                          <p:spTgt spid="4">
                                            <p:graphicEl>
                                              <a:dgm id="{E2AF09CD-E6E5-41F9-85EA-512A6250AAE3}"/>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graphicEl>
                                              <a:dgm id="{37F09BCF-2295-40F9-801D-CD7E19FF68C5}"/>
                                            </p:graphicEl>
                                          </p:spTgt>
                                        </p:tgtEl>
                                        <p:attrNameLst>
                                          <p:attrName>style.visibility</p:attrName>
                                        </p:attrNameLst>
                                      </p:cBhvr>
                                      <p:to>
                                        <p:strVal val="visible"/>
                                      </p:to>
                                    </p:set>
                                    <p:animEffect transition="in" filter="fade">
                                      <p:cBhvr>
                                        <p:cTn id="21" dur="1000"/>
                                        <p:tgtEl>
                                          <p:spTgt spid="4">
                                            <p:graphicEl>
                                              <a:dgm id="{37F09BCF-2295-40F9-801D-CD7E19FF68C5}"/>
                                            </p:graphicEl>
                                          </p:spTgt>
                                        </p:tgtEl>
                                      </p:cBhvr>
                                    </p:animEffect>
                                    <p:anim calcmode="lin" valueType="num">
                                      <p:cBhvr>
                                        <p:cTn id="22" dur="1000" fill="hold"/>
                                        <p:tgtEl>
                                          <p:spTgt spid="4">
                                            <p:graphicEl>
                                              <a:dgm id="{37F09BCF-2295-40F9-801D-CD7E19FF68C5}"/>
                                            </p:graphicEl>
                                          </p:spTgt>
                                        </p:tgtEl>
                                        <p:attrNameLst>
                                          <p:attrName>ppt_x</p:attrName>
                                        </p:attrNameLst>
                                      </p:cBhvr>
                                      <p:tavLst>
                                        <p:tav tm="0">
                                          <p:val>
                                            <p:strVal val="#ppt_x"/>
                                          </p:val>
                                        </p:tav>
                                        <p:tav tm="100000">
                                          <p:val>
                                            <p:strVal val="#ppt_x"/>
                                          </p:val>
                                        </p:tav>
                                      </p:tavLst>
                                    </p:anim>
                                    <p:anim calcmode="lin" valueType="num">
                                      <p:cBhvr>
                                        <p:cTn id="23" dur="1000" fill="hold"/>
                                        <p:tgtEl>
                                          <p:spTgt spid="4">
                                            <p:graphicEl>
                                              <a:dgm id="{37F09BCF-2295-40F9-801D-CD7E19FF68C5}"/>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graphicEl>
                                              <a:dgm id="{F41E7145-3459-4C32-8457-0FC3773C9365}"/>
                                            </p:graphicEl>
                                          </p:spTgt>
                                        </p:tgtEl>
                                        <p:attrNameLst>
                                          <p:attrName>style.visibility</p:attrName>
                                        </p:attrNameLst>
                                      </p:cBhvr>
                                      <p:to>
                                        <p:strVal val="visible"/>
                                      </p:to>
                                    </p:set>
                                    <p:animEffect transition="in" filter="fade">
                                      <p:cBhvr>
                                        <p:cTn id="28" dur="1000"/>
                                        <p:tgtEl>
                                          <p:spTgt spid="4">
                                            <p:graphicEl>
                                              <a:dgm id="{F41E7145-3459-4C32-8457-0FC3773C9365}"/>
                                            </p:graphicEl>
                                          </p:spTgt>
                                        </p:tgtEl>
                                      </p:cBhvr>
                                    </p:animEffect>
                                    <p:anim calcmode="lin" valueType="num">
                                      <p:cBhvr>
                                        <p:cTn id="29" dur="1000" fill="hold"/>
                                        <p:tgtEl>
                                          <p:spTgt spid="4">
                                            <p:graphicEl>
                                              <a:dgm id="{F41E7145-3459-4C32-8457-0FC3773C9365}"/>
                                            </p:graphicEl>
                                          </p:spTgt>
                                        </p:tgtEl>
                                        <p:attrNameLst>
                                          <p:attrName>ppt_x</p:attrName>
                                        </p:attrNameLst>
                                      </p:cBhvr>
                                      <p:tavLst>
                                        <p:tav tm="0">
                                          <p:val>
                                            <p:strVal val="#ppt_x"/>
                                          </p:val>
                                        </p:tav>
                                        <p:tav tm="100000">
                                          <p:val>
                                            <p:strVal val="#ppt_x"/>
                                          </p:val>
                                        </p:tav>
                                      </p:tavLst>
                                    </p:anim>
                                    <p:anim calcmode="lin" valueType="num">
                                      <p:cBhvr>
                                        <p:cTn id="30" dur="1000" fill="hold"/>
                                        <p:tgtEl>
                                          <p:spTgt spid="4">
                                            <p:graphicEl>
                                              <a:dgm id="{F41E7145-3459-4C32-8457-0FC3773C9365}"/>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Active/Active Databases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23592364"/>
              </p:ext>
            </p:extLst>
          </p:nvPr>
        </p:nvGraphicFramePr>
        <p:xfrm>
          <a:off x="268288" y="1398397"/>
          <a:ext cx="11542503" cy="20928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29" name="Group 128"/>
          <p:cNvGrpSpPr/>
          <p:nvPr/>
        </p:nvGrpSpPr>
        <p:grpSpPr>
          <a:xfrm>
            <a:off x="2971379" y="3698908"/>
            <a:ext cx="6136319" cy="3031765"/>
            <a:chOff x="2418134" y="3021799"/>
            <a:chExt cx="7899901" cy="3708874"/>
          </a:xfrm>
        </p:grpSpPr>
        <p:pic>
          <p:nvPicPr>
            <p:cNvPr id="5" name="Picture 4"/>
            <p:cNvPicPr>
              <a:picLocks noChangeAspect="1"/>
            </p:cNvPicPr>
            <p:nvPr/>
          </p:nvPicPr>
          <p:blipFill>
            <a:blip r:embed="rId8">
              <a:duotone>
                <a:srgbClr val="D2D2D2">
                  <a:shade val="45000"/>
                  <a:satMod val="135000"/>
                </a:srgbClr>
                <a:prstClr val="white"/>
              </a:duotone>
              <a:extLst>
                <a:ext uri="{28A0092B-C50C-407E-A947-70E740481C1C}">
                  <a14:useLocalDpi xmlns:a14="http://schemas.microsoft.com/office/drawing/2010/main" val="0"/>
                </a:ext>
              </a:extLst>
            </a:blip>
            <a:stretch>
              <a:fillRect/>
            </a:stretch>
          </p:blipFill>
          <p:spPr>
            <a:xfrm>
              <a:off x="2418134" y="3021799"/>
              <a:ext cx="7899901" cy="3708874"/>
            </a:xfrm>
            <a:prstGeom prst="rect">
              <a:avLst/>
            </a:prstGeom>
          </p:spPr>
        </p:pic>
        <p:grpSp>
          <p:nvGrpSpPr>
            <p:cNvPr id="6" name="Group 5"/>
            <p:cNvGrpSpPr/>
            <p:nvPr/>
          </p:nvGrpSpPr>
          <p:grpSpPr>
            <a:xfrm>
              <a:off x="3287314" y="4432811"/>
              <a:ext cx="293834" cy="293834"/>
              <a:chOff x="5298510" y="3607496"/>
              <a:chExt cx="288099" cy="288099"/>
            </a:xfrm>
          </p:grpSpPr>
          <p:sp>
            <p:nvSpPr>
              <p:cNvPr id="7" name="Oval 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8" name="Oval 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9" name="Group 8"/>
            <p:cNvGrpSpPr/>
            <p:nvPr/>
          </p:nvGrpSpPr>
          <p:grpSpPr>
            <a:xfrm>
              <a:off x="3718465" y="4649461"/>
              <a:ext cx="293834" cy="293834"/>
              <a:chOff x="5298510" y="3607496"/>
              <a:chExt cx="288099" cy="288099"/>
            </a:xfrm>
          </p:grpSpPr>
          <p:sp>
            <p:nvSpPr>
              <p:cNvPr id="10" name="Oval 9"/>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11" name="Oval 10"/>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2" name="Group 11"/>
            <p:cNvGrpSpPr/>
            <p:nvPr/>
          </p:nvGrpSpPr>
          <p:grpSpPr>
            <a:xfrm>
              <a:off x="4111960" y="4138977"/>
              <a:ext cx="293834" cy="293834"/>
              <a:chOff x="5298510" y="3607496"/>
              <a:chExt cx="288099" cy="288099"/>
            </a:xfrm>
          </p:grpSpPr>
          <p:sp>
            <p:nvSpPr>
              <p:cNvPr id="13" name="Oval 1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14" name="Oval 1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5" name="Group 14"/>
            <p:cNvGrpSpPr/>
            <p:nvPr/>
          </p:nvGrpSpPr>
          <p:grpSpPr>
            <a:xfrm>
              <a:off x="4297027" y="4415438"/>
              <a:ext cx="293834" cy="293834"/>
              <a:chOff x="5298510" y="3607496"/>
              <a:chExt cx="288099" cy="288099"/>
            </a:xfrm>
          </p:grpSpPr>
          <p:sp>
            <p:nvSpPr>
              <p:cNvPr id="16" name="Oval 15"/>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17" name="Oval 16"/>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8" name="Group 17"/>
            <p:cNvGrpSpPr/>
            <p:nvPr/>
          </p:nvGrpSpPr>
          <p:grpSpPr>
            <a:xfrm>
              <a:off x="5804004" y="3542034"/>
              <a:ext cx="1192735" cy="1192735"/>
              <a:chOff x="5321459" y="3630988"/>
              <a:chExt cx="236552" cy="236552"/>
            </a:xfrm>
          </p:grpSpPr>
          <p:sp>
            <p:nvSpPr>
              <p:cNvPr id="19" name="Oval 18"/>
              <p:cNvSpPr/>
              <p:nvPr/>
            </p:nvSpPr>
            <p:spPr bwMode="auto">
              <a:xfrm>
                <a:off x="5321459" y="3630988"/>
                <a:ext cx="236552" cy="236552"/>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20" name="Oval 19"/>
              <p:cNvSpPr/>
              <p:nvPr/>
            </p:nvSpPr>
            <p:spPr bwMode="auto">
              <a:xfrm>
                <a:off x="5350057" y="3656762"/>
                <a:ext cx="185004" cy="185004"/>
              </a:xfrm>
              <a:prstGeom prst="ellipse">
                <a:avLst/>
              </a:prstGeom>
              <a:solidFill>
                <a:srgbClr val="00BCF2">
                  <a:alpha val="84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1" name="Group 20"/>
            <p:cNvGrpSpPr/>
            <p:nvPr/>
          </p:nvGrpSpPr>
          <p:grpSpPr>
            <a:xfrm>
              <a:off x="6217237" y="4043161"/>
              <a:ext cx="293834" cy="293834"/>
              <a:chOff x="5298510" y="3607496"/>
              <a:chExt cx="288099" cy="288099"/>
            </a:xfrm>
          </p:grpSpPr>
          <p:sp>
            <p:nvSpPr>
              <p:cNvPr id="22" name="Oval 21"/>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23" name="Oval 22"/>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4" name="Group 23"/>
            <p:cNvGrpSpPr/>
            <p:nvPr/>
          </p:nvGrpSpPr>
          <p:grpSpPr>
            <a:xfrm>
              <a:off x="8851096" y="6089352"/>
              <a:ext cx="293834" cy="293834"/>
              <a:chOff x="5298510" y="3607496"/>
              <a:chExt cx="288099" cy="288099"/>
            </a:xfrm>
          </p:grpSpPr>
          <p:sp>
            <p:nvSpPr>
              <p:cNvPr id="25" name="Oval 2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26" name="Oval 2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7" name="Group 26"/>
            <p:cNvGrpSpPr/>
            <p:nvPr/>
          </p:nvGrpSpPr>
          <p:grpSpPr>
            <a:xfrm>
              <a:off x="8723444" y="5695879"/>
              <a:ext cx="293834" cy="293834"/>
              <a:chOff x="5298510" y="3607496"/>
              <a:chExt cx="288099" cy="288099"/>
            </a:xfrm>
          </p:grpSpPr>
          <p:sp>
            <p:nvSpPr>
              <p:cNvPr id="28" name="Oval 27"/>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29" name="Oval 28"/>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30" name="Group 29"/>
            <p:cNvGrpSpPr/>
            <p:nvPr/>
          </p:nvGrpSpPr>
          <p:grpSpPr>
            <a:xfrm>
              <a:off x="8114534" y="5402044"/>
              <a:ext cx="293834" cy="293834"/>
              <a:chOff x="5298510" y="3607496"/>
              <a:chExt cx="288099" cy="288099"/>
            </a:xfrm>
          </p:grpSpPr>
          <p:sp>
            <p:nvSpPr>
              <p:cNvPr id="31" name="Oval 3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2" name="Oval 3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33" name="Group 32"/>
            <p:cNvGrpSpPr/>
            <p:nvPr/>
          </p:nvGrpSpPr>
          <p:grpSpPr>
            <a:xfrm>
              <a:off x="8593946" y="4648923"/>
              <a:ext cx="293834" cy="293834"/>
              <a:chOff x="5298510" y="3607496"/>
              <a:chExt cx="288099" cy="288099"/>
            </a:xfrm>
          </p:grpSpPr>
          <p:sp>
            <p:nvSpPr>
              <p:cNvPr id="34" name="Oval 33"/>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5" name="Oval 34"/>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36" name="Group 35"/>
            <p:cNvGrpSpPr/>
            <p:nvPr/>
          </p:nvGrpSpPr>
          <p:grpSpPr>
            <a:xfrm>
              <a:off x="8133516" y="4213583"/>
              <a:ext cx="293834" cy="293834"/>
              <a:chOff x="5298510" y="3607496"/>
              <a:chExt cx="288099" cy="288099"/>
            </a:xfrm>
          </p:grpSpPr>
          <p:sp>
            <p:nvSpPr>
              <p:cNvPr id="37" name="Oval 3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8" name="Oval 3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39" name="Group 38"/>
            <p:cNvGrpSpPr/>
            <p:nvPr/>
          </p:nvGrpSpPr>
          <p:grpSpPr>
            <a:xfrm>
              <a:off x="9144931" y="4041483"/>
              <a:ext cx="293834" cy="293834"/>
              <a:chOff x="5298510" y="3607496"/>
              <a:chExt cx="288099" cy="288099"/>
            </a:xfrm>
          </p:grpSpPr>
          <p:sp>
            <p:nvSpPr>
              <p:cNvPr id="40" name="Oval 39"/>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1" name="Oval 40"/>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42" name="Group 41"/>
            <p:cNvGrpSpPr/>
            <p:nvPr/>
          </p:nvGrpSpPr>
          <p:grpSpPr>
            <a:xfrm>
              <a:off x="8665587" y="4069243"/>
              <a:ext cx="293834" cy="293834"/>
              <a:chOff x="5298510" y="3607496"/>
              <a:chExt cx="288099" cy="288099"/>
            </a:xfrm>
          </p:grpSpPr>
          <p:sp>
            <p:nvSpPr>
              <p:cNvPr id="43" name="Oval 4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4" name="Oval 4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45" name="Group 44"/>
            <p:cNvGrpSpPr/>
            <p:nvPr/>
          </p:nvGrpSpPr>
          <p:grpSpPr>
            <a:xfrm>
              <a:off x="8331020" y="3904225"/>
              <a:ext cx="293834" cy="293834"/>
              <a:chOff x="5298510" y="3607496"/>
              <a:chExt cx="288099" cy="288099"/>
            </a:xfrm>
          </p:grpSpPr>
          <p:sp>
            <p:nvSpPr>
              <p:cNvPr id="46" name="Oval 45"/>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7" name="Oval 46"/>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48" name="Group 47"/>
            <p:cNvGrpSpPr/>
            <p:nvPr/>
          </p:nvGrpSpPr>
          <p:grpSpPr>
            <a:xfrm>
              <a:off x="4745230" y="5585578"/>
              <a:ext cx="293834" cy="293834"/>
              <a:chOff x="5298510" y="3607496"/>
              <a:chExt cx="288099" cy="288099"/>
            </a:xfrm>
          </p:grpSpPr>
          <p:sp>
            <p:nvSpPr>
              <p:cNvPr id="49" name="Oval 4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0" name="Oval 4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cxnSp>
          <p:nvCxnSpPr>
            <p:cNvPr id="87" name="Straight Connector 86"/>
            <p:cNvCxnSpPr>
              <a:endCxn id="64" idx="1"/>
            </p:cNvCxnSpPr>
            <p:nvPr/>
          </p:nvCxnSpPr>
          <p:spPr>
            <a:xfrm>
              <a:off x="6382566" y="4198059"/>
              <a:ext cx="1720302" cy="779314"/>
            </a:xfrm>
            <a:prstGeom prst="line">
              <a:avLst/>
            </a:prstGeom>
            <a:noFill/>
            <a:ln w="28575" cap="flat" cmpd="sng" algn="ctr">
              <a:solidFill>
                <a:srgbClr val="DC3C00"/>
              </a:solidFill>
              <a:prstDash val="sysDash"/>
              <a:headEnd type="none"/>
              <a:tailEnd type="none"/>
            </a:ln>
            <a:effectLst/>
          </p:spPr>
        </p:cxnSp>
        <p:cxnSp>
          <p:nvCxnSpPr>
            <p:cNvPr id="88" name="Straight Connector 87"/>
            <p:cNvCxnSpPr>
              <a:endCxn id="94" idx="0"/>
            </p:cNvCxnSpPr>
            <p:nvPr/>
          </p:nvCxnSpPr>
          <p:spPr>
            <a:xfrm>
              <a:off x="6433886" y="4216159"/>
              <a:ext cx="2533395" cy="1972979"/>
            </a:xfrm>
            <a:prstGeom prst="line">
              <a:avLst/>
            </a:prstGeom>
            <a:noFill/>
            <a:ln w="28575" cap="flat" cmpd="sng" algn="ctr">
              <a:solidFill>
                <a:srgbClr val="DC3C00"/>
              </a:solidFill>
              <a:prstDash val="sysDash"/>
              <a:headEnd type="none"/>
              <a:tailEnd type="none"/>
            </a:ln>
            <a:effectLst/>
          </p:spPr>
        </p:cxnSp>
        <p:cxnSp>
          <p:nvCxnSpPr>
            <p:cNvPr id="101" name="Straight Connector 100"/>
            <p:cNvCxnSpPr>
              <a:stCxn id="108" idx="8"/>
              <a:endCxn id="76" idx="1"/>
            </p:cNvCxnSpPr>
            <p:nvPr/>
          </p:nvCxnSpPr>
          <p:spPr>
            <a:xfrm>
              <a:off x="6419757" y="4237249"/>
              <a:ext cx="2317573" cy="358742"/>
            </a:xfrm>
            <a:prstGeom prst="line">
              <a:avLst/>
            </a:prstGeom>
            <a:noFill/>
            <a:ln w="28575" cap="flat" cmpd="sng" algn="ctr">
              <a:solidFill>
                <a:srgbClr val="DC3C00"/>
              </a:solidFill>
              <a:prstDash val="sysDash"/>
              <a:headEnd type="none"/>
              <a:tailEnd type="none"/>
            </a:ln>
            <a:effectLst/>
          </p:spPr>
        </p:cxnSp>
        <p:cxnSp>
          <p:nvCxnSpPr>
            <p:cNvPr id="102" name="Straight Connector 101"/>
            <p:cNvCxnSpPr>
              <a:endCxn id="52" idx="1"/>
            </p:cNvCxnSpPr>
            <p:nvPr/>
          </p:nvCxnSpPr>
          <p:spPr>
            <a:xfrm flipV="1">
              <a:off x="6382566" y="4025217"/>
              <a:ext cx="2989523" cy="186097"/>
            </a:xfrm>
            <a:prstGeom prst="line">
              <a:avLst/>
            </a:prstGeom>
            <a:noFill/>
            <a:ln w="28575" cap="flat" cmpd="sng" algn="ctr">
              <a:solidFill>
                <a:srgbClr val="DC3C00"/>
              </a:solidFill>
              <a:prstDash val="sysDash"/>
              <a:headEnd type="none"/>
              <a:tailEnd type="none"/>
            </a:ln>
            <a:effectLst/>
          </p:spPr>
        </p:cxnSp>
        <p:cxnSp>
          <p:nvCxnSpPr>
            <p:cNvPr id="116" name="Straight Connector 115"/>
            <p:cNvCxnSpPr>
              <a:stCxn id="23" idx="6"/>
              <a:endCxn id="49" idx="7"/>
            </p:cNvCxnSpPr>
            <p:nvPr/>
          </p:nvCxnSpPr>
          <p:spPr>
            <a:xfrm flipH="1">
              <a:off x="4996033" y="4190078"/>
              <a:ext cx="1437853" cy="1438531"/>
            </a:xfrm>
            <a:prstGeom prst="line">
              <a:avLst/>
            </a:prstGeom>
            <a:noFill/>
            <a:ln w="28575" cap="flat" cmpd="sng" algn="ctr">
              <a:solidFill>
                <a:srgbClr val="DC3C00"/>
              </a:solidFill>
              <a:prstDash val="sysDash"/>
              <a:headEnd type="none"/>
              <a:tailEnd type="none"/>
            </a:ln>
            <a:effectLst/>
          </p:spPr>
        </p:cxnSp>
        <p:cxnSp>
          <p:nvCxnSpPr>
            <p:cNvPr id="120" name="Straight Connector 119"/>
            <p:cNvCxnSpPr>
              <a:stCxn id="23" idx="5"/>
              <a:endCxn id="17" idx="5"/>
            </p:cNvCxnSpPr>
            <p:nvPr/>
          </p:nvCxnSpPr>
          <p:spPr>
            <a:xfrm flipH="1">
              <a:off x="4493252" y="4239386"/>
              <a:ext cx="1920210" cy="372277"/>
            </a:xfrm>
            <a:prstGeom prst="line">
              <a:avLst/>
            </a:prstGeom>
            <a:noFill/>
            <a:ln w="28575" cap="flat" cmpd="sng" algn="ctr">
              <a:solidFill>
                <a:srgbClr val="DC3C00"/>
              </a:solidFill>
              <a:prstDash val="sysDash"/>
              <a:headEnd type="none"/>
              <a:tailEnd type="none"/>
            </a:ln>
            <a:effectLst/>
          </p:spPr>
        </p:cxnSp>
        <p:cxnSp>
          <p:nvCxnSpPr>
            <p:cNvPr id="123" name="Straight Connector 122"/>
            <p:cNvCxnSpPr>
              <a:endCxn id="7" idx="6"/>
            </p:cNvCxnSpPr>
            <p:nvPr/>
          </p:nvCxnSpPr>
          <p:spPr>
            <a:xfrm flipH="1">
              <a:off x="3581148" y="4223714"/>
              <a:ext cx="2852738" cy="356014"/>
            </a:xfrm>
            <a:prstGeom prst="line">
              <a:avLst/>
            </a:prstGeom>
            <a:noFill/>
            <a:ln w="28575" cap="flat" cmpd="sng" algn="ctr">
              <a:solidFill>
                <a:srgbClr val="DC3C00"/>
              </a:solidFill>
              <a:prstDash val="sysDash"/>
              <a:headEnd type="none"/>
              <a:tailEnd type="none"/>
            </a:ln>
            <a:effectLst/>
          </p:spPr>
        </p:cxnSp>
        <p:cxnSp>
          <p:nvCxnSpPr>
            <p:cNvPr id="125" name="Straight Connector 124"/>
            <p:cNvCxnSpPr>
              <a:endCxn id="13" idx="7"/>
            </p:cNvCxnSpPr>
            <p:nvPr/>
          </p:nvCxnSpPr>
          <p:spPr>
            <a:xfrm flipH="1" flipV="1">
              <a:off x="4362763" y="4182008"/>
              <a:ext cx="2022694" cy="28659"/>
            </a:xfrm>
            <a:prstGeom prst="line">
              <a:avLst/>
            </a:prstGeom>
            <a:noFill/>
            <a:ln w="28575" cap="flat" cmpd="sng" algn="ctr">
              <a:solidFill>
                <a:srgbClr val="DC3C00"/>
              </a:solidFill>
              <a:prstDash val="sysDash"/>
              <a:headEnd type="none"/>
              <a:tailEnd type="none"/>
            </a:ln>
            <a:effectLst/>
          </p:spPr>
        </p:cxnSp>
        <p:cxnSp>
          <p:nvCxnSpPr>
            <p:cNvPr id="127" name="Straight Connector 126"/>
            <p:cNvCxnSpPr>
              <a:endCxn id="10" idx="6"/>
            </p:cNvCxnSpPr>
            <p:nvPr/>
          </p:nvCxnSpPr>
          <p:spPr>
            <a:xfrm flipH="1">
              <a:off x="4012299" y="4247456"/>
              <a:ext cx="2181658" cy="548922"/>
            </a:xfrm>
            <a:prstGeom prst="line">
              <a:avLst/>
            </a:prstGeom>
            <a:noFill/>
            <a:ln w="28575" cap="flat" cmpd="sng" algn="ctr">
              <a:solidFill>
                <a:srgbClr val="DC3C00"/>
              </a:solidFill>
              <a:prstDash val="sysDash"/>
              <a:headEnd type="none"/>
              <a:tailEnd type="none"/>
            </a:ln>
            <a:effectLst/>
          </p:spPr>
        </p:cxnSp>
      </p:grpSp>
    </p:spTree>
    <p:extLst>
      <p:ext uri="{BB962C8B-B14F-4D97-AF65-F5344CB8AC3E}">
        <p14:creationId xmlns:p14="http://schemas.microsoft.com/office/powerpoint/2010/main" val="2527674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Active/Active Databases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00304809"/>
              </p:ext>
            </p:extLst>
          </p:nvPr>
        </p:nvGraphicFramePr>
        <p:xfrm>
          <a:off x="268288" y="1398397"/>
          <a:ext cx="11542503" cy="20928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29" name="Group 128"/>
          <p:cNvGrpSpPr/>
          <p:nvPr/>
        </p:nvGrpSpPr>
        <p:grpSpPr>
          <a:xfrm>
            <a:off x="2971379" y="3698908"/>
            <a:ext cx="6136319" cy="3031765"/>
            <a:chOff x="2418134" y="3021799"/>
            <a:chExt cx="7899901" cy="3708874"/>
          </a:xfrm>
        </p:grpSpPr>
        <p:pic>
          <p:nvPicPr>
            <p:cNvPr id="5" name="Picture 4"/>
            <p:cNvPicPr>
              <a:picLocks noChangeAspect="1"/>
            </p:cNvPicPr>
            <p:nvPr/>
          </p:nvPicPr>
          <p:blipFill>
            <a:blip r:embed="rId8">
              <a:duotone>
                <a:srgbClr val="D2D2D2">
                  <a:shade val="45000"/>
                  <a:satMod val="135000"/>
                </a:srgbClr>
                <a:prstClr val="white"/>
              </a:duotone>
              <a:extLst>
                <a:ext uri="{28A0092B-C50C-407E-A947-70E740481C1C}">
                  <a14:useLocalDpi xmlns:a14="http://schemas.microsoft.com/office/drawing/2010/main" val="0"/>
                </a:ext>
              </a:extLst>
            </a:blip>
            <a:stretch>
              <a:fillRect/>
            </a:stretch>
          </p:blipFill>
          <p:spPr>
            <a:xfrm>
              <a:off x="2418134" y="3021799"/>
              <a:ext cx="7899901" cy="3708874"/>
            </a:xfrm>
            <a:prstGeom prst="rect">
              <a:avLst/>
            </a:prstGeom>
          </p:spPr>
        </p:pic>
        <p:grpSp>
          <p:nvGrpSpPr>
            <p:cNvPr id="6" name="Group 5"/>
            <p:cNvGrpSpPr/>
            <p:nvPr/>
          </p:nvGrpSpPr>
          <p:grpSpPr>
            <a:xfrm>
              <a:off x="3287314" y="4432811"/>
              <a:ext cx="293834" cy="293834"/>
              <a:chOff x="5298510" y="3607496"/>
              <a:chExt cx="288099" cy="288099"/>
            </a:xfrm>
          </p:grpSpPr>
          <p:sp>
            <p:nvSpPr>
              <p:cNvPr id="7" name="Oval 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8" name="Oval 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9" name="Group 8"/>
            <p:cNvGrpSpPr/>
            <p:nvPr/>
          </p:nvGrpSpPr>
          <p:grpSpPr>
            <a:xfrm>
              <a:off x="3718465" y="4649461"/>
              <a:ext cx="293834" cy="293834"/>
              <a:chOff x="5298510" y="3607496"/>
              <a:chExt cx="288099" cy="288099"/>
            </a:xfrm>
          </p:grpSpPr>
          <p:sp>
            <p:nvSpPr>
              <p:cNvPr id="10" name="Oval 9"/>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11" name="Oval 10"/>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2" name="Group 11"/>
            <p:cNvGrpSpPr/>
            <p:nvPr/>
          </p:nvGrpSpPr>
          <p:grpSpPr>
            <a:xfrm>
              <a:off x="4111960" y="4138977"/>
              <a:ext cx="293834" cy="293834"/>
              <a:chOff x="5298510" y="3607496"/>
              <a:chExt cx="288099" cy="288099"/>
            </a:xfrm>
          </p:grpSpPr>
          <p:sp>
            <p:nvSpPr>
              <p:cNvPr id="13" name="Oval 1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14" name="Oval 1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5" name="Group 14"/>
            <p:cNvGrpSpPr/>
            <p:nvPr/>
          </p:nvGrpSpPr>
          <p:grpSpPr>
            <a:xfrm>
              <a:off x="4297027" y="4415438"/>
              <a:ext cx="293834" cy="293834"/>
              <a:chOff x="5298510" y="3607496"/>
              <a:chExt cx="288099" cy="288099"/>
            </a:xfrm>
          </p:grpSpPr>
          <p:sp>
            <p:nvSpPr>
              <p:cNvPr id="16" name="Oval 15"/>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17" name="Oval 16"/>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8" name="Group 17"/>
            <p:cNvGrpSpPr/>
            <p:nvPr/>
          </p:nvGrpSpPr>
          <p:grpSpPr>
            <a:xfrm>
              <a:off x="5804004" y="3542034"/>
              <a:ext cx="1192735" cy="1192735"/>
              <a:chOff x="5321459" y="3630988"/>
              <a:chExt cx="236552" cy="236552"/>
            </a:xfrm>
          </p:grpSpPr>
          <p:sp>
            <p:nvSpPr>
              <p:cNvPr id="19" name="Oval 18"/>
              <p:cNvSpPr/>
              <p:nvPr/>
            </p:nvSpPr>
            <p:spPr bwMode="auto">
              <a:xfrm>
                <a:off x="5321459" y="3630988"/>
                <a:ext cx="236552" cy="236552"/>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20" name="Oval 19"/>
              <p:cNvSpPr/>
              <p:nvPr/>
            </p:nvSpPr>
            <p:spPr bwMode="auto">
              <a:xfrm>
                <a:off x="5350057" y="3656762"/>
                <a:ext cx="185004" cy="185004"/>
              </a:xfrm>
              <a:prstGeom prst="ellipse">
                <a:avLst/>
              </a:prstGeom>
              <a:solidFill>
                <a:srgbClr val="00BCF2">
                  <a:alpha val="84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1" name="Group 20"/>
            <p:cNvGrpSpPr/>
            <p:nvPr/>
          </p:nvGrpSpPr>
          <p:grpSpPr>
            <a:xfrm>
              <a:off x="6217237" y="4043161"/>
              <a:ext cx="293834" cy="293834"/>
              <a:chOff x="5298510" y="3607496"/>
              <a:chExt cx="288099" cy="288099"/>
            </a:xfrm>
          </p:grpSpPr>
          <p:sp>
            <p:nvSpPr>
              <p:cNvPr id="22" name="Oval 21"/>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23" name="Oval 22"/>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4" name="Group 23"/>
            <p:cNvGrpSpPr/>
            <p:nvPr/>
          </p:nvGrpSpPr>
          <p:grpSpPr>
            <a:xfrm>
              <a:off x="8851096" y="6089352"/>
              <a:ext cx="293834" cy="293834"/>
              <a:chOff x="5298510" y="3607496"/>
              <a:chExt cx="288099" cy="288099"/>
            </a:xfrm>
          </p:grpSpPr>
          <p:sp>
            <p:nvSpPr>
              <p:cNvPr id="25" name="Oval 2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26" name="Oval 2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7" name="Group 26"/>
            <p:cNvGrpSpPr/>
            <p:nvPr/>
          </p:nvGrpSpPr>
          <p:grpSpPr>
            <a:xfrm>
              <a:off x="8723444" y="5695879"/>
              <a:ext cx="293834" cy="293834"/>
              <a:chOff x="5298510" y="3607496"/>
              <a:chExt cx="288099" cy="288099"/>
            </a:xfrm>
          </p:grpSpPr>
          <p:sp>
            <p:nvSpPr>
              <p:cNvPr id="28" name="Oval 27"/>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29" name="Oval 28"/>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30" name="Group 29"/>
            <p:cNvGrpSpPr/>
            <p:nvPr/>
          </p:nvGrpSpPr>
          <p:grpSpPr>
            <a:xfrm>
              <a:off x="8114534" y="5402044"/>
              <a:ext cx="293834" cy="293834"/>
              <a:chOff x="5298510" y="3607496"/>
              <a:chExt cx="288099" cy="288099"/>
            </a:xfrm>
          </p:grpSpPr>
          <p:sp>
            <p:nvSpPr>
              <p:cNvPr id="31" name="Oval 3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2" name="Oval 3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33" name="Group 32"/>
            <p:cNvGrpSpPr/>
            <p:nvPr/>
          </p:nvGrpSpPr>
          <p:grpSpPr>
            <a:xfrm>
              <a:off x="8593946" y="4648923"/>
              <a:ext cx="293834" cy="293834"/>
              <a:chOff x="5298510" y="3607496"/>
              <a:chExt cx="288099" cy="288099"/>
            </a:xfrm>
          </p:grpSpPr>
          <p:sp>
            <p:nvSpPr>
              <p:cNvPr id="34" name="Oval 33"/>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5" name="Oval 34"/>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36" name="Group 35"/>
            <p:cNvGrpSpPr/>
            <p:nvPr/>
          </p:nvGrpSpPr>
          <p:grpSpPr>
            <a:xfrm>
              <a:off x="8133516" y="4213583"/>
              <a:ext cx="293834" cy="293834"/>
              <a:chOff x="5298510" y="3607496"/>
              <a:chExt cx="288099" cy="288099"/>
            </a:xfrm>
          </p:grpSpPr>
          <p:sp>
            <p:nvSpPr>
              <p:cNvPr id="37" name="Oval 3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8" name="Oval 3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39" name="Group 38"/>
            <p:cNvGrpSpPr/>
            <p:nvPr/>
          </p:nvGrpSpPr>
          <p:grpSpPr>
            <a:xfrm>
              <a:off x="9144931" y="4041483"/>
              <a:ext cx="293834" cy="293834"/>
              <a:chOff x="5298510" y="3607496"/>
              <a:chExt cx="288099" cy="288099"/>
            </a:xfrm>
          </p:grpSpPr>
          <p:sp>
            <p:nvSpPr>
              <p:cNvPr id="40" name="Oval 39"/>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1" name="Oval 40"/>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42" name="Group 41"/>
            <p:cNvGrpSpPr/>
            <p:nvPr/>
          </p:nvGrpSpPr>
          <p:grpSpPr>
            <a:xfrm>
              <a:off x="8665587" y="4069243"/>
              <a:ext cx="293834" cy="293834"/>
              <a:chOff x="5298510" y="3607496"/>
              <a:chExt cx="288099" cy="288099"/>
            </a:xfrm>
          </p:grpSpPr>
          <p:sp>
            <p:nvSpPr>
              <p:cNvPr id="43" name="Oval 4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4" name="Oval 4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45" name="Group 44"/>
            <p:cNvGrpSpPr/>
            <p:nvPr/>
          </p:nvGrpSpPr>
          <p:grpSpPr>
            <a:xfrm>
              <a:off x="8331020" y="3904225"/>
              <a:ext cx="293834" cy="293834"/>
              <a:chOff x="5298510" y="3607496"/>
              <a:chExt cx="288099" cy="288099"/>
            </a:xfrm>
          </p:grpSpPr>
          <p:sp>
            <p:nvSpPr>
              <p:cNvPr id="46" name="Oval 45"/>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7" name="Oval 46"/>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48" name="Group 47"/>
            <p:cNvGrpSpPr/>
            <p:nvPr/>
          </p:nvGrpSpPr>
          <p:grpSpPr>
            <a:xfrm>
              <a:off x="4745230" y="5585578"/>
              <a:ext cx="293834" cy="293834"/>
              <a:chOff x="5298510" y="3607496"/>
              <a:chExt cx="288099" cy="288099"/>
            </a:xfrm>
          </p:grpSpPr>
          <p:sp>
            <p:nvSpPr>
              <p:cNvPr id="49" name="Oval 4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0" name="Oval 4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cxnSp>
          <p:nvCxnSpPr>
            <p:cNvPr id="87" name="Straight Connector 86"/>
            <p:cNvCxnSpPr>
              <a:endCxn id="64" idx="1"/>
            </p:cNvCxnSpPr>
            <p:nvPr/>
          </p:nvCxnSpPr>
          <p:spPr>
            <a:xfrm>
              <a:off x="6382566" y="4198059"/>
              <a:ext cx="1720302" cy="779314"/>
            </a:xfrm>
            <a:prstGeom prst="line">
              <a:avLst/>
            </a:prstGeom>
            <a:noFill/>
            <a:ln w="28575" cap="flat" cmpd="sng" algn="ctr">
              <a:solidFill>
                <a:srgbClr val="DC3C00"/>
              </a:solidFill>
              <a:prstDash val="sysDash"/>
              <a:headEnd type="none"/>
              <a:tailEnd type="none"/>
            </a:ln>
            <a:effectLst/>
          </p:spPr>
        </p:cxnSp>
        <p:cxnSp>
          <p:nvCxnSpPr>
            <p:cNvPr id="88" name="Straight Connector 87"/>
            <p:cNvCxnSpPr>
              <a:endCxn id="94" idx="0"/>
            </p:cNvCxnSpPr>
            <p:nvPr/>
          </p:nvCxnSpPr>
          <p:spPr>
            <a:xfrm>
              <a:off x="6433886" y="4216159"/>
              <a:ext cx="2533395" cy="1972979"/>
            </a:xfrm>
            <a:prstGeom prst="line">
              <a:avLst/>
            </a:prstGeom>
            <a:noFill/>
            <a:ln w="28575" cap="flat" cmpd="sng" algn="ctr">
              <a:solidFill>
                <a:srgbClr val="DC3C00"/>
              </a:solidFill>
              <a:prstDash val="sysDash"/>
              <a:headEnd type="none"/>
              <a:tailEnd type="none"/>
            </a:ln>
            <a:effectLst/>
          </p:spPr>
        </p:cxnSp>
        <p:cxnSp>
          <p:nvCxnSpPr>
            <p:cNvPr id="101" name="Straight Connector 100"/>
            <p:cNvCxnSpPr>
              <a:stCxn id="108" idx="8"/>
              <a:endCxn id="76" idx="1"/>
            </p:cNvCxnSpPr>
            <p:nvPr/>
          </p:nvCxnSpPr>
          <p:spPr>
            <a:xfrm>
              <a:off x="6419757" y="4237249"/>
              <a:ext cx="2317573" cy="358742"/>
            </a:xfrm>
            <a:prstGeom prst="line">
              <a:avLst/>
            </a:prstGeom>
            <a:noFill/>
            <a:ln w="28575" cap="flat" cmpd="sng" algn="ctr">
              <a:solidFill>
                <a:srgbClr val="DC3C00"/>
              </a:solidFill>
              <a:prstDash val="sysDash"/>
              <a:headEnd type="none"/>
              <a:tailEnd type="none"/>
            </a:ln>
            <a:effectLst/>
          </p:spPr>
        </p:cxnSp>
        <p:cxnSp>
          <p:nvCxnSpPr>
            <p:cNvPr id="102" name="Straight Connector 101"/>
            <p:cNvCxnSpPr>
              <a:endCxn id="52" idx="1"/>
            </p:cNvCxnSpPr>
            <p:nvPr/>
          </p:nvCxnSpPr>
          <p:spPr>
            <a:xfrm flipV="1">
              <a:off x="6382566" y="4025217"/>
              <a:ext cx="2989523" cy="186097"/>
            </a:xfrm>
            <a:prstGeom prst="line">
              <a:avLst/>
            </a:prstGeom>
            <a:noFill/>
            <a:ln w="28575" cap="flat" cmpd="sng" algn="ctr">
              <a:solidFill>
                <a:srgbClr val="DC3C00"/>
              </a:solidFill>
              <a:prstDash val="sysDash"/>
              <a:headEnd type="none"/>
              <a:tailEnd type="none"/>
            </a:ln>
            <a:effectLst/>
          </p:spPr>
        </p:cxnSp>
        <p:cxnSp>
          <p:nvCxnSpPr>
            <p:cNvPr id="116" name="Straight Connector 115"/>
            <p:cNvCxnSpPr>
              <a:stCxn id="23" idx="6"/>
              <a:endCxn id="49" idx="7"/>
            </p:cNvCxnSpPr>
            <p:nvPr/>
          </p:nvCxnSpPr>
          <p:spPr>
            <a:xfrm flipH="1">
              <a:off x="4996033" y="4190078"/>
              <a:ext cx="1437853" cy="1438531"/>
            </a:xfrm>
            <a:prstGeom prst="line">
              <a:avLst/>
            </a:prstGeom>
            <a:noFill/>
            <a:ln w="28575" cap="flat" cmpd="sng" algn="ctr">
              <a:solidFill>
                <a:srgbClr val="DC3C00"/>
              </a:solidFill>
              <a:prstDash val="sysDash"/>
              <a:headEnd type="none"/>
              <a:tailEnd type="none"/>
            </a:ln>
            <a:effectLst/>
          </p:spPr>
        </p:cxnSp>
        <p:cxnSp>
          <p:nvCxnSpPr>
            <p:cNvPr id="120" name="Straight Connector 119"/>
            <p:cNvCxnSpPr>
              <a:stCxn id="23" idx="5"/>
              <a:endCxn id="17" idx="5"/>
            </p:cNvCxnSpPr>
            <p:nvPr/>
          </p:nvCxnSpPr>
          <p:spPr>
            <a:xfrm flipH="1">
              <a:off x="4493252" y="4239386"/>
              <a:ext cx="1920210" cy="372277"/>
            </a:xfrm>
            <a:prstGeom prst="line">
              <a:avLst/>
            </a:prstGeom>
            <a:noFill/>
            <a:ln w="28575" cap="flat" cmpd="sng" algn="ctr">
              <a:solidFill>
                <a:srgbClr val="DC3C00"/>
              </a:solidFill>
              <a:prstDash val="sysDash"/>
              <a:headEnd type="none"/>
              <a:tailEnd type="none"/>
            </a:ln>
            <a:effectLst/>
          </p:spPr>
        </p:cxnSp>
        <p:cxnSp>
          <p:nvCxnSpPr>
            <p:cNvPr id="123" name="Straight Connector 122"/>
            <p:cNvCxnSpPr>
              <a:endCxn id="7" idx="6"/>
            </p:cNvCxnSpPr>
            <p:nvPr/>
          </p:nvCxnSpPr>
          <p:spPr>
            <a:xfrm flipH="1">
              <a:off x="3581148" y="4223714"/>
              <a:ext cx="2852738" cy="356014"/>
            </a:xfrm>
            <a:prstGeom prst="line">
              <a:avLst/>
            </a:prstGeom>
            <a:noFill/>
            <a:ln w="28575" cap="flat" cmpd="sng" algn="ctr">
              <a:solidFill>
                <a:srgbClr val="DC3C00"/>
              </a:solidFill>
              <a:prstDash val="sysDash"/>
              <a:headEnd type="none"/>
              <a:tailEnd type="none"/>
            </a:ln>
            <a:effectLst/>
          </p:spPr>
        </p:cxnSp>
        <p:cxnSp>
          <p:nvCxnSpPr>
            <p:cNvPr id="125" name="Straight Connector 124"/>
            <p:cNvCxnSpPr>
              <a:endCxn id="13" idx="7"/>
            </p:cNvCxnSpPr>
            <p:nvPr/>
          </p:nvCxnSpPr>
          <p:spPr>
            <a:xfrm flipH="1" flipV="1">
              <a:off x="4362763" y="4182008"/>
              <a:ext cx="2022694" cy="28659"/>
            </a:xfrm>
            <a:prstGeom prst="line">
              <a:avLst/>
            </a:prstGeom>
            <a:noFill/>
            <a:ln w="28575" cap="flat" cmpd="sng" algn="ctr">
              <a:solidFill>
                <a:srgbClr val="DC3C00"/>
              </a:solidFill>
              <a:prstDash val="sysDash"/>
              <a:headEnd type="none"/>
              <a:tailEnd type="none"/>
            </a:ln>
            <a:effectLst/>
          </p:spPr>
        </p:cxnSp>
        <p:cxnSp>
          <p:nvCxnSpPr>
            <p:cNvPr id="127" name="Straight Connector 126"/>
            <p:cNvCxnSpPr>
              <a:endCxn id="10" idx="6"/>
            </p:cNvCxnSpPr>
            <p:nvPr/>
          </p:nvCxnSpPr>
          <p:spPr>
            <a:xfrm flipH="1">
              <a:off x="4012299" y="4247456"/>
              <a:ext cx="2181658" cy="548922"/>
            </a:xfrm>
            <a:prstGeom prst="line">
              <a:avLst/>
            </a:prstGeom>
            <a:noFill/>
            <a:ln w="28575" cap="flat" cmpd="sng" algn="ctr">
              <a:solidFill>
                <a:srgbClr val="DC3C00"/>
              </a:solidFill>
              <a:prstDash val="sysDash"/>
              <a:headEnd type="none"/>
              <a:tailEnd type="none"/>
            </a:ln>
            <a:effectLst/>
          </p:spPr>
        </p:cxnSp>
      </p:grpSp>
    </p:spTree>
    <p:extLst>
      <p:ext uri="{BB962C8B-B14F-4D97-AF65-F5344CB8AC3E}">
        <p14:creationId xmlns:p14="http://schemas.microsoft.com/office/powerpoint/2010/main" val="10349444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Factors That Limit Scalability</a:t>
            </a:r>
          </a:p>
        </p:txBody>
      </p:sp>
      <p:graphicFrame>
        <p:nvGraphicFramePr>
          <p:cNvPr id="8" name="Table 7"/>
          <p:cNvGraphicFramePr>
            <a:graphicFrameLocks noGrp="1"/>
          </p:cNvGraphicFramePr>
          <p:nvPr>
            <p:extLst>
              <p:ext uri="{D42A27DB-BD31-4B8C-83A1-F6EECF244321}">
                <p14:modId xmlns:p14="http://schemas.microsoft.com/office/powerpoint/2010/main" val="1762470159"/>
              </p:ext>
            </p:extLst>
          </p:nvPr>
        </p:nvGraphicFramePr>
        <p:xfrm>
          <a:off x="1896403" y="1825625"/>
          <a:ext cx="8399193" cy="4069723"/>
        </p:xfrm>
        <a:graphic>
          <a:graphicData uri="http://schemas.openxmlformats.org/drawingml/2006/table">
            <a:tbl>
              <a:tblPr firstRow="1" bandRow="1">
                <a:tableStyleId>{B301B821-A1FF-4177-AEE7-76D212191A09}</a:tableStyleId>
              </a:tblPr>
              <a:tblGrid>
                <a:gridCol w="4976271">
                  <a:extLst>
                    <a:ext uri="{9D8B030D-6E8A-4147-A177-3AD203B41FA5}">
                      <a16:colId xmlns:a16="http://schemas.microsoft.com/office/drawing/2014/main" val="1696192218"/>
                    </a:ext>
                  </a:extLst>
                </a:gridCol>
                <a:gridCol w="3422922">
                  <a:extLst>
                    <a:ext uri="{9D8B030D-6E8A-4147-A177-3AD203B41FA5}">
                      <a16:colId xmlns:a16="http://schemas.microsoft.com/office/drawing/2014/main" val="2119784782"/>
                    </a:ext>
                  </a:extLst>
                </a:gridCol>
              </a:tblGrid>
              <a:tr h="686119">
                <a:tc>
                  <a:txBody>
                    <a:bodyPr/>
                    <a:lstStyle/>
                    <a:p>
                      <a:r>
                        <a:rPr lang="en-US" sz="2400" dirty="0"/>
                        <a:t>Problem</a:t>
                      </a:r>
                    </a:p>
                  </a:txBody>
                  <a:tcPr/>
                </a:tc>
                <a:tc>
                  <a:txBody>
                    <a:bodyPr/>
                    <a:lstStyle/>
                    <a:p>
                      <a:r>
                        <a:rPr lang="en-US" sz="2400" dirty="0"/>
                        <a:t>Symptom Area</a:t>
                      </a:r>
                    </a:p>
                  </a:txBody>
                  <a:tcPr/>
                </a:tc>
                <a:extLst>
                  <a:ext uri="{0D108BD9-81ED-4DB2-BD59-A6C34878D82A}">
                    <a16:rowId xmlns:a16="http://schemas.microsoft.com/office/drawing/2014/main" val="1396179336"/>
                  </a:ext>
                </a:extLst>
              </a:tr>
              <a:tr h="845901">
                <a:tc>
                  <a:txBody>
                    <a:bodyPr/>
                    <a:lstStyle/>
                    <a:p>
                      <a:r>
                        <a:rPr lang="en-US" sz="2400" dirty="0" err="1"/>
                        <a:t>Stateful</a:t>
                      </a:r>
                      <a:r>
                        <a:rPr lang="en-US" sz="2400" dirty="0"/>
                        <a:t> applications</a:t>
                      </a:r>
                    </a:p>
                  </a:txBody>
                  <a:tcPr/>
                </a:tc>
                <a:tc>
                  <a:txBody>
                    <a:bodyPr/>
                    <a:lstStyle/>
                    <a:p>
                      <a:r>
                        <a:rPr lang="en-US" sz="2400" dirty="0"/>
                        <a:t>MEMORY</a:t>
                      </a:r>
                    </a:p>
                  </a:txBody>
                  <a:tcPr/>
                </a:tc>
                <a:extLst>
                  <a:ext uri="{0D108BD9-81ED-4DB2-BD59-A6C34878D82A}">
                    <a16:rowId xmlns:a16="http://schemas.microsoft.com/office/drawing/2014/main" val="1025124387"/>
                  </a:ext>
                </a:extLst>
              </a:tr>
              <a:tr h="845901">
                <a:tc>
                  <a:txBody>
                    <a:bodyPr/>
                    <a:lstStyle/>
                    <a:p>
                      <a:r>
                        <a:rPr lang="en-US" sz="2400" dirty="0"/>
                        <a:t>Synchronous calls</a:t>
                      </a:r>
                    </a:p>
                  </a:txBody>
                  <a:tcPr/>
                </a:tc>
                <a:tc>
                  <a:txBody>
                    <a:bodyPr/>
                    <a:lstStyle/>
                    <a:p>
                      <a:r>
                        <a:rPr lang="en-US" sz="2400" dirty="0"/>
                        <a:t>CPU</a:t>
                      </a:r>
                    </a:p>
                  </a:txBody>
                  <a:tcPr/>
                </a:tc>
                <a:extLst>
                  <a:ext uri="{0D108BD9-81ED-4DB2-BD59-A6C34878D82A}">
                    <a16:rowId xmlns:a16="http://schemas.microsoft.com/office/drawing/2014/main" val="888960164"/>
                  </a:ext>
                </a:extLst>
              </a:tr>
              <a:tr h="845901">
                <a:tc>
                  <a:txBody>
                    <a:bodyPr/>
                    <a:lstStyle/>
                    <a:p>
                      <a:r>
                        <a:rPr lang="en-US" sz="2400" dirty="0"/>
                        <a:t>Storage bottlenecks</a:t>
                      </a:r>
                    </a:p>
                  </a:txBody>
                  <a:tcPr/>
                </a:tc>
                <a:tc>
                  <a:txBody>
                    <a:bodyPr/>
                    <a:lstStyle/>
                    <a:p>
                      <a:r>
                        <a:rPr lang="en-US" sz="2400" dirty="0"/>
                        <a:t>DISK</a:t>
                      </a:r>
                    </a:p>
                  </a:txBody>
                  <a:tcPr/>
                </a:tc>
                <a:extLst>
                  <a:ext uri="{0D108BD9-81ED-4DB2-BD59-A6C34878D82A}">
                    <a16:rowId xmlns:a16="http://schemas.microsoft.com/office/drawing/2014/main" val="1576874349"/>
                  </a:ext>
                </a:extLst>
              </a:tr>
              <a:tr h="845901">
                <a:tc>
                  <a:txBody>
                    <a:bodyPr/>
                    <a:lstStyle/>
                    <a:p>
                      <a:r>
                        <a:rPr lang="en-US" sz="2400" dirty="0"/>
                        <a:t>Communication</a:t>
                      </a:r>
                      <a:r>
                        <a:rPr lang="en-US" sz="2400" baseline="0" dirty="0"/>
                        <a:t> latency</a:t>
                      </a:r>
                      <a:endParaRPr lang="en-US" sz="2400" dirty="0"/>
                    </a:p>
                  </a:txBody>
                  <a:tcPr/>
                </a:tc>
                <a:tc>
                  <a:txBody>
                    <a:bodyPr/>
                    <a:lstStyle/>
                    <a:p>
                      <a:r>
                        <a:rPr lang="en-US" sz="2400" dirty="0"/>
                        <a:t>NETWORK</a:t>
                      </a:r>
                    </a:p>
                  </a:txBody>
                  <a:tcPr/>
                </a:tc>
                <a:extLst>
                  <a:ext uri="{0D108BD9-81ED-4DB2-BD59-A6C34878D82A}">
                    <a16:rowId xmlns:a16="http://schemas.microsoft.com/office/drawing/2014/main" val="1432271301"/>
                  </a:ext>
                </a:extLst>
              </a:tr>
            </a:tbl>
          </a:graphicData>
        </a:graphic>
      </p:graphicFrame>
    </p:spTree>
    <p:extLst>
      <p:ext uri="{BB962C8B-B14F-4D97-AF65-F5344CB8AC3E}">
        <p14:creationId xmlns:p14="http://schemas.microsoft.com/office/powerpoint/2010/main" val="24123609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4" name="Rectangle 3"/>
          <p:cNvSpPr/>
          <p:nvPr/>
        </p:nvSpPr>
        <p:spPr>
          <a:xfrm>
            <a:off x="4496483" y="-89132"/>
            <a:ext cx="3199033" cy="7725192"/>
          </a:xfrm>
          <a:prstGeom prst="rect">
            <a:avLst/>
          </a:prstGeom>
          <a:noFill/>
        </p:spPr>
        <p:txBody>
          <a:bodyPr wrap="square" lIns="91440" tIns="45720" rIns="91440" bIns="45720">
            <a:spAutoFit/>
          </a:bodyPr>
          <a:lstStyle/>
          <a:p>
            <a:pPr algn="ctr"/>
            <a:r>
              <a:rPr lang="en-US" sz="49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t>
            </a:r>
          </a:p>
        </p:txBody>
      </p:sp>
    </p:spTree>
    <p:extLst>
      <p:ext uri="{BB962C8B-B14F-4D97-AF65-F5344CB8AC3E}">
        <p14:creationId xmlns:p14="http://schemas.microsoft.com/office/powerpoint/2010/main" val="117298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0" fill="hold"/>
                                        <p:tgtEl>
                                          <p:spTgt spid="4"/>
                                        </p:tgtEl>
                                        <p:attrNameLst>
                                          <p:attrName>ppt_w</p:attrName>
                                        </p:attrNameLst>
                                      </p:cBhvr>
                                      <p:tavLst>
                                        <p:tav tm="0">
                                          <p:val>
                                            <p:fltVal val="0"/>
                                          </p:val>
                                        </p:tav>
                                        <p:tav tm="100000">
                                          <p:val>
                                            <p:strVal val="#ppt_w"/>
                                          </p:val>
                                        </p:tav>
                                      </p:tavLst>
                                    </p:anim>
                                    <p:anim calcmode="lin" valueType="num">
                                      <p:cBhvr>
                                        <p:cTn id="8" dur="2500" fill="hold"/>
                                        <p:tgtEl>
                                          <p:spTgt spid="4"/>
                                        </p:tgtEl>
                                        <p:attrNameLst>
                                          <p:attrName>ppt_h</p:attrName>
                                        </p:attrNameLst>
                                      </p:cBhvr>
                                      <p:tavLst>
                                        <p:tav tm="0">
                                          <p:val>
                                            <p:fltVal val="0"/>
                                          </p:val>
                                        </p:tav>
                                        <p:tav tm="100000">
                                          <p:val>
                                            <p:strVal val="#ppt_h"/>
                                          </p:val>
                                        </p:tav>
                                      </p:tavLst>
                                    </p:anim>
                                    <p:anim calcmode="lin" valueType="num">
                                      <p:cBhvr>
                                        <p:cTn id="9" dur="2500" fill="hold"/>
                                        <p:tgtEl>
                                          <p:spTgt spid="4"/>
                                        </p:tgtEl>
                                        <p:attrNameLst>
                                          <p:attrName>style.rotation</p:attrName>
                                        </p:attrNameLst>
                                      </p:cBhvr>
                                      <p:tavLst>
                                        <p:tav tm="0">
                                          <p:val>
                                            <p:fltVal val="90"/>
                                          </p:val>
                                        </p:tav>
                                        <p:tav tm="100000">
                                          <p:val>
                                            <p:fltVal val="0"/>
                                          </p:val>
                                        </p:tav>
                                      </p:tavLst>
                                    </p:anim>
                                    <p:animEffect transition="in" filter="fade">
                                      <p:cBhvr>
                                        <p:cTn id="10" dur="2500"/>
                                        <p:tgtEl>
                                          <p:spTgt spid="4"/>
                                        </p:tgtEl>
                                      </p:cBhvr>
                                    </p:animEffect>
                                  </p:childTnLst>
                                </p:cTn>
                              </p:par>
                            </p:childTnLst>
                          </p:cTn>
                        </p:par>
                        <p:par>
                          <p:cTn id="11" fill="hold">
                            <p:stCondLst>
                              <p:cond delay="2500"/>
                            </p:stCondLst>
                            <p:childTnLst>
                              <p:par>
                                <p:cTn id="12" presetID="31" presetClass="exit" presetSubtype="0" fill="hold" grpId="1" nodeType="afterEffect">
                                  <p:stCondLst>
                                    <p:cond delay="2500"/>
                                  </p:stCondLst>
                                  <p:childTnLst>
                                    <p:anim calcmode="lin" valueType="num">
                                      <p:cBhvr>
                                        <p:cTn id="13" dur="2300"/>
                                        <p:tgtEl>
                                          <p:spTgt spid="4"/>
                                        </p:tgtEl>
                                        <p:attrNameLst>
                                          <p:attrName>ppt_w</p:attrName>
                                        </p:attrNameLst>
                                      </p:cBhvr>
                                      <p:tavLst>
                                        <p:tav tm="0">
                                          <p:val>
                                            <p:strVal val="ppt_w"/>
                                          </p:val>
                                        </p:tav>
                                        <p:tav tm="100000">
                                          <p:val>
                                            <p:fltVal val="0"/>
                                          </p:val>
                                        </p:tav>
                                      </p:tavLst>
                                    </p:anim>
                                    <p:anim calcmode="lin" valueType="num">
                                      <p:cBhvr>
                                        <p:cTn id="14" dur="2300"/>
                                        <p:tgtEl>
                                          <p:spTgt spid="4"/>
                                        </p:tgtEl>
                                        <p:attrNameLst>
                                          <p:attrName>ppt_h</p:attrName>
                                        </p:attrNameLst>
                                      </p:cBhvr>
                                      <p:tavLst>
                                        <p:tav tm="0">
                                          <p:val>
                                            <p:strVal val="ppt_h"/>
                                          </p:val>
                                        </p:tav>
                                        <p:tav tm="100000">
                                          <p:val>
                                            <p:fltVal val="0"/>
                                          </p:val>
                                        </p:tav>
                                      </p:tavLst>
                                    </p:anim>
                                    <p:anim calcmode="lin" valueType="num">
                                      <p:cBhvr>
                                        <p:cTn id="15" dur="2300"/>
                                        <p:tgtEl>
                                          <p:spTgt spid="4"/>
                                        </p:tgtEl>
                                        <p:attrNameLst>
                                          <p:attrName>style.rotation</p:attrName>
                                        </p:attrNameLst>
                                      </p:cBhvr>
                                      <p:tavLst>
                                        <p:tav tm="0">
                                          <p:val>
                                            <p:fltVal val="0"/>
                                          </p:val>
                                        </p:tav>
                                        <p:tav tm="100000">
                                          <p:val>
                                            <p:fltVal val="90"/>
                                          </p:val>
                                        </p:tav>
                                      </p:tavLst>
                                    </p:anim>
                                    <p:animEffect transition="out" filter="fade">
                                      <p:cBhvr>
                                        <p:cTn id="16" dur="2300"/>
                                        <p:tgtEl>
                                          <p:spTgt spid="4"/>
                                        </p:tgtEl>
                                      </p:cBhvr>
                                    </p:animEffect>
                                    <p:set>
                                      <p:cBhvr>
                                        <p:cTn id="17" dur="1" fill="hold">
                                          <p:stCondLst>
                                            <p:cond delay="2299"/>
                                          </p:stCondLst>
                                        </p:cTn>
                                        <p:tgtEl>
                                          <p:spTgt spid="4"/>
                                        </p:tgtEl>
                                        <p:attrNameLst>
                                          <p:attrName>style.visibility</p:attrName>
                                        </p:attrNameLst>
                                      </p:cBhvr>
                                      <p:to>
                                        <p:strVal val="hidden"/>
                                      </p:to>
                                    </p:set>
                                  </p:childTnLst>
                                </p:cTn>
                              </p:par>
                              <p:par>
                                <p:cTn id="18" presetID="21" presetClass="entr" presetSubtype="1" fill="hold" grpId="2" nodeType="withEffect">
                                  <p:stCondLst>
                                    <p:cond delay="5500"/>
                                  </p:stCondLst>
                                  <p:childTnLst>
                                    <p:set>
                                      <p:cBhvr>
                                        <p:cTn id="19" dur="1" fill="hold">
                                          <p:stCondLst>
                                            <p:cond delay="0"/>
                                          </p:stCondLst>
                                        </p:cTn>
                                        <p:tgtEl>
                                          <p:spTgt spid="4"/>
                                        </p:tgtEl>
                                        <p:attrNameLst>
                                          <p:attrName>style.visibility</p:attrName>
                                        </p:attrNameLst>
                                      </p:cBhvr>
                                      <p:to>
                                        <p:strVal val="visible"/>
                                      </p:to>
                                    </p:set>
                                    <p:animEffect transition="in" filter="wheel(1)">
                                      <p:cBhvr>
                                        <p:cTn id="20" dur="2800"/>
                                        <p:tgtEl>
                                          <p:spTgt spid="4"/>
                                        </p:tgtEl>
                                      </p:cBhvr>
                                    </p:animEffect>
                                  </p:childTnLst>
                                </p:cTn>
                              </p:par>
                              <p:par>
                                <p:cTn id="21" presetID="6" presetClass="exit" presetSubtype="32" fill="hold" grpId="3" nodeType="withEffect">
                                  <p:stCondLst>
                                    <p:cond delay="8900"/>
                                  </p:stCondLst>
                                  <p:childTnLst>
                                    <p:animEffect transition="out" filter="circle(out)">
                                      <p:cBhvr>
                                        <p:cTn id="22" dur="3100"/>
                                        <p:tgtEl>
                                          <p:spTgt spid="4"/>
                                        </p:tgtEl>
                                      </p:cBhvr>
                                    </p:animEffect>
                                    <p:set>
                                      <p:cBhvr>
                                        <p:cTn id="23" dur="1" fill="hold">
                                          <p:stCondLst>
                                            <p:cond delay="3099"/>
                                          </p:stCondLst>
                                        </p:cTn>
                                        <p:tgtEl>
                                          <p:spTgt spid="4"/>
                                        </p:tgtEl>
                                        <p:attrNameLst>
                                          <p:attrName>style.visibility</p:attrName>
                                        </p:attrNameLst>
                                      </p:cBhvr>
                                      <p:to>
                                        <p:strVal val="hidden"/>
                                      </p:to>
                                    </p:set>
                                  </p:childTnLst>
                                </p:cTn>
                              </p:par>
                              <p:par>
                                <p:cTn id="24" presetID="45" presetClass="entr" presetSubtype="0" fill="hold" grpId="4" nodeType="withEffect">
                                  <p:stCondLst>
                                    <p:cond delay="1210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5300"/>
                                        <p:tgtEl>
                                          <p:spTgt spid="4"/>
                                        </p:tgtEl>
                                      </p:cBhvr>
                                    </p:animEffect>
                                    <p:anim calcmode="lin" valueType="num">
                                      <p:cBhvr>
                                        <p:cTn id="27" dur="15300" fill="hold"/>
                                        <p:tgtEl>
                                          <p:spTgt spid="4"/>
                                        </p:tgtEl>
                                        <p:attrNameLst>
                                          <p:attrName>ppt_w</p:attrName>
                                        </p:attrNameLst>
                                      </p:cBhvr>
                                      <p:tavLst>
                                        <p:tav tm="0" fmla="#ppt_w*sin(2.5*pi*$)">
                                          <p:val>
                                            <p:fltVal val="0"/>
                                          </p:val>
                                        </p:tav>
                                        <p:tav tm="100000">
                                          <p:val>
                                            <p:fltVal val="1"/>
                                          </p:val>
                                        </p:tav>
                                      </p:tavLst>
                                    </p:anim>
                                    <p:anim calcmode="lin" valueType="num">
                                      <p:cBhvr>
                                        <p:cTn id="28" dur="153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4" grpId="2"/>
      <p:bldP spid="4" grpId="3"/>
      <p:bldP spid="4" grpId="4"/>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We’ve Covered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74055361"/>
              </p:ext>
            </p:extLst>
          </p:nvPr>
        </p:nvGraphicFramePr>
        <p:xfrm>
          <a:off x="1203325" y="2011363"/>
          <a:ext cx="9783763" cy="4206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733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000" dirty="0"/>
              <a:t>How to Maintain the Same Level of utilities in Cloud Deployments - </a:t>
            </a:r>
            <a:r>
              <a:rPr lang="en-US" sz="4000" dirty="0" err="1"/>
              <a:t>Securability</a:t>
            </a:r>
            <a:r>
              <a:rPr lang="en-US" sz="4000" dirty="0"/>
              <a:t>, Reliability and Scalability</a:t>
            </a:r>
          </a:p>
        </p:txBody>
      </p:sp>
      <p:sp>
        <p:nvSpPr>
          <p:cNvPr id="3" name="Subtitle 2"/>
          <p:cNvSpPr>
            <a:spLocks noGrp="1"/>
          </p:cNvSpPr>
          <p:nvPr>
            <p:ph type="subTitle" idx="1"/>
          </p:nvPr>
        </p:nvSpPr>
        <p:spPr/>
        <p:txBody>
          <a:bodyPr>
            <a:normAutofit fontScale="77500" lnSpcReduction="20000"/>
          </a:bodyPr>
          <a:lstStyle/>
          <a:p>
            <a:r>
              <a:rPr lang="en-US" dirty="0"/>
              <a:t>Denny Cherry</a:t>
            </a:r>
          </a:p>
          <a:p>
            <a:r>
              <a:rPr lang="en-US" dirty="0"/>
              <a:t>Principal Consultant </a:t>
            </a:r>
          </a:p>
          <a:p>
            <a:r>
              <a:rPr lang="en-US" dirty="0"/>
              <a:t>Denny Cherry &amp; Associates Consulting</a:t>
            </a:r>
          </a:p>
          <a:p>
            <a:r>
              <a:rPr lang="en-US" dirty="0"/>
              <a:t>mrdenny@dcac.co | twitter.com/mrdenny</a:t>
            </a:r>
          </a:p>
        </p:txBody>
      </p:sp>
    </p:spTree>
    <p:extLst>
      <p:ext uri="{BB962C8B-B14F-4D97-AF65-F5344CB8AC3E}">
        <p14:creationId xmlns:p14="http://schemas.microsoft.com/office/powerpoint/2010/main" val="4176565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Security In Azure</a:t>
            </a:r>
          </a:p>
        </p:txBody>
      </p:sp>
      <p:sp>
        <p:nvSpPr>
          <p:cNvPr id="5" name="Text Placeholder 4"/>
          <p:cNvSpPr>
            <a:spLocks noGrp="1"/>
          </p:cNvSpPr>
          <p:nvPr>
            <p:ph type="body" idx="1"/>
          </p:nvPr>
        </p:nvSpPr>
        <p:spPr/>
        <p:txBody>
          <a:bodyPr/>
          <a:lstStyle/>
          <a:p>
            <a:r>
              <a:rPr lang="en-US" dirty="0"/>
              <a:t>Encrypt all the things</a:t>
            </a:r>
          </a:p>
        </p:txBody>
      </p:sp>
    </p:spTree>
    <p:extLst>
      <p:ext uri="{BB962C8B-B14F-4D97-AF65-F5344CB8AC3E}">
        <p14:creationId xmlns:p14="http://schemas.microsoft.com/office/powerpoint/2010/main" val="3354853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Cloud Services – Shared Responsibility</a:t>
            </a:r>
          </a:p>
        </p:txBody>
      </p:sp>
      <p:grpSp>
        <p:nvGrpSpPr>
          <p:cNvPr id="56" name="Group 55"/>
          <p:cNvGrpSpPr/>
          <p:nvPr/>
        </p:nvGrpSpPr>
        <p:grpSpPr>
          <a:xfrm>
            <a:off x="427057" y="1571174"/>
            <a:ext cx="1903935" cy="4885796"/>
            <a:chOff x="1225894" y="1583373"/>
            <a:chExt cx="1866772" cy="4790431"/>
          </a:xfrm>
        </p:grpSpPr>
        <p:sp>
          <p:nvSpPr>
            <p:cNvPr id="57" name="Rectangle 56"/>
            <p:cNvSpPr/>
            <p:nvPr/>
          </p:nvSpPr>
          <p:spPr>
            <a:xfrm>
              <a:off x="1225894" y="158337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2809" fontAlgn="base">
                <a:spcAft>
                  <a:spcPct val="0"/>
                </a:spcAft>
                <a:defRPr/>
              </a:pPr>
              <a:r>
                <a:rPr lang="en-US" sz="2040" dirty="0">
                  <a:solidFill>
                    <a:schemeClr val="bg1"/>
                  </a:solidFill>
                  <a:ea typeface="Kozuka Gothic Pro R" pitchFamily="34" charset="-128"/>
                </a:rPr>
                <a:t>On Premises</a:t>
              </a:r>
            </a:p>
          </p:txBody>
        </p:sp>
        <p:sp>
          <p:nvSpPr>
            <p:cNvPr id="58" name="Rectangle 57"/>
            <p:cNvSpPr/>
            <p:nvPr/>
          </p:nvSpPr>
          <p:spPr>
            <a:xfrm>
              <a:off x="1396458" y="5537987"/>
              <a:ext cx="1638241" cy="381000"/>
            </a:xfrm>
            <a:prstGeom prst="rect">
              <a:avLst/>
            </a:prstGeom>
            <a:solidFill>
              <a:srgbClr val="16A5D9"/>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2911">
                <a:defRPr/>
              </a:pPr>
              <a:r>
                <a:rPr lang="en-US" sz="1836" dirty="0">
                  <a:solidFill>
                    <a:schemeClr val="tx1"/>
                  </a:solidFill>
                  <a:ea typeface="Segoe UI" pitchFamily="34" charset="0"/>
                  <a:cs typeface="Segoe UI" pitchFamily="34" charset="0"/>
                </a:rPr>
                <a:t>Storage</a:t>
              </a:r>
            </a:p>
          </p:txBody>
        </p:sp>
        <p:sp>
          <p:nvSpPr>
            <p:cNvPr id="59" name="Rectangle 58"/>
            <p:cNvSpPr/>
            <p:nvPr/>
          </p:nvSpPr>
          <p:spPr>
            <a:xfrm>
              <a:off x="1396458" y="5083168"/>
              <a:ext cx="1638241" cy="381000"/>
            </a:xfrm>
            <a:prstGeom prst="rect">
              <a:avLst/>
            </a:prstGeom>
            <a:solidFill>
              <a:srgbClr val="16A5D9"/>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2911">
                <a:defRPr/>
              </a:pPr>
              <a:r>
                <a:rPr lang="en-US" sz="1836" dirty="0">
                  <a:solidFill>
                    <a:schemeClr val="tx1"/>
                  </a:solidFill>
                  <a:ea typeface="Segoe UI" pitchFamily="34" charset="0"/>
                  <a:cs typeface="Segoe UI" pitchFamily="34" charset="0"/>
                </a:rPr>
                <a:t>Servers</a:t>
              </a:r>
            </a:p>
          </p:txBody>
        </p:sp>
        <p:sp>
          <p:nvSpPr>
            <p:cNvPr id="60" name="Rectangle 59"/>
            <p:cNvSpPr/>
            <p:nvPr/>
          </p:nvSpPr>
          <p:spPr>
            <a:xfrm>
              <a:off x="1396458" y="5992804"/>
              <a:ext cx="1638241" cy="381000"/>
            </a:xfrm>
            <a:prstGeom prst="rect">
              <a:avLst/>
            </a:prstGeom>
            <a:solidFill>
              <a:srgbClr val="16A5D9"/>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2911">
                <a:defRPr/>
              </a:pPr>
              <a:r>
                <a:rPr lang="en-US" sz="1836" dirty="0">
                  <a:solidFill>
                    <a:schemeClr val="tx1"/>
                  </a:solidFill>
                  <a:ea typeface="Segoe UI" pitchFamily="34" charset="0"/>
                  <a:cs typeface="Segoe UI" pitchFamily="34" charset="0"/>
                </a:rPr>
                <a:t>Networking</a:t>
              </a:r>
            </a:p>
          </p:txBody>
        </p:sp>
        <p:sp>
          <p:nvSpPr>
            <p:cNvPr id="61" name="Rectangle 60"/>
            <p:cNvSpPr/>
            <p:nvPr/>
          </p:nvSpPr>
          <p:spPr>
            <a:xfrm>
              <a:off x="1396458" y="4173530"/>
              <a:ext cx="1638241" cy="381000"/>
            </a:xfrm>
            <a:prstGeom prst="rect">
              <a:avLst/>
            </a:prstGeom>
            <a:solidFill>
              <a:srgbClr val="16A5D9"/>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2911">
                <a:defRPr/>
              </a:pPr>
              <a:r>
                <a:rPr lang="en-US" sz="1836" dirty="0">
                  <a:solidFill>
                    <a:schemeClr val="tx1"/>
                  </a:solidFill>
                  <a:ea typeface="Segoe UI" pitchFamily="34" charset="0"/>
                  <a:cs typeface="Segoe UI" pitchFamily="34" charset="0"/>
                </a:rPr>
                <a:t>O/S</a:t>
              </a:r>
            </a:p>
          </p:txBody>
        </p:sp>
        <p:sp>
          <p:nvSpPr>
            <p:cNvPr id="62" name="Rectangle 61"/>
            <p:cNvSpPr/>
            <p:nvPr/>
          </p:nvSpPr>
          <p:spPr>
            <a:xfrm>
              <a:off x="1396458" y="3718711"/>
              <a:ext cx="1638241" cy="381000"/>
            </a:xfrm>
            <a:prstGeom prst="rect">
              <a:avLst/>
            </a:prstGeom>
            <a:solidFill>
              <a:srgbClr val="16A5D9"/>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2911">
                <a:defRPr/>
              </a:pPr>
              <a:r>
                <a:rPr lang="en-US" sz="1836" dirty="0">
                  <a:solidFill>
                    <a:schemeClr val="tx1"/>
                  </a:solidFill>
                  <a:ea typeface="Segoe UI" pitchFamily="34" charset="0"/>
                  <a:cs typeface="Segoe UI" pitchFamily="34" charset="0"/>
                </a:rPr>
                <a:t>Middleware</a:t>
              </a:r>
            </a:p>
          </p:txBody>
        </p:sp>
        <p:sp>
          <p:nvSpPr>
            <p:cNvPr id="63" name="Rectangle 62"/>
            <p:cNvSpPr/>
            <p:nvPr/>
          </p:nvSpPr>
          <p:spPr>
            <a:xfrm>
              <a:off x="1396458" y="4628349"/>
              <a:ext cx="1638241" cy="381000"/>
            </a:xfrm>
            <a:prstGeom prst="rect">
              <a:avLst/>
            </a:prstGeom>
            <a:solidFill>
              <a:srgbClr val="16A5D9"/>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2911">
                <a:defRPr/>
              </a:pPr>
              <a:r>
                <a:rPr lang="en-US" sz="1836" dirty="0">
                  <a:solidFill>
                    <a:schemeClr val="tx1"/>
                  </a:solidFill>
                  <a:ea typeface="Segoe UI" pitchFamily="34" charset="0"/>
                  <a:cs typeface="Segoe UI" pitchFamily="34" charset="0"/>
                </a:rPr>
                <a:t>Virtualization</a:t>
              </a:r>
            </a:p>
          </p:txBody>
        </p:sp>
        <p:sp>
          <p:nvSpPr>
            <p:cNvPr id="64" name="Rectangle 63"/>
            <p:cNvSpPr/>
            <p:nvPr/>
          </p:nvSpPr>
          <p:spPr>
            <a:xfrm>
              <a:off x="1396458" y="2809073"/>
              <a:ext cx="1638241" cy="381000"/>
            </a:xfrm>
            <a:prstGeom prst="rect">
              <a:avLst/>
            </a:prstGeom>
            <a:solidFill>
              <a:srgbClr val="16A5D9"/>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2911">
                <a:defRPr/>
              </a:pPr>
              <a:r>
                <a:rPr lang="en-US" sz="1836" dirty="0">
                  <a:solidFill>
                    <a:schemeClr val="tx1"/>
                  </a:solidFill>
                  <a:ea typeface="Segoe UI" pitchFamily="34" charset="0"/>
                  <a:cs typeface="Segoe UI" pitchFamily="34" charset="0"/>
                </a:rPr>
                <a:t>Data</a:t>
              </a:r>
            </a:p>
          </p:txBody>
        </p:sp>
        <p:sp>
          <p:nvSpPr>
            <p:cNvPr id="65" name="Rectangle 64"/>
            <p:cNvSpPr/>
            <p:nvPr/>
          </p:nvSpPr>
          <p:spPr>
            <a:xfrm>
              <a:off x="1396458" y="2354254"/>
              <a:ext cx="1638241" cy="381000"/>
            </a:xfrm>
            <a:prstGeom prst="rect">
              <a:avLst/>
            </a:prstGeom>
            <a:solidFill>
              <a:srgbClr val="16A5D9"/>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2911">
                <a:defRPr/>
              </a:pPr>
              <a:r>
                <a:rPr lang="en-US" sz="1836" dirty="0">
                  <a:solidFill>
                    <a:schemeClr val="tx1"/>
                  </a:solidFill>
                  <a:ea typeface="Segoe UI" pitchFamily="34" charset="0"/>
                  <a:cs typeface="Segoe UI" pitchFamily="34" charset="0"/>
                </a:rPr>
                <a:t>Applications</a:t>
              </a:r>
            </a:p>
          </p:txBody>
        </p:sp>
        <p:sp>
          <p:nvSpPr>
            <p:cNvPr id="66" name="Rectangle 65"/>
            <p:cNvSpPr/>
            <p:nvPr/>
          </p:nvSpPr>
          <p:spPr>
            <a:xfrm>
              <a:off x="1396458" y="3263892"/>
              <a:ext cx="1638241" cy="381000"/>
            </a:xfrm>
            <a:prstGeom prst="rect">
              <a:avLst/>
            </a:prstGeom>
            <a:solidFill>
              <a:srgbClr val="16A5D9"/>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2911">
                <a:defRPr/>
              </a:pPr>
              <a:r>
                <a:rPr lang="en-US" sz="1836" dirty="0">
                  <a:solidFill>
                    <a:schemeClr val="tx1"/>
                  </a:solidFill>
                  <a:ea typeface="Segoe UI" pitchFamily="34" charset="0"/>
                  <a:cs typeface="Segoe UI" pitchFamily="34" charset="0"/>
                </a:rPr>
                <a:t>Runtime</a:t>
              </a:r>
            </a:p>
          </p:txBody>
        </p:sp>
      </p:grpSp>
      <p:grpSp>
        <p:nvGrpSpPr>
          <p:cNvPr id="67" name="Group 66"/>
          <p:cNvGrpSpPr/>
          <p:nvPr/>
        </p:nvGrpSpPr>
        <p:grpSpPr>
          <a:xfrm>
            <a:off x="2629886" y="1571172"/>
            <a:ext cx="2645409" cy="4885800"/>
            <a:chOff x="3442874" y="1583373"/>
            <a:chExt cx="2593774" cy="4790435"/>
          </a:xfrm>
        </p:grpSpPr>
        <p:sp>
          <p:nvSpPr>
            <p:cNvPr id="68" name="Rectangle 67"/>
            <p:cNvSpPr/>
            <p:nvPr/>
          </p:nvSpPr>
          <p:spPr>
            <a:xfrm>
              <a:off x="3442874" y="1583373"/>
              <a:ext cx="2593774"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2809" fontAlgn="base">
                <a:spcAft>
                  <a:spcPct val="0"/>
                </a:spcAft>
                <a:defRPr/>
              </a:pPr>
              <a:r>
                <a:rPr lang="en-US" sz="2040" dirty="0">
                  <a:solidFill>
                    <a:schemeClr val="bg1"/>
                  </a:solidFill>
                  <a:ea typeface="Kozuka Gothic Pro R" pitchFamily="34" charset="-128"/>
                </a:rPr>
                <a:t>Infrastructure</a:t>
              </a:r>
            </a:p>
            <a:p>
              <a:pPr algn="ctr" defTabSz="1242911">
                <a:defRPr/>
              </a:pPr>
              <a:r>
                <a:rPr lang="en-US" sz="1632" dirty="0">
                  <a:solidFill>
                    <a:schemeClr val="bg1"/>
                  </a:solidFill>
                  <a:ea typeface="Kozuka Gothic Pro R" pitchFamily="34" charset="-128"/>
                </a:rPr>
                <a:t>(as a Service)</a:t>
              </a:r>
            </a:p>
          </p:txBody>
        </p:sp>
        <p:sp>
          <p:nvSpPr>
            <p:cNvPr id="69" name="Rectangle 68"/>
            <p:cNvSpPr/>
            <p:nvPr/>
          </p:nvSpPr>
          <p:spPr>
            <a:xfrm>
              <a:off x="3928143" y="5537991"/>
              <a:ext cx="1638241" cy="381000"/>
            </a:xfrm>
            <a:prstGeom prst="rect">
              <a:avLst/>
            </a:prstGeom>
            <a:solidFill>
              <a:srgbClr val="5AD12C"/>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42911">
                <a:defRPr/>
              </a:pPr>
              <a:r>
                <a:rPr lang="en-US" sz="1836" dirty="0">
                  <a:solidFill>
                    <a:schemeClr val="tx1"/>
                  </a:solidFill>
                  <a:ea typeface="Segoe UI" pitchFamily="34" charset="0"/>
                  <a:cs typeface="Segoe UI" pitchFamily="34" charset="0"/>
                </a:rPr>
                <a:t>Storage</a:t>
              </a:r>
            </a:p>
          </p:txBody>
        </p:sp>
        <p:sp>
          <p:nvSpPr>
            <p:cNvPr id="70" name="Rectangle 69"/>
            <p:cNvSpPr/>
            <p:nvPr/>
          </p:nvSpPr>
          <p:spPr>
            <a:xfrm>
              <a:off x="3928143" y="5083172"/>
              <a:ext cx="1638241" cy="381000"/>
            </a:xfrm>
            <a:prstGeom prst="rect">
              <a:avLst/>
            </a:prstGeom>
            <a:solidFill>
              <a:srgbClr val="5AD12C"/>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42911">
                <a:defRPr/>
              </a:pPr>
              <a:r>
                <a:rPr lang="en-US" sz="1836" dirty="0">
                  <a:solidFill>
                    <a:schemeClr val="tx1"/>
                  </a:solidFill>
                  <a:ea typeface="Segoe UI" pitchFamily="34" charset="0"/>
                  <a:cs typeface="Segoe UI" pitchFamily="34" charset="0"/>
                </a:rPr>
                <a:t>Servers</a:t>
              </a:r>
            </a:p>
          </p:txBody>
        </p:sp>
        <p:sp>
          <p:nvSpPr>
            <p:cNvPr id="71" name="Rectangle 70"/>
            <p:cNvSpPr/>
            <p:nvPr/>
          </p:nvSpPr>
          <p:spPr>
            <a:xfrm>
              <a:off x="3928143" y="5992808"/>
              <a:ext cx="1638241" cy="381000"/>
            </a:xfrm>
            <a:prstGeom prst="rect">
              <a:avLst/>
            </a:prstGeom>
            <a:solidFill>
              <a:srgbClr val="5AD12C"/>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42911">
                <a:defRPr/>
              </a:pPr>
              <a:r>
                <a:rPr lang="en-US" sz="1836" dirty="0">
                  <a:solidFill>
                    <a:schemeClr val="tx1"/>
                  </a:solidFill>
                  <a:ea typeface="Segoe UI" pitchFamily="34" charset="0"/>
                  <a:cs typeface="Segoe UI" pitchFamily="34" charset="0"/>
                </a:rPr>
                <a:t>Networking</a:t>
              </a:r>
            </a:p>
          </p:txBody>
        </p:sp>
        <p:sp>
          <p:nvSpPr>
            <p:cNvPr id="72" name="Rectangle 71"/>
            <p:cNvSpPr/>
            <p:nvPr/>
          </p:nvSpPr>
          <p:spPr>
            <a:xfrm>
              <a:off x="3928143" y="4173534"/>
              <a:ext cx="1638241" cy="381000"/>
            </a:xfrm>
            <a:prstGeom prst="rect">
              <a:avLst/>
            </a:prstGeom>
            <a:solidFill>
              <a:srgbClr val="16A5D9"/>
            </a:solidFill>
            <a:ln w="9525" cap="flat" cmpd="sng" algn="ctr">
              <a:noFill/>
              <a:prstDash val="solid"/>
            </a:ln>
            <a:effectLst/>
          </p:spPr>
          <p:txBody>
            <a:bodyPr rtlCol="0" anchor="t" anchorCtr="0"/>
            <a:lstStyle/>
            <a:p>
              <a:pPr algn="ctr" defTabSz="1242911">
                <a:defRPr/>
              </a:pPr>
              <a:r>
                <a:rPr lang="en-US" sz="1836" kern="0" dirty="0">
                  <a:ea typeface="Segoe UI" pitchFamily="34" charset="0"/>
                  <a:cs typeface="Segoe UI" pitchFamily="34" charset="0"/>
                </a:rPr>
                <a:t>O/S</a:t>
              </a:r>
            </a:p>
          </p:txBody>
        </p:sp>
        <p:sp>
          <p:nvSpPr>
            <p:cNvPr id="73" name="Rectangle 72"/>
            <p:cNvSpPr/>
            <p:nvPr/>
          </p:nvSpPr>
          <p:spPr>
            <a:xfrm>
              <a:off x="3928143" y="3718715"/>
              <a:ext cx="1638241" cy="381000"/>
            </a:xfrm>
            <a:prstGeom prst="rect">
              <a:avLst/>
            </a:prstGeom>
            <a:solidFill>
              <a:srgbClr val="16A5D9"/>
            </a:solidFill>
            <a:ln w="9525" cap="flat" cmpd="sng" algn="ctr">
              <a:noFill/>
              <a:prstDash val="solid"/>
            </a:ln>
            <a:effectLst/>
          </p:spPr>
          <p:txBody>
            <a:bodyPr rtlCol="0" anchor="t" anchorCtr="0"/>
            <a:lstStyle/>
            <a:p>
              <a:pPr algn="ctr" defTabSz="1242911">
                <a:defRPr/>
              </a:pPr>
              <a:r>
                <a:rPr lang="en-US" sz="1836" kern="0" dirty="0">
                  <a:ea typeface="Segoe UI" pitchFamily="34" charset="0"/>
                  <a:cs typeface="Segoe UI" pitchFamily="34" charset="0"/>
                </a:rPr>
                <a:t>Middleware</a:t>
              </a:r>
            </a:p>
          </p:txBody>
        </p:sp>
        <p:sp>
          <p:nvSpPr>
            <p:cNvPr id="74" name="Rectangle 73"/>
            <p:cNvSpPr/>
            <p:nvPr/>
          </p:nvSpPr>
          <p:spPr>
            <a:xfrm>
              <a:off x="3928143" y="4628353"/>
              <a:ext cx="1638241" cy="381000"/>
            </a:xfrm>
            <a:prstGeom prst="rect">
              <a:avLst/>
            </a:prstGeom>
            <a:solidFill>
              <a:srgbClr val="5AD12C"/>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42911">
                <a:defRPr/>
              </a:pPr>
              <a:r>
                <a:rPr lang="en-US" sz="1836" dirty="0">
                  <a:solidFill>
                    <a:schemeClr val="tx1"/>
                  </a:solidFill>
                  <a:ea typeface="Segoe UI" pitchFamily="34" charset="0"/>
                  <a:cs typeface="Segoe UI" pitchFamily="34" charset="0"/>
                </a:rPr>
                <a:t>Virtualization</a:t>
              </a:r>
            </a:p>
          </p:txBody>
        </p:sp>
        <p:sp>
          <p:nvSpPr>
            <p:cNvPr id="75" name="Rectangle 74"/>
            <p:cNvSpPr/>
            <p:nvPr/>
          </p:nvSpPr>
          <p:spPr>
            <a:xfrm>
              <a:off x="3928143" y="2809077"/>
              <a:ext cx="1638241" cy="381000"/>
            </a:xfrm>
            <a:prstGeom prst="rect">
              <a:avLst/>
            </a:prstGeom>
            <a:solidFill>
              <a:srgbClr val="16A5D9"/>
            </a:solidFill>
            <a:ln w="9525" cap="flat" cmpd="sng" algn="ctr">
              <a:noFill/>
              <a:prstDash val="solid"/>
            </a:ln>
            <a:effectLst/>
          </p:spPr>
          <p:txBody>
            <a:bodyPr rtlCol="0" anchor="t" anchorCtr="0"/>
            <a:lstStyle/>
            <a:p>
              <a:pPr algn="ctr" defTabSz="1242911">
                <a:defRPr/>
              </a:pPr>
              <a:r>
                <a:rPr lang="en-US" sz="1836" kern="0" dirty="0">
                  <a:ea typeface="Segoe UI" pitchFamily="34" charset="0"/>
                  <a:cs typeface="Segoe UI" pitchFamily="34" charset="0"/>
                </a:rPr>
                <a:t>Data</a:t>
              </a:r>
            </a:p>
          </p:txBody>
        </p:sp>
        <p:sp>
          <p:nvSpPr>
            <p:cNvPr id="76" name="Rectangle 75"/>
            <p:cNvSpPr/>
            <p:nvPr/>
          </p:nvSpPr>
          <p:spPr>
            <a:xfrm>
              <a:off x="3928143" y="2354258"/>
              <a:ext cx="1638241" cy="381000"/>
            </a:xfrm>
            <a:prstGeom prst="rect">
              <a:avLst/>
            </a:prstGeom>
            <a:solidFill>
              <a:srgbClr val="16A5D9"/>
            </a:solidFill>
            <a:ln w="9525" cap="flat" cmpd="sng" algn="ctr">
              <a:noFill/>
              <a:prstDash val="solid"/>
            </a:ln>
            <a:effectLst/>
          </p:spPr>
          <p:txBody>
            <a:bodyPr rtlCol="0" anchor="t" anchorCtr="0"/>
            <a:lstStyle/>
            <a:p>
              <a:pPr algn="ctr" defTabSz="1242911">
                <a:defRPr/>
              </a:pPr>
              <a:r>
                <a:rPr lang="en-US" sz="1836" kern="0" dirty="0">
                  <a:ea typeface="Segoe UI" pitchFamily="34" charset="0"/>
                  <a:cs typeface="Segoe UI" pitchFamily="34" charset="0"/>
                </a:rPr>
                <a:t>Applications</a:t>
              </a:r>
            </a:p>
          </p:txBody>
        </p:sp>
        <p:sp>
          <p:nvSpPr>
            <p:cNvPr id="77" name="Rectangle 76"/>
            <p:cNvSpPr/>
            <p:nvPr/>
          </p:nvSpPr>
          <p:spPr>
            <a:xfrm>
              <a:off x="3928143" y="3263896"/>
              <a:ext cx="1638241" cy="381000"/>
            </a:xfrm>
            <a:prstGeom prst="rect">
              <a:avLst/>
            </a:prstGeom>
            <a:solidFill>
              <a:srgbClr val="16A5D9"/>
            </a:solidFill>
            <a:ln w="9525" cap="flat" cmpd="sng" algn="ctr">
              <a:noFill/>
              <a:prstDash val="solid"/>
            </a:ln>
            <a:effectLst/>
          </p:spPr>
          <p:txBody>
            <a:bodyPr rtlCol="0" anchor="t" anchorCtr="0"/>
            <a:lstStyle/>
            <a:p>
              <a:pPr algn="ctr" defTabSz="1242911">
                <a:defRPr/>
              </a:pPr>
              <a:r>
                <a:rPr lang="en-US" sz="1836" kern="0" dirty="0">
                  <a:ea typeface="Segoe UI" pitchFamily="34" charset="0"/>
                  <a:cs typeface="Segoe UI" pitchFamily="34" charset="0"/>
                </a:rPr>
                <a:t>Runtime</a:t>
              </a:r>
            </a:p>
          </p:txBody>
        </p:sp>
      </p:grpSp>
      <p:grpSp>
        <p:nvGrpSpPr>
          <p:cNvPr id="78" name="Group 77"/>
          <p:cNvGrpSpPr/>
          <p:nvPr/>
        </p:nvGrpSpPr>
        <p:grpSpPr>
          <a:xfrm>
            <a:off x="5491496" y="1571172"/>
            <a:ext cx="2040132" cy="4885799"/>
            <a:chOff x="6315305" y="1583373"/>
            <a:chExt cx="2000311" cy="4790434"/>
          </a:xfrm>
        </p:grpSpPr>
        <p:sp>
          <p:nvSpPr>
            <p:cNvPr id="79" name="Rectangle 78"/>
            <p:cNvSpPr/>
            <p:nvPr/>
          </p:nvSpPr>
          <p:spPr>
            <a:xfrm>
              <a:off x="6315305"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2809" fontAlgn="base">
                <a:spcAft>
                  <a:spcPct val="0"/>
                </a:spcAft>
                <a:defRPr/>
              </a:pPr>
              <a:r>
                <a:rPr lang="en-US" sz="2040" dirty="0">
                  <a:solidFill>
                    <a:schemeClr val="bg1"/>
                  </a:solidFill>
                  <a:ea typeface="Kozuka Gothic Pro R" pitchFamily="34" charset="-128"/>
                </a:rPr>
                <a:t>Platform</a:t>
              </a:r>
            </a:p>
            <a:p>
              <a:pPr algn="ctr" defTabSz="1242911">
                <a:defRPr/>
              </a:pPr>
              <a:r>
                <a:rPr lang="en-US" sz="1632" dirty="0">
                  <a:solidFill>
                    <a:schemeClr val="bg1"/>
                  </a:solidFill>
                  <a:ea typeface="Kozuka Gothic Pro R" pitchFamily="34" charset="-128"/>
                </a:rPr>
                <a:t>(as a Service)</a:t>
              </a:r>
            </a:p>
          </p:txBody>
        </p:sp>
        <p:sp>
          <p:nvSpPr>
            <p:cNvPr id="80" name="Rectangle 79"/>
            <p:cNvSpPr/>
            <p:nvPr/>
          </p:nvSpPr>
          <p:spPr>
            <a:xfrm>
              <a:off x="6484238" y="5537990"/>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ea typeface="Segoe UI" pitchFamily="34" charset="0"/>
                  <a:cs typeface="Segoe UI" pitchFamily="34" charset="0"/>
                </a:rPr>
                <a:t>Storage</a:t>
              </a:r>
            </a:p>
          </p:txBody>
        </p:sp>
        <p:sp>
          <p:nvSpPr>
            <p:cNvPr id="81" name="Rectangle 80"/>
            <p:cNvSpPr/>
            <p:nvPr/>
          </p:nvSpPr>
          <p:spPr>
            <a:xfrm>
              <a:off x="6484238" y="5083171"/>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ea typeface="Segoe UI" pitchFamily="34" charset="0"/>
                  <a:cs typeface="Segoe UI" pitchFamily="34" charset="0"/>
                </a:rPr>
                <a:t>Servers</a:t>
              </a:r>
            </a:p>
          </p:txBody>
        </p:sp>
        <p:sp>
          <p:nvSpPr>
            <p:cNvPr id="82" name="Rectangle 81"/>
            <p:cNvSpPr/>
            <p:nvPr/>
          </p:nvSpPr>
          <p:spPr>
            <a:xfrm>
              <a:off x="6484238" y="5992807"/>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ea typeface="Segoe UI" pitchFamily="34" charset="0"/>
                  <a:cs typeface="Segoe UI" pitchFamily="34" charset="0"/>
                </a:rPr>
                <a:t>Networking</a:t>
              </a:r>
            </a:p>
          </p:txBody>
        </p:sp>
        <p:sp>
          <p:nvSpPr>
            <p:cNvPr id="83" name="Rectangle 82"/>
            <p:cNvSpPr/>
            <p:nvPr/>
          </p:nvSpPr>
          <p:spPr>
            <a:xfrm>
              <a:off x="6484238" y="4173533"/>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ea typeface="Segoe UI" pitchFamily="34" charset="0"/>
                  <a:cs typeface="Segoe UI" pitchFamily="34" charset="0"/>
                </a:rPr>
                <a:t>O/S</a:t>
              </a:r>
            </a:p>
          </p:txBody>
        </p:sp>
        <p:sp>
          <p:nvSpPr>
            <p:cNvPr id="84" name="Rectangle 83"/>
            <p:cNvSpPr/>
            <p:nvPr/>
          </p:nvSpPr>
          <p:spPr>
            <a:xfrm>
              <a:off x="6484238" y="3718714"/>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ea typeface="Segoe UI" pitchFamily="34" charset="0"/>
                  <a:cs typeface="Segoe UI" pitchFamily="34" charset="0"/>
                </a:rPr>
                <a:t>Middleware</a:t>
              </a:r>
            </a:p>
          </p:txBody>
        </p:sp>
        <p:sp>
          <p:nvSpPr>
            <p:cNvPr id="85" name="Rectangle 84"/>
            <p:cNvSpPr/>
            <p:nvPr/>
          </p:nvSpPr>
          <p:spPr>
            <a:xfrm>
              <a:off x="6484238" y="4628352"/>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ea typeface="Segoe UI" pitchFamily="34" charset="0"/>
                  <a:cs typeface="Segoe UI" pitchFamily="34" charset="0"/>
                </a:rPr>
                <a:t>Virtualization</a:t>
              </a:r>
            </a:p>
          </p:txBody>
        </p:sp>
        <p:sp>
          <p:nvSpPr>
            <p:cNvPr id="86" name="Rectangle 85"/>
            <p:cNvSpPr/>
            <p:nvPr/>
          </p:nvSpPr>
          <p:spPr>
            <a:xfrm>
              <a:off x="6484238" y="2354257"/>
              <a:ext cx="1638240" cy="381000"/>
            </a:xfrm>
            <a:prstGeom prst="rect">
              <a:avLst/>
            </a:prstGeom>
            <a:solidFill>
              <a:srgbClr val="16A5D9"/>
            </a:solidFill>
            <a:ln w="9525" cap="flat" cmpd="sng" algn="ctr">
              <a:noFill/>
              <a:prstDash val="solid"/>
            </a:ln>
            <a:effectLst/>
          </p:spPr>
          <p:txBody>
            <a:bodyPr rtlCol="0" anchor="t" anchorCtr="0"/>
            <a:lstStyle/>
            <a:p>
              <a:pPr algn="ctr" defTabSz="1242911">
                <a:defRPr/>
              </a:pPr>
              <a:r>
                <a:rPr lang="en-US" sz="1836" kern="0" dirty="0">
                  <a:ea typeface="Segoe UI" pitchFamily="34" charset="0"/>
                  <a:cs typeface="Segoe UI" pitchFamily="34" charset="0"/>
                </a:rPr>
                <a:t>Applications</a:t>
              </a:r>
            </a:p>
          </p:txBody>
        </p:sp>
        <p:sp>
          <p:nvSpPr>
            <p:cNvPr id="87" name="Rectangle 86"/>
            <p:cNvSpPr/>
            <p:nvPr/>
          </p:nvSpPr>
          <p:spPr>
            <a:xfrm>
              <a:off x="6484238" y="3263895"/>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ea typeface="Segoe UI" pitchFamily="34" charset="0"/>
                  <a:cs typeface="Segoe UI" pitchFamily="34" charset="0"/>
                </a:rPr>
                <a:t>Runtime</a:t>
              </a:r>
            </a:p>
          </p:txBody>
        </p:sp>
        <p:sp>
          <p:nvSpPr>
            <p:cNvPr id="88" name="Rectangle 87"/>
            <p:cNvSpPr/>
            <p:nvPr/>
          </p:nvSpPr>
          <p:spPr>
            <a:xfrm>
              <a:off x="6484238" y="2809076"/>
              <a:ext cx="1638240" cy="381000"/>
            </a:xfrm>
            <a:prstGeom prst="rect">
              <a:avLst/>
            </a:prstGeom>
            <a:solidFill>
              <a:srgbClr val="16A5D9"/>
            </a:solidFill>
            <a:ln w="9525" cap="flat" cmpd="sng" algn="ctr">
              <a:noFill/>
              <a:prstDash val="solid"/>
            </a:ln>
            <a:effectLst/>
          </p:spPr>
          <p:txBody>
            <a:bodyPr rtlCol="0" anchor="t" anchorCtr="0"/>
            <a:lstStyle/>
            <a:p>
              <a:pPr algn="ctr" defTabSz="1242911">
                <a:defRPr/>
              </a:pPr>
              <a:r>
                <a:rPr lang="en-US" sz="1836" kern="0" dirty="0">
                  <a:ea typeface="Segoe UI" pitchFamily="34" charset="0"/>
                  <a:cs typeface="Segoe UI" pitchFamily="34" charset="0"/>
                </a:rPr>
                <a:t>Data</a:t>
              </a:r>
            </a:p>
          </p:txBody>
        </p:sp>
      </p:grpSp>
      <p:grpSp>
        <p:nvGrpSpPr>
          <p:cNvPr id="89" name="Group 88"/>
          <p:cNvGrpSpPr/>
          <p:nvPr/>
        </p:nvGrpSpPr>
        <p:grpSpPr>
          <a:xfrm>
            <a:off x="8008326" y="1571173"/>
            <a:ext cx="2068634" cy="4885796"/>
            <a:chOff x="8840159" y="1583373"/>
            <a:chExt cx="2028257" cy="4790431"/>
          </a:xfrm>
        </p:grpSpPr>
        <p:sp>
          <p:nvSpPr>
            <p:cNvPr id="90" name="Rectangle 89"/>
            <p:cNvSpPr/>
            <p:nvPr/>
          </p:nvSpPr>
          <p:spPr>
            <a:xfrm>
              <a:off x="8840159" y="158337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2809" fontAlgn="base">
                <a:spcAft>
                  <a:spcPct val="0"/>
                </a:spcAft>
                <a:defRPr/>
              </a:pPr>
              <a:r>
                <a:rPr lang="en-US" sz="2040" dirty="0">
                  <a:solidFill>
                    <a:schemeClr val="bg1"/>
                  </a:solidFill>
                  <a:ea typeface="Kozuka Gothic Pro R" pitchFamily="34" charset="-128"/>
                </a:rPr>
                <a:t>Software</a:t>
              </a:r>
            </a:p>
            <a:p>
              <a:pPr algn="ctr" defTabSz="1242911">
                <a:defRPr/>
              </a:pPr>
              <a:r>
                <a:rPr lang="en-US" sz="1632" dirty="0">
                  <a:solidFill>
                    <a:schemeClr val="bg1"/>
                  </a:solidFill>
                  <a:ea typeface="Kozuka Gothic Pro R" pitchFamily="34" charset="-128"/>
                </a:rPr>
                <a:t>(as a Service)</a:t>
              </a:r>
            </a:p>
          </p:txBody>
        </p:sp>
        <p:sp>
          <p:nvSpPr>
            <p:cNvPr id="91" name="Rectangle 90"/>
            <p:cNvSpPr/>
            <p:nvPr/>
          </p:nvSpPr>
          <p:spPr>
            <a:xfrm>
              <a:off x="9040806" y="5537987"/>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ea typeface="Segoe UI" pitchFamily="34" charset="0"/>
                  <a:cs typeface="Segoe UI" pitchFamily="34" charset="0"/>
                </a:rPr>
                <a:t>Storage</a:t>
              </a:r>
            </a:p>
          </p:txBody>
        </p:sp>
        <p:sp>
          <p:nvSpPr>
            <p:cNvPr id="92" name="Rectangle 91"/>
            <p:cNvSpPr/>
            <p:nvPr/>
          </p:nvSpPr>
          <p:spPr>
            <a:xfrm>
              <a:off x="9040806" y="5083168"/>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ea typeface="Segoe UI" pitchFamily="34" charset="0"/>
                  <a:cs typeface="Segoe UI" pitchFamily="34" charset="0"/>
                </a:rPr>
                <a:t>Servers</a:t>
              </a:r>
            </a:p>
          </p:txBody>
        </p:sp>
        <p:sp>
          <p:nvSpPr>
            <p:cNvPr id="93" name="Rectangle 92"/>
            <p:cNvSpPr/>
            <p:nvPr/>
          </p:nvSpPr>
          <p:spPr>
            <a:xfrm>
              <a:off x="9040806" y="5992804"/>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ea typeface="Segoe UI" pitchFamily="34" charset="0"/>
                  <a:cs typeface="Segoe UI" pitchFamily="34" charset="0"/>
                </a:rPr>
                <a:t>Networking</a:t>
              </a:r>
            </a:p>
          </p:txBody>
        </p:sp>
        <p:sp>
          <p:nvSpPr>
            <p:cNvPr id="94" name="Rectangle 93"/>
            <p:cNvSpPr/>
            <p:nvPr/>
          </p:nvSpPr>
          <p:spPr>
            <a:xfrm>
              <a:off x="9040806" y="4173530"/>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ea typeface="Segoe UI" pitchFamily="34" charset="0"/>
                  <a:cs typeface="Segoe UI" pitchFamily="34" charset="0"/>
                </a:rPr>
                <a:t>O/S</a:t>
              </a:r>
            </a:p>
          </p:txBody>
        </p:sp>
        <p:sp>
          <p:nvSpPr>
            <p:cNvPr id="95" name="Rectangle 94"/>
            <p:cNvSpPr/>
            <p:nvPr/>
          </p:nvSpPr>
          <p:spPr>
            <a:xfrm>
              <a:off x="9040806" y="3718711"/>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ea typeface="Segoe UI" pitchFamily="34" charset="0"/>
                  <a:cs typeface="Segoe UI" pitchFamily="34" charset="0"/>
                </a:rPr>
                <a:t>Middleware</a:t>
              </a:r>
            </a:p>
          </p:txBody>
        </p:sp>
        <p:sp>
          <p:nvSpPr>
            <p:cNvPr id="96" name="Rectangle 95"/>
            <p:cNvSpPr/>
            <p:nvPr/>
          </p:nvSpPr>
          <p:spPr>
            <a:xfrm>
              <a:off x="9040806" y="4628349"/>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ea typeface="Segoe UI" pitchFamily="34" charset="0"/>
                  <a:cs typeface="Segoe UI" pitchFamily="34" charset="0"/>
                </a:rPr>
                <a:t>Virtualization</a:t>
              </a:r>
            </a:p>
          </p:txBody>
        </p:sp>
        <p:sp>
          <p:nvSpPr>
            <p:cNvPr id="97" name="Rectangle 96"/>
            <p:cNvSpPr/>
            <p:nvPr/>
          </p:nvSpPr>
          <p:spPr>
            <a:xfrm>
              <a:off x="9040806" y="2354254"/>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ea typeface="Segoe UI" pitchFamily="34" charset="0"/>
                  <a:cs typeface="Segoe UI" pitchFamily="34" charset="0"/>
                </a:rPr>
                <a:t>Applications</a:t>
              </a:r>
            </a:p>
          </p:txBody>
        </p:sp>
        <p:sp>
          <p:nvSpPr>
            <p:cNvPr id="98" name="Rectangle 97"/>
            <p:cNvSpPr/>
            <p:nvPr/>
          </p:nvSpPr>
          <p:spPr>
            <a:xfrm>
              <a:off x="9040806" y="3263892"/>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ea typeface="Segoe UI" pitchFamily="34" charset="0"/>
                  <a:cs typeface="Segoe UI" pitchFamily="34" charset="0"/>
                </a:rPr>
                <a:t>Runtime</a:t>
              </a:r>
            </a:p>
          </p:txBody>
        </p:sp>
        <p:sp>
          <p:nvSpPr>
            <p:cNvPr id="99" name="Rectangle 98"/>
            <p:cNvSpPr/>
            <p:nvPr/>
          </p:nvSpPr>
          <p:spPr>
            <a:xfrm>
              <a:off x="9040806" y="2809073"/>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ea typeface="Segoe UI" pitchFamily="34" charset="0"/>
                  <a:cs typeface="Segoe UI" pitchFamily="34" charset="0"/>
                </a:rPr>
                <a:t>Data</a:t>
              </a:r>
            </a:p>
          </p:txBody>
        </p:sp>
      </p:grpSp>
      <p:sp>
        <p:nvSpPr>
          <p:cNvPr id="100" name="Rectangle 99"/>
          <p:cNvSpPr/>
          <p:nvPr/>
        </p:nvSpPr>
        <p:spPr>
          <a:xfrm>
            <a:off x="10360925" y="3629300"/>
            <a:ext cx="1670854" cy="388585"/>
          </a:xfrm>
          <a:prstGeom prst="rect">
            <a:avLst/>
          </a:prstGeom>
          <a:solidFill>
            <a:srgbClr val="16A5D9"/>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2911">
              <a:defRPr/>
            </a:pPr>
            <a:r>
              <a:rPr lang="en-US" sz="1836" dirty="0">
                <a:solidFill>
                  <a:schemeClr val="tx1"/>
                </a:solidFill>
                <a:ea typeface="Segoe UI" pitchFamily="34" charset="0"/>
                <a:cs typeface="Segoe UI" pitchFamily="34" charset="0"/>
              </a:rPr>
              <a:t>Customer</a:t>
            </a:r>
          </a:p>
        </p:txBody>
      </p:sp>
      <p:sp>
        <p:nvSpPr>
          <p:cNvPr id="101" name="Rectangle 100"/>
          <p:cNvSpPr/>
          <p:nvPr/>
        </p:nvSpPr>
        <p:spPr>
          <a:xfrm>
            <a:off x="10360924" y="4192750"/>
            <a:ext cx="1670853" cy="388585"/>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ea typeface="Segoe UI" pitchFamily="34" charset="0"/>
                <a:cs typeface="Segoe UI" pitchFamily="34" charset="0"/>
              </a:rPr>
              <a:t>Vendor</a:t>
            </a:r>
          </a:p>
        </p:txBody>
      </p:sp>
      <p:sp>
        <p:nvSpPr>
          <p:cNvPr id="102" name="TextBox 101"/>
          <p:cNvSpPr txBox="1"/>
          <p:nvPr/>
        </p:nvSpPr>
        <p:spPr>
          <a:xfrm>
            <a:off x="10360923" y="3090142"/>
            <a:ext cx="1651485" cy="320182"/>
          </a:xfrm>
          <a:prstGeom prst="rect">
            <a:avLst/>
          </a:prstGeom>
          <a:noFill/>
        </p:spPr>
        <p:txBody>
          <a:bodyPr wrap="square" lIns="0" tIns="0" rIns="0" bIns="0"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40" b="0" i="0" u="none" strike="noStrike" kern="0" cap="none" spc="-71" normalizeH="0" baseline="0" noProof="0" dirty="0">
                <a:ln>
                  <a:noFill/>
                </a:ln>
                <a:effectLst/>
                <a:uLnTx/>
                <a:uFillTx/>
              </a:rPr>
              <a:t>Managed by:</a:t>
            </a:r>
          </a:p>
        </p:txBody>
      </p:sp>
    </p:spTree>
    <p:extLst>
      <p:ext uri="{BB962C8B-B14F-4D97-AF65-F5344CB8AC3E}">
        <p14:creationId xmlns:p14="http://schemas.microsoft.com/office/powerpoint/2010/main" val="244073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Security (Architecture? Defense in depth?)</a:t>
            </a:r>
          </a:p>
        </p:txBody>
      </p:sp>
      <p:pic>
        <p:nvPicPr>
          <p:cNvPr id="4" name="Picture 3"/>
          <p:cNvPicPr>
            <a:picLocks noChangeAspect="1"/>
          </p:cNvPicPr>
          <p:nvPr/>
        </p:nvPicPr>
        <p:blipFill>
          <a:blip r:embed="rId3"/>
          <a:stretch>
            <a:fillRect/>
          </a:stretch>
        </p:blipFill>
        <p:spPr>
          <a:xfrm>
            <a:off x="791591" y="1478110"/>
            <a:ext cx="10608818" cy="5013225"/>
          </a:xfrm>
          <a:prstGeom prst="rect">
            <a:avLst/>
          </a:prstGeom>
          <a:solidFill>
            <a:schemeClr val="tx1"/>
          </a:solidFill>
        </p:spPr>
      </p:pic>
    </p:spTree>
    <p:extLst>
      <p:ext uri="{BB962C8B-B14F-4D97-AF65-F5344CB8AC3E}">
        <p14:creationId xmlns:p14="http://schemas.microsoft.com/office/powerpoint/2010/main" val="2623122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encryption</a:t>
            </a:r>
          </a:p>
        </p:txBody>
      </p:sp>
      <p:sp>
        <p:nvSpPr>
          <p:cNvPr id="4" name="Date Placeholder 3"/>
          <p:cNvSpPr>
            <a:spLocks noGrp="1"/>
          </p:cNvSpPr>
          <p:nvPr>
            <p:ph type="dt" sz="half" idx="10"/>
          </p:nvPr>
        </p:nvSpPr>
        <p:spPr/>
        <p:txBody>
          <a:bodyPr/>
          <a:lstStyle/>
          <a:p>
            <a:endParaRPr lang="en-US"/>
          </a:p>
        </p:txBody>
      </p:sp>
      <p:graphicFrame>
        <p:nvGraphicFramePr>
          <p:cNvPr id="6" name="Diagram 5"/>
          <p:cNvGraphicFramePr/>
          <p:nvPr>
            <p:extLst>
              <p:ext uri="{D42A27DB-BD31-4B8C-83A1-F6EECF244321}">
                <p14:modId xmlns:p14="http://schemas.microsoft.com/office/powerpoint/2010/main" val="1571705934"/>
              </p:ext>
            </p:extLst>
          </p:nvPr>
        </p:nvGraphicFramePr>
        <p:xfrm>
          <a:off x="838200" y="1608667"/>
          <a:ext cx="10710333" cy="42473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714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graphicEl>
                                              <a:dgm id="{7C566E5E-2AD1-4CD2-B154-367C668C9952}"/>
                                            </p:graphicEl>
                                          </p:spTgt>
                                        </p:tgtEl>
                                        <p:attrNameLst>
                                          <p:attrName>style.visibility</p:attrName>
                                        </p:attrNameLst>
                                      </p:cBhvr>
                                      <p:to>
                                        <p:strVal val="visible"/>
                                      </p:to>
                                    </p:set>
                                    <p:animEffect transition="in" filter="fade">
                                      <p:cBhvr>
                                        <p:cTn id="7" dur="1000"/>
                                        <p:tgtEl>
                                          <p:spTgt spid="6">
                                            <p:graphicEl>
                                              <a:dgm id="{7C566E5E-2AD1-4CD2-B154-367C668C9952}"/>
                                            </p:graphicEl>
                                          </p:spTgt>
                                        </p:tgtEl>
                                      </p:cBhvr>
                                    </p:animEffect>
                                    <p:anim calcmode="lin" valueType="num">
                                      <p:cBhvr>
                                        <p:cTn id="8" dur="1000" fill="hold"/>
                                        <p:tgtEl>
                                          <p:spTgt spid="6">
                                            <p:graphicEl>
                                              <a:dgm id="{7C566E5E-2AD1-4CD2-B154-367C668C9952}"/>
                                            </p:graphicEl>
                                          </p:spTgt>
                                        </p:tgtEl>
                                        <p:attrNameLst>
                                          <p:attrName>ppt_x</p:attrName>
                                        </p:attrNameLst>
                                      </p:cBhvr>
                                      <p:tavLst>
                                        <p:tav tm="0">
                                          <p:val>
                                            <p:strVal val="#ppt_x"/>
                                          </p:val>
                                        </p:tav>
                                        <p:tav tm="100000">
                                          <p:val>
                                            <p:strVal val="#ppt_x"/>
                                          </p:val>
                                        </p:tav>
                                      </p:tavLst>
                                    </p:anim>
                                    <p:anim calcmode="lin" valueType="num">
                                      <p:cBhvr>
                                        <p:cTn id="9" dur="1000" fill="hold"/>
                                        <p:tgtEl>
                                          <p:spTgt spid="6">
                                            <p:graphicEl>
                                              <a:dgm id="{7C566E5E-2AD1-4CD2-B154-367C668C9952}"/>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graphicEl>
                                              <a:dgm id="{5547EF56-9A2B-4364-A700-EAAECCBA8ED3}"/>
                                            </p:graphicEl>
                                          </p:spTgt>
                                        </p:tgtEl>
                                        <p:attrNameLst>
                                          <p:attrName>style.visibility</p:attrName>
                                        </p:attrNameLst>
                                      </p:cBhvr>
                                      <p:to>
                                        <p:strVal val="visible"/>
                                      </p:to>
                                    </p:set>
                                    <p:animEffect transition="in" filter="fade">
                                      <p:cBhvr>
                                        <p:cTn id="14" dur="1000"/>
                                        <p:tgtEl>
                                          <p:spTgt spid="6">
                                            <p:graphicEl>
                                              <a:dgm id="{5547EF56-9A2B-4364-A700-EAAECCBA8ED3}"/>
                                            </p:graphicEl>
                                          </p:spTgt>
                                        </p:tgtEl>
                                      </p:cBhvr>
                                    </p:animEffect>
                                    <p:anim calcmode="lin" valueType="num">
                                      <p:cBhvr>
                                        <p:cTn id="15" dur="1000" fill="hold"/>
                                        <p:tgtEl>
                                          <p:spTgt spid="6">
                                            <p:graphicEl>
                                              <a:dgm id="{5547EF56-9A2B-4364-A700-EAAECCBA8ED3}"/>
                                            </p:graphicEl>
                                          </p:spTgt>
                                        </p:tgtEl>
                                        <p:attrNameLst>
                                          <p:attrName>ppt_x</p:attrName>
                                        </p:attrNameLst>
                                      </p:cBhvr>
                                      <p:tavLst>
                                        <p:tav tm="0">
                                          <p:val>
                                            <p:strVal val="#ppt_x"/>
                                          </p:val>
                                        </p:tav>
                                        <p:tav tm="100000">
                                          <p:val>
                                            <p:strVal val="#ppt_x"/>
                                          </p:val>
                                        </p:tav>
                                      </p:tavLst>
                                    </p:anim>
                                    <p:anim calcmode="lin" valueType="num">
                                      <p:cBhvr>
                                        <p:cTn id="16" dur="1000" fill="hold"/>
                                        <p:tgtEl>
                                          <p:spTgt spid="6">
                                            <p:graphicEl>
                                              <a:dgm id="{5547EF56-9A2B-4364-A700-EAAECCBA8ED3}"/>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graphicEl>
                                              <a:dgm id="{19D8B00C-5ED6-4726-8B13-C4BCAC5E7DDB}"/>
                                            </p:graphicEl>
                                          </p:spTgt>
                                        </p:tgtEl>
                                        <p:attrNameLst>
                                          <p:attrName>style.visibility</p:attrName>
                                        </p:attrNameLst>
                                      </p:cBhvr>
                                      <p:to>
                                        <p:strVal val="visible"/>
                                      </p:to>
                                    </p:set>
                                    <p:animEffect transition="in" filter="fade">
                                      <p:cBhvr>
                                        <p:cTn id="21" dur="1000"/>
                                        <p:tgtEl>
                                          <p:spTgt spid="6">
                                            <p:graphicEl>
                                              <a:dgm id="{19D8B00C-5ED6-4726-8B13-C4BCAC5E7DDB}"/>
                                            </p:graphicEl>
                                          </p:spTgt>
                                        </p:tgtEl>
                                      </p:cBhvr>
                                    </p:animEffect>
                                    <p:anim calcmode="lin" valueType="num">
                                      <p:cBhvr>
                                        <p:cTn id="22" dur="1000" fill="hold"/>
                                        <p:tgtEl>
                                          <p:spTgt spid="6">
                                            <p:graphicEl>
                                              <a:dgm id="{19D8B00C-5ED6-4726-8B13-C4BCAC5E7DDB}"/>
                                            </p:graphicEl>
                                          </p:spTgt>
                                        </p:tgtEl>
                                        <p:attrNameLst>
                                          <p:attrName>ppt_x</p:attrName>
                                        </p:attrNameLst>
                                      </p:cBhvr>
                                      <p:tavLst>
                                        <p:tav tm="0">
                                          <p:val>
                                            <p:strVal val="#ppt_x"/>
                                          </p:val>
                                        </p:tav>
                                        <p:tav tm="100000">
                                          <p:val>
                                            <p:strVal val="#ppt_x"/>
                                          </p:val>
                                        </p:tav>
                                      </p:tavLst>
                                    </p:anim>
                                    <p:anim calcmode="lin" valueType="num">
                                      <p:cBhvr>
                                        <p:cTn id="23" dur="1000" fill="hold"/>
                                        <p:tgtEl>
                                          <p:spTgt spid="6">
                                            <p:graphicEl>
                                              <a:dgm id="{19D8B00C-5ED6-4726-8B13-C4BCAC5E7DDB}"/>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graphicEl>
                                              <a:dgm id="{2C047F75-EBA0-4928-853D-A4BE4803BDFD}"/>
                                            </p:graphicEl>
                                          </p:spTgt>
                                        </p:tgtEl>
                                        <p:attrNameLst>
                                          <p:attrName>style.visibility</p:attrName>
                                        </p:attrNameLst>
                                      </p:cBhvr>
                                      <p:to>
                                        <p:strVal val="visible"/>
                                      </p:to>
                                    </p:set>
                                    <p:animEffect transition="in" filter="fade">
                                      <p:cBhvr>
                                        <p:cTn id="28" dur="1000"/>
                                        <p:tgtEl>
                                          <p:spTgt spid="6">
                                            <p:graphicEl>
                                              <a:dgm id="{2C047F75-EBA0-4928-853D-A4BE4803BDFD}"/>
                                            </p:graphicEl>
                                          </p:spTgt>
                                        </p:tgtEl>
                                      </p:cBhvr>
                                    </p:animEffect>
                                    <p:anim calcmode="lin" valueType="num">
                                      <p:cBhvr>
                                        <p:cTn id="29" dur="1000" fill="hold"/>
                                        <p:tgtEl>
                                          <p:spTgt spid="6">
                                            <p:graphicEl>
                                              <a:dgm id="{2C047F75-EBA0-4928-853D-A4BE4803BDFD}"/>
                                            </p:graphicEl>
                                          </p:spTgt>
                                        </p:tgtEl>
                                        <p:attrNameLst>
                                          <p:attrName>ppt_x</p:attrName>
                                        </p:attrNameLst>
                                      </p:cBhvr>
                                      <p:tavLst>
                                        <p:tav tm="0">
                                          <p:val>
                                            <p:strVal val="#ppt_x"/>
                                          </p:val>
                                        </p:tav>
                                        <p:tav tm="100000">
                                          <p:val>
                                            <p:strVal val="#ppt_x"/>
                                          </p:val>
                                        </p:tav>
                                      </p:tavLst>
                                    </p:anim>
                                    <p:anim calcmode="lin" valueType="num">
                                      <p:cBhvr>
                                        <p:cTn id="30" dur="1000" fill="hold"/>
                                        <p:tgtEl>
                                          <p:spTgt spid="6">
                                            <p:graphicEl>
                                              <a:dgm id="{2C047F75-EBA0-4928-853D-A4BE4803BDFD}"/>
                                            </p:graphic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graphicEl>
                                              <a:dgm id="{1E71B63C-8191-4734-8732-CE9EA4169E8D}"/>
                                            </p:graphicEl>
                                          </p:spTgt>
                                        </p:tgtEl>
                                        <p:attrNameLst>
                                          <p:attrName>style.visibility</p:attrName>
                                        </p:attrNameLst>
                                      </p:cBhvr>
                                      <p:to>
                                        <p:strVal val="visible"/>
                                      </p:to>
                                    </p:set>
                                    <p:animEffect transition="in" filter="fade">
                                      <p:cBhvr>
                                        <p:cTn id="35" dur="1000"/>
                                        <p:tgtEl>
                                          <p:spTgt spid="6">
                                            <p:graphicEl>
                                              <a:dgm id="{1E71B63C-8191-4734-8732-CE9EA4169E8D}"/>
                                            </p:graphicEl>
                                          </p:spTgt>
                                        </p:tgtEl>
                                      </p:cBhvr>
                                    </p:animEffect>
                                    <p:anim calcmode="lin" valueType="num">
                                      <p:cBhvr>
                                        <p:cTn id="36" dur="1000" fill="hold"/>
                                        <p:tgtEl>
                                          <p:spTgt spid="6">
                                            <p:graphicEl>
                                              <a:dgm id="{1E71B63C-8191-4734-8732-CE9EA4169E8D}"/>
                                            </p:graphicEl>
                                          </p:spTgt>
                                        </p:tgtEl>
                                        <p:attrNameLst>
                                          <p:attrName>ppt_x</p:attrName>
                                        </p:attrNameLst>
                                      </p:cBhvr>
                                      <p:tavLst>
                                        <p:tav tm="0">
                                          <p:val>
                                            <p:strVal val="#ppt_x"/>
                                          </p:val>
                                        </p:tav>
                                        <p:tav tm="100000">
                                          <p:val>
                                            <p:strVal val="#ppt_x"/>
                                          </p:val>
                                        </p:tav>
                                      </p:tavLst>
                                    </p:anim>
                                    <p:anim calcmode="lin" valueType="num">
                                      <p:cBhvr>
                                        <p:cTn id="37" dur="1000" fill="hold"/>
                                        <p:tgtEl>
                                          <p:spTgt spid="6">
                                            <p:graphicEl>
                                              <a:dgm id="{1E71B63C-8191-4734-8732-CE9EA4169E8D}"/>
                                            </p:graphic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graphicEl>
                                              <a:dgm id="{3021F21E-3B40-4891-8C97-CDC5A9A1C2E1}"/>
                                            </p:graphicEl>
                                          </p:spTgt>
                                        </p:tgtEl>
                                        <p:attrNameLst>
                                          <p:attrName>style.visibility</p:attrName>
                                        </p:attrNameLst>
                                      </p:cBhvr>
                                      <p:to>
                                        <p:strVal val="visible"/>
                                      </p:to>
                                    </p:set>
                                    <p:animEffect transition="in" filter="fade">
                                      <p:cBhvr>
                                        <p:cTn id="42" dur="1000"/>
                                        <p:tgtEl>
                                          <p:spTgt spid="6">
                                            <p:graphicEl>
                                              <a:dgm id="{3021F21E-3B40-4891-8C97-CDC5A9A1C2E1}"/>
                                            </p:graphicEl>
                                          </p:spTgt>
                                        </p:tgtEl>
                                      </p:cBhvr>
                                    </p:animEffect>
                                    <p:anim calcmode="lin" valueType="num">
                                      <p:cBhvr>
                                        <p:cTn id="43" dur="1000" fill="hold"/>
                                        <p:tgtEl>
                                          <p:spTgt spid="6">
                                            <p:graphicEl>
                                              <a:dgm id="{3021F21E-3B40-4891-8C97-CDC5A9A1C2E1}"/>
                                            </p:graphicEl>
                                          </p:spTgt>
                                        </p:tgtEl>
                                        <p:attrNameLst>
                                          <p:attrName>ppt_x</p:attrName>
                                        </p:attrNameLst>
                                      </p:cBhvr>
                                      <p:tavLst>
                                        <p:tav tm="0">
                                          <p:val>
                                            <p:strVal val="#ppt_x"/>
                                          </p:val>
                                        </p:tav>
                                        <p:tav tm="100000">
                                          <p:val>
                                            <p:strVal val="#ppt_x"/>
                                          </p:val>
                                        </p:tav>
                                      </p:tavLst>
                                    </p:anim>
                                    <p:anim calcmode="lin" valueType="num">
                                      <p:cBhvr>
                                        <p:cTn id="44" dur="1000" fill="hold"/>
                                        <p:tgtEl>
                                          <p:spTgt spid="6">
                                            <p:graphicEl>
                                              <a:dgm id="{3021F21E-3B40-4891-8C97-CDC5A9A1C2E1}"/>
                                            </p:graphic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6">
                                            <p:graphicEl>
                                              <a:dgm id="{55DF6FFE-096D-430F-9C8D-ED3930C9259A}"/>
                                            </p:graphicEl>
                                          </p:spTgt>
                                        </p:tgtEl>
                                        <p:attrNameLst>
                                          <p:attrName>style.visibility</p:attrName>
                                        </p:attrNameLst>
                                      </p:cBhvr>
                                      <p:to>
                                        <p:strVal val="visible"/>
                                      </p:to>
                                    </p:set>
                                    <p:animEffect transition="in" filter="fade">
                                      <p:cBhvr>
                                        <p:cTn id="49" dur="1000"/>
                                        <p:tgtEl>
                                          <p:spTgt spid="6">
                                            <p:graphicEl>
                                              <a:dgm id="{55DF6FFE-096D-430F-9C8D-ED3930C9259A}"/>
                                            </p:graphicEl>
                                          </p:spTgt>
                                        </p:tgtEl>
                                      </p:cBhvr>
                                    </p:animEffect>
                                    <p:anim calcmode="lin" valueType="num">
                                      <p:cBhvr>
                                        <p:cTn id="50" dur="1000" fill="hold"/>
                                        <p:tgtEl>
                                          <p:spTgt spid="6">
                                            <p:graphicEl>
                                              <a:dgm id="{55DF6FFE-096D-430F-9C8D-ED3930C9259A}"/>
                                            </p:graphicEl>
                                          </p:spTgt>
                                        </p:tgtEl>
                                        <p:attrNameLst>
                                          <p:attrName>ppt_x</p:attrName>
                                        </p:attrNameLst>
                                      </p:cBhvr>
                                      <p:tavLst>
                                        <p:tav tm="0">
                                          <p:val>
                                            <p:strVal val="#ppt_x"/>
                                          </p:val>
                                        </p:tav>
                                        <p:tav tm="100000">
                                          <p:val>
                                            <p:strVal val="#ppt_x"/>
                                          </p:val>
                                        </p:tav>
                                      </p:tavLst>
                                    </p:anim>
                                    <p:anim calcmode="lin" valueType="num">
                                      <p:cBhvr>
                                        <p:cTn id="51" dur="1000" fill="hold"/>
                                        <p:tgtEl>
                                          <p:spTgt spid="6">
                                            <p:graphicEl>
                                              <a:dgm id="{55DF6FFE-096D-430F-9C8D-ED3930C9259A}"/>
                                            </p:graphic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6">
                                            <p:graphicEl>
                                              <a:dgm id="{2A5C7B2C-E6F5-45E0-8DBC-597C7C92E35A}"/>
                                            </p:graphicEl>
                                          </p:spTgt>
                                        </p:tgtEl>
                                        <p:attrNameLst>
                                          <p:attrName>style.visibility</p:attrName>
                                        </p:attrNameLst>
                                      </p:cBhvr>
                                      <p:to>
                                        <p:strVal val="visible"/>
                                      </p:to>
                                    </p:set>
                                    <p:animEffect transition="in" filter="fade">
                                      <p:cBhvr>
                                        <p:cTn id="56" dur="1000"/>
                                        <p:tgtEl>
                                          <p:spTgt spid="6">
                                            <p:graphicEl>
                                              <a:dgm id="{2A5C7B2C-E6F5-45E0-8DBC-597C7C92E35A}"/>
                                            </p:graphicEl>
                                          </p:spTgt>
                                        </p:tgtEl>
                                      </p:cBhvr>
                                    </p:animEffect>
                                    <p:anim calcmode="lin" valueType="num">
                                      <p:cBhvr>
                                        <p:cTn id="57" dur="1000" fill="hold"/>
                                        <p:tgtEl>
                                          <p:spTgt spid="6">
                                            <p:graphicEl>
                                              <a:dgm id="{2A5C7B2C-E6F5-45E0-8DBC-597C7C92E35A}"/>
                                            </p:graphicEl>
                                          </p:spTgt>
                                        </p:tgtEl>
                                        <p:attrNameLst>
                                          <p:attrName>ppt_x</p:attrName>
                                        </p:attrNameLst>
                                      </p:cBhvr>
                                      <p:tavLst>
                                        <p:tav tm="0">
                                          <p:val>
                                            <p:strVal val="#ppt_x"/>
                                          </p:val>
                                        </p:tav>
                                        <p:tav tm="100000">
                                          <p:val>
                                            <p:strVal val="#ppt_x"/>
                                          </p:val>
                                        </p:tav>
                                      </p:tavLst>
                                    </p:anim>
                                    <p:anim calcmode="lin" valueType="num">
                                      <p:cBhvr>
                                        <p:cTn id="58" dur="1000" fill="hold"/>
                                        <p:tgtEl>
                                          <p:spTgt spid="6">
                                            <p:graphicEl>
                                              <a:dgm id="{2A5C7B2C-E6F5-45E0-8DBC-597C7C92E35A}"/>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6">
                                            <p:graphicEl>
                                              <a:dgm id="{1F00BDBF-E42F-4738-B7D6-E3493231FD89}"/>
                                            </p:graphicEl>
                                          </p:spTgt>
                                        </p:tgtEl>
                                        <p:attrNameLst>
                                          <p:attrName>style.visibility</p:attrName>
                                        </p:attrNameLst>
                                      </p:cBhvr>
                                      <p:to>
                                        <p:strVal val="visible"/>
                                      </p:to>
                                    </p:set>
                                    <p:animEffect transition="in" filter="fade">
                                      <p:cBhvr>
                                        <p:cTn id="63" dur="1000"/>
                                        <p:tgtEl>
                                          <p:spTgt spid="6">
                                            <p:graphicEl>
                                              <a:dgm id="{1F00BDBF-E42F-4738-B7D6-E3493231FD89}"/>
                                            </p:graphicEl>
                                          </p:spTgt>
                                        </p:tgtEl>
                                      </p:cBhvr>
                                    </p:animEffect>
                                    <p:anim calcmode="lin" valueType="num">
                                      <p:cBhvr>
                                        <p:cTn id="64" dur="1000" fill="hold"/>
                                        <p:tgtEl>
                                          <p:spTgt spid="6">
                                            <p:graphicEl>
                                              <a:dgm id="{1F00BDBF-E42F-4738-B7D6-E3493231FD89}"/>
                                            </p:graphicEl>
                                          </p:spTgt>
                                        </p:tgtEl>
                                        <p:attrNameLst>
                                          <p:attrName>ppt_x</p:attrName>
                                        </p:attrNameLst>
                                      </p:cBhvr>
                                      <p:tavLst>
                                        <p:tav tm="0">
                                          <p:val>
                                            <p:strVal val="#ppt_x"/>
                                          </p:val>
                                        </p:tav>
                                        <p:tav tm="100000">
                                          <p:val>
                                            <p:strVal val="#ppt_x"/>
                                          </p:val>
                                        </p:tav>
                                      </p:tavLst>
                                    </p:anim>
                                    <p:anim calcmode="lin" valueType="num">
                                      <p:cBhvr>
                                        <p:cTn id="65" dur="1000" fill="hold"/>
                                        <p:tgtEl>
                                          <p:spTgt spid="6">
                                            <p:graphicEl>
                                              <a:dgm id="{1F00BDBF-E42F-4738-B7D6-E3493231FD89}"/>
                                            </p:graphic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6">
                                            <p:graphicEl>
                                              <a:dgm id="{FB6999EE-A2F2-4941-8BF7-57EED42B0B9E}"/>
                                            </p:graphicEl>
                                          </p:spTgt>
                                        </p:tgtEl>
                                        <p:attrNameLst>
                                          <p:attrName>style.visibility</p:attrName>
                                        </p:attrNameLst>
                                      </p:cBhvr>
                                      <p:to>
                                        <p:strVal val="visible"/>
                                      </p:to>
                                    </p:set>
                                    <p:animEffect transition="in" filter="fade">
                                      <p:cBhvr>
                                        <p:cTn id="70" dur="1000"/>
                                        <p:tgtEl>
                                          <p:spTgt spid="6">
                                            <p:graphicEl>
                                              <a:dgm id="{FB6999EE-A2F2-4941-8BF7-57EED42B0B9E}"/>
                                            </p:graphicEl>
                                          </p:spTgt>
                                        </p:tgtEl>
                                      </p:cBhvr>
                                    </p:animEffect>
                                    <p:anim calcmode="lin" valueType="num">
                                      <p:cBhvr>
                                        <p:cTn id="71" dur="1000" fill="hold"/>
                                        <p:tgtEl>
                                          <p:spTgt spid="6">
                                            <p:graphicEl>
                                              <a:dgm id="{FB6999EE-A2F2-4941-8BF7-57EED42B0B9E}"/>
                                            </p:graphicEl>
                                          </p:spTgt>
                                        </p:tgtEl>
                                        <p:attrNameLst>
                                          <p:attrName>ppt_x</p:attrName>
                                        </p:attrNameLst>
                                      </p:cBhvr>
                                      <p:tavLst>
                                        <p:tav tm="0">
                                          <p:val>
                                            <p:strVal val="#ppt_x"/>
                                          </p:val>
                                        </p:tav>
                                        <p:tav tm="100000">
                                          <p:val>
                                            <p:strVal val="#ppt_x"/>
                                          </p:val>
                                        </p:tav>
                                      </p:tavLst>
                                    </p:anim>
                                    <p:anim calcmode="lin" valueType="num">
                                      <p:cBhvr>
                                        <p:cTn id="72" dur="1000" fill="hold"/>
                                        <p:tgtEl>
                                          <p:spTgt spid="6">
                                            <p:graphicEl>
                                              <a:dgm id="{FB6999EE-A2F2-4941-8BF7-57EED42B0B9E}"/>
                                            </p:graphic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6">
                                            <p:graphicEl>
                                              <a:dgm id="{528FD66A-1DC3-4F65-953F-4489E354DBF6}"/>
                                            </p:graphicEl>
                                          </p:spTgt>
                                        </p:tgtEl>
                                        <p:attrNameLst>
                                          <p:attrName>style.visibility</p:attrName>
                                        </p:attrNameLst>
                                      </p:cBhvr>
                                      <p:to>
                                        <p:strVal val="visible"/>
                                      </p:to>
                                    </p:set>
                                    <p:animEffect transition="in" filter="fade">
                                      <p:cBhvr>
                                        <p:cTn id="77" dur="1000"/>
                                        <p:tgtEl>
                                          <p:spTgt spid="6">
                                            <p:graphicEl>
                                              <a:dgm id="{528FD66A-1DC3-4F65-953F-4489E354DBF6}"/>
                                            </p:graphicEl>
                                          </p:spTgt>
                                        </p:tgtEl>
                                      </p:cBhvr>
                                    </p:animEffect>
                                    <p:anim calcmode="lin" valueType="num">
                                      <p:cBhvr>
                                        <p:cTn id="78" dur="1000" fill="hold"/>
                                        <p:tgtEl>
                                          <p:spTgt spid="6">
                                            <p:graphicEl>
                                              <a:dgm id="{528FD66A-1DC3-4F65-953F-4489E354DBF6}"/>
                                            </p:graphicEl>
                                          </p:spTgt>
                                        </p:tgtEl>
                                        <p:attrNameLst>
                                          <p:attrName>ppt_x</p:attrName>
                                        </p:attrNameLst>
                                      </p:cBhvr>
                                      <p:tavLst>
                                        <p:tav tm="0">
                                          <p:val>
                                            <p:strVal val="#ppt_x"/>
                                          </p:val>
                                        </p:tav>
                                        <p:tav tm="100000">
                                          <p:val>
                                            <p:strVal val="#ppt_x"/>
                                          </p:val>
                                        </p:tav>
                                      </p:tavLst>
                                    </p:anim>
                                    <p:anim calcmode="lin" valueType="num">
                                      <p:cBhvr>
                                        <p:cTn id="79" dur="1000" fill="hold"/>
                                        <p:tgtEl>
                                          <p:spTgt spid="6">
                                            <p:graphicEl>
                                              <a:dgm id="{528FD66A-1DC3-4F65-953F-4489E354DBF6}"/>
                                            </p:graphic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6">
                                            <p:graphicEl>
                                              <a:dgm id="{4A3BD879-B4F6-406E-A974-F46268BED16E}"/>
                                            </p:graphicEl>
                                          </p:spTgt>
                                        </p:tgtEl>
                                        <p:attrNameLst>
                                          <p:attrName>style.visibility</p:attrName>
                                        </p:attrNameLst>
                                      </p:cBhvr>
                                      <p:to>
                                        <p:strVal val="visible"/>
                                      </p:to>
                                    </p:set>
                                    <p:animEffect transition="in" filter="fade">
                                      <p:cBhvr>
                                        <p:cTn id="84" dur="1000"/>
                                        <p:tgtEl>
                                          <p:spTgt spid="6">
                                            <p:graphicEl>
                                              <a:dgm id="{4A3BD879-B4F6-406E-A974-F46268BED16E}"/>
                                            </p:graphicEl>
                                          </p:spTgt>
                                        </p:tgtEl>
                                      </p:cBhvr>
                                    </p:animEffect>
                                    <p:anim calcmode="lin" valueType="num">
                                      <p:cBhvr>
                                        <p:cTn id="85" dur="1000" fill="hold"/>
                                        <p:tgtEl>
                                          <p:spTgt spid="6">
                                            <p:graphicEl>
                                              <a:dgm id="{4A3BD879-B4F6-406E-A974-F46268BED16E}"/>
                                            </p:graphicEl>
                                          </p:spTgt>
                                        </p:tgtEl>
                                        <p:attrNameLst>
                                          <p:attrName>ppt_x</p:attrName>
                                        </p:attrNameLst>
                                      </p:cBhvr>
                                      <p:tavLst>
                                        <p:tav tm="0">
                                          <p:val>
                                            <p:strVal val="#ppt_x"/>
                                          </p:val>
                                        </p:tav>
                                        <p:tav tm="100000">
                                          <p:val>
                                            <p:strVal val="#ppt_x"/>
                                          </p:val>
                                        </p:tav>
                                      </p:tavLst>
                                    </p:anim>
                                    <p:anim calcmode="lin" valueType="num">
                                      <p:cBhvr>
                                        <p:cTn id="86" dur="1000" fill="hold"/>
                                        <p:tgtEl>
                                          <p:spTgt spid="6">
                                            <p:graphicEl>
                                              <a:dgm id="{4A3BD879-B4F6-406E-A974-F46268BED16E}"/>
                                            </p:graphic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6">
                                            <p:graphicEl>
                                              <a:dgm id="{FF0102EE-6C6E-4529-B7B3-54C36A458D1B}"/>
                                            </p:graphicEl>
                                          </p:spTgt>
                                        </p:tgtEl>
                                        <p:attrNameLst>
                                          <p:attrName>style.visibility</p:attrName>
                                        </p:attrNameLst>
                                      </p:cBhvr>
                                      <p:to>
                                        <p:strVal val="visible"/>
                                      </p:to>
                                    </p:set>
                                    <p:animEffect transition="in" filter="fade">
                                      <p:cBhvr>
                                        <p:cTn id="91" dur="1000"/>
                                        <p:tgtEl>
                                          <p:spTgt spid="6">
                                            <p:graphicEl>
                                              <a:dgm id="{FF0102EE-6C6E-4529-B7B3-54C36A458D1B}"/>
                                            </p:graphicEl>
                                          </p:spTgt>
                                        </p:tgtEl>
                                      </p:cBhvr>
                                    </p:animEffect>
                                    <p:anim calcmode="lin" valueType="num">
                                      <p:cBhvr>
                                        <p:cTn id="92" dur="1000" fill="hold"/>
                                        <p:tgtEl>
                                          <p:spTgt spid="6">
                                            <p:graphicEl>
                                              <a:dgm id="{FF0102EE-6C6E-4529-B7B3-54C36A458D1B}"/>
                                            </p:graphicEl>
                                          </p:spTgt>
                                        </p:tgtEl>
                                        <p:attrNameLst>
                                          <p:attrName>ppt_x</p:attrName>
                                        </p:attrNameLst>
                                      </p:cBhvr>
                                      <p:tavLst>
                                        <p:tav tm="0">
                                          <p:val>
                                            <p:strVal val="#ppt_x"/>
                                          </p:val>
                                        </p:tav>
                                        <p:tav tm="100000">
                                          <p:val>
                                            <p:strVal val="#ppt_x"/>
                                          </p:val>
                                        </p:tav>
                                      </p:tavLst>
                                    </p:anim>
                                    <p:anim calcmode="lin" valueType="num">
                                      <p:cBhvr>
                                        <p:cTn id="93" dur="1000" fill="hold"/>
                                        <p:tgtEl>
                                          <p:spTgt spid="6">
                                            <p:graphicEl>
                                              <a:dgm id="{FF0102EE-6C6E-4529-B7B3-54C36A458D1B}"/>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Security Center (preview)</a:t>
            </a:r>
            <a:endParaRPr lang="en-US" sz="6600" baseline="500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16250048"/>
              </p:ext>
            </p:extLst>
          </p:nvPr>
        </p:nvGraphicFramePr>
        <p:xfrm>
          <a:off x="268288" y="1398397"/>
          <a:ext cx="6986667" cy="49040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15165" y="1398397"/>
            <a:ext cx="4095626" cy="2745149"/>
          </a:xfrm>
          <a:prstGeom prst="rect">
            <a:avLst/>
          </a:prstGeom>
        </p:spPr>
      </p:pic>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15165" y="4277231"/>
            <a:ext cx="4098844" cy="2355379"/>
          </a:xfrm>
          <a:prstGeom prst="rect">
            <a:avLst/>
          </a:prstGeom>
        </p:spPr>
      </p:pic>
    </p:spTree>
    <p:extLst>
      <p:ext uri="{BB962C8B-B14F-4D97-AF65-F5344CB8AC3E}">
        <p14:creationId xmlns:p14="http://schemas.microsoft.com/office/powerpoint/2010/main" val="213641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graphicEl>
                                              <a:dgm id="{C70FDB27-D2A1-4D6B-A67A-EF5688CA75D6}"/>
                                            </p:graphicEl>
                                          </p:spTgt>
                                        </p:tgtEl>
                                        <p:attrNameLst>
                                          <p:attrName>style.visibility</p:attrName>
                                        </p:attrNameLst>
                                      </p:cBhvr>
                                      <p:to>
                                        <p:strVal val="visible"/>
                                      </p:to>
                                    </p:set>
                                    <p:animEffect transition="in" filter="fade">
                                      <p:cBhvr>
                                        <p:cTn id="7" dur="1000"/>
                                        <p:tgtEl>
                                          <p:spTgt spid="6">
                                            <p:graphicEl>
                                              <a:dgm id="{C70FDB27-D2A1-4D6B-A67A-EF5688CA75D6}"/>
                                            </p:graphicEl>
                                          </p:spTgt>
                                        </p:tgtEl>
                                      </p:cBhvr>
                                    </p:animEffect>
                                    <p:anim calcmode="lin" valueType="num">
                                      <p:cBhvr>
                                        <p:cTn id="8" dur="1000" fill="hold"/>
                                        <p:tgtEl>
                                          <p:spTgt spid="6">
                                            <p:graphicEl>
                                              <a:dgm id="{C70FDB27-D2A1-4D6B-A67A-EF5688CA75D6}"/>
                                            </p:graphicEl>
                                          </p:spTgt>
                                        </p:tgtEl>
                                        <p:attrNameLst>
                                          <p:attrName>ppt_x</p:attrName>
                                        </p:attrNameLst>
                                      </p:cBhvr>
                                      <p:tavLst>
                                        <p:tav tm="0">
                                          <p:val>
                                            <p:strVal val="#ppt_x"/>
                                          </p:val>
                                        </p:tav>
                                        <p:tav tm="100000">
                                          <p:val>
                                            <p:strVal val="#ppt_x"/>
                                          </p:val>
                                        </p:tav>
                                      </p:tavLst>
                                    </p:anim>
                                    <p:anim calcmode="lin" valueType="num">
                                      <p:cBhvr>
                                        <p:cTn id="9" dur="1000" fill="hold"/>
                                        <p:tgtEl>
                                          <p:spTgt spid="6">
                                            <p:graphicEl>
                                              <a:dgm id="{C70FDB27-D2A1-4D6B-A67A-EF5688CA75D6}"/>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graphicEl>
                                              <a:dgm id="{906C6E68-6662-4321-899D-09D96AF49A95}"/>
                                            </p:graphicEl>
                                          </p:spTgt>
                                        </p:tgtEl>
                                        <p:attrNameLst>
                                          <p:attrName>style.visibility</p:attrName>
                                        </p:attrNameLst>
                                      </p:cBhvr>
                                      <p:to>
                                        <p:strVal val="visible"/>
                                      </p:to>
                                    </p:set>
                                    <p:animEffect transition="in" filter="fade">
                                      <p:cBhvr>
                                        <p:cTn id="14" dur="1000"/>
                                        <p:tgtEl>
                                          <p:spTgt spid="6">
                                            <p:graphicEl>
                                              <a:dgm id="{906C6E68-6662-4321-899D-09D96AF49A95}"/>
                                            </p:graphicEl>
                                          </p:spTgt>
                                        </p:tgtEl>
                                      </p:cBhvr>
                                    </p:animEffect>
                                    <p:anim calcmode="lin" valueType="num">
                                      <p:cBhvr>
                                        <p:cTn id="15" dur="1000" fill="hold"/>
                                        <p:tgtEl>
                                          <p:spTgt spid="6">
                                            <p:graphicEl>
                                              <a:dgm id="{906C6E68-6662-4321-899D-09D96AF49A95}"/>
                                            </p:graphicEl>
                                          </p:spTgt>
                                        </p:tgtEl>
                                        <p:attrNameLst>
                                          <p:attrName>ppt_x</p:attrName>
                                        </p:attrNameLst>
                                      </p:cBhvr>
                                      <p:tavLst>
                                        <p:tav tm="0">
                                          <p:val>
                                            <p:strVal val="#ppt_x"/>
                                          </p:val>
                                        </p:tav>
                                        <p:tav tm="100000">
                                          <p:val>
                                            <p:strVal val="#ppt_x"/>
                                          </p:val>
                                        </p:tav>
                                      </p:tavLst>
                                    </p:anim>
                                    <p:anim calcmode="lin" valueType="num">
                                      <p:cBhvr>
                                        <p:cTn id="16" dur="1000" fill="hold"/>
                                        <p:tgtEl>
                                          <p:spTgt spid="6">
                                            <p:graphicEl>
                                              <a:dgm id="{906C6E68-6662-4321-899D-09D96AF49A95}"/>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graphicEl>
                                              <a:dgm id="{BEC3C5F6-AD5D-45D5-8CAB-C9EC3FEA5958}"/>
                                            </p:graphicEl>
                                          </p:spTgt>
                                        </p:tgtEl>
                                        <p:attrNameLst>
                                          <p:attrName>style.visibility</p:attrName>
                                        </p:attrNameLst>
                                      </p:cBhvr>
                                      <p:to>
                                        <p:strVal val="visible"/>
                                      </p:to>
                                    </p:set>
                                    <p:animEffect transition="in" filter="fade">
                                      <p:cBhvr>
                                        <p:cTn id="21" dur="1000"/>
                                        <p:tgtEl>
                                          <p:spTgt spid="6">
                                            <p:graphicEl>
                                              <a:dgm id="{BEC3C5F6-AD5D-45D5-8CAB-C9EC3FEA5958}"/>
                                            </p:graphicEl>
                                          </p:spTgt>
                                        </p:tgtEl>
                                      </p:cBhvr>
                                    </p:animEffect>
                                    <p:anim calcmode="lin" valueType="num">
                                      <p:cBhvr>
                                        <p:cTn id="22" dur="1000" fill="hold"/>
                                        <p:tgtEl>
                                          <p:spTgt spid="6">
                                            <p:graphicEl>
                                              <a:dgm id="{BEC3C5F6-AD5D-45D5-8CAB-C9EC3FEA5958}"/>
                                            </p:graphicEl>
                                          </p:spTgt>
                                        </p:tgtEl>
                                        <p:attrNameLst>
                                          <p:attrName>ppt_x</p:attrName>
                                        </p:attrNameLst>
                                      </p:cBhvr>
                                      <p:tavLst>
                                        <p:tav tm="0">
                                          <p:val>
                                            <p:strVal val="#ppt_x"/>
                                          </p:val>
                                        </p:tav>
                                        <p:tav tm="100000">
                                          <p:val>
                                            <p:strVal val="#ppt_x"/>
                                          </p:val>
                                        </p:tav>
                                      </p:tavLst>
                                    </p:anim>
                                    <p:anim calcmode="lin" valueType="num">
                                      <p:cBhvr>
                                        <p:cTn id="23" dur="1000" fill="hold"/>
                                        <p:tgtEl>
                                          <p:spTgt spid="6">
                                            <p:graphicEl>
                                              <a:dgm id="{BEC3C5F6-AD5D-45D5-8CAB-C9EC3FEA5958}"/>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graphicEl>
                                              <a:dgm id="{5D83A6CD-D3B5-4F21-B7DC-C7E325BD6175}"/>
                                            </p:graphicEl>
                                          </p:spTgt>
                                        </p:tgtEl>
                                        <p:attrNameLst>
                                          <p:attrName>style.visibility</p:attrName>
                                        </p:attrNameLst>
                                      </p:cBhvr>
                                      <p:to>
                                        <p:strVal val="visible"/>
                                      </p:to>
                                    </p:set>
                                    <p:animEffect transition="in" filter="fade">
                                      <p:cBhvr>
                                        <p:cTn id="28" dur="1000"/>
                                        <p:tgtEl>
                                          <p:spTgt spid="6">
                                            <p:graphicEl>
                                              <a:dgm id="{5D83A6CD-D3B5-4F21-B7DC-C7E325BD6175}"/>
                                            </p:graphicEl>
                                          </p:spTgt>
                                        </p:tgtEl>
                                      </p:cBhvr>
                                    </p:animEffect>
                                    <p:anim calcmode="lin" valueType="num">
                                      <p:cBhvr>
                                        <p:cTn id="29" dur="1000" fill="hold"/>
                                        <p:tgtEl>
                                          <p:spTgt spid="6">
                                            <p:graphicEl>
                                              <a:dgm id="{5D83A6CD-D3B5-4F21-B7DC-C7E325BD6175}"/>
                                            </p:graphicEl>
                                          </p:spTgt>
                                        </p:tgtEl>
                                        <p:attrNameLst>
                                          <p:attrName>ppt_x</p:attrName>
                                        </p:attrNameLst>
                                      </p:cBhvr>
                                      <p:tavLst>
                                        <p:tav tm="0">
                                          <p:val>
                                            <p:strVal val="#ppt_x"/>
                                          </p:val>
                                        </p:tav>
                                        <p:tav tm="100000">
                                          <p:val>
                                            <p:strVal val="#ppt_x"/>
                                          </p:val>
                                        </p:tav>
                                      </p:tavLst>
                                    </p:anim>
                                    <p:anim calcmode="lin" valueType="num">
                                      <p:cBhvr>
                                        <p:cTn id="30" dur="1000" fill="hold"/>
                                        <p:tgtEl>
                                          <p:spTgt spid="6">
                                            <p:graphicEl>
                                              <a:dgm id="{5D83A6CD-D3B5-4F21-B7DC-C7E325BD6175}"/>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Mistakes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21358054"/>
              </p:ext>
            </p:extLst>
          </p:nvPr>
        </p:nvGraphicFramePr>
        <p:xfrm>
          <a:off x="1203325" y="2011363"/>
          <a:ext cx="9783763" cy="4206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235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301508FB-39BA-4F95-B768-91A75F649932}"/>
                                            </p:graphicEl>
                                          </p:spTgt>
                                        </p:tgtEl>
                                        <p:attrNameLst>
                                          <p:attrName>style.visibility</p:attrName>
                                        </p:attrNameLst>
                                      </p:cBhvr>
                                      <p:to>
                                        <p:strVal val="visible"/>
                                      </p:to>
                                    </p:set>
                                    <p:animEffect transition="in" filter="fade">
                                      <p:cBhvr>
                                        <p:cTn id="7" dur="1000"/>
                                        <p:tgtEl>
                                          <p:spTgt spid="4">
                                            <p:graphicEl>
                                              <a:dgm id="{301508FB-39BA-4F95-B768-91A75F649932}"/>
                                            </p:graphicEl>
                                          </p:spTgt>
                                        </p:tgtEl>
                                      </p:cBhvr>
                                    </p:animEffect>
                                    <p:anim calcmode="lin" valueType="num">
                                      <p:cBhvr>
                                        <p:cTn id="8" dur="1000" fill="hold"/>
                                        <p:tgtEl>
                                          <p:spTgt spid="4">
                                            <p:graphicEl>
                                              <a:dgm id="{301508FB-39BA-4F95-B768-91A75F649932}"/>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301508FB-39BA-4F95-B768-91A75F649932}"/>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graphicEl>
                                              <a:dgm id="{304C411F-7B12-4F68-B102-C9208188EC90}"/>
                                            </p:graphicEl>
                                          </p:spTgt>
                                        </p:tgtEl>
                                        <p:attrNameLst>
                                          <p:attrName>style.visibility</p:attrName>
                                        </p:attrNameLst>
                                      </p:cBhvr>
                                      <p:to>
                                        <p:strVal val="visible"/>
                                      </p:to>
                                    </p:set>
                                    <p:animEffect transition="in" filter="fade">
                                      <p:cBhvr>
                                        <p:cTn id="14" dur="1000"/>
                                        <p:tgtEl>
                                          <p:spTgt spid="4">
                                            <p:graphicEl>
                                              <a:dgm id="{304C411F-7B12-4F68-B102-C9208188EC90}"/>
                                            </p:graphicEl>
                                          </p:spTgt>
                                        </p:tgtEl>
                                      </p:cBhvr>
                                    </p:animEffect>
                                    <p:anim calcmode="lin" valueType="num">
                                      <p:cBhvr>
                                        <p:cTn id="15" dur="1000" fill="hold"/>
                                        <p:tgtEl>
                                          <p:spTgt spid="4">
                                            <p:graphicEl>
                                              <a:dgm id="{304C411F-7B12-4F68-B102-C9208188EC90}"/>
                                            </p:graphicEl>
                                          </p:spTgt>
                                        </p:tgtEl>
                                        <p:attrNameLst>
                                          <p:attrName>ppt_x</p:attrName>
                                        </p:attrNameLst>
                                      </p:cBhvr>
                                      <p:tavLst>
                                        <p:tav tm="0">
                                          <p:val>
                                            <p:strVal val="#ppt_x"/>
                                          </p:val>
                                        </p:tav>
                                        <p:tav tm="100000">
                                          <p:val>
                                            <p:strVal val="#ppt_x"/>
                                          </p:val>
                                        </p:tav>
                                      </p:tavLst>
                                    </p:anim>
                                    <p:anim calcmode="lin" valueType="num">
                                      <p:cBhvr>
                                        <p:cTn id="16" dur="1000" fill="hold"/>
                                        <p:tgtEl>
                                          <p:spTgt spid="4">
                                            <p:graphicEl>
                                              <a:dgm id="{304C411F-7B12-4F68-B102-C9208188EC90}"/>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graphicEl>
                                              <a:dgm id="{C2F22FA3-4963-4280-8C39-FA1497FCBBD2}"/>
                                            </p:graphicEl>
                                          </p:spTgt>
                                        </p:tgtEl>
                                        <p:attrNameLst>
                                          <p:attrName>style.visibility</p:attrName>
                                        </p:attrNameLst>
                                      </p:cBhvr>
                                      <p:to>
                                        <p:strVal val="visible"/>
                                      </p:to>
                                    </p:set>
                                    <p:animEffect transition="in" filter="fade">
                                      <p:cBhvr>
                                        <p:cTn id="21" dur="1000"/>
                                        <p:tgtEl>
                                          <p:spTgt spid="4">
                                            <p:graphicEl>
                                              <a:dgm id="{C2F22FA3-4963-4280-8C39-FA1497FCBBD2}"/>
                                            </p:graphicEl>
                                          </p:spTgt>
                                        </p:tgtEl>
                                      </p:cBhvr>
                                    </p:animEffect>
                                    <p:anim calcmode="lin" valueType="num">
                                      <p:cBhvr>
                                        <p:cTn id="22" dur="1000" fill="hold"/>
                                        <p:tgtEl>
                                          <p:spTgt spid="4">
                                            <p:graphicEl>
                                              <a:dgm id="{C2F22FA3-4963-4280-8C39-FA1497FCBBD2}"/>
                                            </p:graphicEl>
                                          </p:spTgt>
                                        </p:tgtEl>
                                        <p:attrNameLst>
                                          <p:attrName>ppt_x</p:attrName>
                                        </p:attrNameLst>
                                      </p:cBhvr>
                                      <p:tavLst>
                                        <p:tav tm="0">
                                          <p:val>
                                            <p:strVal val="#ppt_x"/>
                                          </p:val>
                                        </p:tav>
                                        <p:tav tm="100000">
                                          <p:val>
                                            <p:strVal val="#ppt_x"/>
                                          </p:val>
                                        </p:tav>
                                      </p:tavLst>
                                    </p:anim>
                                    <p:anim calcmode="lin" valueType="num">
                                      <p:cBhvr>
                                        <p:cTn id="23" dur="1000" fill="hold"/>
                                        <p:tgtEl>
                                          <p:spTgt spid="4">
                                            <p:graphicEl>
                                              <a:dgm id="{C2F22FA3-4963-4280-8C39-FA1497FCBBD2}"/>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graphicEl>
                                              <a:dgm id="{4EDE5B3F-AF90-43FE-8C0E-A31E19AB19BA}"/>
                                            </p:graphicEl>
                                          </p:spTgt>
                                        </p:tgtEl>
                                        <p:attrNameLst>
                                          <p:attrName>style.visibility</p:attrName>
                                        </p:attrNameLst>
                                      </p:cBhvr>
                                      <p:to>
                                        <p:strVal val="visible"/>
                                      </p:to>
                                    </p:set>
                                    <p:animEffect transition="in" filter="fade">
                                      <p:cBhvr>
                                        <p:cTn id="28" dur="1000"/>
                                        <p:tgtEl>
                                          <p:spTgt spid="4">
                                            <p:graphicEl>
                                              <a:dgm id="{4EDE5B3F-AF90-43FE-8C0E-A31E19AB19BA}"/>
                                            </p:graphicEl>
                                          </p:spTgt>
                                        </p:tgtEl>
                                      </p:cBhvr>
                                    </p:animEffect>
                                    <p:anim calcmode="lin" valueType="num">
                                      <p:cBhvr>
                                        <p:cTn id="29" dur="1000" fill="hold"/>
                                        <p:tgtEl>
                                          <p:spTgt spid="4">
                                            <p:graphicEl>
                                              <a:dgm id="{4EDE5B3F-AF90-43FE-8C0E-A31E19AB19BA}"/>
                                            </p:graphicEl>
                                          </p:spTgt>
                                        </p:tgtEl>
                                        <p:attrNameLst>
                                          <p:attrName>ppt_x</p:attrName>
                                        </p:attrNameLst>
                                      </p:cBhvr>
                                      <p:tavLst>
                                        <p:tav tm="0">
                                          <p:val>
                                            <p:strVal val="#ppt_x"/>
                                          </p:val>
                                        </p:tav>
                                        <p:tav tm="100000">
                                          <p:val>
                                            <p:strVal val="#ppt_x"/>
                                          </p:val>
                                        </p:tav>
                                      </p:tavLst>
                                    </p:anim>
                                    <p:anim calcmode="lin" valueType="num">
                                      <p:cBhvr>
                                        <p:cTn id="30" dur="1000" fill="hold"/>
                                        <p:tgtEl>
                                          <p:spTgt spid="4">
                                            <p:graphicEl>
                                              <a:dgm id="{4EDE5B3F-AF90-43FE-8C0E-A31E19AB19BA}"/>
                                            </p:graphic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graphicEl>
                                              <a:dgm id="{C62BCB2C-5AF2-48E9-B0C3-5903D883DCC2}"/>
                                            </p:graphicEl>
                                          </p:spTgt>
                                        </p:tgtEl>
                                        <p:attrNameLst>
                                          <p:attrName>style.visibility</p:attrName>
                                        </p:attrNameLst>
                                      </p:cBhvr>
                                      <p:to>
                                        <p:strVal val="visible"/>
                                      </p:to>
                                    </p:set>
                                    <p:animEffect transition="in" filter="fade">
                                      <p:cBhvr>
                                        <p:cTn id="35" dur="1000"/>
                                        <p:tgtEl>
                                          <p:spTgt spid="4">
                                            <p:graphicEl>
                                              <a:dgm id="{C62BCB2C-5AF2-48E9-B0C3-5903D883DCC2}"/>
                                            </p:graphicEl>
                                          </p:spTgt>
                                        </p:tgtEl>
                                      </p:cBhvr>
                                    </p:animEffect>
                                    <p:anim calcmode="lin" valueType="num">
                                      <p:cBhvr>
                                        <p:cTn id="36" dur="1000" fill="hold"/>
                                        <p:tgtEl>
                                          <p:spTgt spid="4">
                                            <p:graphicEl>
                                              <a:dgm id="{C62BCB2C-5AF2-48E9-B0C3-5903D883DCC2}"/>
                                            </p:graphicEl>
                                          </p:spTgt>
                                        </p:tgtEl>
                                        <p:attrNameLst>
                                          <p:attrName>ppt_x</p:attrName>
                                        </p:attrNameLst>
                                      </p:cBhvr>
                                      <p:tavLst>
                                        <p:tav tm="0">
                                          <p:val>
                                            <p:strVal val="#ppt_x"/>
                                          </p:val>
                                        </p:tav>
                                        <p:tav tm="100000">
                                          <p:val>
                                            <p:strVal val="#ppt_x"/>
                                          </p:val>
                                        </p:tav>
                                      </p:tavLst>
                                    </p:anim>
                                    <p:anim calcmode="lin" valueType="num">
                                      <p:cBhvr>
                                        <p:cTn id="37" dur="1000" fill="hold"/>
                                        <p:tgtEl>
                                          <p:spTgt spid="4">
                                            <p:graphicEl>
                                              <a:dgm id="{C62BCB2C-5AF2-48E9-B0C3-5903D883DCC2}"/>
                                            </p:graphic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graphicEl>
                                              <a:dgm id="{9E3CC6B2-E8FC-467F-B905-1762DFD8E61B}"/>
                                            </p:graphicEl>
                                          </p:spTgt>
                                        </p:tgtEl>
                                        <p:attrNameLst>
                                          <p:attrName>style.visibility</p:attrName>
                                        </p:attrNameLst>
                                      </p:cBhvr>
                                      <p:to>
                                        <p:strVal val="visible"/>
                                      </p:to>
                                    </p:set>
                                    <p:animEffect transition="in" filter="fade">
                                      <p:cBhvr>
                                        <p:cTn id="42" dur="1000"/>
                                        <p:tgtEl>
                                          <p:spTgt spid="4">
                                            <p:graphicEl>
                                              <a:dgm id="{9E3CC6B2-E8FC-467F-B905-1762DFD8E61B}"/>
                                            </p:graphicEl>
                                          </p:spTgt>
                                        </p:tgtEl>
                                      </p:cBhvr>
                                    </p:animEffect>
                                    <p:anim calcmode="lin" valueType="num">
                                      <p:cBhvr>
                                        <p:cTn id="43" dur="1000" fill="hold"/>
                                        <p:tgtEl>
                                          <p:spTgt spid="4">
                                            <p:graphicEl>
                                              <a:dgm id="{9E3CC6B2-E8FC-467F-B905-1762DFD8E61B}"/>
                                            </p:graphicEl>
                                          </p:spTgt>
                                        </p:tgtEl>
                                        <p:attrNameLst>
                                          <p:attrName>ppt_x</p:attrName>
                                        </p:attrNameLst>
                                      </p:cBhvr>
                                      <p:tavLst>
                                        <p:tav tm="0">
                                          <p:val>
                                            <p:strVal val="#ppt_x"/>
                                          </p:val>
                                        </p:tav>
                                        <p:tav tm="100000">
                                          <p:val>
                                            <p:strVal val="#ppt_x"/>
                                          </p:val>
                                        </p:tav>
                                      </p:tavLst>
                                    </p:anim>
                                    <p:anim calcmode="lin" valueType="num">
                                      <p:cBhvr>
                                        <p:cTn id="44" dur="1000" fill="hold"/>
                                        <p:tgtEl>
                                          <p:spTgt spid="4">
                                            <p:graphicEl>
                                              <a:dgm id="{9E3CC6B2-E8FC-467F-B905-1762DFD8E61B}"/>
                                            </p:graphic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graphicEl>
                                              <a:dgm id="{9E28F9B5-0215-4D5C-8FBF-41E1C25D4958}"/>
                                            </p:graphicEl>
                                          </p:spTgt>
                                        </p:tgtEl>
                                        <p:attrNameLst>
                                          <p:attrName>style.visibility</p:attrName>
                                        </p:attrNameLst>
                                      </p:cBhvr>
                                      <p:to>
                                        <p:strVal val="visible"/>
                                      </p:to>
                                    </p:set>
                                    <p:animEffect transition="in" filter="fade">
                                      <p:cBhvr>
                                        <p:cTn id="49" dur="1000"/>
                                        <p:tgtEl>
                                          <p:spTgt spid="4">
                                            <p:graphicEl>
                                              <a:dgm id="{9E28F9B5-0215-4D5C-8FBF-41E1C25D4958}"/>
                                            </p:graphicEl>
                                          </p:spTgt>
                                        </p:tgtEl>
                                      </p:cBhvr>
                                    </p:animEffect>
                                    <p:anim calcmode="lin" valueType="num">
                                      <p:cBhvr>
                                        <p:cTn id="50" dur="1000" fill="hold"/>
                                        <p:tgtEl>
                                          <p:spTgt spid="4">
                                            <p:graphicEl>
                                              <a:dgm id="{9E28F9B5-0215-4D5C-8FBF-41E1C25D4958}"/>
                                            </p:graphicEl>
                                          </p:spTgt>
                                        </p:tgtEl>
                                        <p:attrNameLst>
                                          <p:attrName>ppt_x</p:attrName>
                                        </p:attrNameLst>
                                      </p:cBhvr>
                                      <p:tavLst>
                                        <p:tav tm="0">
                                          <p:val>
                                            <p:strVal val="#ppt_x"/>
                                          </p:val>
                                        </p:tav>
                                        <p:tav tm="100000">
                                          <p:val>
                                            <p:strVal val="#ppt_x"/>
                                          </p:val>
                                        </p:tav>
                                      </p:tavLst>
                                    </p:anim>
                                    <p:anim calcmode="lin" valueType="num">
                                      <p:cBhvr>
                                        <p:cTn id="51" dur="1000" fill="hold"/>
                                        <p:tgtEl>
                                          <p:spTgt spid="4">
                                            <p:graphicEl>
                                              <a:dgm id="{9E28F9B5-0215-4D5C-8FBF-41E1C25D4958}"/>
                                            </p:graphic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graphicEl>
                                              <a:dgm id="{5389FE36-B7A9-475C-B24F-C834CF2AFEAE}"/>
                                            </p:graphicEl>
                                          </p:spTgt>
                                        </p:tgtEl>
                                        <p:attrNameLst>
                                          <p:attrName>style.visibility</p:attrName>
                                        </p:attrNameLst>
                                      </p:cBhvr>
                                      <p:to>
                                        <p:strVal val="visible"/>
                                      </p:to>
                                    </p:set>
                                    <p:animEffect transition="in" filter="fade">
                                      <p:cBhvr>
                                        <p:cTn id="56" dur="1000"/>
                                        <p:tgtEl>
                                          <p:spTgt spid="4">
                                            <p:graphicEl>
                                              <a:dgm id="{5389FE36-B7A9-475C-B24F-C834CF2AFEAE}"/>
                                            </p:graphicEl>
                                          </p:spTgt>
                                        </p:tgtEl>
                                      </p:cBhvr>
                                    </p:animEffect>
                                    <p:anim calcmode="lin" valueType="num">
                                      <p:cBhvr>
                                        <p:cTn id="57" dur="1000" fill="hold"/>
                                        <p:tgtEl>
                                          <p:spTgt spid="4">
                                            <p:graphicEl>
                                              <a:dgm id="{5389FE36-B7A9-475C-B24F-C834CF2AFEAE}"/>
                                            </p:graphicEl>
                                          </p:spTgt>
                                        </p:tgtEl>
                                        <p:attrNameLst>
                                          <p:attrName>ppt_x</p:attrName>
                                        </p:attrNameLst>
                                      </p:cBhvr>
                                      <p:tavLst>
                                        <p:tav tm="0">
                                          <p:val>
                                            <p:strVal val="#ppt_x"/>
                                          </p:val>
                                        </p:tav>
                                        <p:tav tm="100000">
                                          <p:val>
                                            <p:strVal val="#ppt_x"/>
                                          </p:val>
                                        </p:tav>
                                      </p:tavLst>
                                    </p:anim>
                                    <p:anim calcmode="lin" valueType="num">
                                      <p:cBhvr>
                                        <p:cTn id="58" dur="1000" fill="hold"/>
                                        <p:tgtEl>
                                          <p:spTgt spid="4">
                                            <p:graphicEl>
                                              <a:dgm id="{5389FE36-B7A9-475C-B24F-C834CF2AFEAE}"/>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
                                            <p:graphicEl>
                                              <a:dgm id="{3479D815-28C2-404F-8DF2-31352BC39677}"/>
                                            </p:graphicEl>
                                          </p:spTgt>
                                        </p:tgtEl>
                                        <p:attrNameLst>
                                          <p:attrName>style.visibility</p:attrName>
                                        </p:attrNameLst>
                                      </p:cBhvr>
                                      <p:to>
                                        <p:strVal val="visible"/>
                                      </p:to>
                                    </p:set>
                                    <p:animEffect transition="in" filter="fade">
                                      <p:cBhvr>
                                        <p:cTn id="63" dur="1000"/>
                                        <p:tgtEl>
                                          <p:spTgt spid="4">
                                            <p:graphicEl>
                                              <a:dgm id="{3479D815-28C2-404F-8DF2-31352BC39677}"/>
                                            </p:graphicEl>
                                          </p:spTgt>
                                        </p:tgtEl>
                                      </p:cBhvr>
                                    </p:animEffect>
                                    <p:anim calcmode="lin" valueType="num">
                                      <p:cBhvr>
                                        <p:cTn id="64" dur="1000" fill="hold"/>
                                        <p:tgtEl>
                                          <p:spTgt spid="4">
                                            <p:graphicEl>
                                              <a:dgm id="{3479D815-28C2-404F-8DF2-31352BC39677}"/>
                                            </p:graphicEl>
                                          </p:spTgt>
                                        </p:tgtEl>
                                        <p:attrNameLst>
                                          <p:attrName>ppt_x</p:attrName>
                                        </p:attrNameLst>
                                      </p:cBhvr>
                                      <p:tavLst>
                                        <p:tav tm="0">
                                          <p:val>
                                            <p:strVal val="#ppt_x"/>
                                          </p:val>
                                        </p:tav>
                                        <p:tav tm="100000">
                                          <p:val>
                                            <p:strVal val="#ppt_x"/>
                                          </p:val>
                                        </p:tav>
                                      </p:tavLst>
                                    </p:anim>
                                    <p:anim calcmode="lin" valueType="num">
                                      <p:cBhvr>
                                        <p:cTn id="65" dur="1000" fill="hold"/>
                                        <p:tgtEl>
                                          <p:spTgt spid="4">
                                            <p:graphicEl>
                                              <a:dgm id="{3479D815-28C2-404F-8DF2-31352BC39677}"/>
                                            </p:graphic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
                                            <p:graphicEl>
                                              <a:dgm id="{5B88DDAE-E42E-4318-8F7B-797C08475600}"/>
                                            </p:graphicEl>
                                          </p:spTgt>
                                        </p:tgtEl>
                                        <p:attrNameLst>
                                          <p:attrName>style.visibility</p:attrName>
                                        </p:attrNameLst>
                                      </p:cBhvr>
                                      <p:to>
                                        <p:strVal val="visible"/>
                                      </p:to>
                                    </p:set>
                                    <p:animEffect transition="in" filter="fade">
                                      <p:cBhvr>
                                        <p:cTn id="70" dur="1000"/>
                                        <p:tgtEl>
                                          <p:spTgt spid="4">
                                            <p:graphicEl>
                                              <a:dgm id="{5B88DDAE-E42E-4318-8F7B-797C08475600}"/>
                                            </p:graphicEl>
                                          </p:spTgt>
                                        </p:tgtEl>
                                      </p:cBhvr>
                                    </p:animEffect>
                                    <p:anim calcmode="lin" valueType="num">
                                      <p:cBhvr>
                                        <p:cTn id="71" dur="1000" fill="hold"/>
                                        <p:tgtEl>
                                          <p:spTgt spid="4">
                                            <p:graphicEl>
                                              <a:dgm id="{5B88DDAE-E42E-4318-8F7B-797C08475600}"/>
                                            </p:graphicEl>
                                          </p:spTgt>
                                        </p:tgtEl>
                                        <p:attrNameLst>
                                          <p:attrName>ppt_x</p:attrName>
                                        </p:attrNameLst>
                                      </p:cBhvr>
                                      <p:tavLst>
                                        <p:tav tm="0">
                                          <p:val>
                                            <p:strVal val="#ppt_x"/>
                                          </p:val>
                                        </p:tav>
                                        <p:tav tm="100000">
                                          <p:val>
                                            <p:strVal val="#ppt_x"/>
                                          </p:val>
                                        </p:tav>
                                      </p:tavLst>
                                    </p:anim>
                                    <p:anim calcmode="lin" valueType="num">
                                      <p:cBhvr>
                                        <p:cTn id="72" dur="1000" fill="hold"/>
                                        <p:tgtEl>
                                          <p:spTgt spid="4">
                                            <p:graphicEl>
                                              <a:dgm id="{5B88DDAE-E42E-4318-8F7B-797C08475600}"/>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03DAB779F10A04C887AFC8629085C51" ma:contentTypeVersion="2" ma:contentTypeDescription="Create a new document." ma:contentTypeScope="" ma:versionID="ebc739e5c97ffa9ddd126f3f70fa5162">
  <xsd:schema xmlns:xsd="http://www.w3.org/2001/XMLSchema" xmlns:xs="http://www.w3.org/2001/XMLSchema" xmlns:p="http://schemas.microsoft.com/office/2006/metadata/properties" xmlns:ns2="b1c60cf9-e269-4e29-bb69-0dbc2ee1792b" targetNamespace="http://schemas.microsoft.com/office/2006/metadata/properties" ma:root="true" ma:fieldsID="1ccc3b3a462abc229f37da13e7f46aee" ns2:_="">
    <xsd:import namespace="b1c60cf9-e269-4e29-bb69-0dbc2ee1792b"/>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c60cf9-e269-4e29-bb69-0dbc2ee1792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77139B-CECC-4F17-9EF0-49CB21C6D4EF}">
  <ds:schemaRefs>
    <ds:schemaRef ds:uri="http://schemas.microsoft.com/sharepoint/v3/contenttype/forms"/>
  </ds:schemaRefs>
</ds:datastoreItem>
</file>

<file path=customXml/itemProps2.xml><?xml version="1.0" encoding="utf-8"?>
<ds:datastoreItem xmlns:ds="http://schemas.openxmlformats.org/officeDocument/2006/customXml" ds:itemID="{69DD13F3-EF53-4776-A199-8E1A8A261C8C}">
  <ds:schemaRefs>
    <ds:schemaRef ds:uri="http://purl.org/dc/elements/1.1/"/>
    <ds:schemaRef ds:uri="b1c60cf9-e269-4e29-bb69-0dbc2ee1792b"/>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262321D6-BC07-48C9-9BCA-0D54167C47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c60cf9-e269-4e29-bb69-0dbc2ee179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TM03090430[[fn=Banded]]</Template>
  <TotalTime>169</TotalTime>
  <Words>3048</Words>
  <Application>Microsoft Office PowerPoint</Application>
  <PresentationFormat>Widescreen</PresentationFormat>
  <Paragraphs>487</Paragraphs>
  <Slides>35</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Arial Unicode MS</vt:lpstr>
      <vt:lpstr>Calibri</vt:lpstr>
      <vt:lpstr>Corbel</vt:lpstr>
      <vt:lpstr>Kozuka Gothic Pro R</vt:lpstr>
      <vt:lpstr>Segoe UI</vt:lpstr>
      <vt:lpstr>Segoe UI Light</vt:lpstr>
      <vt:lpstr>Wingdings</vt:lpstr>
      <vt:lpstr>Banded</vt:lpstr>
      <vt:lpstr>How to Maintain the Same Level of utilities in Cloud Deployments - Securability, Reliability and Scalability</vt:lpstr>
      <vt:lpstr>About Me</vt:lpstr>
      <vt:lpstr>Agenda</vt:lpstr>
      <vt:lpstr>Security In Azure</vt:lpstr>
      <vt:lpstr>Cloud Services – Shared Responsibility</vt:lpstr>
      <vt:lpstr>Security (Architecture? Defense in depth?)</vt:lpstr>
      <vt:lpstr>Data encryption</vt:lpstr>
      <vt:lpstr>Azure Security Center (preview)</vt:lpstr>
      <vt:lpstr>Common Mistakes</vt:lpstr>
      <vt:lpstr>Public IPs for Servers</vt:lpstr>
      <vt:lpstr>Public IPs for Servers</vt:lpstr>
      <vt:lpstr>Availability in Azure</vt:lpstr>
      <vt:lpstr>Some Common Misconceptions</vt:lpstr>
      <vt:lpstr>Azure has HA, why Do I need HA?</vt:lpstr>
      <vt:lpstr>Availability Sets</vt:lpstr>
      <vt:lpstr>Availability Sets</vt:lpstr>
      <vt:lpstr>HA Options</vt:lpstr>
      <vt:lpstr>DR Options</vt:lpstr>
      <vt:lpstr>What HA Comes With Azure VMs</vt:lpstr>
      <vt:lpstr>HA in SQL DB</vt:lpstr>
      <vt:lpstr>DR in SQL DB</vt:lpstr>
      <vt:lpstr>Azure SQL Database Active Geo-Replication</vt:lpstr>
      <vt:lpstr>Scalability In Azure</vt:lpstr>
      <vt:lpstr>Scaling Options</vt:lpstr>
      <vt:lpstr>Capacity and Features</vt:lpstr>
      <vt:lpstr>Virtual Machine Tiers</vt:lpstr>
      <vt:lpstr>Scale in SQL Server VMs</vt:lpstr>
      <vt:lpstr>Scale in SQL DB</vt:lpstr>
      <vt:lpstr>PowerPoint Presentation</vt:lpstr>
      <vt:lpstr>Active/Active Databases</vt:lpstr>
      <vt:lpstr>Active/Active Databases</vt:lpstr>
      <vt:lpstr>Factors That Limit Scalability</vt:lpstr>
      <vt:lpstr>Questions</vt:lpstr>
      <vt:lpstr>What We’ve Covered</vt:lpstr>
      <vt:lpstr>How to Maintain the Same Level of utilities in Cloud Deployments - Securability, Reliability and Scalability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Maintain the Same Level of utilities in Cloud Deployments - Securability, Reliability and Scalability</dc:title>
  <dc:creator>Denny Cherry</dc:creator>
  <cp:lastModifiedBy>Denny Cherry</cp:lastModifiedBy>
  <cp:revision>34</cp:revision>
  <dcterms:created xsi:type="dcterms:W3CDTF">2016-07-27T18:15:59Z</dcterms:created>
  <dcterms:modified xsi:type="dcterms:W3CDTF">2017-06-02T09:57:10Z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0x010100003DAB779F10A04C887AFC8629085C51</vt:lpwstr>
  </property>
</Properties>
</file>