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5" r:id="rId6"/>
    <p:sldId id="262" r:id="rId7"/>
    <p:sldId id="258" r:id="rId8"/>
    <p:sldId id="260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1AE8D-F0AA-401A-8D82-7362643EB502}" v="87" dt="2022-01-21T13:10:40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1T13:02:56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1120 11055 10127 0,'0'0'896'0,"0"0"-704"0,0 0-192 0,0 0 0 16,0 0 544-16,0 0 80 0,0 0 16 0,0 3 0 16,0-2-448-16,-1 2-192 15,1 3 160-15,-2-1-160 0,1 3 0 0,0 0-288 0,-1-1 32 0,-1-2 16 16,2 1 240-16,0-3 0 0,0 3 0 0,1-6-144 15,0 2 144-15,0-2 176 0,1 0-48 0,1-2 0 16,1 1 192-16,0-4 16 0,3 2 16 0,-1-3 0 16,3 0 160-16,1-5 48 0,2 3 0 0,2-1 0 15,4-3-208-15,0 4-32 0,0-2-16 0,-17 10 0 16,38-17-304-16,-38 17 0 0,42-9-128 0,-42 9 128 16,46-1 0-16,-46 1 0 0,46 5-128 0,-46-5 128 15,47 10 0-15,-47-10 0 0,52 12 0 0,-52-12 0 16,57 11 1280-16,-57-11 256 0,63 7 64 0,-63-7 0 0,71 4-1296 15,-71-4-304-15,74 0 0 0,-74 0 0 0,72-4 512 0,-72 4 96 16,63-2 16-16,-63 2 0 0,59 2-48 0,-59-2 0 16,50 3 0-16,-50-3 0 0,45 4 176 0,-45-4 16 15,0 0 16-15,55 11 0 0,-55-11-80 0,0 0-32 16,0 0 0-16,45 22 0 0,-45-22-448 0,0 0-96 16,0 0 0-16,0 0-128 15,0 0-352-15,0 0-176 0,0 0-48 0,0 0 0 16,0 0-576-16,0 0-128 0,0 0-32 0,-5 1 0 15,-1-8-496-15,-1-1-112 0,-1-3 0 0,1 2-7344 0</inkml:trace>
  <inkml:trace contextRef="#ctx0" brushRef="#br0" timeOffset="386.15">1949 10742 8287 0,'27'-9'368'0,"-27"9"80"16,41-13-448-16,-41 13 0 0,0 0 0 0,36-9 0 15,-36 9 544-15,41-6 32 0,-1 4 0 0,4 1 0 0,1 4-576 0,-45-3-192 16,64 20 0-16,-64-20 0 0,35 29 192 0,-35-29 240 16,17 45-48-16,-16-20-16 0,-2 3 1296 0,-4 1 256 15,-3 5 48-15,-5-3 16 0,-2 3 0 0,-1-1 16 16,-3 1 0-16,-2-5 0 0,1-2-880 0,-1-3-176 16,0-3-48-16,-1-3 0 0,2-4 64 0,0 1 0 15,-1 1 0-15,0-4 0 0,0 1-544 0,-1-2-96 16,1 2-128-16,-1 0 176 0,-1-2-464 0,1-2-96 15,1 2 0-15,0 1-16 16,-2-1-816-16,1 1-176 0</inkml:trace>
  <inkml:trace contextRef="#ctx0" brushRef="#br0" timeOffset="25526.18">5868 13118 6447 0,'-7'-15'576'0,"0"4"-576"0,2 1 0 0,0 1 0 15,2 6 1504-15,1 0 192 0,-2-3 32 0,-1-2 16 16,-5-5 256-16,-4-2 48 0,0 1 16 0,-3 5 0 16,2 4-400-16,-4 5-64 0,0 5-32 0,-3 1 0 15,-1 8-992-15,1 0-192 0,-4 3-32 0,-1 1-16 16,-1 1-336-16,3 1 144 0,0-1-144 0,3-1 0 16,1 1 656-16,-1-2 32 0,3-1 0 0,-1 0 0 15,2 1-112-15,1 2-32 0,0-1 0 0,-1 0 0 0,2 3-368 0,0-1-176 16,0 4 160-16,0 0-160 0,3-2 304 15,1 3-48-15,1-2 0 0,2 5 0 0,1 1-64 0,0 2 0 16,2 3-16-16,2 5 0 0,1 1-176 0,-1 1 0 16,2 3 0-16,1 0 0 0,-1-1-128 0,-1-3 128 15,3 1-160-15,0-4 160 0,4-5 0 0,1-2 0 16,3-4-128-16,3-4 128 0,-11-22 0 0,32 35-176 16,-32-35 176-16,39 26-160 15,-39-26-736-15,0 0-128 0,63 21-48 0,-63-21 0 16,0 0-592-16,73-5-128 0,-73 5-32 0,60-20 0 15,-60 20 544-15,70-36 96 0,-32 13 32 0,3-5 0 16,1-3 272-16,5-1 64 0,-3-4 16 0,2-1 0 16,-3 3 0-16,-1-3 0 0,-1 1 0 0,-3 1 0 15,0 2 224-15,-4 2 32 0,-2-3 16 0,-4 5 0 0,-2 1 800 0,-4 0 176 0,-3 1 16 0,-3 1 16 16,-5 4 1184-16,-4-2 224 0,-2 0 48 0,-3 2 16 16,-2 1-384-16,-5 1-80 0,-3-2-16 0,-6-2 0 15,-2 4-768-15,-8-2-176 0,-5-4-16 0,-3 2-16 16,-3 0-784-1,0 2-160-15,-2 0-16 0,0 2-16 16,-1 1-1104-16,-1 1-208 0,1 1-64 0,-2-2 0 0,0 4 960 0,-3 3 176 0,1 2 32 16,-3 7-6608-16</inkml:trace>
  <inkml:trace contextRef="#ctx0" brushRef="#br0" timeOffset="27186.66">11108 13160 34095 0,'-6'-5'3024'16,"0"1"-2416"-16,3 0-480 0,1 1-128 0,-1 0 480 0,1-2 80 16,-7-4 16-16,-4-5 0 0,-6 0-576 0,-2-3 0 15,-3 2-240-15,-1 1 80 16,-3 3-976-16,0 5-192 0,0 3-32 0,-1 1-16 16,0 5 224-16,0 2 32 0,-1 0 16 0,-2 2 0 0,2 4 944 0,0-2 160 15,1 4 0-15,0 1 160 0,1-2 832 0,-1 1 160 16,1 2 48-16,0 4 0 0,2-1-176 0,0 2-16 15,0 2-16-15,4 4 0 0,3 0-544 0,1 1-128 16,1 4 0-16,3 0-16 0,2 1-304 0,0 2 160 16,4-3-160-16,1 2 128 0,1 2-128 0,2 1 0 15,2-2 0-15,-1 0 0 0,4-1 0 0,1-2-176 0,1 1 176 16,1-4-192-16,3-3-160 0,2-1-32 0,1 0-16 0,-10-24 0 31,28 43-192-31,-28-43-48 0,38 42 0 0,-38-42 0 16,49 46 80-16,-49-46 16 0,56 39 0 0,-56-39 0 0,60 39 400 0,-60-39 144 0,63 35 0 0,-63-35-144 15,65 25 144-15,-65-25 0 0,66 14 0 0,-66-14 0 16,72 1 208-16,-72-1-16 0,72-15-16 0,-72 15 0 16,68-20-176-16,-34 6 192 0,-2-5-192 0,-1-1 192 15,0-3-320-15,-4-5-64 0,1-1-16 0,-1-2 0 16,-1-2 80-16,-3-6 128 0,0 1-208 0,-3-4 80 16,0 0 128-16,-5-1 0 0,-1 0 0 0,-4-2-128 15,-4 5 128-15,-1-2 192 0,-3-3-32 0,-3 3-16 16,-3 3 288-16,-3-4 48 0,-3 3 16 0,-5-1 0 0,3 4 64 0,-5 2 16 15,1 2 0-15,-6-1 0 0,-1 8-384 0,-4 1-192 16,-2 3 192-16,-2 5-192 0,-3 5 0 0,-1 6 0 16,-2 4-240-16,-3 4 80 15,1 4-576-15,-5 3-112 0,-2 2-32 0,-1 6 0 16,1 3-720-16,0 0-160 0</inkml:trace>
  <inkml:trace contextRef="#ctx0" brushRef="#br0" timeOffset="28657.92">18512 13075 16575 0,'-16'2'1472'0,"3"-2"-1168"15,5 2-304-15,8-2 0 0,-10 3 0 0,0-1 0 16,-9 2 0-16,-11 1 0 0,-9 5-192 0,-4 0 16 16,4 4 0-16,4-3 0 0,3 3 656 0,4 1 128 15,3 2 32-15,1 3 0 0,3 4 160 0,4 2 32 16,3 5 16-16,-1 3 0 0,0 0 80 0,-1 3 16 15,1 4 0-15,-1 2 0 0,1-1-336 0,1 4-64 16,2 2-16-16,0 0 0 0,2 0-256 0,3-2-48 16,0-2-16-16,2-1 0 0,3-1-80 0,2-2-128 15,1-4 176-15,3 1-176 0,0 0 320 0,5 0-32 16,2-4-16-16,4-2 0 0,4 1 240 0,-19-32 32 16,45 50 16-16,-45-50 0 0,53 38-560 0,-53-38 0 15,58 31 0-15,-58-31-144 16,64 21-368-16,-64-21-80 0,68 12-16 0,-32-6 0 0,4-4 288 0,-1-2 48 0,-1-2 16 0,-1-4 0 15,1 0 432-15,0-8 80 0,-1 1 32 0,-1-7 0 16,1 0 1248-16,-4-4 240 0,2-2 48 0,-2-6 16 16,0-2-1536-16,-2-5-304 0,-2-5 0 0,-2-3-128 15,-4-2 528-15,-3-1 112 0,-2 0 32 0,-5-2 0 16,-2 1-352-16,-5-3-64 0,-2 1 0 0,-6 3-128 16,-1 1 0-16,-4 2 0 0,-3 3 0 0,-3 2 0 15,-4 0 0-15,-3 5 0 0,-3 0 0 0,-4 1 0 16,-2 3 0-16,-3 4-144 0,-3 4-16 0,-2 4 0 15,-3 2-800-15,-4 8-176 0,0 5-16 0,-6 6-16 16,-6 8-496-16,-2 6-80 0,-3 6-32 0,2 5 0 16,1 1-400-16,4 3-64 0</inkml:trace>
  <inkml:trace contextRef="#ctx0" brushRef="#br0" timeOffset="29475.34">21580 13149 26719 0,'-23'3'2368'0,"4"2"-1888"16,7-4-480-16,12-1 0 0,-12 2 480 0,1-2 0 15,-12 4 0-15,-12-1 0 16,-9 3-2208-16,0-2-432 0,2-1-80 0,8 3-32 16,6-3 336-16,3 3 64 0,6-1 16 0,2 4 0 15,4 5 624-15,1 0 128 0,2 5 16 0,1 1 16 16,1 6 448-16,1 0 96 0,1 2 16 0,1 3 0 0,3 0 1168 0,1 3 240 0,3-1 64 0,1 2 0 15,4 1 512-15,3 3 128 0,2 4 0 0,2-1 16 16,1 1-528-16,1-3-128 0,3 2 0 0,-1 0-16 16,1-2-944-16,3 2-144 0,3 1-48 0,-1-3-16 31,0-5-752-31,1-6-128 0,3-6-48 0,-28-23 0 0,63 24 752 0,-28-20 160 0,2-1 32 0,1-6 0 16,-1 0 672-16,0-2 144 0,0-4 16 0,-3 0 16 15,0 1-368-15,-1-4-80 0,1-4-16 0,-2-2 0 16,0 0 480-16,1-6 96 0,-1-4 0 0,-1-3 16 15,0 0 432-15,-3-6 96 0,-1-4 16 0,-1-2 0 16,-1 1-224-16,-4-6-32 0,-1 0-16 0,-2-1 0 16,-4 1-240-16,-4 2-48 0,-3-1-16 0,-5-1 0 15,-3 5-48-15,-3 0-16 0,-5 2 0 0,-4 4 0 0,-2 0-48 0,-4 3-16 16,-5 0 0-16,-1 1 0 0,-4 4-624 0,-7 1 0 16,-6 0-224-16,-7 5 64 15,-1 3-1264-15,-4 6-256 0,-3 3-48 0,1 3-8016 16,0 7-1600-16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1T13:04:33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10441 5092 3679 0,'-10'-6'320'0,"1"3"-320"0,0 0 0 0,3 3 0 15,1 0 2880-15,1 0 512 0,-2 0 112 0,-5 0 16 16,-7-1-2944-16,-7 1-576 0,-1-2-144 0,-2 2-16 31,1-2-448-31,1-2-96 0,3 2 0 0,1-1-16 0,1-3 864 0,2 1 176 0,3 3 48 0,-2-4 0 16,-1 3 816-16,-1 3 160 0,-2 0 48 0,0 3 0 15,0 1-128-15,-3 5-32 0,1 2 0 0,-1 6 0 16,2 1-752-16,-1 2-160 0,0 8-16 0,2 2-16 16,2 1-288-16,2 4 128 0,0 2-128 0,1 2 0 15,1 3 0-15,2 1 0 0,-1-3 0 0,3-1-192 16,1-2-32-16,1 0 0 0,2-1 0 0,0 4 0 0,5-4 32 16,0 3 16-16,3 2 0 0,1-2 0 0,2 0 176 0,3-1 0 15,-6-38 0-15,13 76 0 0,-13-76 0 0,17 75-128 16,-17-75 128-16,21 82-128 0,-8-39 128 0,1 2 0 15,0-3 0-15,-14-42 0 0,33 80 208 0,-33-80-16 16,34 64-16-16,-34-64 0 0,39 52 32 0,-39-52 16 16,46 31 0-16,-46-31 0 0,51 11 160 0,-22-16 48 15,2-4 0-15,1-5 0 0,3-2 176 0,-3-6 32 16,1-2 16-16,-3-4 0 0,0-1-208 0,-1-5-32 16,1-2-16-16,-1-7 0 0,-1 4-208 0,-2-4-32 15,-1-2-16-15,-3 3 0 0,-1-1 816 0,1 3 144 16,-3-1 48-16,-3-2 0 15,2 0-1520-15,-4-4-288 0,-2 1-64 0,-3-2-16 0,-4 3 736 0,-2 3 0 16,-3 0 0-16,-5 5 0 0,-2 0 640 0,-6 4 112 16,-5 1 16-16,-4 7 16 15,-4 2-2320-15,-6 7-480 0,-7 3-96 0,-5 8 0 16,-3 2 160-16,-4 9 32 0,-4 7 16 0,-4 2 0 16,-4 2-400-16,-1 3-64 0</inkml:trace>
  <inkml:trace contextRef="#ctx0" brushRef="#br0" timeOffset="1402.56">10235 6295 5519 0,'-11'1'496'0,"0"1"-496"16,6 1 0-16,0 0 0 0,1-1 832 0,-5 1 64 15,-7 5 0-15,-10 4 16 0,-8 5-336 0,-4 5-64 16,2 2 0-16,4 3-16 0,1-1-496 0,3 4 0 16,2 2 0-16,2 2 0 0,1 3-160 0,3 2 160 0,4 0-128 0,1-2 128 15,3-2 576-15,1-2 192 16,2 2 32-16,3-2 16 0,2 1 224 0,1-3 48 0,3 0 16 0,3 0 0 16,-3-31-320-16,11 63-64 0,-11-63-16 0,20 56 0 15,-20-56 96-15,27 45 16 0,-27-45 0 0,0 0 0 16,49 48-32-16,-49-48 0 0,0 0 0 0,62 32 0 15,-62-32-464-15,45 13-112 0,-45-13-16 0,48 3 0 16,-48-3-192-16,47-1 144 0,-26-3-144 0,0-2 128 16,0 1-128-16,-3-4 0 0,-1-2 0 0,-1-1 0 15,0 1 0-15,0-3 0 0,0-1 0 0,-1-1 0 16,0-1 0-16,0-1 0 0,1-3 128 0,0 0-128 16,-2-4 0-16,2-3 128 0,-3 0-128 0,2-1 128 15,-2 4-128-15,2-6 0 0,0 0 0 0,1-3 0 16,-1 0 0-16,2-3 0 0,1-2 0 0,2-3 0 0,-1-2-208 15,-1 0 80-15,-1-1 128 0,-2 5-208 0,-1 1-16 0,-4 2 0 16,-1 2 0-16,-3 2 0 0,-1 2 224 0,-3 3 0 16,-3 0 0-16,-2 4 0 0,-3 0 368 0,-4 4 160 15,-2 0 48-15,-5 5 0 0,-3 4 48 0,-5 3 16 16,-4 3 0-16,-3 7 0 16,-2 3-1040-16,-1 3-208 0,-3 3-32 0,-2 4-16 15,-2-1-688-15,-1 6-128 0,-1 1-16 0,-1 3-9088 0</inkml:trace>
  <inkml:trace contextRef="#ctx0" brushRef="#br0" timeOffset="2979.01">10008 7154 2751 0,'-17'2'256'0,"4"2"-256"0,4-1 0 0,3 2 0 16,1 1 192-16,-6 2 0 0,-10 6 0 0,-12 12 0 16,-8 8-192-16,-2 6 0 0,6 2-144 0,5 0 144 15,7 3 0-15,3 1 208 0,7-1-16 0,1-3 0 16,8 0 608-16,1-5 112 0,3-3 32 0,3-3 0 16,-1-31 448-16,8 59 80 0,-8-59 32 0,11 54 0 15,-11-54-448-15,20 54-96 0,-20-54 0 0,25 54-16 16,-25-54-368-16,29 52-64 0,-29-52 0 0,32 49-16 15,-32-49-32-15,36 48 0 0,-36-48 0 0,38 46 0 0,-38-46-64 16,43 47-16-16,-43-47 0 0,47 46 0 16,-47-46-64-16,53 37-32 0,-53-37 0 0,60 24 0 0,-60-24-64 0,65 7-16 15,-33-10 0-15,-2-6 0 0,-1-5-32 0,0-6-16 16,0-8 0-16,1-3 0 0,-1-8 496 0,-1-3 112 16,0-4 0-16,-1-2 16 0,0-6 144 0,-3 1 32 15,-1-2 0-15,-5 1 0 0,0 2-448 0,-4 3-64 16,-3-4-32-16,-4 2 0 0,-3 2-416 0,-4-1 128 15,-3 2-128-15,-3 5 0 0,-3 4-224 0,-3 5-128 16,-4 2-32-16,-4 5 0 16,-1 2-544-16,-4 5-112 0,-2 3-32 0,-5 3 0 15,-3 5 160-15,-3 5 16 0,-1 5 16 0,-3 5-6272 16,-1 9-1248-16</inkml:trace>
  <inkml:trace contextRef="#ctx0" brushRef="#br0" timeOffset="3836.26">10287 8728 7359 0,'-16'-3'656'0,"4"2"-528"0,1 1-128 0,2 1 0 16,4 2 896-16,0-1 128 0,-3 1 48 0,-6 3 0 15,-7 6-16-15,-10 9 0 0,-1 6 0 0,-4 4 0 16,2 5-576-16,0 1-112 0,1 3-32 0,3 2 0 0,1 3 96 0,0 3 16 16,1 0 0-16,3 3 0 0,2 3 64 0,0-1 0 15,4 3 16-15,2-2 0 0,2-1-336 0,3 2-64 16,2-4 0-16,2 3-128 0,2 2 0 0,4-3 0 16,3 2 0-16,3-5 0 0,1-5 224 0,2-3-16 15,3-2 0-15,3-1 0 0,4 2-64 0,4-2-16 16,-21-39 0-16,49 70 0 0,-49-70 64 0,58 59 0 15,-58-59 0-15,65 46 0 0,-65-46 144 0,73 37 48 16,-73-37 0-16,77 28 0 0,-77-28 64 0,74 14 0 16,-74-14 16-16,72 2 0 0,-35-7 176 0,0-5 16 15,-2-3 16-15,0-3 0 0,-1-4 0 0,0-5 0 16,-2-4 0-16,-3-7 0 0,-1-2 80 0,-3-6 16 16,-4-4 0-16,-2-2 0 0,-1-2-192 0,-5-2-16 15,-2-4-16-15,-3-3 0 0,-2-1-336 0,-5 3-64 16,-3 3-16-16,-2-4 0 0,-4 0-128 0,-1 1 0 0,-2 2 0 0,-5 2 0 15,-4-1-176-15,-4 4-112 0,-3 4-32 0,-3 8 0 32,-1 9-1088-32,-8 1-208 0,-6 6-48 0,-5 8-11776 0</inkml:trace>
  <inkml:trace contextRef="#ctx0" brushRef="#br0" timeOffset="17137.31">868 5247 13823 0,'-1'-3'1216'16,"1"3"-960"-16,1 0-256 0,0 0 0 15,2 0 544-15,0 3 64 0,3-3 16 0,1 3 0 16,4 5-336-16,-11-8-64 0,0 0-16 0,0 0 0 16,63 46-208-16,-63-46 0 0,0 0 0 0,62 44 0 0,-62-44 0 0,53 23 0 15,-53-23 0-15,56 14 0 16,-56-14 0-16,62 9 0 0,-62-9 0 0,73 9 0 0,-73-9-160 0,77 6 160 15,-77-6-128-15,73 5 128 0,-73-5 0 0,74 6 224 16,-74-6-32-16,74 7 0 0,-74-7 160 0,78 15 32 16,-78-15 0-16,84 19 0 0,-84-19-176 0,79 17-16 15,-79-17-16-15,69 12 0 0,-69-12-176 0,60 11 0 16,-60-11 0-16,54 8 0 0,-54-8-176 0,43 3-64 16,-43-3-16-16,0 0-5248 15,49 0-1072-15</inkml:trace>
  <inkml:trace contextRef="#ctx0" brushRef="#br0" timeOffset="17510.93">1883 5230 22111 0,'12'-2'976'0,"1"2"208"0,3 0-944 0,-2-1-240 0,0-2 0 0,-2 1 0 16,-12 2 448-16,50-1 32 0,2-1 16 0,9 2 0 16,3 2-1072-16,-11 5-192 15,-53-7-64-15,79 22 0 0,-79-22-1456 0,48 30-288 0,-48-30-64 0,0 0-16 16,36 49 1792-16,-36-49 352 0,7 32 80 0,-8-16 16 0,-4 1 1536 0,-4 0 304 15,-2 2 64-15,-4-1 16 0,-6 4 416 0,-2 4 64 16,-5-1 32-16,-4 3 0 0,-3 0-768 0,-3 1-160 16,-2-1-16-16,-1-2-16 0,1 2-544 0,-2-1-96 15,1-1-32-15,0 0 0 0,1-1 64 0,-2 1 16 16,0-1 0-16,-1-2 0 0,0-1-208 0,2-2-64 16,2-1 0-16,3-4-13440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1T13:06:21.7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21704 11183 4607 0,'0'0'400'0,"0"-9"-400"16,0 9 0-16,0 0 0 0,0 0 1088 0,0 0 128 15,-3-8 16-15,3 8 16 0,-4-11 784 0,-2 5 144 16,1 3 48-16,-3 1 0 0,1-2-32 0,-2 4 0 16,0 0 0-16,-2 0 0 0,1 0-640 0,-2 0-128 15,1-2-16-15,-3-1-16 0,1-3-416 0,-2 1-80 16,0-4 0-16,-3-3-16 0,-1 4-208 0,-1-6-32 0,-1 0-16 0,-4-3 0 15,-1 0 80-15,0 0 32 16,-1 3 0-16,-3-3 0 0,-3 0-272 0,-1 0-48 0,-2 0-16 0,-2 0 0 16,-2 4-144-16,-4-2-16 0,0 3-16 0,-4 1 0 15,-2 1-224-15,-2 3 144 0,-2 1-144 0,-2 4 128 16,-2 4-128-16,-1 2-224 0,-1 1 48 0,-1 1 16 16,2 3-48-16,-1-1-16 0,1 3 0 0,-2-2 0 15,2 2-96-15,0 0 0 0,0 4-16 0,2-1 0 16,0 5-304-1,5-1-64-15,1 1-16 0,2 1 0 0,2 5 240 0,0 0 48 0,2 1 16 0,2 3 0 16,3-3 160-16,3 1 48 0,5 5 0 0,3-2 0 0,4-1 208 16,2 4 0-16,2 2-160 0,3 1 160 0,3 0 0 0,5 1 0 15,3-2 192-15,2 2-64 0,4 0 256 0,2 1 64 16,2-1 0-16,5 0 0 0,2 2-192 0,4 0-16 16,2-1-16-16,5-1 0 0,1-1-48 0,-22-36-16 15,57 66 0-15,-22-36 0 0,6-1 64 0,2-3 16 16,6-2 0-16,1 0 0 0,2-5-240 0,0-3 144 15,2 2-144-15,4-1 128 0,2 3-128 0,4-1 0 16,-1 1 0-16,2 0 0 0,-2 0-160 0,0 1 160 16,2-1-208-16,3-2 80 0,3 1 128 0,1-2-192 15,-1-2 192-15,-2-2-192 0,3-3 192 0,2-2-128 16,4-3 128-16,-1-5-128 0,0-5 128 0,-3-4 0 16,1-5 0-16,1-2-128 0,3-4 128 0,-2-4 0 15,0-4 0-15,-2-3 0 0,0-2 0 0,-2-4 0 16,2 0 0-16,-4-5 128 0,-7-3-128 0,-1-1 0 15,-4 1 0-15,-4 0 0 0,-4-3 0 0,-5 2 0 0,-5 1 0 0,-5 1 0 16,-7 6 0-16,-7-1 0 0,-4 2 0 0,-7-2 0 16,-4 4 0-16,-7-1 224 0,-4 0-48 0,-7-1-16 15,-3 2 144-15,-7-2 16 0,-6 2 16 0,-6 0 0 16,-3 4-336-16,-7 3 0 0,-4 0 0 0,-4 5-192 16,-5 0-48-16,-4 7-16 0,-5 4 0 0,-5 1 0 15,-6 5 256-15,-5 3 160 0,-3 3-32 0,-7 4 0 16,-6 5-480-1,-3 2-96-15,-1-1-32 0,-2 2-10304 0,-3 7-2064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1T13:09:03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11269 4787 6447 0,'-39'13'576'0,"9"-4"-576"0,2 0 0 0,8-1 0 16,8-2 1456-16,2-1 176 0,-6 4 32 0,-14 6 16 16,-15 9-1312-16,-11 2-368 0,0 2 128 0,3-5-128 15,6-1-736-15,4-1-192 0,5-2-32 0,4-3-16 16,6-1 1120-16,6 1 240 0,4-1 32 0,3 2 16 16,2-1 544-16,0 5 112 0,1-1 32 0,-1 5 0 15,1 2-608-15,2 2-112 0,1 6-16 0,4-2-16 16,2 6-368-16,2-2 0 0,3 0 0 0,3 2 128 0,3-1 64 0,2 1 32 15,2 1 0-15,1-1 0 0,3 6 96 0,1-3 32 16,2 1 0-16,0-1 0 0,1-5-224 0,-20-37-128 16,41 71 128-16,-41-71-128 0,51 67 128 0,-51-67-128 15,66 68 128-15,-66-68-128 0,78 62 208 0,-34-35-16 16,3 0-16-16,-1-1 0 0,0-4-48 0,1-1-128 16,0-5 192-16,2-1-64 0,-1-4 224 0,1-3 32 15,3 1 16-15,-4-4 0 0,-1-1 304 0,-4-4 48 16,-3-4 16-16,-3 1 0 0,-1-3 80 0,1-5 32 15,-1 0 0-15,0-6 0 0,0 1 80 0,-3-6 0 16,2-2 16-16,-6-4 0 0,-3-1-464 0,-7-2-80 16,-4-5-32-16,-4-1 0 0,-3-3-400 0,-3-3 0 15,-6-5 0-15,-4-5 0 0,-4-1-160 0,-5 1-64 0,-4-3-16 0,-5 4 0 32,-1 1-784-32,-6-2-176 0,-5-3-16 0,-1 1-16 15,0-1-352-15,-1 2-64 0,0 0-16 0,-2 4 0 16,0 2 336-16,-1 6 64 0,-2 5 16 0,-3 2-6672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13BC-6DF7-4EA9-87F6-CE19946C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1F456-ACA3-4158-B14A-2B7BC7FC3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42AF-EDB2-4002-8E23-C8048382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B850-2289-4808-A3FF-FF95C4E8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5AC2-6A31-4C78-BC52-9C11DE82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0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066C-7833-4283-A47B-062496D3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A4754-BF29-481C-8724-4C80A502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ED59-334B-499B-BEC6-D53BFDF5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6445D-06EE-4D44-9D36-846B2E20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14CF5-FD41-46E5-9FC9-B759167E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FCAB6-F2B5-4A01-B6E4-65802EA80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BD32-69EF-4253-9FFE-266D5D26C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BD-576B-470D-A950-C4DEF7EB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3FA5-B9E8-4562-AE63-D3CBEC33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5BF2-71B2-48BC-A5ED-4C33A148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B6CE-E1B8-46D3-ACC0-658E73B7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DCD4-9A1C-4B7D-A2C4-F1C1984F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F9DC-D593-4B85-976F-63893A03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F98D-EAAD-47F3-99DA-3996F203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6246-A80C-44A8-AD0D-0DBE875C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7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E27C-B03E-4AB5-9303-057C6918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CC82-0F87-4853-98FB-BA806C04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1AE0-6833-4D19-A8B7-8071F2B9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8522-98A1-4931-BD91-3BA22507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A0EA-6FC7-468A-A88C-8A266A23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EB2C-391F-429A-82A9-2CAAFC2F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E0B4-56F8-43F8-BF07-A9F3810F7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640D4-3BBE-4603-ABF0-BA22280CE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65629-1B1F-4550-9870-F40728D0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4AA98-11B1-48EB-AC6B-A72344E1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77659-5BA1-44DE-8F14-E1D9583F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4E94-9B83-4A79-9F57-BFCC5609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89BC4-DECD-42B8-A877-D486103A0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DD40E-6D2A-44F3-B130-45060496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78DD5-2B46-4EFB-BAE9-5658565E5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E956C-651A-4CB3-A541-65AE1780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7CE21-92F0-4606-BBD2-DD224398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33633-8B9A-4228-B874-112BC96D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DE49C-5B41-4C61-AA6D-4E2C0B89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B8D1-1958-480B-9238-89F32FE9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13B40-84C6-4599-87BA-6CCFF279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AD876-AA5A-4676-8DF0-049BABD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AA747-DE46-4E1D-8054-5D1E91E7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FE125-F2CD-4400-8EE9-4CB4D492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90A25-8970-49CD-84B8-C70544E6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FE2D2-C48E-4D05-B744-A800E53E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C317-4CD3-4E0F-B9F1-9A3F42D6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C1C0-B974-4682-8E75-BE5D9FC2D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1A062-8653-43AD-AAF3-DC798919F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A6825-CEB4-40BF-A0D8-1E666E9A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724E8-C0CB-4566-A3D1-71A6C1C2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9F9C8-3719-4723-8A31-220A395F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4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3683-E2FC-4575-A514-CB1731F9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B85E1-81DD-4A24-8AB4-B99908396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3BB9E-CA04-4B94-B643-3307BCD1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1997-D3C0-4195-8258-1A996670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33251-D313-4CB5-AD9B-23C19F2F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D7DFD-3773-4374-B764-FE5B30E2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13B8F-C171-49A2-8986-3DC06CD3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76433-32D4-45BA-80EA-A83B07A82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0B46-6CC6-4FDB-9E13-931952380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F7CB-EF96-4CE9-A3D6-F08AE3E0E08C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3F6B-7EF1-4820-8787-1A71FDB4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F4BF-9DC3-463C-A77A-C8258BF8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6279-2878-411E-9E0C-1109683B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50B5298-7989-43FA-BA99-E1F8164C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6324670" cy="221363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6067C-C3BB-4751-B2BD-F3AD80F3A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/>
              <a:t>Managing the </a:t>
            </a:r>
            <a:br>
              <a:rPr lang="en-US" sz="5600"/>
            </a:br>
            <a:r>
              <a:rPr lang="en-US" sz="5600"/>
              <a:t>SQL Server Error 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5C83-8321-4C71-BD1C-0BD7B5A10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=tg= Thomas Grohser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C205-CC44-4E16-B94D-5A30DA20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Maximum File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68A-0B71-43F6-B991-F922F3B4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@MaxLogSizeKB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1024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512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-- 512 MB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@MaxLogSizeKB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@MaxLogSizeKB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xp_instance_regwrite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N'HKEY_LOCAL_MACHINE'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N'Software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\Microsoft\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MSSQLServer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MSSQLServer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N'ErrorLogSizeInKb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REG_DWORD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@MaxLogSizeKB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067C-C3BB-4751-B2BD-F3AD80F3A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tg@grohser.com</a:t>
            </a:r>
          </a:p>
        </p:txBody>
      </p:sp>
    </p:spTree>
    <p:extLst>
      <p:ext uri="{BB962C8B-B14F-4D97-AF65-F5344CB8AC3E}">
        <p14:creationId xmlns:p14="http://schemas.microsoft.com/office/powerpoint/2010/main" val="124808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D6E6-3554-40A9-B57E-78BF1D79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SQL Server Error Log?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E4EC-195E-453B-9761-0255BC54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series of files where SQL Server can write information.</a:t>
            </a:r>
          </a:p>
          <a:p>
            <a:r>
              <a:rPr lang="en-US" dirty="0"/>
              <a:t>Information is the key here. It’s not just actual errors, there is a lot of noise as well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Who else can write to it?</a:t>
            </a:r>
          </a:p>
          <a:p>
            <a:pPr lvl="1"/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xp_logevent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55555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@Message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Are there other logs?</a:t>
            </a:r>
          </a:p>
          <a:p>
            <a:pPr lvl="1"/>
            <a:r>
              <a:rPr lang="en-US" dirty="0"/>
              <a:t>SQL Agent</a:t>
            </a:r>
          </a:p>
          <a:p>
            <a:pPr lvl="1"/>
            <a:r>
              <a:rPr lang="en-US" dirty="0"/>
              <a:t>Full Text Search</a:t>
            </a:r>
          </a:p>
        </p:txBody>
      </p:sp>
    </p:spTree>
    <p:extLst>
      <p:ext uri="{BB962C8B-B14F-4D97-AF65-F5344CB8AC3E}">
        <p14:creationId xmlns:p14="http://schemas.microsoft.com/office/powerpoint/2010/main" val="3680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0D7B-A110-4E8B-AD42-8BFC3504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Error log from the outside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A738-BD4C-46AA-AEA6-A42576D5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100" dirty="0"/>
              <a:t>Open the log files 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C:\Program Files\Microsoft SQL Server\MSSQL15.SQL2019\MSSQL\Log</a:t>
            </a: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       Installation Path   SQL Version  Instance Name (MSSQLSERVER)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	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SQL Server	SQL Agent	Full Text Search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ERRORLOG	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SQLAgent.out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FDLAUNCHERRORLOG  	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fd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Current data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ERRORLOG.1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SQLAgent.1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FDLAUNCHERRORLOG.1	fd.1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...		...		...			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ERRORLOG.6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SQLAgent.9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FDLAUNCHERRORLOG.6	fd.8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The oldest data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 like to create a </a:t>
            </a:r>
            <a:r>
              <a:rPr lang="en-US" b="1" dirty="0">
                <a:sym typeface="Wingdings" panose="05000000000000000000" pitchFamily="2" charset="2"/>
              </a:rPr>
              <a:t>\\Servername\SQLLog$ </a:t>
            </a:r>
            <a:r>
              <a:rPr lang="en-US" dirty="0">
                <a:sym typeface="Wingdings" panose="05000000000000000000" pitchFamily="2" charset="2"/>
              </a:rPr>
              <a:t>file share on the above directory for quick and consistent access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E0C0423-8B11-47E5-A5D4-DDD3D476A095}"/>
              </a:ext>
            </a:extLst>
          </p:cNvPr>
          <p:cNvSpPr/>
          <p:nvPr/>
        </p:nvSpPr>
        <p:spPr>
          <a:xfrm rot="16200000">
            <a:off x="3858021" y="391431"/>
            <a:ext cx="319414" cy="4465531"/>
          </a:xfrm>
          <a:prstGeom prst="lef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00E9665-59BF-4CD3-883C-CF243BF102D4}"/>
              </a:ext>
            </a:extLst>
          </p:cNvPr>
          <p:cNvSpPr/>
          <p:nvPr/>
        </p:nvSpPr>
        <p:spPr>
          <a:xfrm rot="16200000">
            <a:off x="6638018" y="2160735"/>
            <a:ext cx="319414" cy="926923"/>
          </a:xfrm>
          <a:prstGeom prst="lef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0085542-C86E-4E41-83D6-2D7061F0051B}"/>
              </a:ext>
            </a:extLst>
          </p:cNvPr>
          <p:cNvSpPr/>
          <p:nvPr/>
        </p:nvSpPr>
        <p:spPr>
          <a:xfrm rot="16200000">
            <a:off x="7648710" y="2163869"/>
            <a:ext cx="319414" cy="926923"/>
          </a:xfrm>
          <a:prstGeom prst="leftBrac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60458F-AFBA-4F02-A99C-C9EC66FB0F6E}"/>
                  </a:ext>
                </a:extLst>
              </p14:cNvPr>
              <p14:cNvContentPartPr/>
              <p14:nvPr/>
            </p14:nvContentPartPr>
            <p14:xfrm>
              <a:off x="398520" y="3852720"/>
              <a:ext cx="7597440" cy="130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60458F-AFBA-4F02-A99C-C9EC66FB0F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160" y="3843360"/>
                <a:ext cx="7616160" cy="13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05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6A64-ECE6-48B9-85CB-176D057A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read the error log - 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0D7C-402C-439E-9063-B1F99125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Read current SQL Server Error Log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Read older SQL Server Error Logs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Read current SQL Agent Error Log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Read older SQL Agent Error Log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'Microsoft'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filter LIKE  %Microsoft%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Microsoft'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'Server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LIKE %Microsoft% AND LIKE %Server%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13F727-5652-4A55-8A1B-2FA72F2AB910}"/>
                  </a:ext>
                </a:extLst>
              </p14:cNvPr>
              <p14:cNvContentPartPr/>
              <p14:nvPr/>
            </p14:nvContentPartPr>
            <p14:xfrm>
              <a:off x="312120" y="1815840"/>
              <a:ext cx="3532680" cy="190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13F727-5652-4A55-8A1B-2FA72F2AB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760" y="1806480"/>
                <a:ext cx="3551400" cy="19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72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6A64-ECE6-48B9-85CB-176D057A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read the error log - </a:t>
            </a:r>
            <a:r>
              <a:rPr lang="en-US" sz="4000" dirty="0" err="1">
                <a:solidFill>
                  <a:srgbClr val="800000"/>
                </a:solidFill>
                <a:latin typeface="Consolas" panose="020B0609020204030204" pitchFamily="49" charset="0"/>
              </a:rPr>
              <a:t>xp_readerrorlog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60D7C-402C-439E-9063-B1F99125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First two parameters the same as for 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sp_readerrorlog</a:t>
            </a:r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Parameter 3 and 4 are kind of the same but must be Unicode strings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xp_readerrorlog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N'Microsoft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N'Server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Parameters 5 and 6 are a date range, NULL can be used as ‘ANY’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xp_readerrorlog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N'Microsoft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'2022/01/14 00:00:00'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'2022/01/14 16:38:21';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xp_readerrorlog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N'Microsoft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				NULL,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'2022/01/14 16:38:21';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57E43C-DFEB-4514-9D1C-394059D75E05}"/>
                  </a:ext>
                </a:extLst>
              </p14:cNvPr>
              <p14:cNvContentPartPr/>
              <p14:nvPr/>
            </p14:nvContentPartPr>
            <p14:xfrm>
              <a:off x="7000560" y="3902760"/>
              <a:ext cx="1111680" cy="55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57E43C-DFEB-4514-9D1C-394059D75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1200" y="3893400"/>
                <a:ext cx="1130400" cy="5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7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4CFF-F7EA-46C9-8227-92B74BA0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change the settings?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934A-DF44-465C-B79D-455EE727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capture of issues</a:t>
            </a:r>
          </a:p>
          <a:p>
            <a:r>
              <a:rPr lang="en-US" dirty="0"/>
              <a:t>Protect the system from “too much” logging data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B0F2-47F2-429C-9004-E68A3725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B36D-0348-4747-B87D-74F267C4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files kept (default = 6, maximum = 99)</a:t>
            </a:r>
          </a:p>
          <a:p>
            <a:r>
              <a:rPr lang="en-US" dirty="0"/>
              <a:t>Maximum size of files (default = unlimited)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is a new file started?</a:t>
            </a:r>
          </a:p>
          <a:p>
            <a:pPr lvl="1"/>
            <a:r>
              <a:rPr lang="en-US" dirty="0"/>
              <a:t>Every time SQL Server Service is started</a:t>
            </a:r>
          </a:p>
          <a:p>
            <a:pPr lvl="1"/>
            <a:r>
              <a:rPr lang="en-US" dirty="0"/>
              <a:t>Every time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sp_cycle_errorlog</a:t>
            </a:r>
            <a:r>
              <a:rPr lang="en-US" dirty="0"/>
              <a:t> is called</a:t>
            </a:r>
          </a:p>
          <a:p>
            <a:pPr lvl="1"/>
            <a:r>
              <a:rPr lang="en-US" dirty="0"/>
              <a:t>When the maximum file size is reached</a:t>
            </a:r>
          </a:p>
          <a:p>
            <a:pPr lvl="1"/>
            <a:endParaRPr lang="en-US" dirty="0"/>
          </a:p>
          <a:p>
            <a:r>
              <a:rPr lang="en-US" dirty="0"/>
              <a:t>I have a SQL Agent job that calls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sp_cycle_errorlog</a:t>
            </a:r>
            <a:r>
              <a:rPr lang="en-US" dirty="0"/>
              <a:t> every day	 </a:t>
            </a:r>
          </a:p>
        </p:txBody>
      </p:sp>
    </p:spTree>
    <p:extLst>
      <p:ext uri="{BB962C8B-B14F-4D97-AF65-F5344CB8AC3E}">
        <p14:creationId xmlns:p14="http://schemas.microsoft.com/office/powerpoint/2010/main" val="31537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AF4C-D23D-4251-AB0B-9F5EC07B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limit the size of the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3003-7EBE-4C4B-B469-25A3A1BC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Logs can grow very big very fast. And that is usually the time when you need to be able to read it. </a:t>
            </a:r>
          </a:p>
          <a:p>
            <a:r>
              <a:rPr lang="en-US" dirty="0"/>
              <a:t>Ever tried to open a 10 GB text file?</a:t>
            </a:r>
          </a:p>
          <a:p>
            <a:endParaRPr lang="en-US" dirty="0"/>
          </a:p>
          <a:p>
            <a:r>
              <a:rPr lang="en-US" dirty="0"/>
              <a:t>I like to limit the maximum file size to</a:t>
            </a:r>
          </a:p>
          <a:p>
            <a:pPr lvl="1"/>
            <a:r>
              <a:rPr lang="en-US" dirty="0"/>
              <a:t>On small machines 	(that is  ≤ 32 GB RAM) 	</a:t>
            </a:r>
            <a:r>
              <a:rPr lang="en-US" dirty="0">
                <a:sym typeface="Wingdings" panose="05000000000000000000" pitchFamily="2" charset="2"/>
              </a:rPr>
              <a:t> 512 MB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regular machines 	( &gt; 32 GB </a:t>
            </a:r>
            <a:r>
              <a:rPr lang="en-US" dirty="0"/>
              <a:t>≤ 512 GB RAM</a:t>
            </a:r>
            <a:r>
              <a:rPr lang="en-US" dirty="0">
                <a:sym typeface="Wingdings" panose="05000000000000000000" pitchFamily="2" charset="2"/>
              </a:rPr>
              <a:t>)	 1 GB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 large machines 	(&gt; 512 GB RAM) 		 2 GB</a:t>
            </a:r>
          </a:p>
          <a:p>
            <a:r>
              <a:rPr lang="en-US" dirty="0">
                <a:sym typeface="Wingdings" panose="05000000000000000000" pitchFamily="2" charset="2"/>
              </a:rPr>
              <a:t>This is mainly to ensure that there is enough memory to open one of the files in notepad.</a:t>
            </a:r>
          </a:p>
        </p:txBody>
      </p:sp>
    </p:spTree>
    <p:extLst>
      <p:ext uri="{BB962C8B-B14F-4D97-AF65-F5344CB8AC3E}">
        <p14:creationId xmlns:p14="http://schemas.microsoft.com/office/powerpoint/2010/main" val="32896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C205-CC44-4E16-B94D-5A30DA20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Number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368A-0B71-43F6-B991-F922F3B4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@LogNumber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--99 if you have the space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@LogNumber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99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@LogNumber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99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@LogNumber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@LogNumber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@LogNumber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xp_instance_regwrite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N'HKEY_LOCAL_MACHINE'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N'Software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\Microsoft\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MSSQLServer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MSSQLServer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N'NumErrorLogs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REG_DWORD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@LogNumber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A681D4-2C9F-41B9-90BF-DCF2370EBA36}"/>
                  </a:ext>
                </a:extLst>
              </p14:cNvPr>
              <p14:cNvContentPartPr/>
              <p14:nvPr/>
            </p14:nvContentPartPr>
            <p14:xfrm>
              <a:off x="3793680" y="1723320"/>
              <a:ext cx="514800" cy="53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A681D4-2C9F-41B9-90BF-DCF2370EBA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4320" y="1713960"/>
                <a:ext cx="533520" cy="55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66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825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Managing the  SQL Server Error Log</vt:lpstr>
      <vt:lpstr>What is the SQL Server Error Log?</vt:lpstr>
      <vt:lpstr>How to read the Error log from the outside</vt:lpstr>
      <vt:lpstr>How to read the error log - sp_readerrorlog</vt:lpstr>
      <vt:lpstr>How to read the error log - xp_readerrorlog</vt:lpstr>
      <vt:lpstr>Why change the settings?</vt:lpstr>
      <vt:lpstr>What can we control?</vt:lpstr>
      <vt:lpstr>Why limit the size of the file?</vt:lpstr>
      <vt:lpstr>Setting the Number of Files</vt:lpstr>
      <vt:lpstr>Setting the Maximum File Size</vt:lpstr>
      <vt:lpstr>Questions?  tg@grohser.com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the  SQL Server Error Log</dc:title>
  <dc:creator>Thomas Grohser</dc:creator>
  <cp:lastModifiedBy>Thomas Grohser</cp:lastModifiedBy>
  <cp:revision>2</cp:revision>
  <dcterms:created xsi:type="dcterms:W3CDTF">2022-01-11T13:32:02Z</dcterms:created>
  <dcterms:modified xsi:type="dcterms:W3CDTF">2022-01-21T13:11:06Z</dcterms:modified>
</cp:coreProperties>
</file>