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Ming Man" userId="7014c0fe-969f-4cd6-a53f-576573e1d751" providerId="ADAL" clId="{9D2A7CD1-F912-4E93-9AAF-B9A686878034}"/>
    <pc:docChg chg="delSld">
      <pc:chgData name="Chan Ming Man" userId="7014c0fe-969f-4cd6-a53f-576573e1d751" providerId="ADAL" clId="{9D2A7CD1-F912-4E93-9AAF-B9A686878034}" dt="2022-01-21T16:26:29.465" v="0" actId="47"/>
      <pc:docMkLst>
        <pc:docMk/>
      </pc:docMkLst>
      <pc:sldChg chg="del">
        <pc:chgData name="Chan Ming Man" userId="7014c0fe-969f-4cd6-a53f-576573e1d751" providerId="ADAL" clId="{9D2A7CD1-F912-4E93-9AAF-B9A686878034}" dt="2022-01-21T16:26:29.465" v="0" actId="47"/>
        <pc:sldMkLst>
          <pc:docMk/>
          <pc:sldMk cId="3304119951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DB7-9BEA-425F-8B97-5DD36C019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1E22F-C003-4C4F-9D9A-57A96CED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6296-9F6C-4241-BAFB-70E29931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2FF6-7F39-495E-A89D-1F6402B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0F22-0BFA-4A91-97FB-E5CD9B79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E3D1-7C73-4530-8865-08DDD336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C18B2-0B7A-40F4-B5E5-11E902E1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B6A9-5584-48E3-A255-3FBD2E29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2150-4D33-42E9-A303-CD28FF0B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AB0D-E1EB-48D1-A604-DB7CF06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C4C9B-8A95-40D6-8A7B-2AE307184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4E71-6454-4445-9EFF-279240B8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F5A3-7AC9-4AFF-972B-C3A4E314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C2AB-5BA9-42DD-B0FF-EF13FD3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E02F-FCE4-4A75-A1DF-A8539217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DACB-AE07-4D94-ABE9-6201FF5E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453-8F67-4C69-BA40-CDE19431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B21F-6CAE-4AAC-AE47-797C8920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AD58-81E6-4F4D-9B77-AB780205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BE0E-E09C-43A3-8D72-ECD5E8BD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C231-6005-4AAF-AC82-75C091D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513A-2DCB-44DE-865E-BDAF29FB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3FE7-1ABE-4F3E-B121-210947BF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1BFA-8786-4B99-A665-C906109C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BCD2-DDD0-4DC9-992A-3CA2829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E3EE-8524-41C7-AEFD-E527C36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8FD2-51EB-43CF-9DFD-69AF2948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04C-7DC9-482A-A0F3-C08A19B7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16EB-3307-43E8-BFB9-7560174E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CA2D-7DBA-41CB-A523-AD46A113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42AF-EA38-4637-B4F4-A5C28749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2808-E8AB-468B-A07D-169A1037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0C3F-7C6E-472C-9793-473C2752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F2A48-E76E-4D95-AED0-7E5E13D1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0144-D667-4E16-BFA2-1182537A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71A3E-B5C6-4592-887C-3F4B5FDF3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6ED73-E42D-4156-996E-9746A4A0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1B67C-36BB-4BD0-B25B-C72595D8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588D-0DB4-4D26-BB90-822FF63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8322-D30B-4DDF-8D0C-DD14A518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2E3B6-7360-41B0-AB06-42A2317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C1255-34F3-45FB-BDB8-CD98DB43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7CF1-9F89-4BDB-9B1E-6A381580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9494A-44D4-4325-AC7E-A6F159E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6B5C6-86BA-47B6-8509-9DC9D4FC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23A5-4637-4815-BD41-68069840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3253-802A-4B96-8C85-011761F9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EB3A-9639-46B4-A5BB-1B898FFC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DD4A-8DD1-4FE5-BB61-C7548815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7DB07-22CC-4975-80C1-995CF9C5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68B31-AA08-498A-A494-EFF7B303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B2A76-DE26-4821-AA0C-4D5E48D9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81A0-8563-4025-AF85-2A75A9B2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3921E-0256-403E-BB98-338244034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8FFD-8FFC-44BC-A4EE-8C547A6E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ACEC7-261F-4994-B7A8-B9E3AA86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F67D-18B7-4107-BB46-0CAE7E4B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B0270-0E67-4469-8AC3-A1993A9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BC09-100D-4D70-85BD-3B08FD87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F5AA-3249-4AA4-975D-834C6CA7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063D-F0BB-47AA-B35A-3519DC2B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589C-BAE1-4C00-90CE-6A4D650CD5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839E-049A-4C18-961D-9868B7A67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09ED-D43A-4B25-9D00-AA8989C6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09AB-A74C-46D7-9DE8-0CBAB31C6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ng-man-chan-3a84099/" TargetMode="External"/><Relationship Id="rId2" Type="http://schemas.openxmlformats.org/officeDocument/2006/relationships/hyperlink" Target="http://chanmingman.wordpre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mingman.wordpress.com/2022/01/18/predict-value-using-ml-net-machine-learning/?WT.mc_id=DP-MVP-36769" TargetMode="External"/><Relationship Id="rId2" Type="http://schemas.openxmlformats.org/officeDocument/2006/relationships/hyperlink" Target="https://dotnet.microsoft.com/en-us/learn/ml-dotnet/get-started-tutorial/intro?WT.mc_id=DP-MVP-367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machine-learning/tutorials/?WT.mc_id=DP-MVP-367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715-574C-4F97-850A-F4A3E7034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ML.NET with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FF418-1CBB-4035-928D-2F45F6758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Ming Man, Chan </a:t>
            </a:r>
          </a:p>
          <a:p>
            <a:r>
              <a:rPr lang="en-US" dirty="0"/>
              <a:t>MVP Data Platform</a:t>
            </a:r>
          </a:p>
          <a:p>
            <a:r>
              <a:rPr lang="en-US" dirty="0">
                <a:hlinkClick r:id="rId2"/>
              </a:rPr>
              <a:t>http://chanmingman.wordpress.com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https://www.linkedin.com/in/ming-man-chan-3a84099/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319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>
                <a:solidFill>
                  <a:srgbClr val="000000"/>
                </a:solidFill>
                <a:latin typeface="Trebuchet MS"/>
                <a:cs typeface="Trebuchet MS"/>
              </a:rPr>
              <a:t>Introduction </a:t>
            </a:r>
            <a:r>
              <a:rPr sz="4400" spc="-45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4400" spc="-5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spc="-160" dirty="0">
                <a:solidFill>
                  <a:srgbClr val="000000"/>
                </a:solidFill>
                <a:latin typeface="Trebuchet MS"/>
                <a:cs typeface="Trebuchet MS"/>
              </a:rPr>
              <a:t>ML.NET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93350" cy="39185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Originally developed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Microsoft,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b="1" spc="-10" dirty="0">
                <a:latin typeface="Carlito"/>
                <a:cs typeface="Carlito"/>
              </a:rPr>
              <a:t>Windows, </a:t>
            </a:r>
            <a:r>
              <a:rPr sz="2800" b="1" dirty="0">
                <a:latin typeface="Carlito"/>
                <a:cs typeface="Carlito"/>
              </a:rPr>
              <a:t>Bing, </a:t>
            </a:r>
            <a:r>
              <a:rPr sz="2800" b="1" spc="-15" dirty="0">
                <a:latin typeface="Carlito"/>
                <a:cs typeface="Carlito"/>
              </a:rPr>
              <a:t>Azure, </a:t>
            </a:r>
            <a:r>
              <a:rPr sz="2800" b="1" spc="-5" dirty="0">
                <a:latin typeface="Carlito"/>
                <a:cs typeface="Carlito"/>
              </a:rPr>
              <a:t>and  </a:t>
            </a:r>
            <a:r>
              <a:rPr sz="2800" b="1" spc="-15" dirty="0">
                <a:latin typeface="Carlito"/>
                <a:cs typeface="Carlito"/>
              </a:rPr>
              <a:t>more</a:t>
            </a:r>
            <a:endParaRPr sz="2800" dirty="0">
              <a:latin typeface="Carlito"/>
              <a:cs typeface="Carlito"/>
            </a:endParaRPr>
          </a:p>
          <a:p>
            <a:pPr marL="241300" marR="916305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idea is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help </a:t>
            </a:r>
            <a:r>
              <a:rPr sz="2800" b="1" spc="-10" dirty="0">
                <a:latin typeface="Carlito"/>
                <a:cs typeface="Carlito"/>
              </a:rPr>
              <a:t>.NET </a:t>
            </a:r>
            <a:r>
              <a:rPr sz="2800" b="1" spc="-15" dirty="0">
                <a:latin typeface="Carlito"/>
                <a:cs typeface="Carlito"/>
              </a:rPr>
              <a:t>developers </a:t>
            </a:r>
            <a:r>
              <a:rPr sz="2800" spc="-15" dirty="0">
                <a:latin typeface="Carlito"/>
                <a:cs typeface="Carlito"/>
              </a:rPr>
              <a:t>get </a:t>
            </a:r>
            <a:r>
              <a:rPr sz="2800" spc="-5" dirty="0">
                <a:latin typeface="Carlito"/>
                <a:cs typeface="Carlito"/>
              </a:rPr>
              <a:t>in on </a:t>
            </a:r>
            <a:r>
              <a:rPr sz="2800" spc="-10" dirty="0">
                <a:latin typeface="Carlito"/>
                <a:cs typeface="Carlito"/>
              </a:rPr>
              <a:t>cutting-edge </a:t>
            </a:r>
            <a:r>
              <a:rPr sz="2800" b="1" spc="-5" dirty="0">
                <a:latin typeface="Carlito"/>
                <a:cs typeface="Carlito"/>
              </a:rPr>
              <a:t>ML  </a:t>
            </a:r>
            <a:r>
              <a:rPr sz="2800" b="1" spc="-15" dirty="0">
                <a:latin typeface="Carlito"/>
                <a:cs typeface="Carlito"/>
              </a:rPr>
              <a:t>programming </a:t>
            </a:r>
            <a:r>
              <a:rPr sz="2800" b="1" spc="-10" dirty="0">
                <a:latin typeface="Carlito"/>
                <a:cs typeface="Carlito"/>
              </a:rPr>
              <a:t>without </a:t>
            </a:r>
            <a:r>
              <a:rPr sz="2800" spc="-15" dirty="0">
                <a:latin typeface="Carlito"/>
                <a:cs typeface="Carlito"/>
              </a:rPr>
              <a:t>having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learn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underlying </a:t>
            </a:r>
            <a:r>
              <a:rPr sz="2800" b="1" spc="-10" dirty="0">
                <a:latin typeface="Carlito"/>
                <a:cs typeface="Carlito"/>
              </a:rPr>
              <a:t>technical  </a:t>
            </a:r>
            <a:r>
              <a:rPr sz="2800" b="1" spc="-15" dirty="0">
                <a:latin typeface="Carlito"/>
                <a:cs typeface="Carlito"/>
              </a:rPr>
              <a:t>details </a:t>
            </a:r>
            <a:r>
              <a:rPr sz="2800" b="1" spc="-10" dirty="0">
                <a:latin typeface="Carlito"/>
                <a:cs typeface="Carlito"/>
              </a:rPr>
              <a:t>associated with </a:t>
            </a:r>
            <a:r>
              <a:rPr sz="2800" b="1" spc="-15" dirty="0">
                <a:latin typeface="Carlito"/>
                <a:cs typeface="Carlito"/>
              </a:rPr>
              <a:t>creating </a:t>
            </a:r>
            <a:r>
              <a:rPr sz="2800" b="1" spc="-5" dirty="0">
                <a:latin typeface="Carlito"/>
                <a:cs typeface="Carlito"/>
              </a:rPr>
              <a:t>and tuning machine learning  models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rlito"/>
                <a:cs typeface="Carlito"/>
              </a:rPr>
              <a:t>Cross </a:t>
            </a:r>
            <a:r>
              <a:rPr sz="2800" spc="-15" dirty="0">
                <a:latin typeface="Carlito"/>
                <a:cs typeface="Carlito"/>
              </a:rPr>
              <a:t>Platform- </a:t>
            </a:r>
            <a:r>
              <a:rPr sz="1800" dirty="0">
                <a:latin typeface="Carlito"/>
                <a:cs typeface="Carlito"/>
              </a:rPr>
              <a:t>runs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10" dirty="0">
                <a:latin typeface="Carlito"/>
                <a:cs typeface="Carlito"/>
              </a:rPr>
              <a:t>platform </a:t>
            </a:r>
            <a:r>
              <a:rPr sz="1800" spc="-5" dirty="0">
                <a:latin typeface="Carlito"/>
                <a:cs typeface="Carlito"/>
              </a:rPr>
              <a:t>where </a:t>
            </a:r>
            <a:r>
              <a:rPr sz="1800" dirty="0">
                <a:latin typeface="Carlito"/>
                <a:cs typeface="Carlito"/>
              </a:rPr>
              <a:t>64 </a:t>
            </a:r>
            <a:r>
              <a:rPr sz="1800" spc="-5" dirty="0">
                <a:latin typeface="Carlito"/>
                <a:cs typeface="Carlito"/>
              </a:rPr>
              <a:t>bit .NET </a:t>
            </a:r>
            <a:r>
              <a:rPr sz="1800" spc="-10" dirty="0">
                <a:latin typeface="Carlito"/>
                <a:cs typeface="Carlito"/>
              </a:rPr>
              <a:t>Core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later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available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Carlito"/>
                <a:cs typeface="Carlito"/>
              </a:rPr>
              <a:t>Open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Source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Licensed </a:t>
            </a:r>
            <a:r>
              <a:rPr sz="2400" dirty="0">
                <a:latin typeface="Carlito"/>
                <a:cs typeface="Carlito"/>
              </a:rPr>
              <a:t>Under MIT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found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GitHub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93C-C078-4F1D-98AC-970C41E8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3"/>
            <a:ext cx="10515600" cy="109045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FD0F-C80B-4BD7-9CB7-80F7B349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ML.NET Tutorial - Get started in 10 minutes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https://dotnet.microsoft.com/en-us/learn/ml-dotnet/get-started-tutorial/intro?WT.mc_id=DP-MVP-36769</a:t>
            </a:r>
            <a:r>
              <a:rPr lang="en-US" dirty="0"/>
              <a:t> </a:t>
            </a:r>
          </a:p>
          <a:p>
            <a:r>
              <a:rPr lang="en-US" dirty="0"/>
              <a:t>Predict Value using ML.NET (Machine Learning)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https://chanmingman.wordpress.com/2022/01/18/predict-value-using-ml-net-machine-learning/?WT.mc_id=DP-MVP-36769</a:t>
            </a:r>
            <a:r>
              <a:rPr lang="en-US" dirty="0"/>
              <a:t>  </a:t>
            </a:r>
          </a:p>
          <a:p>
            <a:r>
              <a:rPr lang="en-US" dirty="0"/>
              <a:t>ML.NET tutorials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https://docs.microsoft.com/en-us/dotnet/machine-learning/tutorials/?WT.mc_id=DP-MVP-36769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3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Carlito</vt:lpstr>
      <vt:lpstr>Arial</vt:lpstr>
      <vt:lpstr>Calibri</vt:lpstr>
      <vt:lpstr>Calibri Light</vt:lpstr>
      <vt:lpstr>Trebuchet MS</vt:lpstr>
      <vt:lpstr>Office Theme</vt:lpstr>
      <vt:lpstr>Get started ML.NET with C#</vt:lpstr>
      <vt:lpstr>Introduction To ML.NET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ML.NET with C#</dc:title>
  <dc:creator>Ming Man Chan</dc:creator>
  <cp:lastModifiedBy>Ming Man Chan</cp:lastModifiedBy>
  <cp:revision>2</cp:revision>
  <dcterms:created xsi:type="dcterms:W3CDTF">2022-01-09T14:17:18Z</dcterms:created>
  <dcterms:modified xsi:type="dcterms:W3CDTF">2022-01-21T16:26:32Z</dcterms:modified>
</cp:coreProperties>
</file>