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35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D82D5-434E-46BE-99BF-6AA9AFB63F38}" v="162" dt="2021-08-14T00:48:5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342" autoAdjust="0"/>
  </p:normalViewPr>
  <p:slideViewPr>
    <p:cSldViewPr snapToGrid="0">
      <p:cViewPr varScale="1">
        <p:scale>
          <a:sx n="60" d="100"/>
          <a:sy n="60" d="100"/>
        </p:scale>
        <p:origin x="1555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" userId="928ce71959d9d7b3" providerId="LiveId" clId="{DDB6E9E1-8E03-40D0-A3EB-774D4C1927D2}"/>
    <pc:docChg chg="custSel addSld modSld">
      <pc:chgData name="Tracy" userId="928ce71959d9d7b3" providerId="LiveId" clId="{DDB6E9E1-8E03-40D0-A3EB-774D4C1927D2}" dt="2021-08-09T00:16:26.219" v="527" actId="14100"/>
      <pc:docMkLst>
        <pc:docMk/>
      </pc:docMkLst>
      <pc:sldChg chg="addSp delSp mod">
        <pc:chgData name="Tracy" userId="928ce71959d9d7b3" providerId="LiveId" clId="{DDB6E9E1-8E03-40D0-A3EB-774D4C1927D2}" dt="2021-08-09T00:13:07.252" v="505" actId="478"/>
        <pc:sldMkLst>
          <pc:docMk/>
          <pc:sldMk cId="796871256" sldId="256"/>
        </pc:sldMkLst>
        <pc:spChg chg="add del">
          <ac:chgData name="Tracy" userId="928ce71959d9d7b3" providerId="LiveId" clId="{DDB6E9E1-8E03-40D0-A3EB-774D4C1927D2}" dt="2021-08-09T00:13:07.252" v="505" actId="478"/>
          <ac:spMkLst>
            <pc:docMk/>
            <pc:sldMk cId="796871256" sldId="256"/>
            <ac:spMk id="8" creationId="{ED3B89C9-697C-4A27-8A97-E06D4EEDC785}"/>
          </ac:spMkLst>
        </pc:spChg>
      </pc:sldChg>
      <pc:sldChg chg="modTransition modAnim">
        <pc:chgData name="Tracy" userId="928ce71959d9d7b3" providerId="LiveId" clId="{DDB6E9E1-8E03-40D0-A3EB-774D4C1927D2}" dt="2021-08-09T00:15:04.409" v="515"/>
        <pc:sldMkLst>
          <pc:docMk/>
          <pc:sldMk cId="1183452821" sldId="257"/>
        </pc:sldMkLst>
      </pc:sldChg>
      <pc:sldChg chg="modSp mod modAnim">
        <pc:chgData name="Tracy" userId="928ce71959d9d7b3" providerId="LiveId" clId="{DDB6E9E1-8E03-40D0-A3EB-774D4C1927D2}" dt="2021-08-09T00:15:12.169" v="517"/>
        <pc:sldMkLst>
          <pc:docMk/>
          <pc:sldMk cId="4139644368" sldId="259"/>
        </pc:sldMkLst>
        <pc:spChg chg="mod">
          <ac:chgData name="Tracy" userId="928ce71959d9d7b3" providerId="LiveId" clId="{DDB6E9E1-8E03-40D0-A3EB-774D4C1927D2}" dt="2021-08-09T00:12:03.532" v="500" actId="14100"/>
          <ac:spMkLst>
            <pc:docMk/>
            <pc:sldMk cId="4139644368" sldId="259"/>
            <ac:spMk id="3" creationId="{CC838BFD-C7A7-4CE7-B5BE-C35345CD9879}"/>
          </ac:spMkLst>
        </pc:spChg>
      </pc:sldChg>
      <pc:sldChg chg="modSp mod modAnim modNotesTx">
        <pc:chgData name="Tracy" userId="928ce71959d9d7b3" providerId="LiveId" clId="{DDB6E9E1-8E03-40D0-A3EB-774D4C1927D2}" dt="2021-08-09T00:15:17.504" v="518"/>
        <pc:sldMkLst>
          <pc:docMk/>
          <pc:sldMk cId="2843082772" sldId="260"/>
        </pc:sldMkLst>
        <pc:spChg chg="mod">
          <ac:chgData name="Tracy" userId="928ce71959d9d7b3" providerId="LiveId" clId="{DDB6E9E1-8E03-40D0-A3EB-774D4C1927D2}" dt="2021-08-09T00:12:20.747" v="501" actId="20577"/>
          <ac:spMkLst>
            <pc:docMk/>
            <pc:sldMk cId="2843082772" sldId="260"/>
            <ac:spMk id="3" creationId="{909ECE91-9DA1-4089-8009-B576EE154526}"/>
          </ac:spMkLst>
        </pc:spChg>
      </pc:sldChg>
      <pc:sldChg chg="modSp mod modNotesTx">
        <pc:chgData name="Tracy" userId="928ce71959d9d7b3" providerId="LiveId" clId="{DDB6E9E1-8E03-40D0-A3EB-774D4C1927D2}" dt="2021-08-09T00:12:41.731" v="504" actId="20577"/>
        <pc:sldMkLst>
          <pc:docMk/>
          <pc:sldMk cId="3985129066" sldId="261"/>
        </pc:sldMkLst>
        <pc:spChg chg="mod">
          <ac:chgData name="Tracy" userId="928ce71959d9d7b3" providerId="LiveId" clId="{DDB6E9E1-8E03-40D0-A3EB-774D4C1927D2}" dt="2021-08-09T00:12:41.731" v="504" actId="20577"/>
          <ac:spMkLst>
            <pc:docMk/>
            <pc:sldMk cId="3985129066" sldId="261"/>
            <ac:spMk id="3" creationId="{5EA1E692-B170-4100-B6B8-F60FAB3DE731}"/>
          </ac:spMkLst>
        </pc:spChg>
      </pc:sldChg>
      <pc:sldChg chg="modSp mod modNotesTx">
        <pc:chgData name="Tracy" userId="928ce71959d9d7b3" providerId="LiveId" clId="{DDB6E9E1-8E03-40D0-A3EB-774D4C1927D2}" dt="2021-08-09T00:15:28.068" v="519" actId="5793"/>
        <pc:sldMkLst>
          <pc:docMk/>
          <pc:sldMk cId="3754076158" sldId="262"/>
        </pc:sldMkLst>
        <pc:spChg chg="mod">
          <ac:chgData name="Tracy" userId="928ce71959d9d7b3" providerId="LiveId" clId="{DDB6E9E1-8E03-40D0-A3EB-774D4C1927D2}" dt="2021-08-09T00:15:28.068" v="519" actId="5793"/>
          <ac:spMkLst>
            <pc:docMk/>
            <pc:sldMk cId="3754076158" sldId="262"/>
            <ac:spMk id="3" creationId="{F8F2AAFA-05C4-4FB0-B69E-48403B32C1EA}"/>
          </ac:spMkLst>
        </pc:spChg>
      </pc:sldChg>
      <pc:sldChg chg="addSp modSp mod modNotesTx">
        <pc:chgData name="Tracy" userId="928ce71959d9d7b3" providerId="LiveId" clId="{DDB6E9E1-8E03-40D0-A3EB-774D4C1927D2}" dt="2021-08-09T00:15:32.292" v="520" actId="5793"/>
        <pc:sldMkLst>
          <pc:docMk/>
          <pc:sldMk cId="1964622021" sldId="263"/>
        </pc:sldMkLst>
        <pc:spChg chg="mod">
          <ac:chgData name="Tracy" userId="928ce71959d9d7b3" providerId="LiveId" clId="{DDB6E9E1-8E03-40D0-A3EB-774D4C1927D2}" dt="2021-08-08T23:10:38.760" v="4" actId="14100"/>
          <ac:spMkLst>
            <pc:docMk/>
            <pc:sldMk cId="1964622021" sldId="263"/>
            <ac:spMk id="2" creationId="{AB77C52A-C6F9-4CE0-89EB-6AF9A5674796}"/>
          </ac:spMkLst>
        </pc:spChg>
        <pc:spChg chg="mod">
          <ac:chgData name="Tracy" userId="928ce71959d9d7b3" providerId="LiveId" clId="{DDB6E9E1-8E03-40D0-A3EB-774D4C1927D2}" dt="2021-08-09T00:15:32.292" v="520" actId="5793"/>
          <ac:spMkLst>
            <pc:docMk/>
            <pc:sldMk cId="1964622021" sldId="263"/>
            <ac:spMk id="3" creationId="{61863725-6DC4-4851-B284-DEC0702FC399}"/>
          </ac:spMkLst>
        </pc:spChg>
        <pc:picChg chg="add mod">
          <ac:chgData name="Tracy" userId="928ce71959d9d7b3" providerId="LiveId" clId="{DDB6E9E1-8E03-40D0-A3EB-774D4C1927D2}" dt="2021-08-08T23:13:42.644" v="22" actId="1076"/>
          <ac:picMkLst>
            <pc:docMk/>
            <pc:sldMk cId="1964622021" sldId="263"/>
            <ac:picMk id="8194" creationId="{07CE3391-D086-4343-BCDD-0C4D4F330576}"/>
          </ac:picMkLst>
        </pc:picChg>
      </pc:sldChg>
      <pc:sldChg chg="addSp modSp new mod modNotesTx">
        <pc:chgData name="Tracy" userId="928ce71959d9d7b3" providerId="LiveId" clId="{DDB6E9E1-8E03-40D0-A3EB-774D4C1927D2}" dt="2021-08-09T00:15:36.234" v="521" actId="5793"/>
        <pc:sldMkLst>
          <pc:docMk/>
          <pc:sldMk cId="3574859192" sldId="264"/>
        </pc:sldMkLst>
        <pc:spChg chg="mod">
          <ac:chgData name="Tracy" userId="928ce71959d9d7b3" providerId="LiveId" clId="{DDB6E9E1-8E03-40D0-A3EB-774D4C1927D2}" dt="2021-08-08T23:13:14.363" v="17" actId="14100"/>
          <ac:spMkLst>
            <pc:docMk/>
            <pc:sldMk cId="3574859192" sldId="264"/>
            <ac:spMk id="2" creationId="{E28433B2-A026-455E-933E-247A650D8567}"/>
          </ac:spMkLst>
        </pc:spChg>
        <pc:spChg chg="mod">
          <ac:chgData name="Tracy" userId="928ce71959d9d7b3" providerId="LiveId" clId="{DDB6E9E1-8E03-40D0-A3EB-774D4C1927D2}" dt="2021-08-09T00:15:36.234" v="521" actId="5793"/>
          <ac:spMkLst>
            <pc:docMk/>
            <pc:sldMk cId="3574859192" sldId="264"/>
            <ac:spMk id="3" creationId="{DA9535BB-0B7C-45E8-B4CC-A92680AEF8A0}"/>
          </ac:spMkLst>
        </pc:spChg>
        <pc:picChg chg="add mod">
          <ac:chgData name="Tracy" userId="928ce71959d9d7b3" providerId="LiveId" clId="{DDB6E9E1-8E03-40D0-A3EB-774D4C1927D2}" dt="2021-08-08T23:13:11.318" v="16" actId="1076"/>
          <ac:picMkLst>
            <pc:docMk/>
            <pc:sldMk cId="3574859192" sldId="264"/>
            <ac:picMk id="9218" creationId="{1B5D63AD-0E26-44AF-B8E0-C8ECF0A5DC2F}"/>
          </ac:picMkLst>
        </pc:picChg>
      </pc:sldChg>
      <pc:sldChg chg="addSp delSp modSp new mod modAnim modNotesTx">
        <pc:chgData name="Tracy" userId="928ce71959d9d7b3" providerId="LiveId" clId="{DDB6E9E1-8E03-40D0-A3EB-774D4C1927D2}" dt="2021-08-09T00:15:41.788" v="522"/>
        <pc:sldMkLst>
          <pc:docMk/>
          <pc:sldMk cId="3821634950" sldId="265"/>
        </pc:sldMkLst>
        <pc:spChg chg="mod">
          <ac:chgData name="Tracy" userId="928ce71959d9d7b3" providerId="LiveId" clId="{DDB6E9E1-8E03-40D0-A3EB-774D4C1927D2}" dt="2021-08-08T23:21:54.526" v="57" actId="1076"/>
          <ac:spMkLst>
            <pc:docMk/>
            <pc:sldMk cId="3821634950" sldId="265"/>
            <ac:spMk id="2" creationId="{1EA1C909-FDDD-4E04-882F-846F46664D92}"/>
          </ac:spMkLst>
        </pc:spChg>
        <pc:spChg chg="mod">
          <ac:chgData name="Tracy" userId="928ce71959d9d7b3" providerId="LiveId" clId="{DDB6E9E1-8E03-40D0-A3EB-774D4C1927D2}" dt="2021-08-09T00:13:43.919" v="507" actId="27636"/>
          <ac:spMkLst>
            <pc:docMk/>
            <pc:sldMk cId="3821634950" sldId="265"/>
            <ac:spMk id="3" creationId="{C0756FE2-B714-44C9-A882-93008B37A3A4}"/>
          </ac:spMkLst>
        </pc:spChg>
        <pc:picChg chg="add del mod">
          <ac:chgData name="Tracy" userId="928ce71959d9d7b3" providerId="LiveId" clId="{DDB6E9E1-8E03-40D0-A3EB-774D4C1927D2}" dt="2021-08-08T23:21:28.223" v="50"/>
          <ac:picMkLst>
            <pc:docMk/>
            <pc:sldMk cId="3821634950" sldId="265"/>
            <ac:picMk id="10242" creationId="{22A666D7-003A-4FA6-902E-733E7464D709}"/>
          </ac:picMkLst>
        </pc:picChg>
        <pc:picChg chg="add mod">
          <ac:chgData name="Tracy" userId="928ce71959d9d7b3" providerId="LiveId" clId="{DDB6E9E1-8E03-40D0-A3EB-774D4C1927D2}" dt="2021-08-08T23:21:44.994" v="56" actId="1076"/>
          <ac:picMkLst>
            <pc:docMk/>
            <pc:sldMk cId="3821634950" sldId="265"/>
            <ac:picMk id="10244" creationId="{C8E2036C-851B-4385-88E1-CA6791028E5A}"/>
          </ac:picMkLst>
        </pc:picChg>
      </pc:sldChg>
      <pc:sldChg chg="addSp modSp new mod modAnim modNotesTx">
        <pc:chgData name="Tracy" userId="928ce71959d9d7b3" providerId="LiveId" clId="{DDB6E9E1-8E03-40D0-A3EB-774D4C1927D2}" dt="2021-08-09T00:15:48.932" v="523"/>
        <pc:sldMkLst>
          <pc:docMk/>
          <pc:sldMk cId="1693010200" sldId="266"/>
        </pc:sldMkLst>
        <pc:spChg chg="mod">
          <ac:chgData name="Tracy" userId="928ce71959d9d7b3" providerId="LiveId" clId="{DDB6E9E1-8E03-40D0-A3EB-774D4C1927D2}" dt="2021-08-08T23:22:57.312" v="72" actId="14100"/>
          <ac:spMkLst>
            <pc:docMk/>
            <pc:sldMk cId="1693010200" sldId="266"/>
            <ac:spMk id="2" creationId="{94AB2A61-3F98-4D42-BEA3-97FD8CA33E81}"/>
          </ac:spMkLst>
        </pc:spChg>
        <pc:spChg chg="mod">
          <ac:chgData name="Tracy" userId="928ce71959d9d7b3" providerId="LiveId" clId="{DDB6E9E1-8E03-40D0-A3EB-774D4C1927D2}" dt="2021-08-09T00:10:08.344" v="396" actId="27636"/>
          <ac:spMkLst>
            <pc:docMk/>
            <pc:sldMk cId="1693010200" sldId="266"/>
            <ac:spMk id="3" creationId="{515703C6-4507-47F8-9DD3-438BD6FD4BCF}"/>
          </ac:spMkLst>
        </pc:spChg>
        <pc:picChg chg="add mod">
          <ac:chgData name="Tracy" userId="928ce71959d9d7b3" providerId="LiveId" clId="{DDB6E9E1-8E03-40D0-A3EB-774D4C1927D2}" dt="2021-08-08T23:24:02.034" v="74" actId="1076"/>
          <ac:picMkLst>
            <pc:docMk/>
            <pc:sldMk cId="1693010200" sldId="266"/>
            <ac:picMk id="11266" creationId="{DDB029AE-C751-41FA-953E-880D9E587547}"/>
          </ac:picMkLst>
        </pc:picChg>
      </pc:sldChg>
      <pc:sldChg chg="addSp modSp new mod modNotesTx">
        <pc:chgData name="Tracy" userId="928ce71959d9d7b3" providerId="LiveId" clId="{DDB6E9E1-8E03-40D0-A3EB-774D4C1927D2}" dt="2021-08-09T00:14:03.159" v="512" actId="5793"/>
        <pc:sldMkLst>
          <pc:docMk/>
          <pc:sldMk cId="2555893210" sldId="267"/>
        </pc:sldMkLst>
        <pc:spChg chg="mod">
          <ac:chgData name="Tracy" userId="928ce71959d9d7b3" providerId="LiveId" clId="{DDB6E9E1-8E03-40D0-A3EB-774D4C1927D2}" dt="2021-08-08T23:26:09.835" v="85" actId="14100"/>
          <ac:spMkLst>
            <pc:docMk/>
            <pc:sldMk cId="2555893210" sldId="267"/>
            <ac:spMk id="2" creationId="{18737144-C88B-4B79-BC9E-243BAAB7A746}"/>
          </ac:spMkLst>
        </pc:spChg>
        <pc:spChg chg="mod">
          <ac:chgData name="Tracy" userId="928ce71959d9d7b3" providerId="LiveId" clId="{DDB6E9E1-8E03-40D0-A3EB-774D4C1927D2}" dt="2021-08-09T00:14:03.159" v="512" actId="5793"/>
          <ac:spMkLst>
            <pc:docMk/>
            <pc:sldMk cId="2555893210" sldId="267"/>
            <ac:spMk id="3" creationId="{789390A0-27E1-49D7-9A0C-D0533E4C6002}"/>
          </ac:spMkLst>
        </pc:spChg>
        <pc:picChg chg="add mod">
          <ac:chgData name="Tracy" userId="928ce71959d9d7b3" providerId="LiveId" clId="{DDB6E9E1-8E03-40D0-A3EB-774D4C1927D2}" dt="2021-08-08T23:26:01.220" v="82" actId="1076"/>
          <ac:picMkLst>
            <pc:docMk/>
            <pc:sldMk cId="2555893210" sldId="267"/>
            <ac:picMk id="12290" creationId="{A9DC13C7-DC9D-4D03-B866-79380A563E33}"/>
          </ac:picMkLst>
        </pc:picChg>
      </pc:sldChg>
      <pc:sldChg chg="addSp modSp new mod modAnim modNotesTx">
        <pc:chgData name="Tracy" userId="928ce71959d9d7b3" providerId="LiveId" clId="{DDB6E9E1-8E03-40D0-A3EB-774D4C1927D2}" dt="2021-08-09T00:15:56.834" v="524"/>
        <pc:sldMkLst>
          <pc:docMk/>
          <pc:sldMk cId="501781849" sldId="268"/>
        </pc:sldMkLst>
        <pc:spChg chg="mod">
          <ac:chgData name="Tracy" userId="928ce71959d9d7b3" providerId="LiveId" clId="{DDB6E9E1-8E03-40D0-A3EB-774D4C1927D2}" dt="2021-08-08T23:28:04.353" v="104" actId="27636"/>
          <ac:spMkLst>
            <pc:docMk/>
            <pc:sldMk cId="501781849" sldId="268"/>
            <ac:spMk id="2" creationId="{C98089FA-6A50-4942-868C-2A867D01A6FC}"/>
          </ac:spMkLst>
        </pc:spChg>
        <pc:spChg chg="mod">
          <ac:chgData name="Tracy" userId="928ce71959d9d7b3" providerId="LiveId" clId="{DDB6E9E1-8E03-40D0-A3EB-774D4C1927D2}" dt="2021-08-09T00:11:43.919" v="499" actId="6549"/>
          <ac:spMkLst>
            <pc:docMk/>
            <pc:sldMk cId="501781849" sldId="268"/>
            <ac:spMk id="3" creationId="{7192115D-DBBB-4587-AED3-F2A562CABED3}"/>
          </ac:spMkLst>
        </pc:spChg>
        <pc:picChg chg="add mod">
          <ac:chgData name="Tracy" userId="928ce71959d9d7b3" providerId="LiveId" clId="{DDB6E9E1-8E03-40D0-A3EB-774D4C1927D2}" dt="2021-08-08T23:28:00.524" v="102" actId="1076"/>
          <ac:picMkLst>
            <pc:docMk/>
            <pc:sldMk cId="501781849" sldId="268"/>
            <ac:picMk id="13314" creationId="{A47AC9D6-1B51-4398-87CF-7A30488B59F6}"/>
          </ac:picMkLst>
        </pc:picChg>
      </pc:sldChg>
      <pc:sldChg chg="addSp modSp new mod modAnim">
        <pc:chgData name="Tracy" userId="928ce71959d9d7b3" providerId="LiveId" clId="{DDB6E9E1-8E03-40D0-A3EB-774D4C1927D2}" dt="2021-08-09T00:16:26.219" v="527" actId="14100"/>
        <pc:sldMkLst>
          <pc:docMk/>
          <pc:sldMk cId="1340239604" sldId="269"/>
        </pc:sldMkLst>
        <pc:spChg chg="mod">
          <ac:chgData name="Tracy" userId="928ce71959d9d7b3" providerId="LiveId" clId="{DDB6E9E1-8E03-40D0-A3EB-774D4C1927D2}" dt="2021-08-08T23:30:50.439" v="311" actId="1076"/>
          <ac:spMkLst>
            <pc:docMk/>
            <pc:sldMk cId="1340239604" sldId="269"/>
            <ac:spMk id="2" creationId="{8F4CC900-B097-456B-860D-988C9A015F21}"/>
          </ac:spMkLst>
        </pc:spChg>
        <pc:spChg chg="mod">
          <ac:chgData name="Tracy" userId="928ce71959d9d7b3" providerId="LiveId" clId="{DDB6E9E1-8E03-40D0-A3EB-774D4C1927D2}" dt="2021-08-09T00:16:26.219" v="527" actId="14100"/>
          <ac:spMkLst>
            <pc:docMk/>
            <pc:sldMk cId="1340239604" sldId="269"/>
            <ac:spMk id="3" creationId="{ECC7E65D-01FA-4113-B9F2-630BB2ADBE72}"/>
          </ac:spMkLst>
        </pc:spChg>
        <pc:picChg chg="add mod">
          <ac:chgData name="Tracy" userId="928ce71959d9d7b3" providerId="LiveId" clId="{DDB6E9E1-8E03-40D0-A3EB-774D4C1927D2}" dt="2021-08-08T23:30:45.114" v="310" actId="1076"/>
          <ac:picMkLst>
            <pc:docMk/>
            <pc:sldMk cId="1340239604" sldId="269"/>
            <ac:picMk id="14338" creationId="{2AD7E425-4119-4FF2-8E2D-F9C5B7802FE8}"/>
          </ac:picMkLst>
        </pc:picChg>
      </pc:sldChg>
    </pc:docChg>
  </pc:docChgLst>
  <pc:docChgLst>
    <pc:chgData name="Tracy" userId="928ce71959d9d7b3" providerId="LiveId" clId="{CF5D82D5-434E-46BE-99BF-6AA9AFB63F38}"/>
    <pc:docChg chg="custSel addSld delSld modSld sldOrd">
      <pc:chgData name="Tracy" userId="928ce71959d9d7b3" providerId="LiveId" clId="{CF5D82D5-434E-46BE-99BF-6AA9AFB63F38}" dt="2021-08-14T00:49:47.748" v="796" actId="5793"/>
      <pc:docMkLst>
        <pc:docMk/>
      </pc:docMkLst>
      <pc:sldChg chg="modSp">
        <pc:chgData name="Tracy" userId="928ce71959d9d7b3" providerId="LiveId" clId="{CF5D82D5-434E-46BE-99BF-6AA9AFB63F38}" dt="2021-08-12T23:26:59.640" v="0" actId="1076"/>
        <pc:sldMkLst>
          <pc:docMk/>
          <pc:sldMk cId="796871256" sldId="256"/>
        </pc:sldMkLst>
        <pc:picChg chg="mod">
          <ac:chgData name="Tracy" userId="928ce71959d9d7b3" providerId="LiveId" clId="{CF5D82D5-434E-46BE-99BF-6AA9AFB63F38}" dt="2021-08-12T23:26:59.640" v="0" actId="1076"/>
          <ac:picMkLst>
            <pc:docMk/>
            <pc:sldMk cId="796871256" sldId="256"/>
            <ac:picMk id="1026" creationId="{E4A7561A-FB8B-499D-84EB-A19685C9CB3A}"/>
          </ac:picMkLst>
        </pc:picChg>
      </pc:sldChg>
      <pc:sldChg chg="modSp mod modNotesTx">
        <pc:chgData name="Tracy" userId="928ce71959d9d7b3" providerId="LiveId" clId="{CF5D82D5-434E-46BE-99BF-6AA9AFB63F38}" dt="2021-08-14T00:49:01.642" v="783" actId="6549"/>
        <pc:sldMkLst>
          <pc:docMk/>
          <pc:sldMk cId="1183452821" sldId="257"/>
        </pc:sldMkLst>
        <pc:spChg chg="mod">
          <ac:chgData name="Tracy" userId="928ce71959d9d7b3" providerId="LiveId" clId="{CF5D82D5-434E-46BE-99BF-6AA9AFB63F38}" dt="2021-08-13T07:59:04.458" v="177" actId="1076"/>
          <ac:spMkLst>
            <pc:docMk/>
            <pc:sldMk cId="1183452821" sldId="257"/>
            <ac:spMk id="2" creationId="{1DA98043-BFBD-4A91-9A1B-4C7CB6F490FC}"/>
          </ac:spMkLst>
        </pc:spChg>
        <pc:spChg chg="mod">
          <ac:chgData name="Tracy" userId="928ce71959d9d7b3" providerId="LiveId" clId="{CF5D82D5-434E-46BE-99BF-6AA9AFB63F38}" dt="2021-08-13T07:59:04.458" v="177" actId="1076"/>
          <ac:spMkLst>
            <pc:docMk/>
            <pc:sldMk cId="1183452821" sldId="257"/>
            <ac:spMk id="3" creationId="{8B435721-ABBF-4FD2-82E7-47550336DA7D}"/>
          </ac:spMkLst>
        </pc:spChg>
        <pc:picChg chg="mod">
          <ac:chgData name="Tracy" userId="928ce71959d9d7b3" providerId="LiveId" clId="{CF5D82D5-434E-46BE-99BF-6AA9AFB63F38}" dt="2021-08-13T07:58:57.226" v="176" actId="1076"/>
          <ac:picMkLst>
            <pc:docMk/>
            <pc:sldMk cId="1183452821" sldId="257"/>
            <ac:picMk id="2052" creationId="{E95C51DD-D8BD-43C1-BEFB-5B5F80E3FEF8}"/>
          </ac:picMkLst>
        </pc:picChg>
      </pc:sldChg>
      <pc:sldChg chg="modNotesTx">
        <pc:chgData name="Tracy" userId="928ce71959d9d7b3" providerId="LiveId" clId="{CF5D82D5-434E-46BE-99BF-6AA9AFB63F38}" dt="2021-08-14T00:49:04.515" v="784" actId="6549"/>
        <pc:sldMkLst>
          <pc:docMk/>
          <pc:sldMk cId="2569181982" sldId="258"/>
        </pc:sldMkLst>
      </pc:sldChg>
      <pc:sldChg chg="modSp mod ord modAnim modNotesTx">
        <pc:chgData name="Tracy" userId="928ce71959d9d7b3" providerId="LiveId" clId="{CF5D82D5-434E-46BE-99BF-6AA9AFB63F38}" dt="2021-08-14T00:48:56.604" v="782" actId="6549"/>
        <pc:sldMkLst>
          <pc:docMk/>
          <pc:sldMk cId="4139644368" sldId="259"/>
        </pc:sldMkLst>
        <pc:spChg chg="mod">
          <ac:chgData name="Tracy" userId="928ce71959d9d7b3" providerId="LiveId" clId="{CF5D82D5-434E-46BE-99BF-6AA9AFB63F38}" dt="2021-08-13T07:58:50.197" v="175" actId="1076"/>
          <ac:spMkLst>
            <pc:docMk/>
            <pc:sldMk cId="4139644368" sldId="259"/>
            <ac:spMk id="2" creationId="{9D5C2934-68F4-48A6-BA97-7CA0841DA114}"/>
          </ac:spMkLst>
        </pc:spChg>
        <pc:spChg chg="mod">
          <ac:chgData name="Tracy" userId="928ce71959d9d7b3" providerId="LiveId" clId="{CF5D82D5-434E-46BE-99BF-6AA9AFB63F38}" dt="2021-08-14T00:48:56.604" v="782" actId="6549"/>
          <ac:spMkLst>
            <pc:docMk/>
            <pc:sldMk cId="4139644368" sldId="259"/>
            <ac:spMk id="3" creationId="{CC838BFD-C7A7-4CE7-B5BE-C35345CD9879}"/>
          </ac:spMkLst>
        </pc:spChg>
        <pc:picChg chg="mod">
          <ac:chgData name="Tracy" userId="928ce71959d9d7b3" providerId="LiveId" clId="{CF5D82D5-434E-46BE-99BF-6AA9AFB63F38}" dt="2021-08-13T07:58:42.777" v="174" actId="1076"/>
          <ac:picMkLst>
            <pc:docMk/>
            <pc:sldMk cId="4139644368" sldId="259"/>
            <ac:picMk id="4098" creationId="{BFE58B97-7A67-4A4B-A1AA-6A4BB3587E16}"/>
          </ac:picMkLst>
        </pc:picChg>
      </pc:sldChg>
      <pc:sldChg chg="modSp mod modNotesTx">
        <pc:chgData name="Tracy" userId="928ce71959d9d7b3" providerId="LiveId" clId="{CF5D82D5-434E-46BE-99BF-6AA9AFB63F38}" dt="2021-08-14T00:49:09.723" v="786" actId="5793"/>
        <pc:sldMkLst>
          <pc:docMk/>
          <pc:sldMk cId="2843082772" sldId="260"/>
        </pc:sldMkLst>
        <pc:spChg chg="mod">
          <ac:chgData name="Tracy" userId="928ce71959d9d7b3" providerId="LiveId" clId="{CF5D82D5-434E-46BE-99BF-6AA9AFB63F38}" dt="2021-08-13T08:16:47.033" v="440" actId="20577"/>
          <ac:spMkLst>
            <pc:docMk/>
            <pc:sldMk cId="2843082772" sldId="260"/>
            <ac:spMk id="3" creationId="{909ECE91-9DA1-4089-8009-B576EE154526}"/>
          </ac:spMkLst>
        </pc:spChg>
      </pc:sldChg>
      <pc:sldChg chg="modNotesTx">
        <pc:chgData name="Tracy" userId="928ce71959d9d7b3" providerId="LiveId" clId="{CF5D82D5-434E-46BE-99BF-6AA9AFB63F38}" dt="2021-08-14T00:49:15.829" v="787" actId="6549"/>
        <pc:sldMkLst>
          <pc:docMk/>
          <pc:sldMk cId="3985129066" sldId="261"/>
        </pc:sldMkLst>
      </pc:sldChg>
      <pc:sldChg chg="modNotesTx">
        <pc:chgData name="Tracy" userId="928ce71959d9d7b3" providerId="LiveId" clId="{CF5D82D5-434E-46BE-99BF-6AA9AFB63F38}" dt="2021-08-14T00:49:20.037" v="788" actId="6549"/>
        <pc:sldMkLst>
          <pc:docMk/>
          <pc:sldMk cId="3754076158" sldId="262"/>
        </pc:sldMkLst>
      </pc:sldChg>
      <pc:sldChg chg="modNotesTx">
        <pc:chgData name="Tracy" userId="928ce71959d9d7b3" providerId="LiveId" clId="{CF5D82D5-434E-46BE-99BF-6AA9AFB63F38}" dt="2021-08-14T00:49:24.578" v="789" actId="6549"/>
        <pc:sldMkLst>
          <pc:docMk/>
          <pc:sldMk cId="1964622021" sldId="263"/>
        </pc:sldMkLst>
      </pc:sldChg>
      <pc:sldChg chg="modSp mod modNotesTx">
        <pc:chgData name="Tracy" userId="928ce71959d9d7b3" providerId="LiveId" clId="{CF5D82D5-434E-46BE-99BF-6AA9AFB63F38}" dt="2021-08-14T00:49:28.457" v="790" actId="6549"/>
        <pc:sldMkLst>
          <pc:docMk/>
          <pc:sldMk cId="3574859192" sldId="264"/>
        </pc:sldMkLst>
        <pc:spChg chg="mod">
          <ac:chgData name="Tracy" userId="928ce71959d9d7b3" providerId="LiveId" clId="{CF5D82D5-434E-46BE-99BF-6AA9AFB63F38}" dt="2021-08-13T08:23:47.108" v="591" actId="313"/>
          <ac:spMkLst>
            <pc:docMk/>
            <pc:sldMk cId="3574859192" sldId="264"/>
            <ac:spMk id="3" creationId="{DA9535BB-0B7C-45E8-B4CC-A92680AEF8A0}"/>
          </ac:spMkLst>
        </pc:spChg>
      </pc:sldChg>
      <pc:sldChg chg="modNotesTx">
        <pc:chgData name="Tracy" userId="928ce71959d9d7b3" providerId="LiveId" clId="{CF5D82D5-434E-46BE-99BF-6AA9AFB63F38}" dt="2021-08-14T00:49:33.531" v="792" actId="5793"/>
        <pc:sldMkLst>
          <pc:docMk/>
          <pc:sldMk cId="3821634950" sldId="265"/>
        </pc:sldMkLst>
      </pc:sldChg>
      <pc:sldChg chg="modSp mod modAnim modNotesTx">
        <pc:chgData name="Tracy" userId="928ce71959d9d7b3" providerId="LiveId" clId="{CF5D82D5-434E-46BE-99BF-6AA9AFB63F38}" dt="2021-08-14T00:49:38.069" v="793" actId="6549"/>
        <pc:sldMkLst>
          <pc:docMk/>
          <pc:sldMk cId="1693010200" sldId="266"/>
        </pc:sldMkLst>
        <pc:spChg chg="mod">
          <ac:chgData name="Tracy" userId="928ce71959d9d7b3" providerId="LiveId" clId="{CF5D82D5-434E-46BE-99BF-6AA9AFB63F38}" dt="2021-08-13T08:05:41.625" v="209" actId="20577"/>
          <ac:spMkLst>
            <pc:docMk/>
            <pc:sldMk cId="1693010200" sldId="266"/>
            <ac:spMk id="3" creationId="{515703C6-4507-47F8-9DD3-438BD6FD4BCF}"/>
          </ac:spMkLst>
        </pc:spChg>
      </pc:sldChg>
      <pc:sldChg chg="modNotesTx">
        <pc:chgData name="Tracy" userId="928ce71959d9d7b3" providerId="LiveId" clId="{CF5D82D5-434E-46BE-99BF-6AA9AFB63F38}" dt="2021-08-14T00:49:43.629" v="794" actId="6549"/>
        <pc:sldMkLst>
          <pc:docMk/>
          <pc:sldMk cId="2555893210" sldId="267"/>
        </pc:sldMkLst>
      </pc:sldChg>
      <pc:sldChg chg="modSp mod modNotesTx">
        <pc:chgData name="Tracy" userId="928ce71959d9d7b3" providerId="LiveId" clId="{CF5D82D5-434E-46BE-99BF-6AA9AFB63F38}" dt="2021-08-14T00:49:47.748" v="796" actId="5793"/>
        <pc:sldMkLst>
          <pc:docMk/>
          <pc:sldMk cId="501781849" sldId="268"/>
        </pc:sldMkLst>
        <pc:spChg chg="mod">
          <ac:chgData name="Tracy" userId="928ce71959d9d7b3" providerId="LiveId" clId="{CF5D82D5-434E-46BE-99BF-6AA9AFB63F38}" dt="2021-08-13T08:30:06.663" v="731" actId="313"/>
          <ac:spMkLst>
            <pc:docMk/>
            <pc:sldMk cId="501781849" sldId="268"/>
            <ac:spMk id="3" creationId="{7192115D-DBBB-4587-AED3-F2A562CABED3}"/>
          </ac:spMkLst>
        </pc:spChg>
      </pc:sldChg>
      <pc:sldChg chg="modSp mod modAnim">
        <pc:chgData name="Tracy" userId="928ce71959d9d7b3" providerId="LiveId" clId="{CF5D82D5-434E-46BE-99BF-6AA9AFB63F38}" dt="2021-08-13T08:05:07.325" v="206" actId="403"/>
        <pc:sldMkLst>
          <pc:docMk/>
          <pc:sldMk cId="1340239604" sldId="269"/>
        </pc:sldMkLst>
        <pc:spChg chg="mod">
          <ac:chgData name="Tracy" userId="928ce71959d9d7b3" providerId="LiveId" clId="{CF5D82D5-434E-46BE-99BF-6AA9AFB63F38}" dt="2021-08-13T08:05:07.325" v="206" actId="403"/>
          <ac:spMkLst>
            <pc:docMk/>
            <pc:sldMk cId="1340239604" sldId="269"/>
            <ac:spMk id="3" creationId="{ECC7E65D-01FA-4113-B9F2-630BB2ADBE72}"/>
          </ac:spMkLst>
        </pc:spChg>
      </pc:sldChg>
      <pc:sldChg chg="new del">
        <pc:chgData name="Tracy" userId="928ce71959d9d7b3" providerId="LiveId" clId="{CF5D82D5-434E-46BE-99BF-6AA9AFB63F38}" dt="2021-08-12T23:28:18.896" v="8" actId="47"/>
        <pc:sldMkLst>
          <pc:docMk/>
          <pc:sldMk cId="1914839379" sldId="270"/>
        </pc:sldMkLst>
      </pc:sldChg>
      <pc:sldChg chg="new del">
        <pc:chgData name="Tracy" userId="928ce71959d9d7b3" providerId="LiveId" clId="{CF5D82D5-434E-46BE-99BF-6AA9AFB63F38}" dt="2021-08-13T08:00:27.355" v="180" actId="47"/>
        <pc:sldMkLst>
          <pc:docMk/>
          <pc:sldMk cId="2788300690" sldId="270"/>
        </pc:sldMkLst>
      </pc:sldChg>
      <pc:sldChg chg="delSp modSp add mod modNotesTx">
        <pc:chgData name="Tracy" userId="928ce71959d9d7b3" providerId="LiveId" clId="{CF5D82D5-434E-46BE-99BF-6AA9AFB63F38}" dt="2021-08-14T00:48:46.269" v="780" actId="6549"/>
        <pc:sldMkLst>
          <pc:docMk/>
          <pc:sldMk cId="2903728466" sldId="435"/>
        </pc:sldMkLst>
        <pc:spChg chg="mod">
          <ac:chgData name="Tracy" userId="928ce71959d9d7b3" providerId="LiveId" clId="{CF5D82D5-434E-46BE-99BF-6AA9AFB63F38}" dt="2021-08-13T08:38:26.966" v="779" actId="113"/>
          <ac:spMkLst>
            <pc:docMk/>
            <pc:sldMk cId="2903728466" sldId="435"/>
            <ac:spMk id="5" creationId="{CFA8AFE6-F2B4-4053-AD44-38916C993E2C}"/>
          </ac:spMkLst>
        </pc:spChg>
        <pc:picChg chg="del">
          <ac:chgData name="Tracy" userId="928ce71959d9d7b3" providerId="LiveId" clId="{CF5D82D5-434E-46BE-99BF-6AA9AFB63F38}" dt="2021-08-13T08:00:37.181" v="181" actId="478"/>
          <ac:picMkLst>
            <pc:docMk/>
            <pc:sldMk cId="2903728466" sldId="435"/>
            <ac:picMk id="10" creationId="{8BC426AB-17CC-447B-963B-2690DFD30117}"/>
          </ac:picMkLst>
        </pc:picChg>
        <pc:picChg chg="del">
          <ac:chgData name="Tracy" userId="928ce71959d9d7b3" providerId="LiveId" clId="{CF5D82D5-434E-46BE-99BF-6AA9AFB63F38}" dt="2021-08-13T08:00:38.967" v="182" actId="478"/>
          <ac:picMkLst>
            <pc:docMk/>
            <pc:sldMk cId="2903728466" sldId="435"/>
            <ac:picMk id="12" creationId="{D77BE1AA-9148-4067-9E4E-EBD0A0533FD4}"/>
          </ac:picMkLst>
        </pc:picChg>
        <pc:picChg chg="mod">
          <ac:chgData name="Tracy" userId="928ce71959d9d7b3" providerId="LiveId" clId="{CF5D82D5-434E-46BE-99BF-6AA9AFB63F38}" dt="2021-08-13T08:00:47.435" v="185" actId="1076"/>
          <ac:picMkLst>
            <pc:docMk/>
            <pc:sldMk cId="2903728466" sldId="435"/>
            <ac:picMk id="1030" creationId="{EB594613-9A93-46F2-AA3C-39921F200C44}"/>
          </ac:picMkLst>
        </pc:picChg>
      </pc:sldChg>
      <pc:sldChg chg="addSp modSp new mod setBg">
        <pc:chgData name="Tracy" userId="928ce71959d9d7b3" providerId="LiveId" clId="{CF5D82D5-434E-46BE-99BF-6AA9AFB63F38}" dt="2021-08-13T08:37:30.027" v="776" actId="5793"/>
        <pc:sldMkLst>
          <pc:docMk/>
          <pc:sldMk cId="4183357475" sldId="436"/>
        </pc:sldMkLst>
        <pc:spChg chg="mod">
          <ac:chgData name="Tracy" userId="928ce71959d9d7b3" providerId="LiveId" clId="{CF5D82D5-434E-46BE-99BF-6AA9AFB63F38}" dt="2021-08-13T08:14:49.751" v="432" actId="26606"/>
          <ac:spMkLst>
            <pc:docMk/>
            <pc:sldMk cId="4183357475" sldId="436"/>
            <ac:spMk id="2" creationId="{5C0ACAE6-A67E-4E9C-9B92-7A409CE689E5}"/>
          </ac:spMkLst>
        </pc:spChg>
        <pc:spChg chg="mod">
          <ac:chgData name="Tracy" userId="928ce71959d9d7b3" providerId="LiveId" clId="{CF5D82D5-434E-46BE-99BF-6AA9AFB63F38}" dt="2021-08-13T08:37:30.027" v="776" actId="5793"/>
          <ac:spMkLst>
            <pc:docMk/>
            <pc:sldMk cId="4183357475" sldId="436"/>
            <ac:spMk id="3" creationId="{AEC8C1A6-8638-4FFA-89BC-5B5B2778F5F8}"/>
          </ac:spMkLst>
        </pc:spChg>
        <pc:spChg chg="add mod">
          <ac:chgData name="Tracy" userId="928ce71959d9d7b3" providerId="LiveId" clId="{CF5D82D5-434E-46BE-99BF-6AA9AFB63F38}" dt="2021-08-13T08:37:15.866" v="775" actId="1076"/>
          <ac:spMkLst>
            <pc:docMk/>
            <pc:sldMk cId="4183357475" sldId="436"/>
            <ac:spMk id="4" creationId="{0FFBF7E1-DBFB-4CFA-AAD6-57C6175B0D0D}"/>
          </ac:spMkLst>
        </pc:spChg>
        <pc:picChg chg="add">
          <ac:chgData name="Tracy" userId="928ce71959d9d7b3" providerId="LiveId" clId="{CF5D82D5-434E-46BE-99BF-6AA9AFB63F38}" dt="2021-08-13T08:14:49.751" v="432" actId="26606"/>
          <ac:picMkLst>
            <pc:docMk/>
            <pc:sldMk cId="4183357475" sldId="436"/>
            <ac:picMk id="5" creationId="{20BB726C-DEFB-40B6-A7A9-4AE37E8ECEB6}"/>
          </ac:picMkLst>
        </pc:picChg>
        <pc:cxnChg chg="add">
          <ac:chgData name="Tracy" userId="928ce71959d9d7b3" providerId="LiveId" clId="{CF5D82D5-434E-46BE-99BF-6AA9AFB63F38}" dt="2021-08-13T08:14:49.751" v="432" actId="26606"/>
          <ac:cxnSpMkLst>
            <pc:docMk/>
            <pc:sldMk cId="4183357475" sldId="436"/>
            <ac:cxnSpMk id="9" creationId="{A7F400EE-A8A5-48AF-B4D6-291B52C6F0B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F3AF2-5E40-4025-988B-AB21855F011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EC6C-B26D-4D3D-B147-B8CA9C112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0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C3FC9F-DD8C-413B-B658-6F25386FFB6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99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3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5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EC6C-B26D-4D3D-B147-B8CA9C1129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8D43-9805-47CE-A93F-D9FD7F49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37DE-2133-4CB8-836E-DBB84144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8A52-0A83-4DE6-B169-4DF71413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8F1B-1485-42F6-A534-15658473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7DAD-C97F-4ACF-A9ED-7E57DC2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90E3-07DC-4C09-BCC9-AB97E865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4B120-FC8A-4F4E-A001-99A590C90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A02-E459-452D-B388-0FD6B3AD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CC67F-459D-41D5-83C7-E342A399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87B7-3891-40F9-94D8-7EE41D01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27D72-09AF-42A1-8980-90795EB16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6F09A-7326-4664-A92B-7C95D891D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10D9-C40E-45B0-92A2-2790DEE1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3F80-740C-46DD-A3EF-30DD7C50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C4F1-6D71-4FD3-9B16-A4DF6A0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E75C-72C3-4CAE-B551-9C208B989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416A6-3CC7-4282-A123-C4104741F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C017-EE24-41B4-844F-E94D859D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02C3-D8D9-402F-8B67-EE53EE07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3E4-5B30-449B-A87A-132DF43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0961-9D11-422B-B014-4F6BD99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8AE2-463D-4596-94D5-BC1E7C42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FA72-DD94-4F81-8FA0-6C46B12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396F-CBAC-4E46-9812-05FD210A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9748-C50D-457A-98E5-03DB8035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6A3F-D23D-4619-B4BD-3D85FF46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C6-F55C-49CD-988C-DA9BC304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D4C1-6B83-4A69-8E25-3418C94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B19A-59E1-41BC-80D5-828DC5AB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29C-3844-42F3-874C-C3D76566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1308-48E9-4720-91EB-FE1581A4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8897-FB48-4AC9-B7BE-14BDA7F4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E6941-D72F-471F-A970-53A30E1DB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DDD8-E314-46C4-8129-D6329B90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86B2-C0BF-4D8B-9222-991C8B6B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B2D2A-C8DA-4230-B8E2-77C726B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1DA-CD54-492F-9878-08A84FA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19CA-1D66-4573-AC46-54E28072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0061-4186-4204-8185-E0FE75AD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782DA-4E4B-4EB8-8408-13A789E8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A1E81-38D0-4A2E-A9AB-F1F80DCD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69FE6-F54B-4D12-B94E-CE3E42E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4ABD-3BB4-412F-AA36-21929E1D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C2145-908F-4BAF-A5F9-44B1F21F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5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D60-F74F-43CE-AB88-FFB560F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B7899-65F9-496D-81A5-1E1DCBBC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DC618-2BB9-40CB-92A3-47C700C5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223D-0A30-4E95-A92A-3EEB6B2C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7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98D92-321E-4E91-AB37-88831009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74218-E264-4E1E-AD6B-53A2AECA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1D8A-780C-4FD1-9F97-66CFCC4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8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8CE5-1622-4487-BBCA-B7E12BCA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3977-8735-459A-9148-EFE54F5D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CCC0-F530-45DD-B9F5-21D7373B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D7B7-5E6A-4606-B6E6-AA9FA04C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55A09-E12A-40AB-B886-C606654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9AE17-C96F-409C-9BDB-FED4B11A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40AE-3C77-4D77-95D2-FA998B3A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41D9-8FF0-49DA-B9F4-D7D97AA8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4ADB-110A-4257-B917-CAAD44F6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8E01-0E33-4B95-8BEA-02F56758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435B-FAB2-4E7C-A748-123DD4D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31E9-30F8-4BED-A40E-3881FF79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B96BB-18FC-4B41-A22E-099AF44D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6BCE1-C4C1-4A1F-A657-1FFE28BA7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A1ACA-43EB-4168-BA2D-B9FE2180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D8164-ACFF-4D19-966A-5B53F33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5459-5E5F-4582-8C2C-29A73A7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D5CA-A3C8-4562-83F5-DD1FD626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FC2C-F13C-4071-B9F5-11EE1C205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865E-4B58-46CE-989C-211C3384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779D-27EF-4BBD-BCC6-46BC006A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9EFC-20C4-4F86-83D6-8D201E88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0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7AD15-62A1-4FEE-8270-F8887BB91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0F38B-F6D1-4427-B4F9-C7E0DB0C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B5BC-4535-42DA-8F33-250BDF5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F367-9C73-42DE-8419-AD4E86F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8DF4-F7F5-4F54-A1E6-F6E6EA1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5D29-C7AF-4B59-912B-90F135EC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DCE0-2699-42A3-A8D7-E21E793F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987F-29F6-42B1-8CC9-4B87B7F4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C5B6-5512-43D5-BBEC-BC78F6C8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C79B7-5003-489B-8824-3934EC92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080F-E6AF-4B81-B9B2-2557E679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34DB-FB0E-4EA9-BFB1-3F51A558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887A-C3EB-4A77-8444-2F65F119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12BA-AC76-458B-8087-B1BE08E9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BA00-FF91-49C3-A64B-4B016E50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8E35-9578-4EEF-AC4B-C90F1D85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2AD-CC8F-494C-AE74-A95BF940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60BB7-484E-469C-8514-CA13765D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90CD2-39A8-41D8-920E-9C7A9D99D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10755-2648-430B-B2B4-CC6357FA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664B6-271E-4C31-B542-F6E2F32FA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7FDD-50C9-45AB-8ED6-4CB13696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BDB3A-7ADD-4C27-A09B-376619DF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D969F-2A75-41C8-95F9-05E31540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07CB-969A-4D07-B08B-6F2F724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F7C55-4EAE-4F43-B52D-BEC09AF3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AD75C-6609-4EDE-A610-99666978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75F7-EBFD-4421-8B52-4B9BA21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763AB-7BE4-48E2-A1B4-9195A06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12357-0921-4D7C-B8EB-2764CF70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DE4E-9AFD-4210-A50B-2B679A09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E727-8816-4CBE-8AF2-1B30B51A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72E7-4D84-48C0-88DD-565671C7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ABB0-482D-4FC6-967F-1C68F182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73ED-DA19-47EF-88DF-CDA376AE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3E62-5946-4CC9-AB74-6E91C58C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433A-361F-4B27-965D-7CB57B0B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FFA1-4125-4263-9F31-1C52421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5BC40-16EB-49E3-9D7F-F53D469F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F2F0E-F9F4-469F-8C2D-91C4F335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CB1B-6BD6-4CD8-B426-352217AB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EC27-8AE3-4174-A181-F092B3B2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BF557-6DE3-447A-83F5-E169AD4A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7660F-1899-4DB0-AB2A-948ACC88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D1380-0F79-4D7D-B3BA-AC69454F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47BD-F4A5-4F36-8E14-727295063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37AF-B168-4938-86EA-DEB0166253A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18CA-6394-4EEE-AAAD-CFC1E3B9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BECB-80F1-4EAD-9040-41249A9A9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B0D0-17AD-47F7-92CF-33C298A21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784D0-4BAD-4249-AE56-AA6B7B63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D79C-F076-44DF-A17B-E315B1AC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ADD3-64BC-4BBF-89F2-E7AF766A8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EF58-684C-4D97-B5D9-8CB4E8ABFD7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A64C-B0B8-4B2C-ACDF-2C6C3056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1A9F-129E-4F6C-A745-E37A37499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21D-8456-41F1-A206-9AF9C6DEB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lloapp/22-books-to-challenges-your-assumptions-about-diversity-and-inclusion-in-the-workplace-d890d0cfa08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F80F4-149F-44D5-98F1-10AEE975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/>
              <a:t>Dativerse</a:t>
            </a:r>
            <a:r>
              <a:rPr lang="en-US" sz="6600" dirty="0"/>
              <a:t> Keynote: Everyone Deserves a Voice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D9289-3B9E-4C8A-9F05-3ECEA3875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Tracy Boggiano</a:t>
            </a:r>
            <a:endParaRPr lang="en-US"/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iverse logo">
            <a:extLst>
              <a:ext uri="{FF2B5EF4-FFF2-40B4-BE49-F238E27FC236}">
                <a16:creationId xmlns:a16="http://schemas.microsoft.com/office/drawing/2014/main" id="{E4A7561A-FB8B-499D-84EB-A19685C9C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" r="2798" b="2"/>
          <a:stretch/>
        </p:blipFill>
        <p:spPr bwMode="auto">
          <a:xfrm>
            <a:off x="7758803" y="23496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7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33B2-A026-455E-933E-247A650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900" y="209550"/>
            <a:ext cx="5862637" cy="1325563"/>
          </a:xfrm>
        </p:spPr>
        <p:txBody>
          <a:bodyPr/>
          <a:lstStyle/>
          <a:p>
            <a:r>
              <a:rPr lang="en-US" dirty="0"/>
              <a:t>Don’t make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35BB-0B7C-45E8-B4CC-A92680AE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900" y="1825625"/>
            <a:ext cx="5969000" cy="4351338"/>
          </a:xfrm>
        </p:spPr>
        <p:txBody>
          <a:bodyPr>
            <a:normAutofit/>
          </a:bodyPr>
          <a:lstStyle/>
          <a:p>
            <a:r>
              <a:rPr lang="en-US" dirty="0"/>
              <a:t>While it may be easy to make assumptions, don’t. </a:t>
            </a:r>
          </a:p>
          <a:p>
            <a:r>
              <a:rPr lang="en-US" dirty="0"/>
              <a:t>For example, don’t assume the sexual orientation or gender identity of your friends, coworkers, and community members. </a:t>
            </a:r>
          </a:p>
          <a:p>
            <a:r>
              <a:rPr lang="en-US" dirty="0"/>
              <a:t>Remember pay and intelligence are questioned, while disclination happens getting a job.</a:t>
            </a:r>
          </a:p>
        </p:txBody>
      </p:sp>
      <p:pic>
        <p:nvPicPr>
          <p:cNvPr id="9218" name="Picture 2" descr="close view of graffiti wall">
            <a:extLst>
              <a:ext uri="{FF2B5EF4-FFF2-40B4-BE49-F238E27FC236}">
                <a16:creationId xmlns:a16="http://schemas.microsoft.com/office/drawing/2014/main" id="{1B5D63AD-0E26-44AF-B8E0-C8ECF0A5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8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C909-FDDD-4E04-882F-846F4666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3525"/>
            <a:ext cx="5378450" cy="1325563"/>
          </a:xfrm>
        </p:spPr>
        <p:txBody>
          <a:bodyPr/>
          <a:lstStyle/>
          <a:p>
            <a:r>
              <a:rPr lang="en-US" dirty="0"/>
              <a:t>Use inclusive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6FE2-B714-44C9-A882-93008B37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24025"/>
            <a:ext cx="5378450" cy="4351338"/>
          </a:xfrm>
        </p:spPr>
        <p:txBody>
          <a:bodyPr>
            <a:normAutofit/>
          </a:bodyPr>
          <a:lstStyle/>
          <a:p>
            <a:r>
              <a:rPr lang="en-US" dirty="0"/>
              <a:t>Using inclusive language is a conscious effort to communicate to ourselves and others in a way that is aligned with our values </a:t>
            </a:r>
          </a:p>
          <a:p>
            <a:r>
              <a:rPr lang="en-US" dirty="0"/>
              <a:t>Straight and cisgender people often don’t think about their pronouns and can tend to make assumptions about other people’s pronouns because they feel like they are obvious. </a:t>
            </a:r>
          </a:p>
        </p:txBody>
      </p:sp>
      <p:pic>
        <p:nvPicPr>
          <p:cNvPr id="10244" name="Picture 4" descr="difficult roads lead to beautiful destinations desk decor">
            <a:extLst>
              <a:ext uri="{FF2B5EF4-FFF2-40B4-BE49-F238E27FC236}">
                <a16:creationId xmlns:a16="http://schemas.microsoft.com/office/drawing/2014/main" id="{C8E2036C-851B-4385-88E1-CA679102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0"/>
            <a:ext cx="561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2A61-3F98-4D42-BEA3-97FD8CA3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900" y="365125"/>
            <a:ext cx="5676900" cy="1325563"/>
          </a:xfrm>
        </p:spPr>
        <p:txBody>
          <a:bodyPr/>
          <a:lstStyle/>
          <a:p>
            <a:r>
              <a:rPr lang="en-US" dirty="0"/>
              <a:t>Confront your own prejudices and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03C6-4507-47F8-9DD3-438BD6FD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dirty="0"/>
              <a:t>As uncomfortable as it may feel to confront our own prejudices and biases.</a:t>
            </a:r>
          </a:p>
          <a:p>
            <a:r>
              <a:rPr lang="en-US" dirty="0"/>
              <a:t>Start with becoming self-aware. </a:t>
            </a:r>
          </a:p>
        </p:txBody>
      </p:sp>
      <p:pic>
        <p:nvPicPr>
          <p:cNvPr id="11266" name="Picture 2" descr="rainbow drawing">
            <a:extLst>
              <a:ext uri="{FF2B5EF4-FFF2-40B4-BE49-F238E27FC236}">
                <a16:creationId xmlns:a16="http://schemas.microsoft.com/office/drawing/2014/main" id="{DDB029AE-C751-41FA-953E-880D9E58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1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7144-C88B-4B79-BC9E-243BAAB7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7450" cy="1325563"/>
          </a:xfrm>
        </p:spPr>
        <p:txBody>
          <a:bodyPr/>
          <a:lstStyle/>
          <a:p>
            <a:r>
              <a:rPr lang="en-US" dirty="0"/>
              <a:t>Educate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90A0-27E1-49D7-9A0C-D0533E4C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identified your prejudices and biases, begin educating yourself. </a:t>
            </a:r>
          </a:p>
        </p:txBody>
      </p:sp>
      <p:pic>
        <p:nvPicPr>
          <p:cNvPr id="12290" name="Picture 2" descr="multi colored pencils on pink surface">
            <a:extLst>
              <a:ext uri="{FF2B5EF4-FFF2-40B4-BE49-F238E27FC236}">
                <a16:creationId xmlns:a16="http://schemas.microsoft.com/office/drawing/2014/main" id="{A9DC13C7-DC9D-4D03-B866-79380A56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9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89FA-6A50-4942-868C-2A867D01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450" y="365125"/>
            <a:ext cx="6356350" cy="1325563"/>
          </a:xfrm>
        </p:spPr>
        <p:txBody>
          <a:bodyPr>
            <a:normAutofit/>
          </a:bodyPr>
          <a:lstStyle/>
          <a:p>
            <a:r>
              <a:rPr lang="en-US" dirty="0"/>
              <a:t> Treat all people with dignity and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115D-DBBB-4587-AED3-F2A562CA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0" y="1825625"/>
            <a:ext cx="635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Treat all people, regardless of their gender identity and/or sexual orientation, BIPOC, neurodivergence, disability, or race with dignity and respect. </a:t>
            </a:r>
          </a:p>
        </p:txBody>
      </p:sp>
      <p:pic>
        <p:nvPicPr>
          <p:cNvPr id="13314" name="Picture 2" descr="man leaning on plant wall">
            <a:extLst>
              <a:ext uri="{FF2B5EF4-FFF2-40B4-BE49-F238E27FC236}">
                <a16:creationId xmlns:a16="http://schemas.microsoft.com/office/drawing/2014/main" id="{A47AC9D6-1B51-4398-87CF-7A30488B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C900-B097-456B-860D-988C9A01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22275"/>
            <a:ext cx="54610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E65D-01FA-4113-B9F2-630BB2AD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89100"/>
            <a:ext cx="5899150" cy="4545013"/>
          </a:xfrm>
        </p:spPr>
        <p:txBody>
          <a:bodyPr>
            <a:normAutofit/>
          </a:bodyPr>
          <a:lstStyle/>
          <a:p>
            <a:r>
              <a:rPr lang="en-US" sz="3600" dirty="0"/>
              <a:t>Be a good ally by</a:t>
            </a:r>
          </a:p>
          <a:p>
            <a:pPr lvl="1"/>
            <a:r>
              <a:rPr lang="en-US" sz="3200" dirty="0"/>
              <a:t>Listening</a:t>
            </a:r>
          </a:p>
          <a:p>
            <a:pPr lvl="1"/>
            <a:r>
              <a:rPr lang="en-US" sz="3200" dirty="0"/>
              <a:t>Learn what you can by educating yourself</a:t>
            </a:r>
          </a:p>
          <a:p>
            <a:pPr lvl="1"/>
            <a:r>
              <a:rPr lang="en-US" sz="3200" dirty="0"/>
              <a:t>Learn from your mistakes and apologize</a:t>
            </a:r>
          </a:p>
          <a:p>
            <a:pPr lvl="1"/>
            <a:r>
              <a:rPr lang="en-US" sz="3200" dirty="0"/>
              <a:t>Make people in the #SQLFamily feel included and equal to their peers</a:t>
            </a:r>
          </a:p>
        </p:txBody>
      </p:sp>
      <p:pic>
        <p:nvPicPr>
          <p:cNvPr id="14338" name="Picture 2" descr="End sign on beige sand">
            <a:extLst>
              <a:ext uri="{FF2B5EF4-FFF2-40B4-BE49-F238E27FC236}">
                <a16:creationId xmlns:a16="http://schemas.microsoft.com/office/drawing/2014/main" id="{2AD7E425-4119-4FF2-8E2D-F9C5B780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CAE6-A67E-4E9C-9B92-7A409CE6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C1A6-8638-4FFA-89BC-5B5B2778F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22 Books to Challenge Your Assumptions About Diversity and Inclusion in the Workplace - </a:t>
            </a:r>
            <a:r>
              <a:rPr lang="en-US" dirty="0">
                <a:hlinkClick r:id="rId3"/>
              </a:rPr>
              <a:t>https://medium.com/halloapp/22-books-to-challenges-your-assumptions-about-diversity-and-inclusion-in-the-workplace-d890d0cfa08f</a:t>
            </a:r>
            <a:endParaRPr lang="en-US" dirty="0"/>
          </a:p>
          <a:p>
            <a:endParaRPr lang="en-US" sz="3200" dirty="0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20BB726C-DEFB-40B6-A7A9-4AE37E8ECE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FBF7E1-DBFB-4CFA-AAD6-57C6175B0D0D}"/>
              </a:ext>
            </a:extLst>
          </p:cNvPr>
          <p:cNvSpPr txBox="1"/>
          <p:nvPr/>
        </p:nvSpPr>
        <p:spPr>
          <a:xfrm>
            <a:off x="6535949" y="6488668"/>
            <a:ext cx="339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images are from unsplash.com.</a:t>
            </a:r>
          </a:p>
        </p:txBody>
      </p:sp>
    </p:spTree>
    <p:extLst>
      <p:ext uri="{BB962C8B-B14F-4D97-AF65-F5344CB8AC3E}">
        <p14:creationId xmlns:p14="http://schemas.microsoft.com/office/powerpoint/2010/main" val="418335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4BA949-1B7C-4940-890A-229FB381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" y="1"/>
            <a:ext cx="4653116" cy="685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30C67-1613-4768-A666-0694C556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49" y="744701"/>
            <a:ext cx="4105946" cy="4959293"/>
          </a:xfrm>
        </p:spPr>
        <p:txBody>
          <a:bodyPr vert="horz" lIns="91380" tIns="45690" rIns="91380" bIns="45690" rtlCol="0" anchor="ctr">
            <a:normAutofit/>
          </a:bodyPr>
          <a:lstStyle/>
          <a:p>
            <a:pPr algn="ctr"/>
            <a:r>
              <a:rPr lang="en-US" sz="3997" b="1" dirty="0">
                <a:solidFill>
                  <a:schemeClr val="bg1"/>
                </a:solidFill>
              </a:rPr>
              <a:t>Tracy Boggiano</a:t>
            </a:r>
            <a:br>
              <a:rPr lang="en-US" sz="2598" b="1" dirty="0">
                <a:solidFill>
                  <a:srgbClr val="FFFFFF"/>
                </a:solidFill>
              </a:rPr>
            </a:br>
            <a:br>
              <a:rPr lang="en-US" sz="2598" b="1" dirty="0">
                <a:solidFill>
                  <a:srgbClr val="FFFFFF"/>
                </a:solidFill>
              </a:rPr>
            </a:br>
            <a:br>
              <a:rPr lang="en-US" sz="2598" b="1" dirty="0">
                <a:solidFill>
                  <a:srgbClr val="FFFFFF"/>
                </a:solidFill>
              </a:rPr>
            </a:br>
            <a:br>
              <a:rPr lang="en-US" sz="2598" b="1" dirty="0">
                <a:solidFill>
                  <a:srgbClr val="FFFFFF"/>
                </a:solidFill>
              </a:rPr>
            </a:br>
            <a:r>
              <a:rPr lang="en-US" sz="2798" b="1" dirty="0">
                <a:solidFill>
                  <a:srgbClr val="FFFFFF"/>
                </a:solidFill>
              </a:rPr>
              <a:t>SQL Server DBA for 20+ years</a:t>
            </a:r>
            <a:br>
              <a:rPr lang="en-US" sz="2798" dirty="0">
                <a:solidFill>
                  <a:srgbClr val="FFFFFF"/>
                </a:solidFill>
              </a:rPr>
            </a:br>
            <a:br>
              <a:rPr lang="en-US" sz="2798" dirty="0">
                <a:solidFill>
                  <a:srgbClr val="FFFFFF"/>
                </a:solidFill>
              </a:rPr>
            </a:br>
            <a:r>
              <a:rPr lang="en-US" sz="2798" dirty="0">
                <a:solidFill>
                  <a:srgbClr val="FFFFFF"/>
                </a:solidFill>
              </a:rPr>
              <a:t>      </a:t>
            </a:r>
            <a:r>
              <a:rPr lang="en-US" sz="2798" b="1" dirty="0">
                <a:solidFill>
                  <a:srgbClr val="FFFFFF"/>
                </a:solidFill>
              </a:rPr>
              <a:t>@</a:t>
            </a:r>
            <a:r>
              <a:rPr lang="en-US" sz="2798" b="1" dirty="0" err="1">
                <a:solidFill>
                  <a:srgbClr val="FFFFFF"/>
                </a:solidFill>
              </a:rPr>
              <a:t>TracyBoggiano</a:t>
            </a:r>
            <a:br>
              <a:rPr lang="en-US" sz="2798" b="1" dirty="0">
                <a:solidFill>
                  <a:srgbClr val="FFFFFF"/>
                </a:solidFill>
              </a:rPr>
            </a:br>
            <a:r>
              <a:rPr lang="en-US" sz="2798" b="1" dirty="0">
                <a:solidFill>
                  <a:srgbClr val="FFFFFF"/>
                </a:solidFill>
              </a:rPr>
              <a:t>databasesuperhero.com</a:t>
            </a:r>
            <a:br>
              <a:rPr lang="en-US" sz="2798" b="1" dirty="0">
                <a:solidFill>
                  <a:srgbClr val="FFFFFF"/>
                </a:solidFill>
              </a:rPr>
            </a:br>
            <a:r>
              <a:rPr lang="en-US" sz="2798" b="1" dirty="0" err="1">
                <a:solidFill>
                  <a:srgbClr val="FFFFFF"/>
                </a:solidFill>
              </a:rPr>
              <a:t>tracyboggiano</a:t>
            </a:r>
            <a:endParaRPr lang="en-US" sz="2598" b="1" dirty="0">
              <a:solidFill>
                <a:srgbClr val="FFFFFF"/>
              </a:solidFill>
            </a:endParaRPr>
          </a:p>
        </p:txBody>
      </p:sp>
      <p:pic>
        <p:nvPicPr>
          <p:cNvPr id="4" name="Picture 2" descr="Mental Health First Aid logo">
            <a:extLst>
              <a:ext uri="{FF2B5EF4-FFF2-40B4-BE49-F238E27FC236}">
                <a16:creationId xmlns:a16="http://schemas.microsoft.com/office/drawing/2014/main" id="{957CB2A5-0B21-4ADB-A5C1-EA890209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33" y="1803802"/>
            <a:ext cx="1457524" cy="23043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006434-558D-4A1E-818A-4ECBB719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031" y="2336447"/>
            <a:ext cx="1341290" cy="13428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ability Rights North Carolina">
            <a:extLst>
              <a:ext uri="{FF2B5EF4-FFF2-40B4-BE49-F238E27FC236}">
                <a16:creationId xmlns:a16="http://schemas.microsoft.com/office/drawing/2014/main" id="{EB594613-9A93-46F2-AA3C-39921F20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67" y="5355881"/>
            <a:ext cx="2901337" cy="12058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C Guardian Ad Litem Logo">
            <a:extLst>
              <a:ext uri="{FF2B5EF4-FFF2-40B4-BE49-F238E27FC236}">
                <a16:creationId xmlns:a16="http://schemas.microsoft.com/office/drawing/2014/main" id="{5549AAA3-EA40-4A9F-A29D-630BA8F2B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7" b="24515"/>
          <a:stretch/>
        </p:blipFill>
        <p:spPr bwMode="auto">
          <a:xfrm>
            <a:off x="7331240" y="233411"/>
            <a:ext cx="4427828" cy="11977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971BC2E-60E1-4667-A8A2-052C7D6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64" y="1690367"/>
            <a:ext cx="2450144" cy="886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osmi logo">
            <a:extLst>
              <a:ext uri="{FF2B5EF4-FFF2-40B4-BE49-F238E27FC236}">
                <a16:creationId xmlns:a16="http://schemas.microsoft.com/office/drawing/2014/main" id="{25752FDA-AD35-46FA-B757-F7CA1E28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37" y="3401286"/>
            <a:ext cx="2116773" cy="2105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29023D9-3F3A-46D8-99ED-3B01C02E0E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7" y="102491"/>
            <a:ext cx="2116772" cy="3058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8AFE6-F2B4-4053-AD44-38916C993E2C}"/>
              </a:ext>
            </a:extLst>
          </p:cNvPr>
          <p:cNvSpPr txBox="1"/>
          <p:nvPr/>
        </p:nvSpPr>
        <p:spPr>
          <a:xfrm>
            <a:off x="7795364" y="4491859"/>
            <a:ext cx="3470694" cy="522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0"/>
            <a:r>
              <a:rPr lang="en-US" sz="2798" b="1" dirty="0">
                <a:solidFill>
                  <a:prstClr val="black"/>
                </a:solidFill>
                <a:latin typeface="Calibri" panose="020F0502020204030204"/>
              </a:rPr>
              <a:t>speakingmentors.com</a:t>
            </a:r>
          </a:p>
        </p:txBody>
      </p:sp>
      <p:sp>
        <p:nvSpPr>
          <p:cNvPr id="16" name="Freeform 324">
            <a:extLst>
              <a:ext uri="{FF2B5EF4-FFF2-40B4-BE49-F238E27FC236}">
                <a16:creationId xmlns:a16="http://schemas.microsoft.com/office/drawing/2014/main" id="{855B2F9A-B0F4-4C06-9B93-03E2E55EE3F3}"/>
              </a:ext>
            </a:extLst>
          </p:cNvPr>
          <p:cNvSpPr>
            <a:spLocks noEditPoints="1"/>
          </p:cNvSpPr>
          <p:nvPr/>
        </p:nvSpPr>
        <p:spPr bwMode="auto">
          <a:xfrm>
            <a:off x="1240769" y="4077498"/>
            <a:ext cx="282442" cy="284118"/>
          </a:xfrm>
          <a:custGeom>
            <a:avLst/>
            <a:gdLst>
              <a:gd name="T0" fmla="*/ 136 w 185"/>
              <a:gd name="T1" fmla="*/ 61 h 186"/>
              <a:gd name="T2" fmla="*/ 125 w 185"/>
              <a:gd name="T3" fmla="*/ 65 h 186"/>
              <a:gd name="T4" fmla="*/ 113 w 185"/>
              <a:gd name="T5" fmla="*/ 59 h 186"/>
              <a:gd name="T6" fmla="*/ 96 w 185"/>
              <a:gd name="T7" fmla="*/ 76 h 186"/>
              <a:gd name="T8" fmla="*/ 96 w 185"/>
              <a:gd name="T9" fmla="*/ 80 h 186"/>
              <a:gd name="T10" fmla="*/ 60 w 185"/>
              <a:gd name="T11" fmla="*/ 62 h 186"/>
              <a:gd name="T12" fmla="*/ 58 w 185"/>
              <a:gd name="T13" fmla="*/ 71 h 186"/>
              <a:gd name="T14" fmla="*/ 66 w 185"/>
              <a:gd name="T15" fmla="*/ 85 h 186"/>
              <a:gd name="T16" fmla="*/ 58 w 185"/>
              <a:gd name="T17" fmla="*/ 83 h 186"/>
              <a:gd name="T18" fmla="*/ 58 w 185"/>
              <a:gd name="T19" fmla="*/ 83 h 186"/>
              <a:gd name="T20" fmla="*/ 72 w 185"/>
              <a:gd name="T21" fmla="*/ 100 h 186"/>
              <a:gd name="T22" fmla="*/ 67 w 185"/>
              <a:gd name="T23" fmla="*/ 101 h 186"/>
              <a:gd name="T24" fmla="*/ 64 w 185"/>
              <a:gd name="T25" fmla="*/ 100 h 186"/>
              <a:gd name="T26" fmla="*/ 80 w 185"/>
              <a:gd name="T27" fmla="*/ 112 h 186"/>
              <a:gd name="T28" fmla="*/ 59 w 185"/>
              <a:gd name="T29" fmla="*/ 119 h 186"/>
              <a:gd name="T30" fmla="*/ 54 w 185"/>
              <a:gd name="T31" fmla="*/ 119 h 186"/>
              <a:gd name="T32" fmla="*/ 81 w 185"/>
              <a:gd name="T33" fmla="*/ 127 h 186"/>
              <a:gd name="T34" fmla="*/ 130 w 185"/>
              <a:gd name="T35" fmla="*/ 78 h 186"/>
              <a:gd name="T36" fmla="*/ 130 w 185"/>
              <a:gd name="T37" fmla="*/ 76 h 186"/>
              <a:gd name="T38" fmla="*/ 139 w 185"/>
              <a:gd name="T39" fmla="*/ 67 h 186"/>
              <a:gd name="T40" fmla="*/ 129 w 185"/>
              <a:gd name="T41" fmla="*/ 70 h 186"/>
              <a:gd name="T42" fmla="*/ 136 w 185"/>
              <a:gd name="T43" fmla="*/ 61 h 186"/>
              <a:gd name="T44" fmla="*/ 168 w 185"/>
              <a:gd name="T45" fmla="*/ 0 h 186"/>
              <a:gd name="T46" fmla="*/ 16 w 185"/>
              <a:gd name="T47" fmla="*/ 0 h 186"/>
              <a:gd name="T48" fmla="*/ 0 w 185"/>
              <a:gd name="T49" fmla="*/ 17 h 186"/>
              <a:gd name="T50" fmla="*/ 0 w 185"/>
              <a:gd name="T51" fmla="*/ 169 h 186"/>
              <a:gd name="T52" fmla="*/ 16 w 185"/>
              <a:gd name="T53" fmla="*/ 186 h 186"/>
              <a:gd name="T54" fmla="*/ 168 w 185"/>
              <a:gd name="T55" fmla="*/ 186 h 186"/>
              <a:gd name="T56" fmla="*/ 185 w 185"/>
              <a:gd name="T57" fmla="*/ 169 h 186"/>
              <a:gd name="T58" fmla="*/ 185 w 185"/>
              <a:gd name="T59" fmla="*/ 17 h 186"/>
              <a:gd name="T60" fmla="*/ 168 w 185"/>
              <a:gd name="T61" fmla="*/ 0 h 186"/>
              <a:gd name="T62" fmla="*/ 177 w 185"/>
              <a:gd name="T63" fmla="*/ 169 h 186"/>
              <a:gd name="T64" fmla="*/ 168 w 185"/>
              <a:gd name="T65" fmla="*/ 177 h 186"/>
              <a:gd name="T66" fmla="*/ 16 w 185"/>
              <a:gd name="T67" fmla="*/ 177 h 186"/>
              <a:gd name="T68" fmla="*/ 8 w 185"/>
              <a:gd name="T69" fmla="*/ 169 h 186"/>
              <a:gd name="T70" fmla="*/ 8 w 185"/>
              <a:gd name="T71" fmla="*/ 17 h 186"/>
              <a:gd name="T72" fmla="*/ 16 w 185"/>
              <a:gd name="T73" fmla="*/ 9 h 186"/>
              <a:gd name="T74" fmla="*/ 168 w 185"/>
              <a:gd name="T75" fmla="*/ 9 h 186"/>
              <a:gd name="T76" fmla="*/ 177 w 185"/>
              <a:gd name="T77" fmla="*/ 17 h 186"/>
              <a:gd name="T78" fmla="*/ 177 w 185"/>
              <a:gd name="T79" fmla="*/ 16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5" h="186">
                <a:moveTo>
                  <a:pt x="136" y="61"/>
                </a:moveTo>
                <a:cubicBezTo>
                  <a:pt x="133" y="63"/>
                  <a:pt x="129" y="64"/>
                  <a:pt x="125" y="65"/>
                </a:cubicBezTo>
                <a:cubicBezTo>
                  <a:pt x="122" y="61"/>
                  <a:pt x="118" y="59"/>
                  <a:pt x="113" y="59"/>
                </a:cubicBezTo>
                <a:cubicBezTo>
                  <a:pt x="103" y="59"/>
                  <a:pt x="96" y="67"/>
                  <a:pt x="96" y="76"/>
                </a:cubicBezTo>
                <a:cubicBezTo>
                  <a:pt x="96" y="78"/>
                  <a:pt x="96" y="79"/>
                  <a:pt x="96" y="80"/>
                </a:cubicBezTo>
                <a:cubicBezTo>
                  <a:pt x="82" y="80"/>
                  <a:pt x="69" y="73"/>
                  <a:pt x="60" y="62"/>
                </a:cubicBezTo>
                <a:cubicBezTo>
                  <a:pt x="59" y="65"/>
                  <a:pt x="58" y="68"/>
                  <a:pt x="58" y="71"/>
                </a:cubicBezTo>
                <a:cubicBezTo>
                  <a:pt x="58" y="77"/>
                  <a:pt x="61" y="82"/>
                  <a:pt x="66" y="85"/>
                </a:cubicBezTo>
                <a:cubicBezTo>
                  <a:pt x="63" y="85"/>
                  <a:pt x="60" y="84"/>
                  <a:pt x="58" y="83"/>
                </a:cubicBezTo>
                <a:cubicBezTo>
                  <a:pt x="58" y="83"/>
                  <a:pt x="58" y="83"/>
                  <a:pt x="58" y="83"/>
                </a:cubicBezTo>
                <a:cubicBezTo>
                  <a:pt x="58" y="92"/>
                  <a:pt x="64" y="98"/>
                  <a:pt x="72" y="100"/>
                </a:cubicBezTo>
                <a:cubicBezTo>
                  <a:pt x="70" y="100"/>
                  <a:pt x="69" y="101"/>
                  <a:pt x="67" y="101"/>
                </a:cubicBezTo>
                <a:cubicBezTo>
                  <a:pt x="66" y="101"/>
                  <a:pt x="65" y="101"/>
                  <a:pt x="64" y="100"/>
                </a:cubicBezTo>
                <a:cubicBezTo>
                  <a:pt x="66" y="107"/>
                  <a:pt x="72" y="112"/>
                  <a:pt x="80" y="112"/>
                </a:cubicBezTo>
                <a:cubicBezTo>
                  <a:pt x="74" y="117"/>
                  <a:pt x="67" y="119"/>
                  <a:pt x="59" y="119"/>
                </a:cubicBezTo>
                <a:cubicBezTo>
                  <a:pt x="57" y="119"/>
                  <a:pt x="56" y="119"/>
                  <a:pt x="54" y="119"/>
                </a:cubicBezTo>
                <a:cubicBezTo>
                  <a:pt x="62" y="124"/>
                  <a:pt x="71" y="127"/>
                  <a:pt x="81" y="127"/>
                </a:cubicBezTo>
                <a:cubicBezTo>
                  <a:pt x="113" y="127"/>
                  <a:pt x="130" y="101"/>
                  <a:pt x="130" y="78"/>
                </a:cubicBezTo>
                <a:cubicBezTo>
                  <a:pt x="130" y="78"/>
                  <a:pt x="130" y="77"/>
                  <a:pt x="130" y="76"/>
                </a:cubicBezTo>
                <a:cubicBezTo>
                  <a:pt x="134" y="74"/>
                  <a:pt x="136" y="71"/>
                  <a:pt x="139" y="67"/>
                </a:cubicBezTo>
                <a:cubicBezTo>
                  <a:pt x="136" y="69"/>
                  <a:pt x="132" y="70"/>
                  <a:pt x="129" y="70"/>
                </a:cubicBezTo>
                <a:cubicBezTo>
                  <a:pt x="132" y="68"/>
                  <a:pt x="135" y="65"/>
                  <a:pt x="136" y="61"/>
                </a:cubicBezTo>
                <a:close/>
                <a:moveTo>
                  <a:pt x="16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6" y="186"/>
                </a:cubicBezTo>
                <a:cubicBezTo>
                  <a:pt x="168" y="186"/>
                  <a:pt x="168" y="186"/>
                  <a:pt x="168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5" y="8"/>
                  <a:pt x="178" y="0"/>
                  <a:pt x="168" y="0"/>
                </a:cubicBezTo>
                <a:close/>
                <a:moveTo>
                  <a:pt x="177" y="169"/>
                </a:moveTo>
                <a:cubicBezTo>
                  <a:pt x="177" y="174"/>
                  <a:pt x="173" y="177"/>
                  <a:pt x="168" y="177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12" y="177"/>
                  <a:pt x="8" y="174"/>
                  <a:pt x="8" y="16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12" y="9"/>
                  <a:pt x="16" y="9"/>
                </a:cubicBezTo>
                <a:cubicBezTo>
                  <a:pt x="168" y="9"/>
                  <a:pt x="168" y="9"/>
                  <a:pt x="168" y="9"/>
                </a:cubicBezTo>
                <a:cubicBezTo>
                  <a:pt x="173" y="9"/>
                  <a:pt x="177" y="13"/>
                  <a:pt x="177" y="17"/>
                </a:cubicBezTo>
                <a:lnTo>
                  <a:pt x="177" y="1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35" tIns="34268" rIns="68535" bIns="34268" numCol="1" anchor="t" anchorCtr="0" compatLnSpc="1">
            <a:prstTxWarp prst="textNoShape">
              <a:avLst/>
            </a:prstTxWarp>
          </a:bodyPr>
          <a:lstStyle/>
          <a:p>
            <a:pPr defTabSz="913760"/>
            <a:endParaRPr lang="en-US" sz="13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Freeform 335">
            <a:extLst>
              <a:ext uri="{FF2B5EF4-FFF2-40B4-BE49-F238E27FC236}">
                <a16:creationId xmlns:a16="http://schemas.microsoft.com/office/drawing/2014/main" id="{43518EF7-777C-416F-B068-E388484A8358}"/>
              </a:ext>
            </a:extLst>
          </p:cNvPr>
          <p:cNvSpPr>
            <a:spLocks noEditPoints="1"/>
          </p:cNvSpPr>
          <p:nvPr/>
        </p:nvSpPr>
        <p:spPr bwMode="auto">
          <a:xfrm>
            <a:off x="455441" y="4470857"/>
            <a:ext cx="283279" cy="282442"/>
          </a:xfrm>
          <a:custGeom>
            <a:avLst/>
            <a:gdLst>
              <a:gd name="T0" fmla="*/ 93 w 186"/>
              <a:gd name="T1" fmla="*/ 42 h 185"/>
              <a:gd name="T2" fmla="*/ 42 w 186"/>
              <a:gd name="T3" fmla="*/ 92 h 185"/>
              <a:gd name="T4" fmla="*/ 93 w 186"/>
              <a:gd name="T5" fmla="*/ 143 h 185"/>
              <a:gd name="T6" fmla="*/ 143 w 186"/>
              <a:gd name="T7" fmla="*/ 92 h 185"/>
              <a:gd name="T8" fmla="*/ 93 w 186"/>
              <a:gd name="T9" fmla="*/ 42 h 185"/>
              <a:gd name="T10" fmla="*/ 51 w 186"/>
              <a:gd name="T11" fmla="*/ 92 h 185"/>
              <a:gd name="T12" fmla="*/ 54 w 186"/>
              <a:gd name="T13" fmla="*/ 76 h 185"/>
              <a:gd name="T14" fmla="*/ 74 w 186"/>
              <a:gd name="T15" fmla="*/ 130 h 185"/>
              <a:gd name="T16" fmla="*/ 51 w 186"/>
              <a:gd name="T17" fmla="*/ 92 h 185"/>
              <a:gd name="T18" fmla="*/ 93 w 186"/>
              <a:gd name="T19" fmla="*/ 135 h 185"/>
              <a:gd name="T20" fmla="*/ 81 w 186"/>
              <a:gd name="T21" fmla="*/ 133 h 185"/>
              <a:gd name="T22" fmla="*/ 93 w 186"/>
              <a:gd name="T23" fmla="*/ 96 h 185"/>
              <a:gd name="T24" fmla="*/ 107 w 186"/>
              <a:gd name="T25" fmla="*/ 132 h 185"/>
              <a:gd name="T26" fmla="*/ 93 w 186"/>
              <a:gd name="T27" fmla="*/ 135 h 185"/>
              <a:gd name="T28" fmla="*/ 99 w 186"/>
              <a:gd name="T29" fmla="*/ 72 h 185"/>
              <a:gd name="T30" fmla="*/ 104 w 186"/>
              <a:gd name="T31" fmla="*/ 72 h 185"/>
              <a:gd name="T32" fmla="*/ 103 w 186"/>
              <a:gd name="T33" fmla="*/ 68 h 185"/>
              <a:gd name="T34" fmla="*/ 92 w 186"/>
              <a:gd name="T35" fmla="*/ 69 h 185"/>
              <a:gd name="T36" fmla="*/ 81 w 186"/>
              <a:gd name="T37" fmla="*/ 68 h 185"/>
              <a:gd name="T38" fmla="*/ 80 w 186"/>
              <a:gd name="T39" fmla="*/ 72 h 185"/>
              <a:gd name="T40" fmla="*/ 85 w 186"/>
              <a:gd name="T41" fmla="*/ 72 h 185"/>
              <a:gd name="T42" fmla="*/ 91 w 186"/>
              <a:gd name="T43" fmla="*/ 91 h 185"/>
              <a:gd name="T44" fmla="*/ 82 w 186"/>
              <a:gd name="T45" fmla="*/ 119 h 185"/>
              <a:gd name="T46" fmla="*/ 66 w 186"/>
              <a:gd name="T47" fmla="*/ 72 h 185"/>
              <a:gd name="T48" fmla="*/ 71 w 186"/>
              <a:gd name="T49" fmla="*/ 72 h 185"/>
              <a:gd name="T50" fmla="*/ 71 w 186"/>
              <a:gd name="T51" fmla="*/ 68 h 185"/>
              <a:gd name="T52" fmla="*/ 60 w 186"/>
              <a:gd name="T53" fmla="*/ 69 h 185"/>
              <a:gd name="T54" fmla="*/ 58 w 186"/>
              <a:gd name="T55" fmla="*/ 69 h 185"/>
              <a:gd name="T56" fmla="*/ 93 w 186"/>
              <a:gd name="T57" fmla="*/ 50 h 185"/>
              <a:gd name="T58" fmla="*/ 121 w 186"/>
              <a:gd name="T59" fmla="*/ 61 h 185"/>
              <a:gd name="T60" fmla="*/ 114 w 186"/>
              <a:gd name="T61" fmla="*/ 68 h 185"/>
              <a:gd name="T62" fmla="*/ 118 w 186"/>
              <a:gd name="T63" fmla="*/ 78 h 185"/>
              <a:gd name="T64" fmla="*/ 122 w 186"/>
              <a:gd name="T65" fmla="*/ 90 h 185"/>
              <a:gd name="T66" fmla="*/ 118 w 186"/>
              <a:gd name="T67" fmla="*/ 104 h 185"/>
              <a:gd name="T68" fmla="*/ 114 w 186"/>
              <a:gd name="T69" fmla="*/ 118 h 185"/>
              <a:gd name="T70" fmla="*/ 99 w 186"/>
              <a:gd name="T71" fmla="*/ 72 h 185"/>
              <a:gd name="T72" fmla="*/ 135 w 186"/>
              <a:gd name="T73" fmla="*/ 92 h 185"/>
              <a:gd name="T74" fmla="*/ 115 w 186"/>
              <a:gd name="T75" fmla="*/ 128 h 185"/>
              <a:gd name="T76" fmla="*/ 127 w 186"/>
              <a:gd name="T77" fmla="*/ 92 h 185"/>
              <a:gd name="T78" fmla="*/ 131 w 186"/>
              <a:gd name="T79" fmla="*/ 76 h 185"/>
              <a:gd name="T80" fmla="*/ 131 w 186"/>
              <a:gd name="T81" fmla="*/ 74 h 185"/>
              <a:gd name="T82" fmla="*/ 135 w 186"/>
              <a:gd name="T83" fmla="*/ 92 h 185"/>
              <a:gd name="T84" fmla="*/ 169 w 186"/>
              <a:gd name="T85" fmla="*/ 0 h 185"/>
              <a:gd name="T86" fmla="*/ 17 w 186"/>
              <a:gd name="T87" fmla="*/ 0 h 185"/>
              <a:gd name="T88" fmla="*/ 0 w 186"/>
              <a:gd name="T89" fmla="*/ 17 h 185"/>
              <a:gd name="T90" fmla="*/ 0 w 186"/>
              <a:gd name="T91" fmla="*/ 168 h 185"/>
              <a:gd name="T92" fmla="*/ 17 w 186"/>
              <a:gd name="T93" fmla="*/ 185 h 185"/>
              <a:gd name="T94" fmla="*/ 169 w 186"/>
              <a:gd name="T95" fmla="*/ 185 h 185"/>
              <a:gd name="T96" fmla="*/ 186 w 186"/>
              <a:gd name="T97" fmla="*/ 168 h 185"/>
              <a:gd name="T98" fmla="*/ 186 w 186"/>
              <a:gd name="T99" fmla="*/ 17 h 185"/>
              <a:gd name="T100" fmla="*/ 169 w 186"/>
              <a:gd name="T101" fmla="*/ 0 h 185"/>
              <a:gd name="T102" fmla="*/ 177 w 186"/>
              <a:gd name="T103" fmla="*/ 168 h 185"/>
              <a:gd name="T104" fmla="*/ 169 w 186"/>
              <a:gd name="T105" fmla="*/ 177 h 185"/>
              <a:gd name="T106" fmla="*/ 17 w 186"/>
              <a:gd name="T107" fmla="*/ 177 h 185"/>
              <a:gd name="T108" fmla="*/ 8 w 186"/>
              <a:gd name="T109" fmla="*/ 168 h 185"/>
              <a:gd name="T110" fmla="*/ 8 w 186"/>
              <a:gd name="T111" fmla="*/ 17 h 185"/>
              <a:gd name="T112" fmla="*/ 17 w 186"/>
              <a:gd name="T113" fmla="*/ 8 h 185"/>
              <a:gd name="T114" fmla="*/ 169 w 186"/>
              <a:gd name="T115" fmla="*/ 8 h 185"/>
              <a:gd name="T116" fmla="*/ 177 w 186"/>
              <a:gd name="T117" fmla="*/ 17 h 185"/>
              <a:gd name="T118" fmla="*/ 177 w 186"/>
              <a:gd name="T119" fmla="*/ 16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6" h="185">
                <a:moveTo>
                  <a:pt x="93" y="42"/>
                </a:moveTo>
                <a:cubicBezTo>
                  <a:pt x="65" y="42"/>
                  <a:pt x="42" y="65"/>
                  <a:pt x="42" y="92"/>
                </a:cubicBezTo>
                <a:cubicBezTo>
                  <a:pt x="42" y="120"/>
                  <a:pt x="65" y="143"/>
                  <a:pt x="93" y="143"/>
                </a:cubicBezTo>
                <a:cubicBezTo>
                  <a:pt x="121" y="143"/>
                  <a:pt x="143" y="120"/>
                  <a:pt x="143" y="92"/>
                </a:cubicBezTo>
                <a:cubicBezTo>
                  <a:pt x="143" y="65"/>
                  <a:pt x="121" y="42"/>
                  <a:pt x="93" y="42"/>
                </a:cubicBezTo>
                <a:close/>
                <a:moveTo>
                  <a:pt x="51" y="92"/>
                </a:moveTo>
                <a:cubicBezTo>
                  <a:pt x="51" y="87"/>
                  <a:pt x="52" y="81"/>
                  <a:pt x="54" y="76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60" y="123"/>
                  <a:pt x="51" y="109"/>
                  <a:pt x="51" y="92"/>
                </a:cubicBezTo>
                <a:close/>
                <a:moveTo>
                  <a:pt x="93" y="135"/>
                </a:moveTo>
                <a:cubicBezTo>
                  <a:pt x="89" y="135"/>
                  <a:pt x="85" y="134"/>
                  <a:pt x="81" y="133"/>
                </a:cubicBezTo>
                <a:cubicBezTo>
                  <a:pt x="93" y="96"/>
                  <a:pt x="93" y="96"/>
                  <a:pt x="93" y="96"/>
                </a:cubicBezTo>
                <a:cubicBezTo>
                  <a:pt x="93" y="96"/>
                  <a:pt x="105" y="127"/>
                  <a:pt x="107" y="132"/>
                </a:cubicBezTo>
                <a:cubicBezTo>
                  <a:pt x="102" y="134"/>
                  <a:pt x="98" y="135"/>
                  <a:pt x="93" y="135"/>
                </a:cubicBezTo>
                <a:close/>
                <a:moveTo>
                  <a:pt x="99" y="72"/>
                </a:moveTo>
                <a:cubicBezTo>
                  <a:pt x="101" y="72"/>
                  <a:pt x="104" y="72"/>
                  <a:pt x="104" y="72"/>
                </a:cubicBezTo>
                <a:cubicBezTo>
                  <a:pt x="106" y="72"/>
                  <a:pt x="106" y="68"/>
                  <a:pt x="103" y="68"/>
                </a:cubicBezTo>
                <a:cubicBezTo>
                  <a:pt x="103" y="68"/>
                  <a:pt x="96" y="69"/>
                  <a:pt x="92" y="69"/>
                </a:cubicBezTo>
                <a:cubicBezTo>
                  <a:pt x="88" y="69"/>
                  <a:pt x="81" y="68"/>
                  <a:pt x="81" y="68"/>
                </a:cubicBezTo>
                <a:cubicBezTo>
                  <a:pt x="78" y="68"/>
                  <a:pt x="78" y="72"/>
                  <a:pt x="80" y="72"/>
                </a:cubicBezTo>
                <a:cubicBezTo>
                  <a:pt x="80" y="72"/>
                  <a:pt x="82" y="72"/>
                  <a:pt x="85" y="72"/>
                </a:cubicBezTo>
                <a:cubicBezTo>
                  <a:pt x="91" y="91"/>
                  <a:pt x="91" y="91"/>
                  <a:pt x="91" y="91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66" y="72"/>
                  <a:pt x="66" y="72"/>
                  <a:pt x="66" y="72"/>
                </a:cubicBezTo>
                <a:cubicBezTo>
                  <a:pt x="69" y="72"/>
                  <a:pt x="71" y="72"/>
                  <a:pt x="71" y="72"/>
                </a:cubicBezTo>
                <a:cubicBezTo>
                  <a:pt x="74" y="72"/>
                  <a:pt x="73" y="68"/>
                  <a:pt x="71" y="68"/>
                </a:cubicBezTo>
                <a:cubicBezTo>
                  <a:pt x="71" y="68"/>
                  <a:pt x="64" y="69"/>
                  <a:pt x="60" y="69"/>
                </a:cubicBezTo>
                <a:cubicBezTo>
                  <a:pt x="59" y="69"/>
                  <a:pt x="58" y="69"/>
                  <a:pt x="58" y="69"/>
                </a:cubicBezTo>
                <a:cubicBezTo>
                  <a:pt x="65" y="58"/>
                  <a:pt x="78" y="50"/>
                  <a:pt x="93" y="50"/>
                </a:cubicBezTo>
                <a:cubicBezTo>
                  <a:pt x="103" y="50"/>
                  <a:pt x="113" y="54"/>
                  <a:pt x="121" y="61"/>
                </a:cubicBezTo>
                <a:cubicBezTo>
                  <a:pt x="117" y="61"/>
                  <a:pt x="114" y="65"/>
                  <a:pt x="114" y="68"/>
                </a:cubicBezTo>
                <a:cubicBezTo>
                  <a:pt x="114" y="72"/>
                  <a:pt x="116" y="75"/>
                  <a:pt x="118" y="78"/>
                </a:cubicBezTo>
                <a:cubicBezTo>
                  <a:pt x="120" y="81"/>
                  <a:pt x="122" y="85"/>
                  <a:pt x="122" y="90"/>
                </a:cubicBezTo>
                <a:cubicBezTo>
                  <a:pt x="122" y="94"/>
                  <a:pt x="120" y="98"/>
                  <a:pt x="118" y="104"/>
                </a:cubicBezTo>
                <a:cubicBezTo>
                  <a:pt x="114" y="118"/>
                  <a:pt x="114" y="118"/>
                  <a:pt x="114" y="118"/>
                </a:cubicBezTo>
                <a:lnTo>
                  <a:pt x="99" y="72"/>
                </a:lnTo>
                <a:close/>
                <a:moveTo>
                  <a:pt x="135" y="92"/>
                </a:moveTo>
                <a:cubicBezTo>
                  <a:pt x="135" y="108"/>
                  <a:pt x="127" y="121"/>
                  <a:pt x="115" y="128"/>
                </a:cubicBezTo>
                <a:cubicBezTo>
                  <a:pt x="127" y="92"/>
                  <a:pt x="127" y="92"/>
                  <a:pt x="127" y="92"/>
                </a:cubicBezTo>
                <a:cubicBezTo>
                  <a:pt x="130" y="86"/>
                  <a:pt x="131" y="81"/>
                  <a:pt x="131" y="76"/>
                </a:cubicBezTo>
                <a:cubicBezTo>
                  <a:pt x="131" y="75"/>
                  <a:pt x="131" y="75"/>
                  <a:pt x="131" y="74"/>
                </a:cubicBezTo>
                <a:cubicBezTo>
                  <a:pt x="133" y="79"/>
                  <a:pt x="135" y="86"/>
                  <a:pt x="135" y="92"/>
                </a:cubicBezTo>
                <a:close/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8"/>
                  <a:pt x="7" y="185"/>
                  <a:pt x="17" y="185"/>
                </a:cubicBezTo>
                <a:cubicBezTo>
                  <a:pt x="169" y="185"/>
                  <a:pt x="169" y="185"/>
                  <a:pt x="169" y="185"/>
                </a:cubicBezTo>
                <a:cubicBezTo>
                  <a:pt x="178" y="185"/>
                  <a:pt x="186" y="178"/>
                  <a:pt x="186" y="168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7"/>
                  <a:pt x="178" y="0"/>
                  <a:pt x="169" y="0"/>
                </a:cubicBezTo>
                <a:close/>
                <a:moveTo>
                  <a:pt x="177" y="168"/>
                </a:moveTo>
                <a:cubicBezTo>
                  <a:pt x="177" y="173"/>
                  <a:pt x="173" y="177"/>
                  <a:pt x="169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3"/>
                  <a:pt x="8" y="168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8"/>
                  <a:pt x="17" y="8"/>
                </a:cubicBezTo>
                <a:cubicBezTo>
                  <a:pt x="169" y="8"/>
                  <a:pt x="169" y="8"/>
                  <a:pt x="169" y="8"/>
                </a:cubicBezTo>
                <a:cubicBezTo>
                  <a:pt x="173" y="8"/>
                  <a:pt x="177" y="12"/>
                  <a:pt x="177" y="17"/>
                </a:cubicBezTo>
                <a:lnTo>
                  <a:pt x="177" y="1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35" tIns="34268" rIns="68535" bIns="34268" numCol="1" anchor="t" anchorCtr="0" compatLnSpc="1">
            <a:prstTxWarp prst="textNoShape">
              <a:avLst/>
            </a:prstTxWarp>
          </a:bodyPr>
          <a:lstStyle/>
          <a:p>
            <a:pPr defTabSz="913760"/>
            <a:endParaRPr lang="en-US" sz="134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Freeform 330">
            <a:extLst>
              <a:ext uri="{FF2B5EF4-FFF2-40B4-BE49-F238E27FC236}">
                <a16:creationId xmlns:a16="http://schemas.microsoft.com/office/drawing/2014/main" id="{CBB036DC-0593-42B0-8F4A-64EE0F0F2E05}"/>
              </a:ext>
            </a:extLst>
          </p:cNvPr>
          <p:cNvSpPr>
            <a:spLocks noEditPoints="1"/>
          </p:cNvSpPr>
          <p:nvPr/>
        </p:nvSpPr>
        <p:spPr bwMode="auto">
          <a:xfrm>
            <a:off x="1169840" y="4844653"/>
            <a:ext cx="282442" cy="284118"/>
          </a:xfrm>
          <a:custGeom>
            <a:avLst/>
            <a:gdLst>
              <a:gd name="T0" fmla="*/ 59 w 185"/>
              <a:gd name="T1" fmla="*/ 127 h 186"/>
              <a:gd name="T2" fmla="*/ 76 w 185"/>
              <a:gd name="T3" fmla="*/ 127 h 186"/>
              <a:gd name="T4" fmla="*/ 76 w 185"/>
              <a:gd name="T5" fmla="*/ 80 h 186"/>
              <a:gd name="T6" fmla="*/ 59 w 185"/>
              <a:gd name="T7" fmla="*/ 80 h 186"/>
              <a:gd name="T8" fmla="*/ 59 w 185"/>
              <a:gd name="T9" fmla="*/ 127 h 186"/>
              <a:gd name="T10" fmla="*/ 67 w 185"/>
              <a:gd name="T11" fmla="*/ 59 h 186"/>
              <a:gd name="T12" fmla="*/ 59 w 185"/>
              <a:gd name="T13" fmla="*/ 68 h 186"/>
              <a:gd name="T14" fmla="*/ 67 w 185"/>
              <a:gd name="T15" fmla="*/ 76 h 186"/>
              <a:gd name="T16" fmla="*/ 76 w 185"/>
              <a:gd name="T17" fmla="*/ 68 h 186"/>
              <a:gd name="T18" fmla="*/ 67 w 185"/>
              <a:gd name="T19" fmla="*/ 59 h 186"/>
              <a:gd name="T20" fmla="*/ 115 w 185"/>
              <a:gd name="T21" fmla="*/ 80 h 186"/>
              <a:gd name="T22" fmla="*/ 101 w 185"/>
              <a:gd name="T23" fmla="*/ 88 h 186"/>
              <a:gd name="T24" fmla="*/ 101 w 185"/>
              <a:gd name="T25" fmla="*/ 80 h 186"/>
              <a:gd name="T26" fmla="*/ 84 w 185"/>
              <a:gd name="T27" fmla="*/ 80 h 186"/>
              <a:gd name="T28" fmla="*/ 84 w 185"/>
              <a:gd name="T29" fmla="*/ 127 h 186"/>
              <a:gd name="T30" fmla="*/ 101 w 185"/>
              <a:gd name="T31" fmla="*/ 127 h 186"/>
              <a:gd name="T32" fmla="*/ 101 w 185"/>
              <a:gd name="T33" fmla="*/ 102 h 186"/>
              <a:gd name="T34" fmla="*/ 108 w 185"/>
              <a:gd name="T35" fmla="*/ 93 h 186"/>
              <a:gd name="T36" fmla="*/ 114 w 185"/>
              <a:gd name="T37" fmla="*/ 102 h 186"/>
              <a:gd name="T38" fmla="*/ 114 w 185"/>
              <a:gd name="T39" fmla="*/ 127 h 186"/>
              <a:gd name="T40" fmla="*/ 131 w 185"/>
              <a:gd name="T41" fmla="*/ 127 h 186"/>
              <a:gd name="T42" fmla="*/ 131 w 185"/>
              <a:gd name="T43" fmla="*/ 102 h 186"/>
              <a:gd name="T44" fmla="*/ 115 w 185"/>
              <a:gd name="T45" fmla="*/ 80 h 186"/>
              <a:gd name="T46" fmla="*/ 169 w 185"/>
              <a:gd name="T47" fmla="*/ 0 h 186"/>
              <a:gd name="T48" fmla="*/ 17 w 185"/>
              <a:gd name="T49" fmla="*/ 0 h 186"/>
              <a:gd name="T50" fmla="*/ 0 w 185"/>
              <a:gd name="T51" fmla="*/ 17 h 186"/>
              <a:gd name="T52" fmla="*/ 0 w 185"/>
              <a:gd name="T53" fmla="*/ 169 h 186"/>
              <a:gd name="T54" fmla="*/ 17 w 185"/>
              <a:gd name="T55" fmla="*/ 186 h 186"/>
              <a:gd name="T56" fmla="*/ 169 w 185"/>
              <a:gd name="T57" fmla="*/ 186 h 186"/>
              <a:gd name="T58" fmla="*/ 185 w 185"/>
              <a:gd name="T59" fmla="*/ 169 h 186"/>
              <a:gd name="T60" fmla="*/ 185 w 185"/>
              <a:gd name="T61" fmla="*/ 17 h 186"/>
              <a:gd name="T62" fmla="*/ 169 w 185"/>
              <a:gd name="T63" fmla="*/ 0 h 186"/>
              <a:gd name="T64" fmla="*/ 177 w 185"/>
              <a:gd name="T65" fmla="*/ 169 h 186"/>
              <a:gd name="T66" fmla="*/ 169 w 185"/>
              <a:gd name="T67" fmla="*/ 177 h 186"/>
              <a:gd name="T68" fmla="*/ 17 w 185"/>
              <a:gd name="T69" fmla="*/ 177 h 186"/>
              <a:gd name="T70" fmla="*/ 8 w 185"/>
              <a:gd name="T71" fmla="*/ 169 h 186"/>
              <a:gd name="T72" fmla="*/ 8 w 185"/>
              <a:gd name="T73" fmla="*/ 17 h 186"/>
              <a:gd name="T74" fmla="*/ 17 w 185"/>
              <a:gd name="T75" fmla="*/ 9 h 186"/>
              <a:gd name="T76" fmla="*/ 169 w 185"/>
              <a:gd name="T77" fmla="*/ 9 h 186"/>
              <a:gd name="T78" fmla="*/ 177 w 185"/>
              <a:gd name="T79" fmla="*/ 17 h 186"/>
              <a:gd name="T80" fmla="*/ 177 w 185"/>
              <a:gd name="T81" fmla="*/ 16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5" h="186">
                <a:moveTo>
                  <a:pt x="59" y="127"/>
                </a:moveTo>
                <a:cubicBezTo>
                  <a:pt x="76" y="127"/>
                  <a:pt x="76" y="127"/>
                  <a:pt x="76" y="127"/>
                </a:cubicBezTo>
                <a:cubicBezTo>
                  <a:pt x="76" y="80"/>
                  <a:pt x="76" y="80"/>
                  <a:pt x="76" y="80"/>
                </a:cubicBezTo>
                <a:cubicBezTo>
                  <a:pt x="59" y="80"/>
                  <a:pt x="59" y="80"/>
                  <a:pt x="59" y="80"/>
                </a:cubicBezTo>
                <a:lnTo>
                  <a:pt x="59" y="127"/>
                </a:lnTo>
                <a:close/>
                <a:moveTo>
                  <a:pt x="67" y="59"/>
                </a:moveTo>
                <a:cubicBezTo>
                  <a:pt x="63" y="59"/>
                  <a:pt x="59" y="63"/>
                  <a:pt x="59" y="68"/>
                </a:cubicBezTo>
                <a:cubicBezTo>
                  <a:pt x="59" y="72"/>
                  <a:pt x="63" y="76"/>
                  <a:pt x="67" y="76"/>
                </a:cubicBezTo>
                <a:cubicBezTo>
                  <a:pt x="72" y="76"/>
                  <a:pt x="76" y="72"/>
                  <a:pt x="76" y="68"/>
                </a:cubicBezTo>
                <a:cubicBezTo>
                  <a:pt x="76" y="63"/>
                  <a:pt x="72" y="59"/>
                  <a:pt x="67" y="59"/>
                </a:cubicBezTo>
                <a:close/>
                <a:moveTo>
                  <a:pt x="115" y="80"/>
                </a:moveTo>
                <a:cubicBezTo>
                  <a:pt x="103" y="80"/>
                  <a:pt x="101" y="88"/>
                  <a:pt x="101" y="88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1" y="102"/>
                  <a:pt x="101" y="93"/>
                  <a:pt x="108" y="93"/>
                </a:cubicBezTo>
                <a:cubicBezTo>
                  <a:pt x="112" y="93"/>
                  <a:pt x="114" y="97"/>
                  <a:pt x="114" y="102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88"/>
                  <a:pt x="125" y="80"/>
                  <a:pt x="115" y="80"/>
                </a:cubicBezTo>
                <a:close/>
                <a:moveTo>
                  <a:pt x="169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8"/>
                  <a:pt x="7" y="186"/>
                  <a:pt x="17" y="186"/>
                </a:cubicBezTo>
                <a:cubicBezTo>
                  <a:pt x="169" y="186"/>
                  <a:pt x="169" y="186"/>
                  <a:pt x="169" y="186"/>
                </a:cubicBezTo>
                <a:cubicBezTo>
                  <a:pt x="178" y="186"/>
                  <a:pt x="185" y="178"/>
                  <a:pt x="185" y="169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5" y="8"/>
                  <a:pt x="178" y="0"/>
                  <a:pt x="169" y="0"/>
                </a:cubicBezTo>
                <a:close/>
                <a:moveTo>
                  <a:pt x="177" y="169"/>
                </a:moveTo>
                <a:cubicBezTo>
                  <a:pt x="177" y="174"/>
                  <a:pt x="173" y="177"/>
                  <a:pt x="169" y="177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2" y="177"/>
                  <a:pt x="8" y="174"/>
                  <a:pt x="8" y="16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3"/>
                  <a:pt x="12" y="9"/>
                  <a:pt x="17" y="9"/>
                </a:cubicBezTo>
                <a:cubicBezTo>
                  <a:pt x="169" y="9"/>
                  <a:pt x="169" y="9"/>
                  <a:pt x="169" y="9"/>
                </a:cubicBezTo>
                <a:cubicBezTo>
                  <a:pt x="173" y="9"/>
                  <a:pt x="177" y="13"/>
                  <a:pt x="177" y="17"/>
                </a:cubicBezTo>
                <a:lnTo>
                  <a:pt x="177" y="1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35" tIns="34268" rIns="68535" bIns="34268" numCol="1" anchor="t" anchorCtr="0" compatLnSpc="1">
            <a:prstTxWarp prst="textNoShape">
              <a:avLst/>
            </a:prstTxWarp>
          </a:bodyPr>
          <a:lstStyle/>
          <a:p>
            <a:pPr defTabSz="913760"/>
            <a:endParaRPr lang="en-US" sz="1349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208ECD-78C1-4D92-92CB-E43B6C26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41" y="5630475"/>
            <a:ext cx="2781676" cy="112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BF15D23-3478-494D-91C5-1B691E37D9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68" y="1521307"/>
            <a:ext cx="2240075" cy="22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2934-68F4-48A6-BA97-7CA0841D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479425"/>
            <a:ext cx="6680200" cy="1325563"/>
          </a:xfrm>
        </p:spPr>
        <p:txBody>
          <a:bodyPr/>
          <a:lstStyle/>
          <a:p>
            <a:r>
              <a:rPr lang="en-US" dirty="0"/>
              <a:t>DEI Virtual Group and Summit Panel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8BFD-C7A7-4CE7-B5BE-C35345CD9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1939925"/>
            <a:ext cx="6343650" cy="4351338"/>
          </a:xfrm>
        </p:spPr>
        <p:txBody>
          <a:bodyPr/>
          <a:lstStyle/>
          <a:p>
            <a:r>
              <a:rPr lang="en-US" dirty="0"/>
              <a:t>Was started before PASS folded</a:t>
            </a:r>
          </a:p>
          <a:p>
            <a:r>
              <a:rPr lang="en-US" dirty="0"/>
              <a:t>We are still alive @data_dei</a:t>
            </a:r>
          </a:p>
          <a:p>
            <a:r>
              <a:rPr lang="en-US" dirty="0"/>
              <a:t>Every other month having a speaker</a:t>
            </a:r>
          </a:p>
          <a:p>
            <a:r>
              <a:rPr lang="en-US" dirty="0"/>
              <a:t>Months between just having a get together</a:t>
            </a:r>
          </a:p>
          <a:p>
            <a:r>
              <a:rPr lang="en-US" dirty="0"/>
              <a:t>PASS Data Community Summit Panel Discussion DEI</a:t>
            </a:r>
          </a:p>
        </p:txBody>
      </p:sp>
      <p:pic>
        <p:nvPicPr>
          <p:cNvPr id="4098" name="Picture 2" descr="man in blue and white jacket and blue denim jeans standing beside woman in yellow dress">
            <a:extLst>
              <a:ext uri="{FF2B5EF4-FFF2-40B4-BE49-F238E27FC236}">
                <a16:creationId xmlns:a16="http://schemas.microsoft.com/office/drawing/2014/main" id="{BFE58B97-7A67-4A4B-A1AA-6A4BB358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8043-BFBD-4A91-9A1B-4C7CB6F4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87375"/>
            <a:ext cx="6781800" cy="1325563"/>
          </a:xfrm>
        </p:spPr>
        <p:txBody>
          <a:bodyPr/>
          <a:lstStyle/>
          <a:p>
            <a:r>
              <a:rPr lang="en-US" dirty="0"/>
              <a:t>Diversity, Equity, and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5721-ABBF-4FD2-82E7-47550336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047875"/>
            <a:ext cx="6781800" cy="4351338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BIPOC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LGBTQ+</a:t>
            </a:r>
          </a:p>
          <a:p>
            <a:r>
              <a:rPr lang="en-US" dirty="0">
                <a:solidFill>
                  <a:srgbClr val="111111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omen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Minorities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Neurodivergent people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Differently abled people </a:t>
            </a:r>
            <a:endParaRPr lang="en-US" dirty="0"/>
          </a:p>
        </p:txBody>
      </p:sp>
      <p:pic>
        <p:nvPicPr>
          <p:cNvPr id="2052" name="Picture 4" descr="green printer paper">
            <a:extLst>
              <a:ext uri="{FF2B5EF4-FFF2-40B4-BE49-F238E27FC236}">
                <a16:creationId xmlns:a16="http://schemas.microsoft.com/office/drawing/2014/main" id="{E95C51DD-D8BD-43C1-BEFB-5B5F80E3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4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589F-466D-48C5-8017-99E538BC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DF3F-EB52-4458-9302-AE5E0787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205BF913-E680-4C44-80A2-C3DB75DC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18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A0DB-FB2C-432B-9B65-F7A3C47A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00" y="314325"/>
            <a:ext cx="6451600" cy="1325563"/>
          </a:xfrm>
        </p:spPr>
        <p:txBody>
          <a:bodyPr/>
          <a:lstStyle/>
          <a:p>
            <a:r>
              <a:rPr lang="en-US" dirty="0"/>
              <a:t>Be a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CE91-9DA1-4089-8009-B576EE15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0" y="1825625"/>
            <a:ext cx="6451600" cy="4351338"/>
          </a:xfrm>
        </p:spPr>
        <p:txBody>
          <a:bodyPr>
            <a:normAutofit/>
          </a:bodyPr>
          <a:lstStyle/>
          <a:p>
            <a:r>
              <a:rPr lang="en-US" dirty="0"/>
              <a:t>Listening is one of the best communication skills we can develop</a:t>
            </a:r>
          </a:p>
          <a:p>
            <a:r>
              <a:rPr lang="en-US" dirty="0"/>
              <a:t>Listening shows respect</a:t>
            </a:r>
          </a:p>
        </p:txBody>
      </p:sp>
      <p:pic>
        <p:nvPicPr>
          <p:cNvPr id="5124" name="Picture 4" descr="white Beats by Dr. Dre Wireless headphones">
            <a:extLst>
              <a:ext uri="{FF2B5EF4-FFF2-40B4-BE49-F238E27FC236}">
                <a16:creationId xmlns:a16="http://schemas.microsoft.com/office/drawing/2014/main" id="{C03E7CF4-58FA-45FE-ABE0-3E35D451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0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F3E1-01DD-417E-8C2E-B86380F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28625"/>
            <a:ext cx="6413500" cy="1325563"/>
          </a:xfrm>
        </p:spPr>
        <p:txBody>
          <a:bodyPr/>
          <a:lstStyle/>
          <a:p>
            <a:r>
              <a:rPr lang="en-US" dirty="0"/>
              <a:t>Be open-minded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E692-B170-4100-B6B8-F60FAB3D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89125"/>
            <a:ext cx="6413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open-minded means approaching topics or ideas that are unfamiliar to you or that you do not typically align to, with curiosity</a:t>
            </a:r>
          </a:p>
        </p:txBody>
      </p:sp>
      <p:pic>
        <p:nvPicPr>
          <p:cNvPr id="6146" name="Picture 2" descr="books over green trolley bin">
            <a:extLst>
              <a:ext uri="{FF2B5EF4-FFF2-40B4-BE49-F238E27FC236}">
                <a16:creationId xmlns:a16="http://schemas.microsoft.com/office/drawing/2014/main" id="{6D753EA7-0CD7-4CF8-81B2-200BBE14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-15240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02E-5AE3-4A82-846A-FC1EB9C9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460375"/>
            <a:ext cx="6400800" cy="1325563"/>
          </a:xfrm>
        </p:spPr>
        <p:txBody>
          <a:bodyPr/>
          <a:lstStyle/>
          <a:p>
            <a:r>
              <a:rPr lang="en-US" dirty="0"/>
              <a:t>Be willing to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AAFA-05C4-4FB0-B69E-48403B32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1920875"/>
            <a:ext cx="640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open to conversations with others can provide us with lots of opportunities to develop friendships, learn something new, and support one another.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7B0B09-32DD-4904-91EA-2FC43661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5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0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C52A-C6F9-4CE0-89EB-6AF9A567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3800" cy="1325563"/>
          </a:xfrm>
        </p:spPr>
        <p:txBody>
          <a:bodyPr/>
          <a:lstStyle/>
          <a:p>
            <a:r>
              <a:rPr lang="en-US" dirty="0"/>
              <a:t>Be inclusive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3725-6DC4-4851-B284-DEC0702F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Being inclusive creates a space for all people to feel they belong, which builds stronger friendships, helps everyone feel supported, and fosters mutual respect. </a:t>
            </a:r>
          </a:p>
        </p:txBody>
      </p:sp>
      <p:pic>
        <p:nvPicPr>
          <p:cNvPr id="8194" name="Picture 2" descr="orange green and blue abstract painting">
            <a:extLst>
              <a:ext uri="{FF2B5EF4-FFF2-40B4-BE49-F238E27FC236}">
                <a16:creationId xmlns:a16="http://schemas.microsoft.com/office/drawing/2014/main" id="{07CE3391-D086-4343-BCDD-0C4D4F33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62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454</Words>
  <Application>Microsoft Office PowerPoint</Application>
  <PresentationFormat>Widescreen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Custom Design</vt:lpstr>
      <vt:lpstr>Dativerse Keynote: Everyone Deserves a Voice</vt:lpstr>
      <vt:lpstr>Tracy Boggiano    SQL Server DBA for 20+ years        @TracyBoggiano databasesuperhero.com tracyboggiano</vt:lpstr>
      <vt:lpstr>DEI Virtual Group and Summit Panel Discussion</vt:lpstr>
      <vt:lpstr>Diversity, Equity, and Inclusion</vt:lpstr>
      <vt:lpstr>PowerPoint Presentation</vt:lpstr>
      <vt:lpstr>Be a Listener</vt:lpstr>
      <vt:lpstr>Be open-minded</vt:lpstr>
      <vt:lpstr>Be willing to talk</vt:lpstr>
      <vt:lpstr>Be inclusive</vt:lpstr>
      <vt:lpstr>Don’t make assumptions</vt:lpstr>
      <vt:lpstr>Use inclusive language</vt:lpstr>
      <vt:lpstr>Confront your own prejudices and biases</vt:lpstr>
      <vt:lpstr>Educate yourself</vt:lpstr>
      <vt:lpstr> Treat all people with dignity and respect</vt:lpstr>
      <vt:lpstr>Conclusion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Dativerse Keynote: Everyone Deserves a Voice</dc:title>
  <dc:creator>Tracy</dc:creator>
  <cp:lastModifiedBy>Tracy</cp:lastModifiedBy>
  <cp:revision>1</cp:revision>
  <dcterms:created xsi:type="dcterms:W3CDTF">2021-08-08T17:13:21Z</dcterms:created>
  <dcterms:modified xsi:type="dcterms:W3CDTF">2021-08-14T00:49:52Z</dcterms:modified>
</cp:coreProperties>
</file>