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831" r:id="rId4"/>
    <p:sldId id="258" r:id="rId5"/>
    <p:sldId id="833" r:id="rId6"/>
    <p:sldId id="259" r:id="rId7"/>
    <p:sldId id="264" r:id="rId8"/>
    <p:sldId id="260" r:id="rId9"/>
    <p:sldId id="263" r:id="rId10"/>
    <p:sldId id="265" r:id="rId11"/>
    <p:sldId id="262" r:id="rId12"/>
    <p:sldId id="267" r:id="rId13"/>
    <p:sldId id="268" r:id="rId14"/>
    <p:sldId id="261" r:id="rId15"/>
    <p:sldId id="832" r:id="rId16"/>
    <p:sldId id="83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F2BB4-ED16-4CA5-8A94-5693BC124EB1}" v="109" dt="2021-03-09T22:34:20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Bustos" userId="1ce6e0f5-aba6-4455-8cf8-c614fc98f430" providerId="ADAL" clId="{6861892F-0C71-417F-8151-46013A648D89}"/>
    <pc:docChg chg="custSel modSld">
      <pc:chgData name="Roberto Bustos" userId="1ce6e0f5-aba6-4455-8cf8-c614fc98f430" providerId="ADAL" clId="{6861892F-0C71-417F-8151-46013A648D89}" dt="2021-02-03T23:13:52.868" v="478" actId="20577"/>
      <pc:docMkLst>
        <pc:docMk/>
      </pc:docMkLst>
      <pc:sldChg chg="modSp mod">
        <pc:chgData name="Roberto Bustos" userId="1ce6e0f5-aba6-4455-8cf8-c614fc98f430" providerId="ADAL" clId="{6861892F-0C71-417F-8151-46013A648D89}" dt="2021-02-03T23:13:52.868" v="478" actId="20577"/>
        <pc:sldMkLst>
          <pc:docMk/>
          <pc:sldMk cId="4225215147" sldId="257"/>
        </pc:sldMkLst>
        <pc:spChg chg="mod">
          <ac:chgData name="Roberto Bustos" userId="1ce6e0f5-aba6-4455-8cf8-c614fc98f430" providerId="ADAL" clId="{6861892F-0C71-417F-8151-46013A648D89}" dt="2021-02-03T23:13:52.868" v="478" actId="20577"/>
          <ac:spMkLst>
            <pc:docMk/>
            <pc:sldMk cId="4225215147" sldId="257"/>
            <ac:spMk id="3" creationId="{50330299-EEA8-4430-985E-961A1D977E18}"/>
          </ac:spMkLst>
        </pc:spChg>
      </pc:sldChg>
    </pc:docChg>
  </pc:docChgLst>
  <pc:docChgLst>
    <pc:chgData name="Roberto Bustos" userId="1ce6e0f5-aba6-4455-8cf8-c614fc98f430" providerId="ADAL" clId="{CC5F2BB4-ED16-4CA5-8A94-5693BC124EB1}"/>
    <pc:docChg chg="undo custSel addSld delSld modSld sldOrd">
      <pc:chgData name="Roberto Bustos" userId="1ce6e0f5-aba6-4455-8cf8-c614fc98f430" providerId="ADAL" clId="{CC5F2BB4-ED16-4CA5-8A94-5693BC124EB1}" dt="2021-03-12T14:20:57.996" v="4466" actId="1076"/>
      <pc:docMkLst>
        <pc:docMk/>
      </pc:docMkLst>
      <pc:sldChg chg="addSp delSp modSp mod">
        <pc:chgData name="Roberto Bustos" userId="1ce6e0f5-aba6-4455-8cf8-c614fc98f430" providerId="ADAL" clId="{CC5F2BB4-ED16-4CA5-8A94-5693BC124EB1}" dt="2021-02-22T17:45:13.599" v="26" actId="478"/>
        <pc:sldMkLst>
          <pc:docMk/>
          <pc:sldMk cId="1983974838" sldId="256"/>
        </pc:sldMkLst>
        <pc:spChg chg="add del mod">
          <ac:chgData name="Roberto Bustos" userId="1ce6e0f5-aba6-4455-8cf8-c614fc98f430" providerId="ADAL" clId="{CC5F2BB4-ED16-4CA5-8A94-5693BC124EB1}" dt="2021-02-22T17:45:13.599" v="26" actId="478"/>
          <ac:spMkLst>
            <pc:docMk/>
            <pc:sldMk cId="1983974838" sldId="256"/>
            <ac:spMk id="4" creationId="{B3466C24-15E3-4EBE-AAFA-7DDE83C881B8}"/>
          </ac:spMkLst>
        </pc:spChg>
        <pc:spChg chg="mod">
          <ac:chgData name="Roberto Bustos" userId="1ce6e0f5-aba6-4455-8cf8-c614fc98f430" providerId="ADAL" clId="{CC5F2BB4-ED16-4CA5-8A94-5693BC124EB1}" dt="2021-02-22T17:38:48.030" v="0" actId="1076"/>
          <ac:spMkLst>
            <pc:docMk/>
            <pc:sldMk cId="1983974838" sldId="256"/>
            <ac:spMk id="7" creationId="{EA75A17B-676D-43E2-BAF9-9D874B274FD8}"/>
          </ac:spMkLst>
        </pc:spChg>
      </pc:sldChg>
      <pc:sldChg chg="addSp delSp modSp new mod ord setBg setClrOvrMap">
        <pc:chgData name="Roberto Bustos" userId="1ce6e0f5-aba6-4455-8cf8-c614fc98f430" providerId="ADAL" clId="{CC5F2BB4-ED16-4CA5-8A94-5693BC124EB1}" dt="2021-03-10T22:35:06.803" v="3690"/>
        <pc:sldMkLst>
          <pc:docMk/>
          <pc:sldMk cId="2139552766" sldId="257"/>
        </pc:sldMkLst>
        <pc:spChg chg="mod ord">
          <ac:chgData name="Roberto Bustos" userId="1ce6e0f5-aba6-4455-8cf8-c614fc98f430" providerId="ADAL" clId="{CC5F2BB4-ED16-4CA5-8A94-5693BC124EB1}" dt="2021-02-22T18:13:12.813" v="138" actId="26606"/>
          <ac:spMkLst>
            <pc:docMk/>
            <pc:sldMk cId="2139552766" sldId="257"/>
            <ac:spMk id="2" creationId="{259B1870-9E4E-4618-9D6A-6BE7561EB6F3}"/>
          </ac:spMkLst>
        </pc:spChg>
        <pc:spChg chg="add del mod">
          <ac:chgData name="Roberto Bustos" userId="1ce6e0f5-aba6-4455-8cf8-c614fc98f430" providerId="ADAL" clId="{CC5F2BB4-ED16-4CA5-8A94-5693BC124EB1}" dt="2021-02-22T18:07:03.586" v="103" actId="22"/>
          <ac:spMkLst>
            <pc:docMk/>
            <pc:sldMk cId="2139552766" sldId="257"/>
            <ac:spMk id="3" creationId="{1F772261-FA0C-48BE-9DF1-2DB050461335}"/>
          </ac:spMkLst>
        </pc:spChg>
        <pc:spChg chg="add del">
          <ac:chgData name="Roberto Bustos" userId="1ce6e0f5-aba6-4455-8cf8-c614fc98f430" providerId="ADAL" clId="{CC5F2BB4-ED16-4CA5-8A94-5693BC124EB1}" dt="2021-02-22T17:50:27.688" v="37" actId="26606"/>
          <ac:spMkLst>
            <pc:docMk/>
            <pc:sldMk cId="2139552766" sldId="257"/>
            <ac:spMk id="8" creationId="{1B15ED52-F352-441B-82BF-E0EA34836D08}"/>
          </ac:spMkLst>
        </pc:spChg>
        <pc:spChg chg="add del">
          <ac:chgData name="Roberto Bustos" userId="1ce6e0f5-aba6-4455-8cf8-c614fc98f430" providerId="ADAL" clId="{CC5F2BB4-ED16-4CA5-8A94-5693BC124EB1}" dt="2021-02-22T18:12:43.989" v="120" actId="26606"/>
          <ac:spMkLst>
            <pc:docMk/>
            <pc:sldMk cId="2139552766" sldId="257"/>
            <ac:spMk id="9" creationId="{0671A8AE-40A1-4631-A6B8-581AFF065482}"/>
          </ac:spMkLst>
        </pc:spChg>
        <pc:spChg chg="add del">
          <ac:chgData name="Roberto Bustos" userId="1ce6e0f5-aba6-4455-8cf8-c614fc98f430" providerId="ADAL" clId="{CC5F2BB4-ED16-4CA5-8A94-5693BC124EB1}" dt="2021-02-22T17:50:27.688" v="37" actId="26606"/>
          <ac:spMkLst>
            <pc:docMk/>
            <pc:sldMk cId="2139552766" sldId="257"/>
            <ac:spMk id="10" creationId="{3B2E3793-BFE6-45A2-9B7B-E18844431C99}"/>
          </ac:spMkLst>
        </pc:spChg>
        <pc:spChg chg="add del">
          <ac:chgData name="Roberto Bustos" userId="1ce6e0f5-aba6-4455-8cf8-c614fc98f430" providerId="ADAL" clId="{CC5F2BB4-ED16-4CA5-8A94-5693BC124EB1}" dt="2021-02-22T18:12:43.989" v="120" actId="26606"/>
          <ac:spMkLst>
            <pc:docMk/>
            <pc:sldMk cId="2139552766" sldId="257"/>
            <ac:spMk id="11" creationId="{AB58EF07-17C2-48CF-ABB0-EEF1F17CB8F0}"/>
          </ac:spMkLst>
        </pc:spChg>
        <pc:spChg chg="add del">
          <ac:chgData name="Roberto Bustos" userId="1ce6e0f5-aba6-4455-8cf8-c614fc98f430" providerId="ADAL" clId="{CC5F2BB4-ED16-4CA5-8A94-5693BC124EB1}" dt="2021-02-22T17:50:27.688" v="37" actId="26606"/>
          <ac:spMkLst>
            <pc:docMk/>
            <pc:sldMk cId="2139552766" sldId="257"/>
            <ac:spMk id="12" creationId="{BC4C4868-CB8F-4AF9-9CDB-8108F2C19B67}"/>
          </ac:spMkLst>
        </pc:spChg>
        <pc:spChg chg="add del">
          <ac:chgData name="Roberto Bustos" userId="1ce6e0f5-aba6-4455-8cf8-c614fc98f430" providerId="ADAL" clId="{CC5F2BB4-ED16-4CA5-8A94-5693BC124EB1}" dt="2021-02-22T18:12:43.989" v="120" actId="26606"/>
          <ac:spMkLst>
            <pc:docMk/>
            <pc:sldMk cId="2139552766" sldId="257"/>
            <ac:spMk id="13" creationId="{AF2F604E-43BE-4DC3-B983-E071523364F8}"/>
          </ac:spMkLst>
        </pc:spChg>
        <pc:spChg chg="add del">
          <ac:chgData name="Roberto Bustos" userId="1ce6e0f5-aba6-4455-8cf8-c614fc98f430" providerId="ADAL" clId="{CC5F2BB4-ED16-4CA5-8A94-5693BC124EB1}" dt="2021-02-22T17:50:27.688" v="37" actId="26606"/>
          <ac:spMkLst>
            <pc:docMk/>
            <pc:sldMk cId="2139552766" sldId="257"/>
            <ac:spMk id="14" creationId="{375E0459-6403-40CD-989D-56A4407CA12E}"/>
          </ac:spMkLst>
        </pc:spChg>
        <pc:spChg chg="add del">
          <ac:chgData name="Roberto Bustos" userId="1ce6e0f5-aba6-4455-8cf8-c614fc98f430" providerId="ADAL" clId="{CC5F2BB4-ED16-4CA5-8A94-5693BC124EB1}" dt="2021-02-22T18:12:43.989" v="120" actId="26606"/>
          <ac:spMkLst>
            <pc:docMk/>
            <pc:sldMk cId="2139552766" sldId="257"/>
            <ac:spMk id="15" creationId="{08C9B587-E65E-4B52-B37C-ABEBB6E87928}"/>
          </ac:spMkLst>
        </pc:spChg>
        <pc:spChg chg="add del">
          <ac:chgData name="Roberto Bustos" userId="1ce6e0f5-aba6-4455-8cf8-c614fc98f430" providerId="ADAL" clId="{CC5F2BB4-ED16-4CA5-8A94-5693BC124EB1}" dt="2021-02-22T17:50:27.688" v="37" actId="26606"/>
          <ac:spMkLst>
            <pc:docMk/>
            <pc:sldMk cId="2139552766" sldId="257"/>
            <ac:spMk id="16" creationId="{53E5B1A8-3AC9-4BD1-9BBC-78CA94F2D1BA}"/>
          </ac:spMkLst>
        </pc:spChg>
        <pc:spChg chg="add del">
          <ac:chgData name="Roberto Bustos" userId="1ce6e0f5-aba6-4455-8cf8-c614fc98f430" providerId="ADAL" clId="{CC5F2BB4-ED16-4CA5-8A94-5693BC124EB1}" dt="2021-02-22T18:12:43.989" v="119" actId="26606"/>
          <ac:spMkLst>
            <pc:docMk/>
            <pc:sldMk cId="2139552766" sldId="257"/>
            <ac:spMk id="17" creationId="{55666830-9A19-4E01-8505-D6C7F9AC5665}"/>
          </ac:spMkLst>
        </pc:spChg>
        <pc:spChg chg="add del">
          <ac:chgData name="Roberto Bustos" userId="1ce6e0f5-aba6-4455-8cf8-c614fc98f430" providerId="ADAL" clId="{CC5F2BB4-ED16-4CA5-8A94-5693BC124EB1}" dt="2021-02-22T17:50:30.080" v="39" actId="26606"/>
          <ac:spMkLst>
            <pc:docMk/>
            <pc:sldMk cId="2139552766" sldId="257"/>
            <ac:spMk id="19" creationId="{327D73B4-9F5C-4A64-A179-51B9500CB8B5}"/>
          </ac:spMkLst>
        </pc:spChg>
        <pc:spChg chg="add del">
          <ac:chgData name="Roberto Bustos" userId="1ce6e0f5-aba6-4455-8cf8-c614fc98f430" providerId="ADAL" clId="{CC5F2BB4-ED16-4CA5-8A94-5693BC124EB1}" dt="2021-02-22T17:50:30.080" v="39" actId="26606"/>
          <ac:spMkLst>
            <pc:docMk/>
            <pc:sldMk cId="2139552766" sldId="257"/>
            <ac:spMk id="20" creationId="{C1F06963-6374-4B48-844F-071A9BAAAE02}"/>
          </ac:spMkLst>
        </pc:spChg>
        <pc:spChg chg="add del">
          <ac:chgData name="Roberto Bustos" userId="1ce6e0f5-aba6-4455-8cf8-c614fc98f430" providerId="ADAL" clId="{CC5F2BB4-ED16-4CA5-8A94-5693BC124EB1}" dt="2021-02-22T17:50:30.080" v="39" actId="26606"/>
          <ac:spMkLst>
            <pc:docMk/>
            <pc:sldMk cId="2139552766" sldId="257"/>
            <ac:spMk id="21" creationId="{6CB927A4-E432-4310-9CD5-E89FF5063179}"/>
          </ac:spMkLst>
        </pc:spChg>
        <pc:spChg chg="add del">
          <ac:chgData name="Roberto Bustos" userId="1ce6e0f5-aba6-4455-8cf8-c614fc98f430" providerId="ADAL" clId="{CC5F2BB4-ED16-4CA5-8A94-5693BC124EB1}" dt="2021-02-22T17:50:30.080" v="39" actId="26606"/>
          <ac:spMkLst>
            <pc:docMk/>
            <pc:sldMk cId="2139552766" sldId="257"/>
            <ac:spMk id="22" creationId="{1453BF6C-B012-48B7-B4E8-6D7AC7C27D02}"/>
          </ac:spMkLst>
        </pc:spChg>
        <pc:spChg chg="add del">
          <ac:chgData name="Roberto Bustos" userId="1ce6e0f5-aba6-4455-8cf8-c614fc98f430" providerId="ADAL" clId="{CC5F2BB4-ED16-4CA5-8A94-5693BC124EB1}" dt="2021-02-22T17:50:30.080" v="39" actId="26606"/>
          <ac:spMkLst>
            <pc:docMk/>
            <pc:sldMk cId="2139552766" sldId="257"/>
            <ac:spMk id="23" creationId="{E3020543-B24B-4EC4-8FFC-8DD88EEA91A8}"/>
          </ac:spMkLst>
        </pc:spChg>
        <pc:spChg chg="add del">
          <ac:chgData name="Roberto Bustos" userId="1ce6e0f5-aba6-4455-8cf8-c614fc98f430" providerId="ADAL" clId="{CC5F2BB4-ED16-4CA5-8A94-5693BC124EB1}" dt="2021-02-22T18:12:43.989" v="119" actId="26606"/>
          <ac:spMkLst>
            <pc:docMk/>
            <pc:sldMk cId="2139552766" sldId="257"/>
            <ac:spMk id="24" creationId="{E41809D1-F12E-46BB-B804-5F209D325E8B}"/>
          </ac:spMkLst>
        </pc:spChg>
        <pc:spChg chg="add del">
          <ac:chgData name="Roberto Bustos" userId="1ce6e0f5-aba6-4455-8cf8-c614fc98f430" providerId="ADAL" clId="{CC5F2BB4-ED16-4CA5-8A94-5693BC124EB1}" dt="2021-02-22T17:50:35.411" v="41" actId="26606"/>
          <ac:spMkLst>
            <pc:docMk/>
            <pc:sldMk cId="2139552766" sldId="257"/>
            <ac:spMk id="25" creationId="{1B15ED52-F352-441B-82BF-E0EA34836D08}"/>
          </ac:spMkLst>
        </pc:spChg>
        <pc:spChg chg="add del">
          <ac:chgData name="Roberto Bustos" userId="1ce6e0f5-aba6-4455-8cf8-c614fc98f430" providerId="ADAL" clId="{CC5F2BB4-ED16-4CA5-8A94-5693BC124EB1}" dt="2021-02-22T17:50:35.411" v="41" actId="26606"/>
          <ac:spMkLst>
            <pc:docMk/>
            <pc:sldMk cId="2139552766" sldId="257"/>
            <ac:spMk id="26" creationId="{3B2E3793-BFE6-45A2-9B7B-E18844431C99}"/>
          </ac:spMkLst>
        </pc:spChg>
        <pc:spChg chg="add del">
          <ac:chgData name="Roberto Bustos" userId="1ce6e0f5-aba6-4455-8cf8-c614fc98f430" providerId="ADAL" clId="{CC5F2BB4-ED16-4CA5-8A94-5693BC124EB1}" dt="2021-02-22T17:50:35.411" v="41" actId="26606"/>
          <ac:spMkLst>
            <pc:docMk/>
            <pc:sldMk cId="2139552766" sldId="257"/>
            <ac:spMk id="27" creationId="{BC4C4868-CB8F-4AF9-9CDB-8108F2C19B67}"/>
          </ac:spMkLst>
        </pc:spChg>
        <pc:spChg chg="add del">
          <ac:chgData name="Roberto Bustos" userId="1ce6e0f5-aba6-4455-8cf8-c614fc98f430" providerId="ADAL" clId="{CC5F2BB4-ED16-4CA5-8A94-5693BC124EB1}" dt="2021-02-22T17:50:35.411" v="41" actId="26606"/>
          <ac:spMkLst>
            <pc:docMk/>
            <pc:sldMk cId="2139552766" sldId="257"/>
            <ac:spMk id="28" creationId="{375E0459-6403-40CD-989D-56A4407CA12E}"/>
          </ac:spMkLst>
        </pc:spChg>
        <pc:spChg chg="add del">
          <ac:chgData name="Roberto Bustos" userId="1ce6e0f5-aba6-4455-8cf8-c614fc98f430" providerId="ADAL" clId="{CC5F2BB4-ED16-4CA5-8A94-5693BC124EB1}" dt="2021-02-22T17:50:35.411" v="41" actId="26606"/>
          <ac:spMkLst>
            <pc:docMk/>
            <pc:sldMk cId="2139552766" sldId="257"/>
            <ac:spMk id="29" creationId="{53E5B1A8-3AC9-4BD1-9BBC-78CA94F2D1BA}"/>
          </ac:spMkLst>
        </pc:spChg>
        <pc:spChg chg="add del">
          <ac:chgData name="Roberto Bustos" userId="1ce6e0f5-aba6-4455-8cf8-c614fc98f430" providerId="ADAL" clId="{CC5F2BB4-ED16-4CA5-8A94-5693BC124EB1}" dt="2021-02-22T18:12:43.989" v="119" actId="26606"/>
          <ac:spMkLst>
            <pc:docMk/>
            <pc:sldMk cId="2139552766" sldId="257"/>
            <ac:spMk id="30" creationId="{AE9FC877-7FB6-4D22-9988-35420644E202}"/>
          </ac:spMkLst>
        </pc:spChg>
        <pc:spChg chg="add del">
          <ac:chgData name="Roberto Bustos" userId="1ce6e0f5-aba6-4455-8cf8-c614fc98f430" providerId="ADAL" clId="{CC5F2BB4-ED16-4CA5-8A94-5693BC124EB1}" dt="2021-02-22T17:50:39.796" v="43" actId="26606"/>
          <ac:spMkLst>
            <pc:docMk/>
            <pc:sldMk cId="2139552766" sldId="257"/>
            <ac:spMk id="31" creationId="{09588DA8-065E-4F6F-8EFD-43104AB2E0CF}"/>
          </ac:spMkLst>
        </pc:spChg>
        <pc:spChg chg="add del">
          <ac:chgData name="Roberto Bustos" userId="1ce6e0f5-aba6-4455-8cf8-c614fc98f430" providerId="ADAL" clId="{CC5F2BB4-ED16-4CA5-8A94-5693BC124EB1}" dt="2021-02-22T17:50:39.796" v="43" actId="26606"/>
          <ac:spMkLst>
            <pc:docMk/>
            <pc:sldMk cId="2139552766" sldId="257"/>
            <ac:spMk id="32" creationId="{C4285719-470E-454C-AF62-8323075F1F5B}"/>
          </ac:spMkLst>
        </pc:spChg>
        <pc:spChg chg="add del">
          <ac:chgData name="Roberto Bustos" userId="1ce6e0f5-aba6-4455-8cf8-c614fc98f430" providerId="ADAL" clId="{CC5F2BB4-ED16-4CA5-8A94-5693BC124EB1}" dt="2021-02-22T17:50:39.796" v="43" actId="26606"/>
          <ac:spMkLst>
            <pc:docMk/>
            <pc:sldMk cId="2139552766" sldId="257"/>
            <ac:spMk id="33" creationId="{CD9FE4EF-C4D8-49A0-B2FF-81D8DB7D8A24}"/>
          </ac:spMkLst>
        </pc:spChg>
        <pc:spChg chg="add del">
          <ac:chgData name="Roberto Bustos" userId="1ce6e0f5-aba6-4455-8cf8-c614fc98f430" providerId="ADAL" clId="{CC5F2BB4-ED16-4CA5-8A94-5693BC124EB1}" dt="2021-02-22T17:50:39.796" v="43" actId="26606"/>
          <ac:spMkLst>
            <pc:docMk/>
            <pc:sldMk cId="2139552766" sldId="257"/>
            <ac:spMk id="34" creationId="{4300840D-0A0B-4512-BACA-B439D5B9C57C}"/>
          </ac:spMkLst>
        </pc:spChg>
        <pc:spChg chg="add del">
          <ac:chgData name="Roberto Bustos" userId="1ce6e0f5-aba6-4455-8cf8-c614fc98f430" providerId="ADAL" clId="{CC5F2BB4-ED16-4CA5-8A94-5693BC124EB1}" dt="2021-02-22T17:50:39.796" v="43" actId="26606"/>
          <ac:spMkLst>
            <pc:docMk/>
            <pc:sldMk cId="2139552766" sldId="257"/>
            <ac:spMk id="35" creationId="{D2B78728-A580-49A7-84F9-6EF6F583ADE0}"/>
          </ac:spMkLst>
        </pc:spChg>
        <pc:spChg chg="add del">
          <ac:chgData name="Roberto Bustos" userId="1ce6e0f5-aba6-4455-8cf8-c614fc98f430" providerId="ADAL" clId="{CC5F2BB4-ED16-4CA5-8A94-5693BC124EB1}" dt="2021-02-22T17:50:39.796" v="43" actId="26606"/>
          <ac:spMkLst>
            <pc:docMk/>
            <pc:sldMk cId="2139552766" sldId="257"/>
            <ac:spMk id="36" creationId="{38FAA1A1-D861-433F-88FA-1E9D6FD31D11}"/>
          </ac:spMkLst>
        </pc:spChg>
        <pc:spChg chg="add del">
          <ac:chgData name="Roberto Bustos" userId="1ce6e0f5-aba6-4455-8cf8-c614fc98f430" providerId="ADAL" clId="{CC5F2BB4-ED16-4CA5-8A94-5693BC124EB1}" dt="2021-02-22T17:50:39.796" v="43" actId="26606"/>
          <ac:spMkLst>
            <pc:docMk/>
            <pc:sldMk cId="2139552766" sldId="257"/>
            <ac:spMk id="37" creationId="{8D71EDA1-87BF-4D5D-AB79-F346FD19278A}"/>
          </ac:spMkLst>
        </pc:spChg>
        <pc:spChg chg="add del">
          <ac:chgData name="Roberto Bustos" userId="1ce6e0f5-aba6-4455-8cf8-c614fc98f430" providerId="ADAL" clId="{CC5F2BB4-ED16-4CA5-8A94-5693BC124EB1}" dt="2021-02-22T18:12:43.989" v="119" actId="26606"/>
          <ac:spMkLst>
            <pc:docMk/>
            <pc:sldMk cId="2139552766" sldId="257"/>
            <ac:spMk id="38" creationId="{AF2F604E-43BE-4DC3-B983-E071523364F8}"/>
          </ac:spMkLst>
        </pc:spChg>
        <pc:spChg chg="add del">
          <ac:chgData name="Roberto Bustos" userId="1ce6e0f5-aba6-4455-8cf8-c614fc98f430" providerId="ADAL" clId="{CC5F2BB4-ED16-4CA5-8A94-5693BC124EB1}" dt="2021-02-22T17:50:41.597" v="45" actId="26606"/>
          <ac:spMkLst>
            <pc:docMk/>
            <pc:sldMk cId="2139552766" sldId="257"/>
            <ac:spMk id="39" creationId="{A8DB9CD9-59B1-4D73-BC4C-98796A48EF9B}"/>
          </ac:spMkLst>
        </pc:spChg>
        <pc:spChg chg="add del">
          <ac:chgData name="Roberto Bustos" userId="1ce6e0f5-aba6-4455-8cf8-c614fc98f430" providerId="ADAL" clId="{CC5F2BB4-ED16-4CA5-8A94-5693BC124EB1}" dt="2021-02-22T17:50:41.597" v="45" actId="26606"/>
          <ac:spMkLst>
            <pc:docMk/>
            <pc:sldMk cId="2139552766" sldId="257"/>
            <ac:spMk id="40" creationId="{8874A6A9-41FF-4E33-AFA8-F9F81436A59E}"/>
          </ac:spMkLst>
        </pc:spChg>
        <pc:spChg chg="add del">
          <ac:chgData name="Roberto Bustos" userId="1ce6e0f5-aba6-4455-8cf8-c614fc98f430" providerId="ADAL" clId="{CC5F2BB4-ED16-4CA5-8A94-5693BC124EB1}" dt="2021-02-22T18:12:43.989" v="119" actId="26606"/>
          <ac:spMkLst>
            <pc:docMk/>
            <pc:sldMk cId="2139552766" sldId="257"/>
            <ac:spMk id="42" creationId="{08C9B587-E65E-4B52-B37C-ABEBB6E87928}"/>
          </ac:spMkLst>
        </pc:spChg>
        <pc:spChg chg="add del">
          <ac:chgData name="Roberto Bustos" userId="1ce6e0f5-aba6-4455-8cf8-c614fc98f430" providerId="ADAL" clId="{CC5F2BB4-ED16-4CA5-8A94-5693BC124EB1}" dt="2021-02-22T18:13:12.830" v="139" actId="26606"/>
          <ac:spMkLst>
            <pc:docMk/>
            <pc:sldMk cId="2139552766" sldId="257"/>
            <ac:spMk id="44" creationId="{0671A8AE-40A1-4631-A6B8-581AFF065482}"/>
          </ac:spMkLst>
        </pc:spChg>
        <pc:spChg chg="add del">
          <ac:chgData name="Roberto Bustos" userId="1ce6e0f5-aba6-4455-8cf8-c614fc98f430" providerId="ADAL" clId="{CC5F2BB4-ED16-4CA5-8A94-5693BC124EB1}" dt="2021-02-22T18:13:12.830" v="139" actId="26606"/>
          <ac:spMkLst>
            <pc:docMk/>
            <pc:sldMk cId="2139552766" sldId="257"/>
            <ac:spMk id="45" creationId="{AB58EF07-17C2-48CF-ABB0-EEF1F17CB8F0}"/>
          </ac:spMkLst>
        </pc:spChg>
        <pc:spChg chg="add del">
          <ac:chgData name="Roberto Bustos" userId="1ce6e0f5-aba6-4455-8cf8-c614fc98f430" providerId="ADAL" clId="{CC5F2BB4-ED16-4CA5-8A94-5693BC124EB1}" dt="2021-02-22T18:13:12.830" v="139" actId="26606"/>
          <ac:spMkLst>
            <pc:docMk/>
            <pc:sldMk cId="2139552766" sldId="257"/>
            <ac:spMk id="46" creationId="{AF2F604E-43BE-4DC3-B983-E071523364F8}"/>
          </ac:spMkLst>
        </pc:spChg>
        <pc:spChg chg="add del">
          <ac:chgData name="Roberto Bustos" userId="1ce6e0f5-aba6-4455-8cf8-c614fc98f430" providerId="ADAL" clId="{CC5F2BB4-ED16-4CA5-8A94-5693BC124EB1}" dt="2021-02-22T17:50:49.263" v="47" actId="26606"/>
          <ac:spMkLst>
            <pc:docMk/>
            <pc:sldMk cId="2139552766" sldId="257"/>
            <ac:spMk id="47" creationId="{1B15ED52-F352-441B-82BF-E0EA34836D08}"/>
          </ac:spMkLst>
        </pc:spChg>
        <pc:spChg chg="add del">
          <ac:chgData name="Roberto Bustos" userId="1ce6e0f5-aba6-4455-8cf8-c614fc98f430" providerId="ADAL" clId="{CC5F2BB4-ED16-4CA5-8A94-5693BC124EB1}" dt="2021-02-22T17:50:49.263" v="47" actId="26606"/>
          <ac:spMkLst>
            <pc:docMk/>
            <pc:sldMk cId="2139552766" sldId="257"/>
            <ac:spMk id="48" creationId="{3B2E3793-BFE6-45A2-9B7B-E18844431C99}"/>
          </ac:spMkLst>
        </pc:spChg>
        <pc:spChg chg="add del">
          <ac:chgData name="Roberto Bustos" userId="1ce6e0f5-aba6-4455-8cf8-c614fc98f430" providerId="ADAL" clId="{CC5F2BB4-ED16-4CA5-8A94-5693BC124EB1}" dt="2021-02-22T17:50:49.263" v="47" actId="26606"/>
          <ac:spMkLst>
            <pc:docMk/>
            <pc:sldMk cId="2139552766" sldId="257"/>
            <ac:spMk id="49" creationId="{BC4C4868-CB8F-4AF9-9CDB-8108F2C19B67}"/>
          </ac:spMkLst>
        </pc:spChg>
        <pc:spChg chg="add del">
          <ac:chgData name="Roberto Bustos" userId="1ce6e0f5-aba6-4455-8cf8-c614fc98f430" providerId="ADAL" clId="{CC5F2BB4-ED16-4CA5-8A94-5693BC124EB1}" dt="2021-02-22T17:50:49.263" v="47" actId="26606"/>
          <ac:spMkLst>
            <pc:docMk/>
            <pc:sldMk cId="2139552766" sldId="257"/>
            <ac:spMk id="50" creationId="{375E0459-6403-40CD-989D-56A4407CA12E}"/>
          </ac:spMkLst>
        </pc:spChg>
        <pc:spChg chg="add del">
          <ac:chgData name="Roberto Bustos" userId="1ce6e0f5-aba6-4455-8cf8-c614fc98f430" providerId="ADAL" clId="{CC5F2BB4-ED16-4CA5-8A94-5693BC124EB1}" dt="2021-02-22T17:50:49.263" v="47" actId="26606"/>
          <ac:spMkLst>
            <pc:docMk/>
            <pc:sldMk cId="2139552766" sldId="257"/>
            <ac:spMk id="51" creationId="{53E5B1A8-3AC9-4BD1-9BBC-78CA94F2D1BA}"/>
          </ac:spMkLst>
        </pc:spChg>
        <pc:spChg chg="add del">
          <ac:chgData name="Roberto Bustos" userId="1ce6e0f5-aba6-4455-8cf8-c614fc98f430" providerId="ADAL" clId="{CC5F2BB4-ED16-4CA5-8A94-5693BC124EB1}" dt="2021-02-22T17:50:49.263" v="47" actId="26606"/>
          <ac:spMkLst>
            <pc:docMk/>
            <pc:sldMk cId="2139552766" sldId="257"/>
            <ac:spMk id="52" creationId="{1F772261-FA0C-48BE-9DF1-2DB050461335}"/>
          </ac:spMkLst>
        </pc:spChg>
        <pc:spChg chg="add del">
          <ac:chgData name="Roberto Bustos" userId="1ce6e0f5-aba6-4455-8cf8-c614fc98f430" providerId="ADAL" clId="{CC5F2BB4-ED16-4CA5-8A94-5693BC124EB1}" dt="2021-02-22T18:13:12.830" v="139" actId="26606"/>
          <ac:spMkLst>
            <pc:docMk/>
            <pc:sldMk cId="2139552766" sldId="257"/>
            <ac:spMk id="53" creationId="{08C9B587-E65E-4B52-B37C-ABEBB6E87928}"/>
          </ac:spMkLst>
        </pc:spChg>
        <pc:spChg chg="add del">
          <ac:chgData name="Roberto Bustos" userId="1ce6e0f5-aba6-4455-8cf8-c614fc98f430" providerId="ADAL" clId="{CC5F2BB4-ED16-4CA5-8A94-5693BC124EB1}" dt="2021-02-22T17:50:58.265" v="49" actId="26606"/>
          <ac:spMkLst>
            <pc:docMk/>
            <pc:sldMk cId="2139552766" sldId="257"/>
            <ac:spMk id="54" creationId="{327D73B4-9F5C-4A64-A179-51B9500CB8B5}"/>
          </ac:spMkLst>
        </pc:spChg>
        <pc:spChg chg="add del">
          <ac:chgData name="Roberto Bustos" userId="1ce6e0f5-aba6-4455-8cf8-c614fc98f430" providerId="ADAL" clId="{CC5F2BB4-ED16-4CA5-8A94-5693BC124EB1}" dt="2021-02-22T17:50:58.265" v="49" actId="26606"/>
          <ac:spMkLst>
            <pc:docMk/>
            <pc:sldMk cId="2139552766" sldId="257"/>
            <ac:spMk id="55" creationId="{C1F06963-6374-4B48-844F-071A9BAAAE02}"/>
          </ac:spMkLst>
        </pc:spChg>
        <pc:spChg chg="add del">
          <ac:chgData name="Roberto Bustos" userId="1ce6e0f5-aba6-4455-8cf8-c614fc98f430" providerId="ADAL" clId="{CC5F2BB4-ED16-4CA5-8A94-5693BC124EB1}" dt="2021-02-22T17:50:58.265" v="49" actId="26606"/>
          <ac:spMkLst>
            <pc:docMk/>
            <pc:sldMk cId="2139552766" sldId="257"/>
            <ac:spMk id="56" creationId="{6CB927A4-E432-4310-9CD5-E89FF5063179}"/>
          </ac:spMkLst>
        </pc:spChg>
        <pc:spChg chg="add del">
          <ac:chgData name="Roberto Bustos" userId="1ce6e0f5-aba6-4455-8cf8-c614fc98f430" providerId="ADAL" clId="{CC5F2BB4-ED16-4CA5-8A94-5693BC124EB1}" dt="2021-02-22T17:50:58.265" v="49" actId="26606"/>
          <ac:spMkLst>
            <pc:docMk/>
            <pc:sldMk cId="2139552766" sldId="257"/>
            <ac:spMk id="57" creationId="{1453BF6C-B012-48B7-B4E8-6D7AC7C27D02}"/>
          </ac:spMkLst>
        </pc:spChg>
        <pc:spChg chg="add del">
          <ac:chgData name="Roberto Bustos" userId="1ce6e0f5-aba6-4455-8cf8-c614fc98f430" providerId="ADAL" clId="{CC5F2BB4-ED16-4CA5-8A94-5693BC124EB1}" dt="2021-02-22T17:50:58.265" v="49" actId="26606"/>
          <ac:spMkLst>
            <pc:docMk/>
            <pc:sldMk cId="2139552766" sldId="257"/>
            <ac:spMk id="58" creationId="{1F772261-FA0C-48BE-9DF1-2DB050461335}"/>
          </ac:spMkLst>
        </pc:spChg>
        <pc:spChg chg="add del">
          <ac:chgData name="Roberto Bustos" userId="1ce6e0f5-aba6-4455-8cf8-c614fc98f430" providerId="ADAL" clId="{CC5F2BB4-ED16-4CA5-8A94-5693BC124EB1}" dt="2021-02-22T17:50:58.265" v="49" actId="26606"/>
          <ac:spMkLst>
            <pc:docMk/>
            <pc:sldMk cId="2139552766" sldId="257"/>
            <ac:spMk id="59" creationId="{E3020543-B24B-4EC4-8FFC-8DD88EEA91A8}"/>
          </ac:spMkLst>
        </pc:spChg>
        <pc:spChg chg="add del">
          <ac:chgData name="Roberto Bustos" userId="1ce6e0f5-aba6-4455-8cf8-c614fc98f430" providerId="ADAL" clId="{CC5F2BB4-ED16-4CA5-8A94-5693BC124EB1}" dt="2021-02-22T18:13:11.196" v="136" actId="26606"/>
          <ac:spMkLst>
            <pc:docMk/>
            <pc:sldMk cId="2139552766" sldId="257"/>
            <ac:spMk id="61" creationId="{0671A8AE-40A1-4631-A6B8-581AFF065482}"/>
          </ac:spMkLst>
        </pc:spChg>
        <pc:spChg chg="add del">
          <ac:chgData name="Roberto Bustos" userId="1ce6e0f5-aba6-4455-8cf8-c614fc98f430" providerId="ADAL" clId="{CC5F2BB4-ED16-4CA5-8A94-5693BC124EB1}" dt="2021-02-22T18:13:11.196" v="136" actId="26606"/>
          <ac:spMkLst>
            <pc:docMk/>
            <pc:sldMk cId="2139552766" sldId="257"/>
            <ac:spMk id="62" creationId="{AF2F604E-43BE-4DC3-B983-E071523364F8}"/>
          </ac:spMkLst>
        </pc:spChg>
        <pc:spChg chg="add del">
          <ac:chgData name="Roberto Bustos" userId="1ce6e0f5-aba6-4455-8cf8-c614fc98f430" providerId="ADAL" clId="{CC5F2BB4-ED16-4CA5-8A94-5693BC124EB1}" dt="2021-02-22T18:13:11.196" v="136" actId="26606"/>
          <ac:spMkLst>
            <pc:docMk/>
            <pc:sldMk cId="2139552766" sldId="257"/>
            <ac:spMk id="63" creationId="{AB58EF07-17C2-48CF-ABB0-EEF1F17CB8F0}"/>
          </ac:spMkLst>
        </pc:spChg>
        <pc:spChg chg="add del">
          <ac:chgData name="Roberto Bustos" userId="1ce6e0f5-aba6-4455-8cf8-c614fc98f430" providerId="ADAL" clId="{CC5F2BB4-ED16-4CA5-8A94-5693BC124EB1}" dt="2021-02-22T18:13:11.196" v="136" actId="26606"/>
          <ac:spMkLst>
            <pc:docMk/>
            <pc:sldMk cId="2139552766" sldId="257"/>
            <ac:spMk id="64" creationId="{08C9B587-E65E-4B52-B37C-ABEBB6E87928}"/>
          </ac:spMkLst>
        </pc:spChg>
        <pc:spChg chg="add del">
          <ac:chgData name="Roberto Bustos" userId="1ce6e0f5-aba6-4455-8cf8-c614fc98f430" providerId="ADAL" clId="{CC5F2BB4-ED16-4CA5-8A94-5693BC124EB1}" dt="2021-02-22T18:13:12.813" v="138" actId="26606"/>
          <ac:spMkLst>
            <pc:docMk/>
            <pc:sldMk cId="2139552766" sldId="257"/>
            <ac:spMk id="66" creationId="{5A59F003-E00A-43F9-91DC-CC54E3B87466}"/>
          </ac:spMkLst>
        </pc:spChg>
        <pc:spChg chg="add del">
          <ac:chgData name="Roberto Bustos" userId="1ce6e0f5-aba6-4455-8cf8-c614fc98f430" providerId="ADAL" clId="{CC5F2BB4-ED16-4CA5-8A94-5693BC124EB1}" dt="2021-02-22T18:13:12.813" v="138" actId="26606"/>
          <ac:spMkLst>
            <pc:docMk/>
            <pc:sldMk cId="2139552766" sldId="257"/>
            <ac:spMk id="67" creationId="{D74A4382-E3AD-430A-9A1F-DFA3E0E77A7D}"/>
          </ac:spMkLst>
        </pc:spChg>
        <pc:spChg chg="add del">
          <ac:chgData name="Roberto Bustos" userId="1ce6e0f5-aba6-4455-8cf8-c614fc98f430" providerId="ADAL" clId="{CC5F2BB4-ED16-4CA5-8A94-5693BC124EB1}" dt="2021-02-22T18:13:12.813" v="138" actId="26606"/>
          <ac:spMkLst>
            <pc:docMk/>
            <pc:sldMk cId="2139552766" sldId="257"/>
            <ac:spMk id="68" creationId="{79F40191-0F44-4FD1-82CC-ACB507C14BE6}"/>
          </ac:spMkLst>
        </pc:spChg>
        <pc:spChg chg="add del">
          <ac:chgData name="Roberto Bustos" userId="1ce6e0f5-aba6-4455-8cf8-c614fc98f430" providerId="ADAL" clId="{CC5F2BB4-ED16-4CA5-8A94-5693BC124EB1}" dt="2021-02-22T17:50:59.246" v="51" actId="26606"/>
          <ac:spMkLst>
            <pc:docMk/>
            <pc:sldMk cId="2139552766" sldId="257"/>
            <ac:spMk id="70" creationId="{FFE2FE29-1120-4FE4-9FDA-311CBA66F438}"/>
          </ac:spMkLst>
        </pc:spChg>
        <pc:spChg chg="add del">
          <ac:chgData name="Roberto Bustos" userId="1ce6e0f5-aba6-4455-8cf8-c614fc98f430" providerId="ADAL" clId="{CC5F2BB4-ED16-4CA5-8A94-5693BC124EB1}" dt="2021-02-22T17:50:59.246" v="51" actId="26606"/>
          <ac:spMkLst>
            <pc:docMk/>
            <pc:sldMk cId="2139552766" sldId="257"/>
            <ac:spMk id="71" creationId="{DDD926EC-6F88-4D89-9AED-1C4C1AC00E22}"/>
          </ac:spMkLst>
        </pc:spChg>
        <pc:spChg chg="add del">
          <ac:chgData name="Roberto Bustos" userId="1ce6e0f5-aba6-4455-8cf8-c614fc98f430" providerId="ADAL" clId="{CC5F2BB4-ED16-4CA5-8A94-5693BC124EB1}" dt="2021-02-22T17:50:59.246" v="51" actId="26606"/>
          <ac:spMkLst>
            <pc:docMk/>
            <pc:sldMk cId="2139552766" sldId="257"/>
            <ac:spMk id="72" creationId="{A210685A-6235-45A7-850D-A6F555466EF7}"/>
          </ac:spMkLst>
        </pc:spChg>
        <pc:spChg chg="add">
          <ac:chgData name="Roberto Bustos" userId="1ce6e0f5-aba6-4455-8cf8-c614fc98f430" providerId="ADAL" clId="{CC5F2BB4-ED16-4CA5-8A94-5693BC124EB1}" dt="2021-02-22T18:13:12.830" v="139" actId="26606"/>
          <ac:spMkLst>
            <pc:docMk/>
            <pc:sldMk cId="2139552766" sldId="257"/>
            <ac:spMk id="74" creationId="{0671A8AE-40A1-4631-A6B8-581AFF065482}"/>
          </ac:spMkLst>
        </pc:spChg>
        <pc:spChg chg="add">
          <ac:chgData name="Roberto Bustos" userId="1ce6e0f5-aba6-4455-8cf8-c614fc98f430" providerId="ADAL" clId="{CC5F2BB4-ED16-4CA5-8A94-5693BC124EB1}" dt="2021-02-22T18:13:12.830" v="139" actId="26606"/>
          <ac:spMkLst>
            <pc:docMk/>
            <pc:sldMk cId="2139552766" sldId="257"/>
            <ac:spMk id="75" creationId="{AB58EF07-17C2-48CF-ABB0-EEF1F17CB8F0}"/>
          </ac:spMkLst>
        </pc:spChg>
        <pc:spChg chg="add">
          <ac:chgData name="Roberto Bustos" userId="1ce6e0f5-aba6-4455-8cf8-c614fc98f430" providerId="ADAL" clId="{CC5F2BB4-ED16-4CA5-8A94-5693BC124EB1}" dt="2021-02-22T18:13:12.830" v="139" actId="26606"/>
          <ac:spMkLst>
            <pc:docMk/>
            <pc:sldMk cId="2139552766" sldId="257"/>
            <ac:spMk id="76" creationId="{AF2F604E-43BE-4DC3-B983-E071523364F8}"/>
          </ac:spMkLst>
        </pc:spChg>
        <pc:spChg chg="add">
          <ac:chgData name="Roberto Bustos" userId="1ce6e0f5-aba6-4455-8cf8-c614fc98f430" providerId="ADAL" clId="{CC5F2BB4-ED16-4CA5-8A94-5693BC124EB1}" dt="2021-02-22T18:13:12.830" v="139" actId="26606"/>
          <ac:spMkLst>
            <pc:docMk/>
            <pc:sldMk cId="2139552766" sldId="257"/>
            <ac:spMk id="77" creationId="{08C9B587-E65E-4B52-B37C-ABEBB6E87928}"/>
          </ac:spMkLst>
        </pc:spChg>
        <pc:spChg chg="add del">
          <ac:chgData name="Roberto Bustos" userId="1ce6e0f5-aba6-4455-8cf8-c614fc98f430" providerId="ADAL" clId="{CC5F2BB4-ED16-4CA5-8A94-5693BC124EB1}" dt="2021-02-22T17:50:59.246" v="51" actId="26606"/>
          <ac:spMkLst>
            <pc:docMk/>
            <pc:sldMk cId="2139552766" sldId="257"/>
            <ac:spMk id="108" creationId="{1F772261-FA0C-48BE-9DF1-2DB050461335}"/>
          </ac:spMkLst>
        </pc:spChg>
        <pc:spChg chg="add del">
          <ac:chgData name="Roberto Bustos" userId="1ce6e0f5-aba6-4455-8cf8-c614fc98f430" providerId="ADAL" clId="{CC5F2BB4-ED16-4CA5-8A94-5693BC124EB1}" dt="2021-02-22T17:51:01.480" v="53" actId="26606"/>
          <ac:spMkLst>
            <pc:docMk/>
            <pc:sldMk cId="2139552766" sldId="257"/>
            <ac:spMk id="110" creationId="{FA3C7DEA-BCC2-4295-8850-147993296189}"/>
          </ac:spMkLst>
        </pc:spChg>
        <pc:spChg chg="add del">
          <ac:chgData name="Roberto Bustos" userId="1ce6e0f5-aba6-4455-8cf8-c614fc98f430" providerId="ADAL" clId="{CC5F2BB4-ED16-4CA5-8A94-5693BC124EB1}" dt="2021-02-22T17:51:01.480" v="53" actId="26606"/>
          <ac:spMkLst>
            <pc:docMk/>
            <pc:sldMk cId="2139552766" sldId="257"/>
            <ac:spMk id="111" creationId="{C289949D-B9F6-468A-86FE-2694DC5AE773}"/>
          </ac:spMkLst>
        </pc:spChg>
        <pc:spChg chg="add del">
          <ac:chgData name="Roberto Bustos" userId="1ce6e0f5-aba6-4455-8cf8-c614fc98f430" providerId="ADAL" clId="{CC5F2BB4-ED16-4CA5-8A94-5693BC124EB1}" dt="2021-02-22T17:51:01.480" v="53" actId="26606"/>
          <ac:spMkLst>
            <pc:docMk/>
            <pc:sldMk cId="2139552766" sldId="257"/>
            <ac:spMk id="116" creationId="{1F772261-FA0C-48BE-9DF1-2DB050461335}"/>
          </ac:spMkLst>
        </pc:spChg>
        <pc:spChg chg="add del">
          <ac:chgData name="Roberto Bustos" userId="1ce6e0f5-aba6-4455-8cf8-c614fc98f430" providerId="ADAL" clId="{CC5F2BB4-ED16-4CA5-8A94-5693BC124EB1}" dt="2021-02-22T17:51:02.980" v="55" actId="26606"/>
          <ac:spMkLst>
            <pc:docMk/>
            <pc:sldMk cId="2139552766" sldId="257"/>
            <ac:spMk id="118" creationId="{5C8908E2-EE49-44D2-9428-A28D2312A8D5}"/>
          </ac:spMkLst>
        </pc:spChg>
        <pc:spChg chg="add del">
          <ac:chgData name="Roberto Bustos" userId="1ce6e0f5-aba6-4455-8cf8-c614fc98f430" providerId="ADAL" clId="{CC5F2BB4-ED16-4CA5-8A94-5693BC124EB1}" dt="2021-02-22T17:51:02.980" v="55" actId="26606"/>
          <ac:spMkLst>
            <pc:docMk/>
            <pc:sldMk cId="2139552766" sldId="257"/>
            <ac:spMk id="121" creationId="{D06891CE-5B9C-4B9E-AA78-3A5E25434F86}"/>
          </ac:spMkLst>
        </pc:spChg>
        <pc:spChg chg="add del">
          <ac:chgData name="Roberto Bustos" userId="1ce6e0f5-aba6-4455-8cf8-c614fc98f430" providerId="ADAL" clId="{CC5F2BB4-ED16-4CA5-8A94-5693BC124EB1}" dt="2021-02-22T17:51:02.980" v="55" actId="26606"/>
          <ac:spMkLst>
            <pc:docMk/>
            <pc:sldMk cId="2139552766" sldId="257"/>
            <ac:spMk id="122" creationId="{ED888B23-07FA-482A-96DF-47E31AF1A603}"/>
          </ac:spMkLst>
        </pc:spChg>
        <pc:spChg chg="add del">
          <ac:chgData name="Roberto Bustos" userId="1ce6e0f5-aba6-4455-8cf8-c614fc98f430" providerId="ADAL" clId="{CC5F2BB4-ED16-4CA5-8A94-5693BC124EB1}" dt="2021-02-22T17:51:02.980" v="55" actId="26606"/>
          <ac:spMkLst>
            <pc:docMk/>
            <pc:sldMk cId="2139552766" sldId="257"/>
            <ac:spMk id="123" creationId="{1F772261-FA0C-48BE-9DF1-2DB050461335}"/>
          </ac:spMkLst>
        </pc:spChg>
        <pc:spChg chg="add del">
          <ac:chgData name="Roberto Bustos" userId="1ce6e0f5-aba6-4455-8cf8-c614fc98f430" providerId="ADAL" clId="{CC5F2BB4-ED16-4CA5-8A94-5693BC124EB1}" dt="2021-02-22T17:51:08.230" v="57" actId="26606"/>
          <ac:spMkLst>
            <pc:docMk/>
            <pc:sldMk cId="2139552766" sldId="257"/>
            <ac:spMk id="125" creationId="{FFE2FE29-1120-4FE4-9FDA-311CBA66F438}"/>
          </ac:spMkLst>
        </pc:spChg>
        <pc:spChg chg="add del">
          <ac:chgData name="Roberto Bustos" userId="1ce6e0f5-aba6-4455-8cf8-c614fc98f430" providerId="ADAL" clId="{CC5F2BB4-ED16-4CA5-8A94-5693BC124EB1}" dt="2021-02-22T17:51:08.230" v="57" actId="26606"/>
          <ac:spMkLst>
            <pc:docMk/>
            <pc:sldMk cId="2139552766" sldId="257"/>
            <ac:spMk id="126" creationId="{DDD926EC-6F88-4D89-9AED-1C4C1AC00E22}"/>
          </ac:spMkLst>
        </pc:spChg>
        <pc:spChg chg="add del">
          <ac:chgData name="Roberto Bustos" userId="1ce6e0f5-aba6-4455-8cf8-c614fc98f430" providerId="ADAL" clId="{CC5F2BB4-ED16-4CA5-8A94-5693BC124EB1}" dt="2021-02-22T17:51:08.230" v="57" actId="26606"/>
          <ac:spMkLst>
            <pc:docMk/>
            <pc:sldMk cId="2139552766" sldId="257"/>
            <ac:spMk id="127" creationId="{A210685A-6235-45A7-850D-A6F555466EF7}"/>
          </ac:spMkLst>
        </pc:spChg>
        <pc:spChg chg="add del">
          <ac:chgData name="Roberto Bustos" userId="1ce6e0f5-aba6-4455-8cf8-c614fc98f430" providerId="ADAL" clId="{CC5F2BB4-ED16-4CA5-8A94-5693BC124EB1}" dt="2021-02-22T17:51:08.230" v="57" actId="26606"/>
          <ac:spMkLst>
            <pc:docMk/>
            <pc:sldMk cId="2139552766" sldId="257"/>
            <ac:spMk id="163" creationId="{1F772261-FA0C-48BE-9DF1-2DB050461335}"/>
          </ac:spMkLst>
        </pc:spChg>
        <pc:spChg chg="add del">
          <ac:chgData name="Roberto Bustos" userId="1ce6e0f5-aba6-4455-8cf8-c614fc98f430" providerId="ADAL" clId="{CC5F2BB4-ED16-4CA5-8A94-5693BC124EB1}" dt="2021-02-22T17:51:09.730" v="59" actId="26606"/>
          <ac:spMkLst>
            <pc:docMk/>
            <pc:sldMk cId="2139552766" sldId="257"/>
            <ac:spMk id="165" creationId="{777A147A-9ED8-46B4-8660-1B3C2AA880B5}"/>
          </ac:spMkLst>
        </pc:spChg>
        <pc:spChg chg="add del">
          <ac:chgData name="Roberto Bustos" userId="1ce6e0f5-aba6-4455-8cf8-c614fc98f430" providerId="ADAL" clId="{CC5F2BB4-ED16-4CA5-8A94-5693BC124EB1}" dt="2021-02-22T17:51:09.730" v="59" actId="26606"/>
          <ac:spMkLst>
            <pc:docMk/>
            <pc:sldMk cId="2139552766" sldId="257"/>
            <ac:spMk id="166" creationId="{5D6C15A0-C087-4593-8414-2B4EC1CDC3DE}"/>
          </ac:spMkLst>
        </pc:spChg>
        <pc:spChg chg="add del">
          <ac:chgData name="Roberto Bustos" userId="1ce6e0f5-aba6-4455-8cf8-c614fc98f430" providerId="ADAL" clId="{CC5F2BB4-ED16-4CA5-8A94-5693BC124EB1}" dt="2021-02-22T17:51:09.730" v="59" actId="26606"/>
          <ac:spMkLst>
            <pc:docMk/>
            <pc:sldMk cId="2139552766" sldId="257"/>
            <ac:spMk id="167" creationId="{1F772261-FA0C-48BE-9DF1-2DB050461335}"/>
          </ac:spMkLst>
        </pc:spChg>
        <pc:spChg chg="add del">
          <ac:chgData name="Roberto Bustos" userId="1ce6e0f5-aba6-4455-8cf8-c614fc98f430" providerId="ADAL" clId="{CC5F2BB4-ED16-4CA5-8A94-5693BC124EB1}" dt="2021-02-22T17:51:10.930" v="61" actId="26606"/>
          <ac:spMkLst>
            <pc:docMk/>
            <pc:sldMk cId="2139552766" sldId="257"/>
            <ac:spMk id="169" creationId="{F4155C20-3F0E-4576-8A0B-C345B62312DA}"/>
          </ac:spMkLst>
        </pc:spChg>
        <pc:spChg chg="add del">
          <ac:chgData name="Roberto Bustos" userId="1ce6e0f5-aba6-4455-8cf8-c614fc98f430" providerId="ADAL" clId="{CC5F2BB4-ED16-4CA5-8A94-5693BC124EB1}" dt="2021-02-22T17:51:10.930" v="61" actId="26606"/>
          <ac:spMkLst>
            <pc:docMk/>
            <pc:sldMk cId="2139552766" sldId="257"/>
            <ac:spMk id="171" creationId="{0BAEB82B-9A6B-4982-B56B-7529C6EA9A95}"/>
          </ac:spMkLst>
        </pc:spChg>
        <pc:spChg chg="add del">
          <ac:chgData name="Roberto Bustos" userId="1ce6e0f5-aba6-4455-8cf8-c614fc98f430" providerId="ADAL" clId="{CC5F2BB4-ED16-4CA5-8A94-5693BC124EB1}" dt="2021-02-22T17:51:10.930" v="61" actId="26606"/>
          <ac:spMkLst>
            <pc:docMk/>
            <pc:sldMk cId="2139552766" sldId="257"/>
            <ac:spMk id="172" creationId="{FC71CE45-EECF-4555-AD4B-1B3D0D5D1540}"/>
          </ac:spMkLst>
        </pc:spChg>
        <pc:spChg chg="add del">
          <ac:chgData name="Roberto Bustos" userId="1ce6e0f5-aba6-4455-8cf8-c614fc98f430" providerId="ADAL" clId="{CC5F2BB4-ED16-4CA5-8A94-5693BC124EB1}" dt="2021-02-22T17:51:10.930" v="61" actId="26606"/>
          <ac:spMkLst>
            <pc:docMk/>
            <pc:sldMk cId="2139552766" sldId="257"/>
            <ac:spMk id="173" creationId="{53AA89D1-0C70-46BB-8E35-5722A4B18A78}"/>
          </ac:spMkLst>
        </pc:spChg>
        <pc:spChg chg="add del">
          <ac:chgData name="Roberto Bustos" userId="1ce6e0f5-aba6-4455-8cf8-c614fc98f430" providerId="ADAL" clId="{CC5F2BB4-ED16-4CA5-8A94-5693BC124EB1}" dt="2021-02-22T17:51:17.096" v="63" actId="26606"/>
          <ac:spMkLst>
            <pc:docMk/>
            <pc:sldMk cId="2139552766" sldId="257"/>
            <ac:spMk id="175" creationId="{D038248A-211C-4EEC-8401-C761B929FB52}"/>
          </ac:spMkLst>
        </pc:spChg>
        <pc:spChg chg="add del">
          <ac:chgData name="Roberto Bustos" userId="1ce6e0f5-aba6-4455-8cf8-c614fc98f430" providerId="ADAL" clId="{CC5F2BB4-ED16-4CA5-8A94-5693BC124EB1}" dt="2021-02-22T17:51:17.096" v="63" actId="26606"/>
          <ac:spMkLst>
            <pc:docMk/>
            <pc:sldMk cId="2139552766" sldId="257"/>
            <ac:spMk id="176" creationId="{C30A849F-66D9-40C8-BEC8-35AFF8F4568F}"/>
          </ac:spMkLst>
        </pc:spChg>
        <pc:spChg chg="add del">
          <ac:chgData name="Roberto Bustos" userId="1ce6e0f5-aba6-4455-8cf8-c614fc98f430" providerId="ADAL" clId="{CC5F2BB4-ED16-4CA5-8A94-5693BC124EB1}" dt="2021-02-22T17:51:17.096" v="63" actId="26606"/>
          <ac:spMkLst>
            <pc:docMk/>
            <pc:sldMk cId="2139552766" sldId="257"/>
            <ac:spMk id="180" creationId="{1F772261-FA0C-48BE-9DF1-2DB050461335}"/>
          </ac:spMkLst>
        </pc:spChg>
        <pc:spChg chg="add del">
          <ac:chgData name="Roberto Bustos" userId="1ce6e0f5-aba6-4455-8cf8-c614fc98f430" providerId="ADAL" clId="{CC5F2BB4-ED16-4CA5-8A94-5693BC124EB1}" dt="2021-02-22T17:51:17.796" v="65" actId="26606"/>
          <ac:spMkLst>
            <pc:docMk/>
            <pc:sldMk cId="2139552766" sldId="257"/>
            <ac:spMk id="187" creationId="{43C823D3-D619-407C-89E0-C6F6B1E7A42A}"/>
          </ac:spMkLst>
        </pc:spChg>
        <pc:spChg chg="add del">
          <ac:chgData name="Roberto Bustos" userId="1ce6e0f5-aba6-4455-8cf8-c614fc98f430" providerId="ADAL" clId="{CC5F2BB4-ED16-4CA5-8A94-5693BC124EB1}" dt="2021-02-22T17:51:17.796" v="65" actId="26606"/>
          <ac:spMkLst>
            <pc:docMk/>
            <pc:sldMk cId="2139552766" sldId="257"/>
            <ac:spMk id="188" creationId="{047F8E3E-2FFA-4A0F-B3C7-E57ADDCFB415}"/>
          </ac:spMkLst>
        </pc:spChg>
        <pc:spChg chg="add del">
          <ac:chgData name="Roberto Bustos" userId="1ce6e0f5-aba6-4455-8cf8-c614fc98f430" providerId="ADAL" clId="{CC5F2BB4-ED16-4CA5-8A94-5693BC124EB1}" dt="2021-02-22T17:51:17.796" v="65" actId="26606"/>
          <ac:spMkLst>
            <pc:docMk/>
            <pc:sldMk cId="2139552766" sldId="257"/>
            <ac:spMk id="194" creationId="{1F772261-FA0C-48BE-9DF1-2DB050461335}"/>
          </ac:spMkLst>
        </pc:spChg>
        <pc:spChg chg="add del">
          <ac:chgData name="Roberto Bustos" userId="1ce6e0f5-aba6-4455-8cf8-c614fc98f430" providerId="ADAL" clId="{CC5F2BB4-ED16-4CA5-8A94-5693BC124EB1}" dt="2021-02-22T17:51:24.746" v="67" actId="26606"/>
          <ac:spMkLst>
            <pc:docMk/>
            <pc:sldMk cId="2139552766" sldId="257"/>
            <ac:spMk id="201" creationId="{4BC99CB9-DDAD-44A2-8A1C-E3AF4E72DF5C}"/>
          </ac:spMkLst>
        </pc:spChg>
        <pc:spChg chg="add del">
          <ac:chgData name="Roberto Bustos" userId="1ce6e0f5-aba6-4455-8cf8-c614fc98f430" providerId="ADAL" clId="{CC5F2BB4-ED16-4CA5-8A94-5693BC124EB1}" dt="2021-02-22T17:51:24.746" v="67" actId="26606"/>
          <ac:spMkLst>
            <pc:docMk/>
            <pc:sldMk cId="2139552766" sldId="257"/>
            <ac:spMk id="205" creationId="{1F772261-FA0C-48BE-9DF1-2DB050461335}"/>
          </ac:spMkLst>
        </pc:spChg>
        <pc:spChg chg="add del">
          <ac:chgData name="Roberto Bustos" userId="1ce6e0f5-aba6-4455-8cf8-c614fc98f430" providerId="ADAL" clId="{CC5F2BB4-ED16-4CA5-8A94-5693BC124EB1}" dt="2021-02-22T17:51:45.363" v="69" actId="26606"/>
          <ac:spMkLst>
            <pc:docMk/>
            <pc:sldMk cId="2139552766" sldId="257"/>
            <ac:spMk id="211" creationId="{4BC99CB9-DDAD-44A2-8A1C-E3AF4E72DF5C}"/>
          </ac:spMkLst>
        </pc:spChg>
        <pc:spChg chg="add del">
          <ac:chgData name="Roberto Bustos" userId="1ce6e0f5-aba6-4455-8cf8-c614fc98f430" providerId="ADAL" clId="{CC5F2BB4-ED16-4CA5-8A94-5693BC124EB1}" dt="2021-02-22T17:51:45.363" v="69" actId="26606"/>
          <ac:spMkLst>
            <pc:docMk/>
            <pc:sldMk cId="2139552766" sldId="257"/>
            <ac:spMk id="212" creationId="{64053CBF-3932-45FF-8285-EE5146085F3A}"/>
          </ac:spMkLst>
        </pc:spChg>
        <pc:spChg chg="add del">
          <ac:chgData name="Roberto Bustos" userId="1ce6e0f5-aba6-4455-8cf8-c614fc98f430" providerId="ADAL" clId="{CC5F2BB4-ED16-4CA5-8A94-5693BC124EB1}" dt="2021-02-22T17:51:45.363" v="69" actId="26606"/>
          <ac:spMkLst>
            <pc:docMk/>
            <pc:sldMk cId="2139552766" sldId="257"/>
            <ac:spMk id="217" creationId="{1F772261-FA0C-48BE-9DF1-2DB050461335}"/>
          </ac:spMkLst>
        </pc:spChg>
        <pc:grpChg chg="add del">
          <ac:chgData name="Roberto Bustos" userId="1ce6e0f5-aba6-4455-8cf8-c614fc98f430" providerId="ADAL" clId="{CC5F2BB4-ED16-4CA5-8A94-5693BC124EB1}" dt="2021-02-22T17:50:41.597" v="45" actId="26606"/>
          <ac:grpSpMkLst>
            <pc:docMk/>
            <pc:sldMk cId="2139552766" sldId="257"/>
            <ac:grpSpMk id="41" creationId="{721D730E-1F97-4071-B143-B05E6D2599BC}"/>
          </ac:grpSpMkLst>
        </pc:grpChg>
        <pc:grpChg chg="add del">
          <ac:chgData name="Roberto Bustos" userId="1ce6e0f5-aba6-4455-8cf8-c614fc98f430" providerId="ADAL" clId="{CC5F2BB4-ED16-4CA5-8A94-5693BC124EB1}" dt="2021-02-22T17:50:59.246" v="51" actId="26606"/>
          <ac:grpSpMkLst>
            <pc:docMk/>
            <pc:sldMk cId="2139552766" sldId="257"/>
            <ac:grpSpMk id="73" creationId="{13BE3671-0C43-4D05-A267-3400AD091C75}"/>
          </ac:grpSpMkLst>
        </pc:grpChg>
        <pc:grpChg chg="add del">
          <ac:chgData name="Roberto Bustos" userId="1ce6e0f5-aba6-4455-8cf8-c614fc98f430" providerId="ADAL" clId="{CC5F2BB4-ED16-4CA5-8A94-5693BC124EB1}" dt="2021-02-22T17:50:59.246" v="51" actId="26606"/>
          <ac:grpSpMkLst>
            <pc:docMk/>
            <pc:sldMk cId="2139552766" sldId="257"/>
            <ac:grpSpMk id="104" creationId="{283F107F-9294-4679-B247-91D8556A6EFE}"/>
          </ac:grpSpMkLst>
        </pc:grpChg>
        <pc:grpChg chg="add del">
          <ac:chgData name="Roberto Bustos" userId="1ce6e0f5-aba6-4455-8cf8-c614fc98f430" providerId="ADAL" clId="{CC5F2BB4-ED16-4CA5-8A94-5693BC124EB1}" dt="2021-02-22T17:51:01.480" v="53" actId="26606"/>
          <ac:grpSpMkLst>
            <pc:docMk/>
            <pc:sldMk cId="2139552766" sldId="257"/>
            <ac:grpSpMk id="112" creationId="{E4DF0958-0C87-4C28-9554-2FADC788C2B1}"/>
          </ac:grpSpMkLst>
        </pc:grpChg>
        <pc:grpChg chg="add del">
          <ac:chgData name="Roberto Bustos" userId="1ce6e0f5-aba6-4455-8cf8-c614fc98f430" providerId="ADAL" clId="{CC5F2BB4-ED16-4CA5-8A94-5693BC124EB1}" dt="2021-02-22T17:51:02.980" v="55" actId="26606"/>
          <ac:grpSpMkLst>
            <pc:docMk/>
            <pc:sldMk cId="2139552766" sldId="257"/>
            <ac:grpSpMk id="119" creationId="{A23D792D-D9F2-4EB4-ADE2-65A518DA6489}"/>
          </ac:grpSpMkLst>
        </pc:grpChg>
        <pc:grpChg chg="add del">
          <ac:chgData name="Roberto Bustos" userId="1ce6e0f5-aba6-4455-8cf8-c614fc98f430" providerId="ADAL" clId="{CC5F2BB4-ED16-4CA5-8A94-5693BC124EB1}" dt="2021-02-22T17:51:08.230" v="57" actId="26606"/>
          <ac:grpSpMkLst>
            <pc:docMk/>
            <pc:sldMk cId="2139552766" sldId="257"/>
            <ac:grpSpMk id="128" creationId="{13BE3671-0C43-4D05-A267-3400AD091C75}"/>
          </ac:grpSpMkLst>
        </pc:grpChg>
        <pc:grpChg chg="add del">
          <ac:chgData name="Roberto Bustos" userId="1ce6e0f5-aba6-4455-8cf8-c614fc98f430" providerId="ADAL" clId="{CC5F2BB4-ED16-4CA5-8A94-5693BC124EB1}" dt="2021-02-22T17:51:08.230" v="57" actId="26606"/>
          <ac:grpSpMkLst>
            <pc:docMk/>
            <pc:sldMk cId="2139552766" sldId="257"/>
            <ac:grpSpMk id="159" creationId="{283F107F-9294-4679-B247-91D8556A6EFE}"/>
          </ac:grpSpMkLst>
        </pc:grpChg>
        <pc:grpChg chg="add del">
          <ac:chgData name="Roberto Bustos" userId="1ce6e0f5-aba6-4455-8cf8-c614fc98f430" providerId="ADAL" clId="{CC5F2BB4-ED16-4CA5-8A94-5693BC124EB1}" dt="2021-02-22T17:51:17.096" v="63" actId="26606"/>
          <ac:grpSpMkLst>
            <pc:docMk/>
            <pc:sldMk cId="2139552766" sldId="257"/>
            <ac:grpSpMk id="177" creationId="{04542298-A2B1-480F-A11C-A40EDD19B857}"/>
          </ac:grpSpMkLst>
        </pc:grpChg>
        <pc:grpChg chg="add del">
          <ac:chgData name="Roberto Bustos" userId="1ce6e0f5-aba6-4455-8cf8-c614fc98f430" providerId="ADAL" clId="{CC5F2BB4-ED16-4CA5-8A94-5693BC124EB1}" dt="2021-02-22T17:51:17.096" v="63" actId="26606"/>
          <ac:grpSpMkLst>
            <pc:docMk/>
            <pc:sldMk cId="2139552766" sldId="257"/>
            <ac:grpSpMk id="181" creationId="{2A5C9C35-2375-49EB-B99C-17C87D42FE7C}"/>
          </ac:grpSpMkLst>
        </pc:grpChg>
        <pc:grpChg chg="add del">
          <ac:chgData name="Roberto Bustos" userId="1ce6e0f5-aba6-4455-8cf8-c614fc98f430" providerId="ADAL" clId="{CC5F2BB4-ED16-4CA5-8A94-5693BC124EB1}" dt="2021-02-22T17:51:17.796" v="65" actId="26606"/>
          <ac:grpSpMkLst>
            <pc:docMk/>
            <pc:sldMk cId="2139552766" sldId="257"/>
            <ac:grpSpMk id="189" creationId="{33D939F1-7ABE-4D0E-946A-43F37F556AFD}"/>
          </ac:grpSpMkLst>
        </pc:grpChg>
        <pc:grpChg chg="add del">
          <ac:chgData name="Roberto Bustos" userId="1ce6e0f5-aba6-4455-8cf8-c614fc98f430" providerId="ADAL" clId="{CC5F2BB4-ED16-4CA5-8A94-5693BC124EB1}" dt="2021-02-22T17:51:17.796" v="65" actId="26606"/>
          <ac:grpSpMkLst>
            <pc:docMk/>
            <pc:sldMk cId="2139552766" sldId="257"/>
            <ac:grpSpMk id="195" creationId="{9DB3963A-4187-4A72-9DA4-CA6BADE22931}"/>
          </ac:grpSpMkLst>
        </pc:grpChg>
        <pc:grpChg chg="add del">
          <ac:chgData name="Roberto Bustos" userId="1ce6e0f5-aba6-4455-8cf8-c614fc98f430" providerId="ADAL" clId="{CC5F2BB4-ED16-4CA5-8A94-5693BC124EB1}" dt="2021-02-22T17:51:24.746" v="67" actId="26606"/>
          <ac:grpSpMkLst>
            <pc:docMk/>
            <pc:sldMk cId="2139552766" sldId="257"/>
            <ac:grpSpMk id="202" creationId="{05545017-2445-4AB3-95A6-48F17C802612}"/>
          </ac:grpSpMkLst>
        </pc:grpChg>
        <pc:grpChg chg="add del">
          <ac:chgData name="Roberto Bustos" userId="1ce6e0f5-aba6-4455-8cf8-c614fc98f430" providerId="ADAL" clId="{CC5F2BB4-ED16-4CA5-8A94-5693BC124EB1}" dt="2021-02-22T17:51:24.746" v="67" actId="26606"/>
          <ac:grpSpMkLst>
            <pc:docMk/>
            <pc:sldMk cId="2139552766" sldId="257"/>
            <ac:grpSpMk id="206" creationId="{06B7259D-F2AD-42FE-B984-6D1D74321C5D}"/>
          </ac:grpSpMkLst>
        </pc:grpChg>
        <pc:grpChg chg="add del">
          <ac:chgData name="Roberto Bustos" userId="1ce6e0f5-aba6-4455-8cf8-c614fc98f430" providerId="ADAL" clId="{CC5F2BB4-ED16-4CA5-8A94-5693BC124EB1}" dt="2021-02-22T17:51:45.363" v="69" actId="26606"/>
          <ac:grpSpMkLst>
            <pc:docMk/>
            <pc:sldMk cId="2139552766" sldId="257"/>
            <ac:grpSpMk id="213" creationId="{2E751C04-BEA6-446B-A678-9C74819EBD4C}"/>
          </ac:grpSpMkLst>
        </pc:grpChg>
        <pc:grpChg chg="add del">
          <ac:chgData name="Roberto Bustos" userId="1ce6e0f5-aba6-4455-8cf8-c614fc98f430" providerId="ADAL" clId="{CC5F2BB4-ED16-4CA5-8A94-5693BC124EB1}" dt="2021-02-22T17:51:45.363" v="69" actId="26606"/>
          <ac:grpSpMkLst>
            <pc:docMk/>
            <pc:sldMk cId="2139552766" sldId="257"/>
            <ac:grpSpMk id="218" creationId="{B63ACBA3-DEFD-4C6D-BBA0-64468FA99C2D}"/>
          </ac:grpSpMkLst>
        </pc:grpChg>
        <pc:picChg chg="add del mod">
          <ac:chgData name="Roberto Bustos" userId="1ce6e0f5-aba6-4455-8cf8-c614fc98f430" providerId="ADAL" clId="{CC5F2BB4-ED16-4CA5-8A94-5693BC124EB1}" dt="2021-02-22T18:12:09.997" v="116" actId="478"/>
          <ac:picMkLst>
            <pc:docMk/>
            <pc:sldMk cId="2139552766" sldId="257"/>
            <ac:picMk id="5" creationId="{FD7775E5-83BB-4EF8-AA81-2DE6D6053525}"/>
          </ac:picMkLst>
        </pc:picChg>
        <pc:picChg chg="add mod ord">
          <ac:chgData name="Roberto Bustos" userId="1ce6e0f5-aba6-4455-8cf8-c614fc98f430" providerId="ADAL" clId="{CC5F2BB4-ED16-4CA5-8A94-5693BC124EB1}" dt="2021-02-22T18:13:12.813" v="138" actId="26606"/>
          <ac:picMkLst>
            <pc:docMk/>
            <pc:sldMk cId="2139552766" sldId="257"/>
            <ac:picMk id="7" creationId="{DB21B25B-D8A7-42AE-892C-18C96DFB2C10}"/>
          </ac:picMkLst>
        </pc:picChg>
        <pc:cxnChg chg="add del">
          <ac:chgData name="Roberto Bustos" userId="1ce6e0f5-aba6-4455-8cf8-c614fc98f430" providerId="ADAL" clId="{CC5F2BB4-ED16-4CA5-8A94-5693BC124EB1}" dt="2021-02-22T17:50:30.080" v="39" actId="26606"/>
          <ac:cxnSpMkLst>
            <pc:docMk/>
            <pc:sldMk cId="2139552766" sldId="257"/>
            <ac:cxnSpMk id="18" creationId="{C49DA8F6-BCC1-4447-B54C-57856834B94B}"/>
          </ac:cxnSpMkLst>
        </pc:cxnChg>
        <pc:cxnChg chg="add del">
          <ac:chgData name="Roberto Bustos" userId="1ce6e0f5-aba6-4455-8cf8-c614fc98f430" providerId="ADAL" clId="{CC5F2BB4-ED16-4CA5-8A94-5693BC124EB1}" dt="2021-02-22T17:50:58.265" v="49" actId="26606"/>
          <ac:cxnSpMkLst>
            <pc:docMk/>
            <pc:sldMk cId="2139552766" sldId="257"/>
            <ac:cxnSpMk id="60" creationId="{C49DA8F6-BCC1-4447-B54C-57856834B94B}"/>
          </ac:cxnSpMkLst>
        </pc:cxnChg>
        <pc:cxnChg chg="add del">
          <ac:chgData name="Roberto Bustos" userId="1ce6e0f5-aba6-4455-8cf8-c614fc98f430" providerId="ADAL" clId="{CC5F2BB4-ED16-4CA5-8A94-5693BC124EB1}" dt="2021-02-22T17:51:10.930" v="61" actId="26606"/>
          <ac:cxnSpMkLst>
            <pc:docMk/>
            <pc:sldMk cId="2139552766" sldId="257"/>
            <ac:cxnSpMk id="170" creationId="{56020367-4FD5-4596-8E10-C5F095CD8DBF}"/>
          </ac:cxnSpMkLst>
        </pc:cxnChg>
      </pc:sldChg>
      <pc:sldChg chg="addSp delSp modSp del mod setBg">
        <pc:chgData name="Roberto Bustos" userId="1ce6e0f5-aba6-4455-8cf8-c614fc98f430" providerId="ADAL" clId="{CC5F2BB4-ED16-4CA5-8A94-5693BC124EB1}" dt="2021-02-22T17:49:07.246" v="27" actId="47"/>
        <pc:sldMkLst>
          <pc:docMk/>
          <pc:sldMk cId="4225215147" sldId="257"/>
        </pc:sldMkLst>
        <pc:spChg chg="mod">
          <ac:chgData name="Roberto Bustos" userId="1ce6e0f5-aba6-4455-8cf8-c614fc98f430" providerId="ADAL" clId="{CC5F2BB4-ED16-4CA5-8A94-5693BC124EB1}" dt="2021-02-22T17:39:11.153" v="3" actId="26606"/>
          <ac:spMkLst>
            <pc:docMk/>
            <pc:sldMk cId="4225215147" sldId="257"/>
            <ac:spMk id="2" creationId="{A6227548-1291-41C2-88AF-98AD25DB6B80}"/>
          </ac:spMkLst>
        </pc:spChg>
        <pc:spChg chg="mod">
          <ac:chgData name="Roberto Bustos" userId="1ce6e0f5-aba6-4455-8cf8-c614fc98f430" providerId="ADAL" clId="{CC5F2BB4-ED16-4CA5-8A94-5693BC124EB1}" dt="2021-02-22T17:39:11.153" v="3" actId="26606"/>
          <ac:spMkLst>
            <pc:docMk/>
            <pc:sldMk cId="4225215147" sldId="257"/>
            <ac:spMk id="3" creationId="{50330299-EEA8-4430-985E-961A1D977E18}"/>
          </ac:spMkLst>
        </pc:spChg>
        <pc:spChg chg="add del">
          <ac:chgData name="Roberto Bustos" userId="1ce6e0f5-aba6-4455-8cf8-c614fc98f430" providerId="ADAL" clId="{CC5F2BB4-ED16-4CA5-8A94-5693BC124EB1}" dt="2021-02-22T17:39:11.153" v="3" actId="26606"/>
          <ac:spMkLst>
            <pc:docMk/>
            <pc:sldMk cId="4225215147" sldId="257"/>
            <ac:spMk id="10" creationId="{09588DA8-065E-4F6F-8EFD-43104AB2E0CF}"/>
          </ac:spMkLst>
        </pc:spChg>
        <pc:spChg chg="add del">
          <ac:chgData name="Roberto Bustos" userId="1ce6e0f5-aba6-4455-8cf8-c614fc98f430" providerId="ADAL" clId="{CC5F2BB4-ED16-4CA5-8A94-5693BC124EB1}" dt="2021-02-22T17:39:11.153" v="3" actId="26606"/>
          <ac:spMkLst>
            <pc:docMk/>
            <pc:sldMk cId="4225215147" sldId="257"/>
            <ac:spMk id="12" creationId="{C4285719-470E-454C-AF62-8323075F1F5B}"/>
          </ac:spMkLst>
        </pc:spChg>
        <pc:spChg chg="add del">
          <ac:chgData name="Roberto Bustos" userId="1ce6e0f5-aba6-4455-8cf8-c614fc98f430" providerId="ADAL" clId="{CC5F2BB4-ED16-4CA5-8A94-5693BC124EB1}" dt="2021-02-22T17:39:11.153" v="3" actId="26606"/>
          <ac:spMkLst>
            <pc:docMk/>
            <pc:sldMk cId="4225215147" sldId="257"/>
            <ac:spMk id="14" creationId="{CD9FE4EF-C4D8-49A0-B2FF-81D8DB7D8A24}"/>
          </ac:spMkLst>
        </pc:spChg>
        <pc:spChg chg="add del">
          <ac:chgData name="Roberto Bustos" userId="1ce6e0f5-aba6-4455-8cf8-c614fc98f430" providerId="ADAL" clId="{CC5F2BB4-ED16-4CA5-8A94-5693BC124EB1}" dt="2021-02-22T17:39:11.153" v="3" actId="26606"/>
          <ac:spMkLst>
            <pc:docMk/>
            <pc:sldMk cId="4225215147" sldId="257"/>
            <ac:spMk id="16" creationId="{4300840D-0A0B-4512-BACA-B439D5B9C57C}"/>
          </ac:spMkLst>
        </pc:spChg>
        <pc:spChg chg="add del">
          <ac:chgData name="Roberto Bustos" userId="1ce6e0f5-aba6-4455-8cf8-c614fc98f430" providerId="ADAL" clId="{CC5F2BB4-ED16-4CA5-8A94-5693BC124EB1}" dt="2021-02-22T17:39:11.153" v="3" actId="26606"/>
          <ac:spMkLst>
            <pc:docMk/>
            <pc:sldMk cId="4225215147" sldId="257"/>
            <ac:spMk id="18" creationId="{D2B78728-A580-49A7-84F9-6EF6F583ADE0}"/>
          </ac:spMkLst>
        </pc:spChg>
        <pc:spChg chg="add del">
          <ac:chgData name="Roberto Bustos" userId="1ce6e0f5-aba6-4455-8cf8-c614fc98f430" providerId="ADAL" clId="{CC5F2BB4-ED16-4CA5-8A94-5693BC124EB1}" dt="2021-02-22T17:39:11.153" v="3" actId="26606"/>
          <ac:spMkLst>
            <pc:docMk/>
            <pc:sldMk cId="4225215147" sldId="257"/>
            <ac:spMk id="20" creationId="{38FAA1A1-D861-433F-88FA-1E9D6FD31D11}"/>
          </ac:spMkLst>
        </pc:spChg>
        <pc:spChg chg="add del">
          <ac:chgData name="Roberto Bustos" userId="1ce6e0f5-aba6-4455-8cf8-c614fc98f430" providerId="ADAL" clId="{CC5F2BB4-ED16-4CA5-8A94-5693BC124EB1}" dt="2021-02-22T17:39:11.153" v="3" actId="26606"/>
          <ac:spMkLst>
            <pc:docMk/>
            <pc:sldMk cId="4225215147" sldId="257"/>
            <ac:spMk id="22" creationId="{8D71EDA1-87BF-4D5D-AB79-F346FD19278A}"/>
          </ac:spMkLst>
        </pc:spChg>
        <pc:picChg chg="add del mod">
          <ac:chgData name="Roberto Bustos" userId="1ce6e0f5-aba6-4455-8cf8-c614fc98f430" providerId="ADAL" clId="{CC5F2BB4-ED16-4CA5-8A94-5693BC124EB1}" dt="2021-02-22T17:39:28.152" v="5" actId="478"/>
          <ac:picMkLst>
            <pc:docMk/>
            <pc:sldMk cId="4225215147" sldId="257"/>
            <ac:picMk id="5" creationId="{D5193B24-CF5E-40CF-9E33-52FCB08BC89A}"/>
          </ac:picMkLst>
        </pc:picChg>
      </pc:sldChg>
      <pc:sldChg chg="addSp delSp modSp add mod ord">
        <pc:chgData name="Roberto Bustos" userId="1ce6e0f5-aba6-4455-8cf8-c614fc98f430" providerId="ADAL" clId="{CC5F2BB4-ED16-4CA5-8A94-5693BC124EB1}" dt="2021-02-22T18:41:34.080" v="188"/>
        <pc:sldMkLst>
          <pc:docMk/>
          <pc:sldMk cId="3038578419" sldId="258"/>
        </pc:sldMkLst>
        <pc:spChg chg="mod">
          <ac:chgData name="Roberto Bustos" userId="1ce6e0f5-aba6-4455-8cf8-c614fc98f430" providerId="ADAL" clId="{CC5F2BB4-ED16-4CA5-8A94-5693BC124EB1}" dt="2021-02-22T18:38:40.532" v="181" actId="20577"/>
          <ac:spMkLst>
            <pc:docMk/>
            <pc:sldMk cId="3038578419" sldId="258"/>
            <ac:spMk id="2" creationId="{259B1870-9E4E-4618-9D6A-6BE7561EB6F3}"/>
          </ac:spMkLst>
        </pc:spChg>
        <pc:spChg chg="del">
          <ac:chgData name="Roberto Bustos" userId="1ce6e0f5-aba6-4455-8cf8-c614fc98f430" providerId="ADAL" clId="{CC5F2BB4-ED16-4CA5-8A94-5693BC124EB1}" dt="2021-02-22T18:39:25.999" v="182" actId="22"/>
          <ac:spMkLst>
            <pc:docMk/>
            <pc:sldMk cId="3038578419" sldId="258"/>
            <ac:spMk id="3" creationId="{1F772261-FA0C-48BE-9DF1-2DB050461335}"/>
          </ac:spMkLst>
        </pc:spChg>
        <pc:spChg chg="add del mod">
          <ac:chgData name="Roberto Bustos" userId="1ce6e0f5-aba6-4455-8cf8-c614fc98f430" providerId="ADAL" clId="{CC5F2BB4-ED16-4CA5-8A94-5693BC124EB1}" dt="2021-02-22T18:25:01.096" v="143" actId="478"/>
          <ac:spMkLst>
            <pc:docMk/>
            <pc:sldMk cId="3038578419" sldId="258"/>
            <ac:spMk id="6" creationId="{474DF905-E154-40EF-9B63-C33026B83960}"/>
          </ac:spMkLst>
        </pc:spChg>
        <pc:picChg chg="add mod ord">
          <ac:chgData name="Roberto Bustos" userId="1ce6e0f5-aba6-4455-8cf8-c614fc98f430" providerId="ADAL" clId="{CC5F2BB4-ED16-4CA5-8A94-5693BC124EB1}" dt="2021-02-22T18:39:29.985" v="184" actId="1076"/>
          <ac:picMkLst>
            <pc:docMk/>
            <pc:sldMk cId="3038578419" sldId="258"/>
            <ac:picMk id="8" creationId="{B7D0C422-090E-42AA-A3B7-BD884B372103}"/>
          </ac:picMkLst>
        </pc:picChg>
      </pc:sldChg>
      <pc:sldChg chg="addSp delSp modSp add mod ord setBg addAnim">
        <pc:chgData name="Roberto Bustos" userId="1ce6e0f5-aba6-4455-8cf8-c614fc98f430" providerId="ADAL" clId="{CC5F2BB4-ED16-4CA5-8A94-5693BC124EB1}" dt="2021-02-22T23:28:20.296" v="318" actId="20577"/>
        <pc:sldMkLst>
          <pc:docMk/>
          <pc:sldMk cId="794691644" sldId="259"/>
        </pc:sldMkLst>
        <pc:spChg chg="mod">
          <ac:chgData name="Roberto Bustos" userId="1ce6e0f5-aba6-4455-8cf8-c614fc98f430" providerId="ADAL" clId="{CC5F2BB4-ED16-4CA5-8A94-5693BC124EB1}" dt="2021-02-22T23:28:20.296" v="318" actId="20577"/>
          <ac:spMkLst>
            <pc:docMk/>
            <pc:sldMk cId="794691644" sldId="259"/>
            <ac:spMk id="2" creationId="{259B1870-9E4E-4618-9D6A-6BE7561EB6F3}"/>
          </ac:spMkLst>
        </pc:spChg>
        <pc:spChg chg="del mod">
          <ac:chgData name="Roberto Bustos" userId="1ce6e0f5-aba6-4455-8cf8-c614fc98f430" providerId="ADAL" clId="{CC5F2BB4-ED16-4CA5-8A94-5693BC124EB1}" dt="2021-02-22T23:24:54.388" v="289" actId="478"/>
          <ac:spMkLst>
            <pc:docMk/>
            <pc:sldMk cId="794691644" sldId="259"/>
            <ac:spMk id="3" creationId="{1F772261-FA0C-48BE-9DF1-2DB050461335}"/>
          </ac:spMkLst>
        </pc:spChg>
        <pc:spChg chg="add del">
          <ac:chgData name="Roberto Bustos" userId="1ce6e0f5-aba6-4455-8cf8-c614fc98f430" providerId="ADAL" clId="{CC5F2BB4-ED16-4CA5-8A94-5693BC124EB1}" dt="2021-02-22T23:27:14.746" v="302" actId="26606"/>
          <ac:spMkLst>
            <pc:docMk/>
            <pc:sldMk cId="794691644" sldId="259"/>
            <ac:spMk id="8" creationId="{6F66A575-7835-4400-BEDE-89F2EF034034}"/>
          </ac:spMkLst>
        </pc:spChg>
        <pc:spChg chg="add del">
          <ac:chgData name="Roberto Bustos" userId="1ce6e0f5-aba6-4455-8cf8-c614fc98f430" providerId="ADAL" clId="{CC5F2BB4-ED16-4CA5-8A94-5693BC124EB1}" dt="2021-02-22T23:26:22.880" v="294" actId="26606"/>
          <ac:spMkLst>
            <pc:docMk/>
            <pc:sldMk cId="794691644" sldId="259"/>
            <ac:spMk id="11" creationId="{1707FC24-6981-43D9-B525-C7832BA22463}"/>
          </ac:spMkLst>
        </pc:spChg>
        <pc:spChg chg="add">
          <ac:chgData name="Roberto Bustos" userId="1ce6e0f5-aba6-4455-8cf8-c614fc98f430" providerId="ADAL" clId="{CC5F2BB4-ED16-4CA5-8A94-5693BC124EB1}" dt="2021-02-22T23:27:14.746" v="302" actId="26606"/>
          <ac:spMkLst>
            <pc:docMk/>
            <pc:sldMk cId="794691644" sldId="259"/>
            <ac:spMk id="13" creationId="{D4771268-CB57-404A-9271-370EB28F6090}"/>
          </ac:spMkLst>
        </pc:spChg>
        <pc:picChg chg="ord">
          <ac:chgData name="Roberto Bustos" userId="1ce6e0f5-aba6-4455-8cf8-c614fc98f430" providerId="ADAL" clId="{CC5F2BB4-ED16-4CA5-8A94-5693BC124EB1}" dt="2021-02-22T23:26:42.864" v="295" actId="26606"/>
          <ac:picMkLst>
            <pc:docMk/>
            <pc:sldMk cId="794691644" sldId="259"/>
            <ac:picMk id="5" creationId="{FD7775E5-83BB-4EF8-AA81-2DE6D6053525}"/>
          </ac:picMkLst>
        </pc:picChg>
        <pc:picChg chg="add mod">
          <ac:chgData name="Roberto Bustos" userId="1ce6e0f5-aba6-4455-8cf8-c614fc98f430" providerId="ADAL" clId="{CC5F2BB4-ED16-4CA5-8A94-5693BC124EB1}" dt="2021-02-22T23:28:07.395" v="314" actId="14100"/>
          <ac:picMkLst>
            <pc:docMk/>
            <pc:sldMk cId="794691644" sldId="259"/>
            <ac:picMk id="6" creationId="{569D6C1C-06B3-4E82-B5CD-C0423042B965}"/>
          </ac:picMkLst>
        </pc:picChg>
      </pc:sldChg>
      <pc:sldChg chg="addSp delSp modSp new mod setBg">
        <pc:chgData name="Roberto Bustos" userId="1ce6e0f5-aba6-4455-8cf8-c614fc98f430" providerId="ADAL" clId="{CC5F2BB4-ED16-4CA5-8A94-5693BC124EB1}" dt="2021-02-23T01:06:09.262" v="613" actId="1036"/>
        <pc:sldMkLst>
          <pc:docMk/>
          <pc:sldMk cId="1822940765" sldId="260"/>
        </pc:sldMkLst>
        <pc:spChg chg="mod">
          <ac:chgData name="Roberto Bustos" userId="1ce6e0f5-aba6-4455-8cf8-c614fc98f430" providerId="ADAL" clId="{CC5F2BB4-ED16-4CA5-8A94-5693BC124EB1}" dt="2021-02-23T01:06:09.262" v="613" actId="1036"/>
          <ac:spMkLst>
            <pc:docMk/>
            <pc:sldMk cId="1822940765" sldId="260"/>
            <ac:spMk id="2" creationId="{1B1E982A-0823-422B-8ADD-B987EBCFD653}"/>
          </ac:spMkLst>
        </pc:spChg>
        <pc:spChg chg="del">
          <ac:chgData name="Roberto Bustos" userId="1ce6e0f5-aba6-4455-8cf8-c614fc98f430" providerId="ADAL" clId="{CC5F2BB4-ED16-4CA5-8A94-5693BC124EB1}" dt="2021-02-22T23:33:12.363" v="320" actId="22"/>
          <ac:spMkLst>
            <pc:docMk/>
            <pc:sldMk cId="1822940765" sldId="260"/>
            <ac:spMk id="3" creationId="{FADB903E-B2F6-47B5-8E63-2D182597C4A7}"/>
          </ac:spMkLst>
        </pc:spChg>
        <pc:spChg chg="add del mod">
          <ac:chgData name="Roberto Bustos" userId="1ce6e0f5-aba6-4455-8cf8-c614fc98f430" providerId="ADAL" clId="{CC5F2BB4-ED16-4CA5-8A94-5693BC124EB1}" dt="2021-02-23T01:05:30.750" v="574" actId="26606"/>
          <ac:spMkLst>
            <pc:docMk/>
            <pc:sldMk cId="1822940765" sldId="260"/>
            <ac:spMk id="7" creationId="{3DA4FC42-0915-4D32-8414-D4634BDA7211}"/>
          </ac:spMkLst>
        </pc:spChg>
        <pc:spChg chg="add">
          <ac:chgData name="Roberto Bustos" userId="1ce6e0f5-aba6-4455-8cf8-c614fc98f430" providerId="ADAL" clId="{CC5F2BB4-ED16-4CA5-8A94-5693BC124EB1}" dt="2021-02-23T01:05:30.750" v="574" actId="26606"/>
          <ac:spMkLst>
            <pc:docMk/>
            <pc:sldMk cId="1822940765" sldId="260"/>
            <ac:spMk id="14" creationId="{09588DA8-065E-4F6F-8EFD-43104AB2E0CF}"/>
          </ac:spMkLst>
        </pc:spChg>
        <pc:spChg chg="add del">
          <ac:chgData name="Roberto Bustos" userId="1ce6e0f5-aba6-4455-8cf8-c614fc98f430" providerId="ADAL" clId="{CC5F2BB4-ED16-4CA5-8A94-5693BC124EB1}" dt="2021-02-23T01:05:30.746" v="573" actId="26606"/>
          <ac:spMkLst>
            <pc:docMk/>
            <pc:sldMk cId="1822940765" sldId="260"/>
            <ac:spMk id="15" creationId="{68575C10-8187-4AC4-AD72-C754EAFD2867}"/>
          </ac:spMkLst>
        </pc:spChg>
        <pc:spChg chg="add">
          <ac:chgData name="Roberto Bustos" userId="1ce6e0f5-aba6-4455-8cf8-c614fc98f430" providerId="ADAL" clId="{CC5F2BB4-ED16-4CA5-8A94-5693BC124EB1}" dt="2021-02-23T01:05:30.750" v="574" actId="26606"/>
          <ac:spMkLst>
            <pc:docMk/>
            <pc:sldMk cId="1822940765" sldId="260"/>
            <ac:spMk id="16" creationId="{C4285719-470E-454C-AF62-8323075F1F5B}"/>
          </ac:spMkLst>
        </pc:spChg>
        <pc:spChg chg="add">
          <ac:chgData name="Roberto Bustos" userId="1ce6e0f5-aba6-4455-8cf8-c614fc98f430" providerId="ADAL" clId="{CC5F2BB4-ED16-4CA5-8A94-5693BC124EB1}" dt="2021-02-23T01:05:30.750" v="574" actId="26606"/>
          <ac:spMkLst>
            <pc:docMk/>
            <pc:sldMk cId="1822940765" sldId="260"/>
            <ac:spMk id="18" creationId="{CD9FE4EF-C4D8-49A0-B2FF-81D8DB7D8A24}"/>
          </ac:spMkLst>
        </pc:spChg>
        <pc:spChg chg="add">
          <ac:chgData name="Roberto Bustos" userId="1ce6e0f5-aba6-4455-8cf8-c614fc98f430" providerId="ADAL" clId="{CC5F2BB4-ED16-4CA5-8A94-5693BC124EB1}" dt="2021-02-23T01:05:30.750" v="574" actId="26606"/>
          <ac:spMkLst>
            <pc:docMk/>
            <pc:sldMk cId="1822940765" sldId="260"/>
            <ac:spMk id="19" creationId="{3DA4FC42-0915-4D32-8414-D4634BDA7211}"/>
          </ac:spMkLst>
        </pc:spChg>
        <pc:spChg chg="add">
          <ac:chgData name="Roberto Bustos" userId="1ce6e0f5-aba6-4455-8cf8-c614fc98f430" providerId="ADAL" clId="{CC5F2BB4-ED16-4CA5-8A94-5693BC124EB1}" dt="2021-02-23T01:05:30.750" v="574" actId="26606"/>
          <ac:spMkLst>
            <pc:docMk/>
            <pc:sldMk cId="1822940765" sldId="260"/>
            <ac:spMk id="20" creationId="{4300840D-0A0B-4512-BACA-B439D5B9C57C}"/>
          </ac:spMkLst>
        </pc:spChg>
        <pc:spChg chg="add">
          <ac:chgData name="Roberto Bustos" userId="1ce6e0f5-aba6-4455-8cf8-c614fc98f430" providerId="ADAL" clId="{CC5F2BB4-ED16-4CA5-8A94-5693BC124EB1}" dt="2021-02-23T01:05:30.750" v="574" actId="26606"/>
          <ac:spMkLst>
            <pc:docMk/>
            <pc:sldMk cId="1822940765" sldId="260"/>
            <ac:spMk id="22" creationId="{D2B78728-A580-49A7-84F9-6EF6F583ADE0}"/>
          </ac:spMkLst>
        </pc:spChg>
        <pc:spChg chg="add">
          <ac:chgData name="Roberto Bustos" userId="1ce6e0f5-aba6-4455-8cf8-c614fc98f430" providerId="ADAL" clId="{CC5F2BB4-ED16-4CA5-8A94-5693BC124EB1}" dt="2021-02-23T01:05:30.750" v="574" actId="26606"/>
          <ac:spMkLst>
            <pc:docMk/>
            <pc:sldMk cId="1822940765" sldId="260"/>
            <ac:spMk id="24" creationId="{38FAA1A1-D861-433F-88FA-1E9D6FD31D11}"/>
          </ac:spMkLst>
        </pc:spChg>
        <pc:spChg chg="add">
          <ac:chgData name="Roberto Bustos" userId="1ce6e0f5-aba6-4455-8cf8-c614fc98f430" providerId="ADAL" clId="{CC5F2BB4-ED16-4CA5-8A94-5693BC124EB1}" dt="2021-02-23T01:05:30.750" v="574" actId="26606"/>
          <ac:spMkLst>
            <pc:docMk/>
            <pc:sldMk cId="1822940765" sldId="260"/>
            <ac:spMk id="26" creationId="{8D71EDA1-87BF-4D5D-AB79-F346FD19278A}"/>
          </ac:spMkLst>
        </pc:spChg>
        <pc:graphicFrameChg chg="add del">
          <ac:chgData name="Roberto Bustos" userId="1ce6e0f5-aba6-4455-8cf8-c614fc98f430" providerId="ADAL" clId="{CC5F2BB4-ED16-4CA5-8A94-5693BC124EB1}" dt="2021-02-23T01:05:30.746" v="573" actId="26606"/>
          <ac:graphicFrameMkLst>
            <pc:docMk/>
            <pc:sldMk cId="1822940765" sldId="260"/>
            <ac:graphicFrameMk id="11" creationId="{ADFDBE03-AFE2-45FA-BF2C-040CCFE0547F}"/>
          </ac:graphicFrameMkLst>
        </pc:graphicFrameChg>
        <pc:picChg chg="add del mod">
          <ac:chgData name="Roberto Bustos" userId="1ce6e0f5-aba6-4455-8cf8-c614fc98f430" providerId="ADAL" clId="{CC5F2BB4-ED16-4CA5-8A94-5693BC124EB1}" dt="2021-02-22T23:33:20.013" v="322" actId="478"/>
          <ac:picMkLst>
            <pc:docMk/>
            <pc:sldMk cId="1822940765" sldId="260"/>
            <ac:picMk id="5" creationId="{7AD51D80-8A7F-462C-BB9D-B157CAE1EA51}"/>
          </ac:picMkLst>
        </pc:picChg>
        <pc:picChg chg="add">
          <ac:chgData name="Roberto Bustos" userId="1ce6e0f5-aba6-4455-8cf8-c614fc98f430" providerId="ADAL" clId="{CC5F2BB4-ED16-4CA5-8A94-5693BC124EB1}" dt="2021-02-22T23:33:44.061" v="328" actId="22"/>
          <ac:picMkLst>
            <pc:docMk/>
            <pc:sldMk cId="1822940765" sldId="260"/>
            <ac:picMk id="9" creationId="{930C9A73-C0E7-416F-B7EB-902376A71782}"/>
          </ac:picMkLst>
        </pc:picChg>
        <pc:cxnChg chg="add del">
          <ac:chgData name="Roberto Bustos" userId="1ce6e0f5-aba6-4455-8cf8-c614fc98f430" providerId="ADAL" clId="{CC5F2BB4-ED16-4CA5-8A94-5693BC124EB1}" dt="2021-02-23T01:05:30.746" v="573" actId="26606"/>
          <ac:cxnSpMkLst>
            <pc:docMk/>
            <pc:sldMk cId="1822940765" sldId="260"/>
            <ac:cxnSpMk id="17" creationId="{74E776C9-ED67-41B7-B3A3-4DF76EF3ACEE}"/>
          </ac:cxnSpMkLst>
        </pc:cxnChg>
      </pc:sldChg>
      <pc:sldChg chg="addSp delSp modSp add del mod delAnim">
        <pc:chgData name="Roberto Bustos" userId="1ce6e0f5-aba6-4455-8cf8-c614fc98f430" providerId="ADAL" clId="{CC5F2BB4-ED16-4CA5-8A94-5693BC124EB1}" dt="2021-02-22T23:33:50.413" v="329" actId="2696"/>
        <pc:sldMkLst>
          <pc:docMk/>
          <pc:sldMk cId="332439611" sldId="261"/>
        </pc:sldMkLst>
        <pc:spChg chg="del mod">
          <ac:chgData name="Roberto Bustos" userId="1ce6e0f5-aba6-4455-8cf8-c614fc98f430" providerId="ADAL" clId="{CC5F2BB4-ED16-4CA5-8A94-5693BC124EB1}" dt="2021-02-22T23:33:32.079" v="325" actId="478"/>
          <ac:spMkLst>
            <pc:docMk/>
            <pc:sldMk cId="332439611" sldId="261"/>
            <ac:spMk id="2" creationId="{259B1870-9E4E-4618-9D6A-6BE7561EB6F3}"/>
          </ac:spMkLst>
        </pc:spChg>
        <pc:spChg chg="add mod ord">
          <ac:chgData name="Roberto Bustos" userId="1ce6e0f5-aba6-4455-8cf8-c614fc98f430" providerId="ADAL" clId="{CC5F2BB4-ED16-4CA5-8A94-5693BC124EB1}" dt="2021-02-22T23:33:35.346" v="326" actId="26606"/>
          <ac:spMkLst>
            <pc:docMk/>
            <pc:sldMk cId="332439611" sldId="261"/>
            <ac:spMk id="4" creationId="{1D131874-B1F8-4D11-9B63-590DA6DC466B}"/>
          </ac:spMkLst>
        </pc:spChg>
        <pc:spChg chg="del">
          <ac:chgData name="Roberto Bustos" userId="1ce6e0f5-aba6-4455-8cf8-c614fc98f430" providerId="ADAL" clId="{CC5F2BB4-ED16-4CA5-8A94-5693BC124EB1}" dt="2021-02-22T23:33:35.346" v="326" actId="26606"/>
          <ac:spMkLst>
            <pc:docMk/>
            <pc:sldMk cId="332439611" sldId="261"/>
            <ac:spMk id="13" creationId="{D4771268-CB57-404A-9271-370EB28F6090}"/>
          </ac:spMkLst>
        </pc:spChg>
        <pc:spChg chg="add">
          <ac:chgData name="Roberto Bustos" userId="1ce6e0f5-aba6-4455-8cf8-c614fc98f430" providerId="ADAL" clId="{CC5F2BB4-ED16-4CA5-8A94-5693BC124EB1}" dt="2021-02-22T23:33:35.346" v="326" actId="26606"/>
          <ac:spMkLst>
            <pc:docMk/>
            <pc:sldMk cId="332439611" sldId="261"/>
            <ac:spMk id="18" creationId="{7D9D36D6-2AC5-46A1-A849-4C82D5264A3A}"/>
          </ac:spMkLst>
        </pc:spChg>
        <pc:picChg chg="del mod">
          <ac:chgData name="Roberto Bustos" userId="1ce6e0f5-aba6-4455-8cf8-c614fc98f430" providerId="ADAL" clId="{CC5F2BB4-ED16-4CA5-8A94-5693BC124EB1}" dt="2021-02-22T23:33:37.380" v="327" actId="478"/>
          <ac:picMkLst>
            <pc:docMk/>
            <pc:sldMk cId="332439611" sldId="261"/>
            <ac:picMk id="6" creationId="{569D6C1C-06B3-4E82-B5CD-C0423042B965}"/>
          </ac:picMkLst>
        </pc:picChg>
      </pc:sldChg>
      <pc:sldChg chg="addSp delSp modSp add mod ord setBg addAnim delAnim setClrOvrMap modShow">
        <pc:chgData name="Roberto Bustos" userId="1ce6e0f5-aba6-4455-8cf8-c614fc98f430" providerId="ADAL" clId="{CC5F2BB4-ED16-4CA5-8A94-5693BC124EB1}" dt="2021-03-09T21:13:01.145" v="2960" actId="729"/>
        <pc:sldMkLst>
          <pc:docMk/>
          <pc:sldMk cId="2012322578" sldId="261"/>
        </pc:sldMkLst>
        <pc:spChg chg="mod ord">
          <ac:chgData name="Roberto Bustos" userId="1ce6e0f5-aba6-4455-8cf8-c614fc98f430" providerId="ADAL" clId="{CC5F2BB4-ED16-4CA5-8A94-5693BC124EB1}" dt="2021-02-23T18:47:15.606" v="2110" actId="255"/>
          <ac:spMkLst>
            <pc:docMk/>
            <pc:sldMk cId="2012322578" sldId="261"/>
            <ac:spMk id="2" creationId="{1B1E982A-0823-422B-8ADD-B987EBCFD653}"/>
          </ac:spMkLst>
        </pc:spChg>
        <pc:spChg chg="add del mod">
          <ac:chgData name="Roberto Bustos" userId="1ce6e0f5-aba6-4455-8cf8-c614fc98f430" providerId="ADAL" clId="{CC5F2BB4-ED16-4CA5-8A94-5693BC124EB1}" dt="2021-02-23T18:45:09.239" v="2095" actId="478"/>
          <ac:spMkLst>
            <pc:docMk/>
            <pc:sldMk cId="2012322578" sldId="261"/>
            <ac:spMk id="4" creationId="{7266AC33-8A2B-43DB-B7D1-E25F425D4047}"/>
          </ac:spMkLst>
        </pc:spChg>
        <pc:spChg chg="del mod">
          <ac:chgData name="Roberto Bustos" userId="1ce6e0f5-aba6-4455-8cf8-c614fc98f430" providerId="ADAL" clId="{CC5F2BB4-ED16-4CA5-8A94-5693BC124EB1}" dt="2021-02-23T18:45:00.506" v="2094" actId="478"/>
          <ac:spMkLst>
            <pc:docMk/>
            <pc:sldMk cId="2012322578" sldId="261"/>
            <ac:spMk id="7" creationId="{3DA4FC42-0915-4D32-8414-D4634BDA7211}"/>
          </ac:spMkLst>
        </pc:spChg>
        <pc:spChg chg="add del">
          <ac:chgData name="Roberto Bustos" userId="1ce6e0f5-aba6-4455-8cf8-c614fc98f430" providerId="ADAL" clId="{CC5F2BB4-ED16-4CA5-8A94-5693BC124EB1}" dt="2021-02-23T18:46:50.839" v="2101" actId="26606"/>
          <ac:spMkLst>
            <pc:docMk/>
            <pc:sldMk cId="2012322578" sldId="261"/>
            <ac:spMk id="14" creationId="{23962611-DFD5-4092-AAFD-559E3DFCE2C9}"/>
          </ac:spMkLst>
        </pc:spChg>
        <pc:spChg chg="add del">
          <ac:chgData name="Roberto Bustos" userId="1ce6e0f5-aba6-4455-8cf8-c614fc98f430" providerId="ADAL" clId="{CC5F2BB4-ED16-4CA5-8A94-5693BC124EB1}" dt="2021-02-23T18:45:20.473" v="2097" actId="26606"/>
          <ac:spMkLst>
            <pc:docMk/>
            <pc:sldMk cId="2012322578" sldId="261"/>
            <ac:spMk id="21" creationId="{9BFE1AD3-B2BC-4567-8B4A-DCB8F908097D}"/>
          </ac:spMkLst>
        </pc:spChg>
        <pc:spChg chg="add del">
          <ac:chgData name="Roberto Bustos" userId="1ce6e0f5-aba6-4455-8cf8-c614fc98f430" providerId="ADAL" clId="{CC5F2BB4-ED16-4CA5-8A94-5693BC124EB1}" dt="2021-02-23T18:45:20.473" v="2097" actId="26606"/>
          <ac:spMkLst>
            <pc:docMk/>
            <pc:sldMk cId="2012322578" sldId="261"/>
            <ac:spMk id="23" creationId="{CD70A28E-4FD8-4474-A206-E15B5EBB303F}"/>
          </ac:spMkLst>
        </pc:spChg>
        <pc:spChg chg="add del">
          <ac:chgData name="Roberto Bustos" userId="1ce6e0f5-aba6-4455-8cf8-c614fc98f430" providerId="ADAL" clId="{CC5F2BB4-ED16-4CA5-8A94-5693BC124EB1}" dt="2021-02-23T18:46:50.823" v="2100" actId="26606"/>
          <ac:spMkLst>
            <pc:docMk/>
            <pc:sldMk cId="2012322578" sldId="261"/>
            <ac:spMk id="29" creationId="{23962611-DFD5-4092-AAFD-559E3DFCE2C9}"/>
          </ac:spMkLst>
        </pc:spChg>
        <pc:spChg chg="add del">
          <ac:chgData name="Roberto Bustos" userId="1ce6e0f5-aba6-4455-8cf8-c614fc98f430" providerId="ADAL" clId="{CC5F2BB4-ED16-4CA5-8A94-5693BC124EB1}" dt="2021-02-23T18:47:07.914" v="2108" actId="26606"/>
          <ac:spMkLst>
            <pc:docMk/>
            <pc:sldMk cId="2012322578" sldId="261"/>
            <ac:spMk id="32" creationId="{07027C52-EAEF-417D-B99C-DBFD6D1345AE}"/>
          </ac:spMkLst>
        </pc:spChg>
        <pc:spChg chg="add del">
          <ac:chgData name="Roberto Bustos" userId="1ce6e0f5-aba6-4455-8cf8-c614fc98f430" providerId="ADAL" clId="{CC5F2BB4-ED16-4CA5-8A94-5693BC124EB1}" dt="2021-02-23T18:47:07.914" v="2108" actId="26606"/>
          <ac:spMkLst>
            <pc:docMk/>
            <pc:sldMk cId="2012322578" sldId="261"/>
            <ac:spMk id="34" creationId="{9FF39A25-DBCE-442D-A2E3-C0FE33129BC6}"/>
          </ac:spMkLst>
        </pc:spChg>
        <pc:spChg chg="add del">
          <ac:chgData name="Roberto Bustos" userId="1ce6e0f5-aba6-4455-8cf8-c614fc98f430" providerId="ADAL" clId="{CC5F2BB4-ED16-4CA5-8A94-5693BC124EB1}" dt="2021-02-23T18:47:05.038" v="2105" actId="26606"/>
          <ac:spMkLst>
            <pc:docMk/>
            <pc:sldMk cId="2012322578" sldId="261"/>
            <ac:spMk id="39" creationId="{42285737-90EE-47DC-AC80-8AE156B11969}"/>
          </ac:spMkLst>
        </pc:spChg>
        <pc:spChg chg="add del">
          <ac:chgData name="Roberto Bustos" userId="1ce6e0f5-aba6-4455-8cf8-c614fc98f430" providerId="ADAL" clId="{CC5F2BB4-ED16-4CA5-8A94-5693BC124EB1}" dt="2021-02-23T18:47:07.889" v="2107" actId="26606"/>
          <ac:spMkLst>
            <pc:docMk/>
            <pc:sldMk cId="2012322578" sldId="261"/>
            <ac:spMk id="43" creationId="{77DA6D33-2D62-458C-BF5D-DBF612FD557E}"/>
          </ac:spMkLst>
        </pc:spChg>
        <pc:spChg chg="add">
          <ac:chgData name="Roberto Bustos" userId="1ce6e0f5-aba6-4455-8cf8-c614fc98f430" providerId="ADAL" clId="{CC5F2BB4-ED16-4CA5-8A94-5693BC124EB1}" dt="2021-02-23T18:47:07.914" v="2108" actId="26606"/>
          <ac:spMkLst>
            <pc:docMk/>
            <pc:sldMk cId="2012322578" sldId="261"/>
            <ac:spMk id="45" creationId="{08C9B587-E65E-4B52-B37C-ABEBB6E87928}"/>
          </ac:spMkLst>
        </pc:spChg>
        <pc:spChg chg="add del">
          <ac:chgData name="Roberto Bustos" userId="1ce6e0f5-aba6-4455-8cf8-c614fc98f430" providerId="ADAL" clId="{CC5F2BB4-ED16-4CA5-8A94-5693BC124EB1}" dt="2021-02-23T18:47:07.889" v="2107" actId="26606"/>
          <ac:spMkLst>
            <pc:docMk/>
            <pc:sldMk cId="2012322578" sldId="261"/>
            <ac:spMk id="49" creationId="{0BC9EFE1-D8CB-4668-9980-DB108327A794}"/>
          </ac:spMkLst>
        </pc:spChg>
        <pc:spChg chg="add">
          <ac:chgData name="Roberto Bustos" userId="1ce6e0f5-aba6-4455-8cf8-c614fc98f430" providerId="ADAL" clId="{CC5F2BB4-ED16-4CA5-8A94-5693BC124EB1}" dt="2021-02-23T18:47:07.914" v="2108" actId="26606"/>
          <ac:spMkLst>
            <pc:docMk/>
            <pc:sldMk cId="2012322578" sldId="261"/>
            <ac:spMk id="52" creationId="{0671A8AE-40A1-4631-A6B8-581AFF065482}"/>
          </ac:spMkLst>
        </pc:spChg>
        <pc:spChg chg="add">
          <ac:chgData name="Roberto Bustos" userId="1ce6e0f5-aba6-4455-8cf8-c614fc98f430" providerId="ADAL" clId="{CC5F2BB4-ED16-4CA5-8A94-5693BC124EB1}" dt="2021-02-23T18:47:07.914" v="2108" actId="26606"/>
          <ac:spMkLst>
            <pc:docMk/>
            <pc:sldMk cId="2012322578" sldId="261"/>
            <ac:spMk id="53" creationId="{AB58EF07-17C2-48CF-ABB0-EEF1F17CB8F0}"/>
          </ac:spMkLst>
        </pc:spChg>
        <pc:spChg chg="add">
          <ac:chgData name="Roberto Bustos" userId="1ce6e0f5-aba6-4455-8cf8-c614fc98f430" providerId="ADAL" clId="{CC5F2BB4-ED16-4CA5-8A94-5693BC124EB1}" dt="2021-02-23T18:47:07.914" v="2108" actId="26606"/>
          <ac:spMkLst>
            <pc:docMk/>
            <pc:sldMk cId="2012322578" sldId="261"/>
            <ac:spMk id="54" creationId="{AF2F604E-43BE-4DC3-B983-E071523364F8}"/>
          </ac:spMkLst>
        </pc:spChg>
        <pc:grpChg chg="add del">
          <ac:chgData name="Roberto Bustos" userId="1ce6e0f5-aba6-4455-8cf8-c614fc98f430" providerId="ADAL" clId="{CC5F2BB4-ED16-4CA5-8A94-5693BC124EB1}" dt="2021-02-23T18:47:05.038" v="2105" actId="26606"/>
          <ac:grpSpMkLst>
            <pc:docMk/>
            <pc:sldMk cId="2012322578" sldId="261"/>
            <ac:grpSpMk id="41" creationId="{B57BDC17-F1B3-455F-BBF1-680AA1F25C06}"/>
          </ac:grpSpMkLst>
        </pc:grpChg>
        <pc:picChg chg="add mod ord">
          <ac:chgData name="Roberto Bustos" userId="1ce6e0f5-aba6-4455-8cf8-c614fc98f430" providerId="ADAL" clId="{CC5F2BB4-ED16-4CA5-8A94-5693BC124EB1}" dt="2021-02-23T18:47:07.914" v="2108" actId="26606"/>
          <ac:picMkLst>
            <pc:docMk/>
            <pc:sldMk cId="2012322578" sldId="261"/>
            <ac:picMk id="6" creationId="{8B66B911-E277-46C2-99CD-84894015E13A}"/>
          </ac:picMkLst>
        </pc:picChg>
        <pc:picChg chg="mod ord">
          <ac:chgData name="Roberto Bustos" userId="1ce6e0f5-aba6-4455-8cf8-c614fc98f430" providerId="ADAL" clId="{CC5F2BB4-ED16-4CA5-8A94-5693BC124EB1}" dt="2021-02-23T18:47:19.020" v="2111" actId="1076"/>
          <ac:picMkLst>
            <pc:docMk/>
            <pc:sldMk cId="2012322578" sldId="261"/>
            <ac:picMk id="9" creationId="{930C9A73-C0E7-416F-B7EB-902376A71782}"/>
          </ac:picMkLst>
        </pc:picChg>
        <pc:picChg chg="add del">
          <ac:chgData name="Roberto Bustos" userId="1ce6e0f5-aba6-4455-8cf8-c614fc98f430" providerId="ADAL" clId="{CC5F2BB4-ED16-4CA5-8A94-5693BC124EB1}" dt="2021-02-23T18:46:50.839" v="2101" actId="26606"/>
          <ac:picMkLst>
            <pc:docMk/>
            <pc:sldMk cId="2012322578" sldId="261"/>
            <ac:picMk id="16" creationId="{2270F1FA-0425-408F-9861-80BF5AFB276D}"/>
          </ac:picMkLst>
        </pc:picChg>
        <pc:picChg chg="add del">
          <ac:chgData name="Roberto Bustos" userId="1ce6e0f5-aba6-4455-8cf8-c614fc98f430" providerId="ADAL" clId="{CC5F2BB4-ED16-4CA5-8A94-5693BC124EB1}" dt="2021-02-23T18:45:20.473" v="2097" actId="26606"/>
          <ac:picMkLst>
            <pc:docMk/>
            <pc:sldMk cId="2012322578" sldId="261"/>
            <ac:picMk id="25" creationId="{FDE75AAD-F4A4-4ED2-9A2F-B2412F936C4D}"/>
          </ac:picMkLst>
        </pc:picChg>
        <pc:picChg chg="add del">
          <ac:chgData name="Roberto Bustos" userId="1ce6e0f5-aba6-4455-8cf8-c614fc98f430" providerId="ADAL" clId="{CC5F2BB4-ED16-4CA5-8A94-5693BC124EB1}" dt="2021-02-23T18:45:20.473" v="2097" actId="26606"/>
          <ac:picMkLst>
            <pc:docMk/>
            <pc:sldMk cId="2012322578" sldId="261"/>
            <ac:picMk id="27" creationId="{DA20CE0B-92EC-45FD-8F68-38003D6D8CA7}"/>
          </ac:picMkLst>
        </pc:picChg>
        <pc:picChg chg="add del">
          <ac:chgData name="Roberto Bustos" userId="1ce6e0f5-aba6-4455-8cf8-c614fc98f430" providerId="ADAL" clId="{CC5F2BB4-ED16-4CA5-8A94-5693BC124EB1}" dt="2021-02-23T18:46:50.823" v="2100" actId="26606"/>
          <ac:picMkLst>
            <pc:docMk/>
            <pc:sldMk cId="2012322578" sldId="261"/>
            <ac:picMk id="30" creationId="{2270F1FA-0425-408F-9861-80BF5AFB276D}"/>
          </ac:picMkLst>
        </pc:picChg>
        <pc:picChg chg="add del">
          <ac:chgData name="Roberto Bustos" userId="1ce6e0f5-aba6-4455-8cf8-c614fc98f430" providerId="ADAL" clId="{CC5F2BB4-ED16-4CA5-8A94-5693BC124EB1}" dt="2021-02-23T18:47:07.914" v="2108" actId="26606"/>
          <ac:picMkLst>
            <pc:docMk/>
            <pc:sldMk cId="2012322578" sldId="261"/>
            <ac:picMk id="33" creationId="{F0977BDD-F21B-4E52-8FAE-69AA18080BDB}"/>
          </ac:picMkLst>
        </pc:picChg>
        <pc:picChg chg="add del">
          <ac:chgData name="Roberto Bustos" userId="1ce6e0f5-aba6-4455-8cf8-c614fc98f430" providerId="ADAL" clId="{CC5F2BB4-ED16-4CA5-8A94-5693BC124EB1}" dt="2021-02-23T18:47:07.889" v="2107" actId="26606"/>
          <ac:picMkLst>
            <pc:docMk/>
            <pc:sldMk cId="2012322578" sldId="261"/>
            <ac:picMk id="50" creationId="{7CBAE1BD-B8E4-4029-8AA2-C77E4FED9864}"/>
          </ac:picMkLst>
        </pc:picChg>
      </pc:sldChg>
      <pc:sldChg chg="addSp delSp modSp add mod setBg">
        <pc:chgData name="Roberto Bustos" userId="1ce6e0f5-aba6-4455-8cf8-c614fc98f430" providerId="ADAL" clId="{CC5F2BB4-ED16-4CA5-8A94-5693BC124EB1}" dt="2021-03-09T21:24:45.218" v="3005" actId="478"/>
        <pc:sldMkLst>
          <pc:docMk/>
          <pc:sldMk cId="3515838724" sldId="262"/>
        </pc:sldMkLst>
        <pc:spChg chg="mod">
          <ac:chgData name="Roberto Bustos" userId="1ce6e0f5-aba6-4455-8cf8-c614fc98f430" providerId="ADAL" clId="{CC5F2BB4-ED16-4CA5-8A94-5693BC124EB1}" dt="2021-02-23T17:41:42.039" v="1610" actId="26606"/>
          <ac:spMkLst>
            <pc:docMk/>
            <pc:sldMk cId="3515838724" sldId="262"/>
            <ac:spMk id="2" creationId="{1B1E982A-0823-422B-8ADD-B987EBCFD653}"/>
          </ac:spMkLst>
        </pc:spChg>
        <pc:spChg chg="add mod">
          <ac:chgData name="Roberto Bustos" userId="1ce6e0f5-aba6-4455-8cf8-c614fc98f430" providerId="ADAL" clId="{CC5F2BB4-ED16-4CA5-8A94-5693BC124EB1}" dt="2021-03-09T21:16:00.210" v="2998" actId="20577"/>
          <ac:spMkLst>
            <pc:docMk/>
            <pc:sldMk cId="3515838724" sldId="262"/>
            <ac:spMk id="4" creationId="{09AE9662-AD22-4BF2-87D6-B509062174A1}"/>
          </ac:spMkLst>
        </pc:spChg>
        <pc:spChg chg="del mod">
          <ac:chgData name="Roberto Bustos" userId="1ce6e0f5-aba6-4455-8cf8-c614fc98f430" providerId="ADAL" clId="{CC5F2BB4-ED16-4CA5-8A94-5693BC124EB1}" dt="2021-02-23T17:42:09.206" v="1613" actId="478"/>
          <ac:spMkLst>
            <pc:docMk/>
            <pc:sldMk cId="3515838724" sldId="262"/>
            <ac:spMk id="7" creationId="{3DA4FC42-0915-4D32-8414-D4634BDA7211}"/>
          </ac:spMkLst>
        </pc:spChg>
        <pc:spChg chg="add del">
          <ac:chgData name="Roberto Bustos" userId="1ce6e0f5-aba6-4455-8cf8-c614fc98f430" providerId="ADAL" clId="{CC5F2BB4-ED16-4CA5-8A94-5693BC124EB1}" dt="2021-02-23T17:41:42.057" v="1611" actId="26606"/>
          <ac:spMkLst>
            <pc:docMk/>
            <pc:sldMk cId="3515838724" sldId="262"/>
            <ac:spMk id="14" creationId="{1B15ED52-F352-441B-82BF-E0EA34836D08}"/>
          </ac:spMkLst>
        </pc:spChg>
        <pc:spChg chg="add del">
          <ac:chgData name="Roberto Bustos" userId="1ce6e0f5-aba6-4455-8cf8-c614fc98f430" providerId="ADAL" clId="{CC5F2BB4-ED16-4CA5-8A94-5693BC124EB1}" dt="2021-02-23T17:41:42.057" v="1611" actId="26606"/>
          <ac:spMkLst>
            <pc:docMk/>
            <pc:sldMk cId="3515838724" sldId="262"/>
            <ac:spMk id="16" creationId="{3B2E3793-BFE6-45A2-9B7B-E18844431C99}"/>
          </ac:spMkLst>
        </pc:spChg>
        <pc:spChg chg="add del">
          <ac:chgData name="Roberto Bustos" userId="1ce6e0f5-aba6-4455-8cf8-c614fc98f430" providerId="ADAL" clId="{CC5F2BB4-ED16-4CA5-8A94-5693BC124EB1}" dt="2021-02-23T17:41:42.057" v="1611" actId="26606"/>
          <ac:spMkLst>
            <pc:docMk/>
            <pc:sldMk cId="3515838724" sldId="262"/>
            <ac:spMk id="18" creationId="{BC4C4868-CB8F-4AF9-9CDB-8108F2C19B67}"/>
          </ac:spMkLst>
        </pc:spChg>
        <pc:spChg chg="add del">
          <ac:chgData name="Roberto Bustos" userId="1ce6e0f5-aba6-4455-8cf8-c614fc98f430" providerId="ADAL" clId="{CC5F2BB4-ED16-4CA5-8A94-5693BC124EB1}" dt="2021-02-23T17:41:42.057" v="1611" actId="26606"/>
          <ac:spMkLst>
            <pc:docMk/>
            <pc:sldMk cId="3515838724" sldId="262"/>
            <ac:spMk id="20" creationId="{375E0459-6403-40CD-989D-56A4407CA12E}"/>
          </ac:spMkLst>
        </pc:spChg>
        <pc:spChg chg="add del">
          <ac:chgData name="Roberto Bustos" userId="1ce6e0f5-aba6-4455-8cf8-c614fc98f430" providerId="ADAL" clId="{CC5F2BB4-ED16-4CA5-8A94-5693BC124EB1}" dt="2021-02-23T17:41:42.057" v="1611" actId="26606"/>
          <ac:spMkLst>
            <pc:docMk/>
            <pc:sldMk cId="3515838724" sldId="262"/>
            <ac:spMk id="22" creationId="{53E5B1A8-3AC9-4BD1-9BBC-78CA94F2D1BA}"/>
          </ac:spMkLst>
        </pc:spChg>
        <pc:spChg chg="add del">
          <ac:chgData name="Roberto Bustos" userId="1ce6e0f5-aba6-4455-8cf8-c614fc98f430" providerId="ADAL" clId="{CC5F2BB4-ED16-4CA5-8A94-5693BC124EB1}" dt="2021-02-23T17:41:42.039" v="1610" actId="26606"/>
          <ac:spMkLst>
            <pc:docMk/>
            <pc:sldMk cId="3515838724" sldId="262"/>
            <ac:spMk id="27" creationId="{70DFC902-7D23-471A-B557-B6B6917D7A0D}"/>
          </ac:spMkLst>
        </pc:spChg>
        <pc:spChg chg="add del">
          <ac:chgData name="Roberto Bustos" userId="1ce6e0f5-aba6-4455-8cf8-c614fc98f430" providerId="ADAL" clId="{CC5F2BB4-ED16-4CA5-8A94-5693BC124EB1}" dt="2021-02-23T17:41:42.039" v="1610" actId="26606"/>
          <ac:spMkLst>
            <pc:docMk/>
            <pc:sldMk cId="3515838724" sldId="262"/>
            <ac:spMk id="29" creationId="{A55D5633-D557-4DCA-982C-FF36EB7A1C00}"/>
          </ac:spMkLst>
        </pc:spChg>
        <pc:spChg chg="add del">
          <ac:chgData name="Roberto Bustos" userId="1ce6e0f5-aba6-4455-8cf8-c614fc98f430" providerId="ADAL" clId="{CC5F2BB4-ED16-4CA5-8A94-5693BC124EB1}" dt="2021-02-23T17:41:42.039" v="1610" actId="26606"/>
          <ac:spMkLst>
            <pc:docMk/>
            <pc:sldMk cId="3515838724" sldId="262"/>
            <ac:spMk id="31" creationId="{450D3AD2-FA80-415F-A9CE-54D884561CD7}"/>
          </ac:spMkLst>
        </pc:spChg>
        <pc:spChg chg="add">
          <ac:chgData name="Roberto Bustos" userId="1ce6e0f5-aba6-4455-8cf8-c614fc98f430" providerId="ADAL" clId="{CC5F2BB4-ED16-4CA5-8A94-5693BC124EB1}" dt="2021-02-23T17:41:42.057" v="1611" actId="26606"/>
          <ac:spMkLst>
            <pc:docMk/>
            <pc:sldMk cId="3515838724" sldId="262"/>
            <ac:spMk id="33" creationId="{375E0459-6403-40CD-989D-56A4407CA12E}"/>
          </ac:spMkLst>
        </pc:spChg>
        <pc:spChg chg="add">
          <ac:chgData name="Roberto Bustos" userId="1ce6e0f5-aba6-4455-8cf8-c614fc98f430" providerId="ADAL" clId="{CC5F2BB4-ED16-4CA5-8A94-5693BC124EB1}" dt="2021-02-23T17:41:42.057" v="1611" actId="26606"/>
          <ac:spMkLst>
            <pc:docMk/>
            <pc:sldMk cId="3515838724" sldId="262"/>
            <ac:spMk id="34" creationId="{1B15ED52-F352-441B-82BF-E0EA34836D08}"/>
          </ac:spMkLst>
        </pc:spChg>
        <pc:spChg chg="add">
          <ac:chgData name="Roberto Bustos" userId="1ce6e0f5-aba6-4455-8cf8-c614fc98f430" providerId="ADAL" clId="{CC5F2BB4-ED16-4CA5-8A94-5693BC124EB1}" dt="2021-02-23T17:41:42.057" v="1611" actId="26606"/>
          <ac:spMkLst>
            <pc:docMk/>
            <pc:sldMk cId="3515838724" sldId="262"/>
            <ac:spMk id="35" creationId="{53E5B1A8-3AC9-4BD1-9BBC-78CA94F2D1BA}"/>
          </ac:spMkLst>
        </pc:spChg>
        <pc:spChg chg="add">
          <ac:chgData name="Roberto Bustos" userId="1ce6e0f5-aba6-4455-8cf8-c614fc98f430" providerId="ADAL" clId="{CC5F2BB4-ED16-4CA5-8A94-5693BC124EB1}" dt="2021-02-23T17:41:42.057" v="1611" actId="26606"/>
          <ac:spMkLst>
            <pc:docMk/>
            <pc:sldMk cId="3515838724" sldId="262"/>
            <ac:spMk id="36" creationId="{3B2E3793-BFE6-45A2-9B7B-E18844431C99}"/>
          </ac:spMkLst>
        </pc:spChg>
        <pc:spChg chg="add">
          <ac:chgData name="Roberto Bustos" userId="1ce6e0f5-aba6-4455-8cf8-c614fc98f430" providerId="ADAL" clId="{CC5F2BB4-ED16-4CA5-8A94-5693BC124EB1}" dt="2021-02-23T17:41:42.057" v="1611" actId="26606"/>
          <ac:spMkLst>
            <pc:docMk/>
            <pc:sldMk cId="3515838724" sldId="262"/>
            <ac:spMk id="37" creationId="{BC4C4868-CB8F-4AF9-9CDB-8108F2C19B67}"/>
          </ac:spMkLst>
        </pc:spChg>
        <pc:picChg chg="del">
          <ac:chgData name="Roberto Bustos" userId="1ce6e0f5-aba6-4455-8cf8-c614fc98f430" providerId="ADAL" clId="{CC5F2BB4-ED16-4CA5-8A94-5693BC124EB1}" dt="2021-03-09T21:24:45.218" v="3005" actId="478"/>
          <ac:picMkLst>
            <pc:docMk/>
            <pc:sldMk cId="3515838724" sldId="262"/>
            <ac:picMk id="9" creationId="{930C9A73-C0E7-416F-B7EB-902376A71782}"/>
          </ac:picMkLst>
        </pc:picChg>
      </pc:sldChg>
      <pc:sldChg chg="addSp delSp modSp add mod">
        <pc:chgData name="Roberto Bustos" userId="1ce6e0f5-aba6-4455-8cf8-c614fc98f430" providerId="ADAL" clId="{CC5F2BB4-ED16-4CA5-8A94-5693BC124EB1}" dt="2021-03-12T14:20:57.996" v="4466" actId="1076"/>
        <pc:sldMkLst>
          <pc:docMk/>
          <pc:sldMk cId="2045131404" sldId="263"/>
        </pc:sldMkLst>
        <pc:spChg chg="mod">
          <ac:chgData name="Roberto Bustos" userId="1ce6e0f5-aba6-4455-8cf8-c614fc98f430" providerId="ADAL" clId="{CC5F2BB4-ED16-4CA5-8A94-5693BC124EB1}" dt="2021-03-12T00:59:12.954" v="4386" actId="1076"/>
          <ac:spMkLst>
            <pc:docMk/>
            <pc:sldMk cId="2045131404" sldId="263"/>
            <ac:spMk id="2" creationId="{1B1E982A-0823-422B-8ADD-B987EBCFD653}"/>
          </ac:spMkLst>
        </pc:spChg>
        <pc:spChg chg="add mod">
          <ac:chgData name="Roberto Bustos" userId="1ce6e0f5-aba6-4455-8cf8-c614fc98f430" providerId="ADAL" clId="{CC5F2BB4-ED16-4CA5-8A94-5693BC124EB1}" dt="2021-02-23T23:19:18.898" v="2467" actId="688"/>
          <ac:spMkLst>
            <pc:docMk/>
            <pc:sldMk cId="2045131404" sldId="263"/>
            <ac:spMk id="5" creationId="{C4AFFD9C-DC3A-4C3A-9E07-5A1FFC0BE119}"/>
          </ac:spMkLst>
        </pc:spChg>
        <pc:spChg chg="del">
          <ac:chgData name="Roberto Bustos" userId="1ce6e0f5-aba6-4455-8cf8-c614fc98f430" providerId="ADAL" clId="{CC5F2BB4-ED16-4CA5-8A94-5693BC124EB1}" dt="2021-02-23T00:29:30.906" v="429"/>
          <ac:spMkLst>
            <pc:docMk/>
            <pc:sldMk cId="2045131404" sldId="263"/>
            <ac:spMk id="7" creationId="{3DA4FC42-0915-4D32-8414-D4634BDA7211}"/>
          </ac:spMkLst>
        </pc:spChg>
        <pc:spChg chg="add mod">
          <ac:chgData name="Roberto Bustos" userId="1ce6e0f5-aba6-4455-8cf8-c614fc98f430" providerId="ADAL" clId="{CC5F2BB4-ED16-4CA5-8A94-5693BC124EB1}" dt="2021-02-23T23:20:08.932" v="2478" actId="1076"/>
          <ac:spMkLst>
            <pc:docMk/>
            <pc:sldMk cId="2045131404" sldId="263"/>
            <ac:spMk id="12" creationId="{9402D2A7-14A7-4CD6-A127-E7A2CA9E9D8E}"/>
          </ac:spMkLst>
        </pc:spChg>
        <pc:spChg chg="add mod">
          <ac:chgData name="Roberto Bustos" userId="1ce6e0f5-aba6-4455-8cf8-c614fc98f430" providerId="ADAL" clId="{CC5F2BB4-ED16-4CA5-8A94-5693BC124EB1}" dt="2021-02-23T23:20:15.957" v="2480" actId="1076"/>
          <ac:spMkLst>
            <pc:docMk/>
            <pc:sldMk cId="2045131404" sldId="263"/>
            <ac:spMk id="13" creationId="{1CAF0CDB-15AD-49B6-8D10-5CEEBFFD1F37}"/>
          </ac:spMkLst>
        </pc:spChg>
        <pc:spChg chg="add mod">
          <ac:chgData name="Roberto Bustos" userId="1ce6e0f5-aba6-4455-8cf8-c614fc98f430" providerId="ADAL" clId="{CC5F2BB4-ED16-4CA5-8A94-5693BC124EB1}" dt="2021-03-12T14:20:32.347" v="4460" actId="1076"/>
          <ac:spMkLst>
            <pc:docMk/>
            <pc:sldMk cId="2045131404" sldId="263"/>
            <ac:spMk id="14" creationId="{AC9D8616-B1D6-453E-AAAD-949EBFA6BDDF}"/>
          </ac:spMkLst>
        </pc:spChg>
        <pc:spChg chg="add mod">
          <ac:chgData name="Roberto Bustos" userId="1ce6e0f5-aba6-4455-8cf8-c614fc98f430" providerId="ADAL" clId="{CC5F2BB4-ED16-4CA5-8A94-5693BC124EB1}" dt="2021-03-12T14:20:49.313" v="4463" actId="14100"/>
          <ac:spMkLst>
            <pc:docMk/>
            <pc:sldMk cId="2045131404" sldId="263"/>
            <ac:spMk id="19" creationId="{64ABDB8E-4272-4435-B692-D4677CC2E4CF}"/>
          </ac:spMkLst>
        </pc:spChg>
        <pc:spChg chg="add del">
          <ac:chgData name="Roberto Bustos" userId="1ce6e0f5-aba6-4455-8cf8-c614fc98f430" providerId="ADAL" clId="{CC5F2BB4-ED16-4CA5-8A94-5693BC124EB1}" dt="2021-02-23T00:31:27.902" v="461" actId="478"/>
          <ac:spMkLst>
            <pc:docMk/>
            <pc:sldMk cId="2045131404" sldId="263"/>
            <ac:spMk id="21" creationId="{1C6E6236-C010-4B16-AC7C-D0E854B21898}"/>
          </ac:spMkLst>
        </pc:spChg>
        <pc:spChg chg="add mod">
          <ac:chgData name="Roberto Bustos" userId="1ce6e0f5-aba6-4455-8cf8-c614fc98f430" providerId="ADAL" clId="{CC5F2BB4-ED16-4CA5-8A94-5693BC124EB1}" dt="2021-03-12T14:20:57.996" v="4466" actId="1076"/>
          <ac:spMkLst>
            <pc:docMk/>
            <pc:sldMk cId="2045131404" sldId="263"/>
            <ac:spMk id="21" creationId="{8FBB5753-1386-4415-A5C5-8EA160D642E9}"/>
          </ac:spMkLst>
        </pc:spChg>
        <pc:spChg chg="add del mod">
          <ac:chgData name="Roberto Bustos" userId="1ce6e0f5-aba6-4455-8cf8-c614fc98f430" providerId="ADAL" clId="{CC5F2BB4-ED16-4CA5-8A94-5693BC124EB1}" dt="2021-02-23T00:31:37.349" v="465" actId="478"/>
          <ac:spMkLst>
            <pc:docMk/>
            <pc:sldMk cId="2045131404" sldId="263"/>
            <ac:spMk id="22" creationId="{BF65CEFC-1242-4B47-B351-142A89A1A27E}"/>
          </ac:spMkLst>
        </pc:spChg>
        <pc:spChg chg="add mod">
          <ac:chgData name="Roberto Bustos" userId="1ce6e0f5-aba6-4455-8cf8-c614fc98f430" providerId="ADAL" clId="{CC5F2BB4-ED16-4CA5-8A94-5693BC124EB1}" dt="2021-02-23T23:19:35.468" v="2470" actId="1076"/>
          <ac:spMkLst>
            <pc:docMk/>
            <pc:sldMk cId="2045131404" sldId="263"/>
            <ac:spMk id="23" creationId="{3E3BF02F-B070-4353-A086-41D13D840695}"/>
          </ac:spMkLst>
        </pc:spChg>
        <pc:spChg chg="add mod">
          <ac:chgData name="Roberto Bustos" userId="1ce6e0f5-aba6-4455-8cf8-c614fc98f430" providerId="ADAL" clId="{CC5F2BB4-ED16-4CA5-8A94-5693BC124EB1}" dt="2021-02-23T23:19:31.698" v="2469" actId="1076"/>
          <ac:spMkLst>
            <pc:docMk/>
            <pc:sldMk cId="2045131404" sldId="263"/>
            <ac:spMk id="26" creationId="{931BC0A6-797E-4ADB-9AB9-8F47D1B07911}"/>
          </ac:spMkLst>
        </pc:spChg>
        <pc:spChg chg="add mod">
          <ac:chgData name="Roberto Bustos" userId="1ce6e0f5-aba6-4455-8cf8-c614fc98f430" providerId="ADAL" clId="{CC5F2BB4-ED16-4CA5-8A94-5693BC124EB1}" dt="2021-02-23T00:32:21.247" v="506" actId="688"/>
          <ac:spMkLst>
            <pc:docMk/>
            <pc:sldMk cId="2045131404" sldId="263"/>
            <ac:spMk id="28" creationId="{90B3F441-3E43-4210-B1EE-CB08CCF1476A}"/>
          </ac:spMkLst>
        </pc:spChg>
        <pc:spChg chg="add mod">
          <ac:chgData name="Roberto Bustos" userId="1ce6e0f5-aba6-4455-8cf8-c614fc98f430" providerId="ADAL" clId="{CC5F2BB4-ED16-4CA5-8A94-5693BC124EB1}" dt="2021-02-23T00:32:35.231" v="509" actId="1076"/>
          <ac:spMkLst>
            <pc:docMk/>
            <pc:sldMk cId="2045131404" sldId="263"/>
            <ac:spMk id="30" creationId="{5C355296-6551-411C-99E9-042B266E7420}"/>
          </ac:spMkLst>
        </pc:spChg>
        <pc:spChg chg="add mod">
          <ac:chgData name="Roberto Bustos" userId="1ce6e0f5-aba6-4455-8cf8-c614fc98f430" providerId="ADAL" clId="{CC5F2BB4-ED16-4CA5-8A94-5693BC124EB1}" dt="2021-02-23T00:32:43.225" v="511" actId="1076"/>
          <ac:spMkLst>
            <pc:docMk/>
            <pc:sldMk cId="2045131404" sldId="263"/>
            <ac:spMk id="32" creationId="{4E3551C1-D210-446F-8B8F-B1E9ED9F840D}"/>
          </ac:spMkLst>
        </pc:spChg>
        <pc:spChg chg="add mod">
          <ac:chgData name="Roberto Bustos" userId="1ce6e0f5-aba6-4455-8cf8-c614fc98f430" providerId="ADAL" clId="{CC5F2BB4-ED16-4CA5-8A94-5693BC124EB1}" dt="2021-02-23T00:32:49.638" v="513" actId="1076"/>
          <ac:spMkLst>
            <pc:docMk/>
            <pc:sldMk cId="2045131404" sldId="263"/>
            <ac:spMk id="34" creationId="{FAC39494-C9B0-49A3-A073-22AB8F60CC2D}"/>
          </ac:spMkLst>
        </pc:spChg>
        <pc:spChg chg="add mod">
          <ac:chgData name="Roberto Bustos" userId="1ce6e0f5-aba6-4455-8cf8-c614fc98f430" providerId="ADAL" clId="{CC5F2BB4-ED16-4CA5-8A94-5693BC124EB1}" dt="2021-02-23T00:33:22.749" v="532" actId="1076"/>
          <ac:spMkLst>
            <pc:docMk/>
            <pc:sldMk cId="2045131404" sldId="263"/>
            <ac:spMk id="35" creationId="{158541BC-8620-41A3-8403-1BC9BEE2C571}"/>
          </ac:spMkLst>
        </pc:spChg>
        <pc:spChg chg="add del">
          <ac:chgData name="Roberto Bustos" userId="1ce6e0f5-aba6-4455-8cf8-c614fc98f430" providerId="ADAL" clId="{CC5F2BB4-ED16-4CA5-8A94-5693BC124EB1}" dt="2021-02-23T00:33:27.953" v="534" actId="22"/>
          <ac:spMkLst>
            <pc:docMk/>
            <pc:sldMk cId="2045131404" sldId="263"/>
            <ac:spMk id="37" creationId="{E57FB047-233F-40B6-9375-41FD2E51CAC2}"/>
          </ac:spMkLst>
        </pc:spChg>
        <pc:spChg chg="add mod">
          <ac:chgData name="Roberto Bustos" userId="1ce6e0f5-aba6-4455-8cf8-c614fc98f430" providerId="ADAL" clId="{CC5F2BB4-ED16-4CA5-8A94-5693BC124EB1}" dt="2021-02-23T00:33:38.421" v="536" actId="1076"/>
          <ac:spMkLst>
            <pc:docMk/>
            <pc:sldMk cId="2045131404" sldId="263"/>
            <ac:spMk id="39" creationId="{B28E535E-9E29-40A5-9436-8C989CC0699D}"/>
          </ac:spMkLst>
        </pc:spChg>
        <pc:spChg chg="add mod">
          <ac:chgData name="Roberto Bustos" userId="1ce6e0f5-aba6-4455-8cf8-c614fc98f430" providerId="ADAL" clId="{CC5F2BB4-ED16-4CA5-8A94-5693BC124EB1}" dt="2021-02-23T00:33:56.453" v="549" actId="1076"/>
          <ac:spMkLst>
            <pc:docMk/>
            <pc:sldMk cId="2045131404" sldId="263"/>
            <ac:spMk id="40" creationId="{F7EB2A13-8888-421E-808E-B037504D04DD}"/>
          </ac:spMkLst>
        </pc:spChg>
        <pc:spChg chg="add mod">
          <ac:chgData name="Roberto Bustos" userId="1ce6e0f5-aba6-4455-8cf8-c614fc98f430" providerId="ADAL" clId="{CC5F2BB4-ED16-4CA5-8A94-5693BC124EB1}" dt="2021-02-23T00:34:59.572" v="556" actId="14100"/>
          <ac:spMkLst>
            <pc:docMk/>
            <pc:sldMk cId="2045131404" sldId="263"/>
            <ac:spMk id="42" creationId="{279E3F64-26B0-4B25-9C8C-BA0FB5032394}"/>
          </ac:spMkLst>
        </pc:spChg>
        <pc:spChg chg="add mod">
          <ac:chgData name="Roberto Bustos" userId="1ce6e0f5-aba6-4455-8cf8-c614fc98f430" providerId="ADAL" clId="{CC5F2BB4-ED16-4CA5-8A94-5693BC124EB1}" dt="2021-02-23T00:35:26.663" v="558" actId="207"/>
          <ac:spMkLst>
            <pc:docMk/>
            <pc:sldMk cId="2045131404" sldId="263"/>
            <ac:spMk id="43" creationId="{113299A9-43A7-454B-88B8-DA16F8418239}"/>
          </ac:spMkLst>
        </pc:spChg>
        <pc:picChg chg="add mod">
          <ac:chgData name="Roberto Bustos" userId="1ce6e0f5-aba6-4455-8cf8-c614fc98f430" providerId="ADAL" clId="{CC5F2BB4-ED16-4CA5-8A94-5693BC124EB1}" dt="2021-02-23T23:18:48.220" v="2461" actId="14100"/>
          <ac:picMkLst>
            <pc:docMk/>
            <pc:sldMk cId="2045131404" sldId="263"/>
            <ac:picMk id="3" creationId="{06EB4084-BE31-4F85-BE7D-19432F346CB3}"/>
          </ac:picMkLst>
        </pc:picChg>
        <pc:picChg chg="add mod">
          <ac:chgData name="Roberto Bustos" userId="1ce6e0f5-aba6-4455-8cf8-c614fc98f430" providerId="ADAL" clId="{CC5F2BB4-ED16-4CA5-8A94-5693BC124EB1}" dt="2021-02-23T00:30:06.301" v="444" actId="1076"/>
          <ac:picMkLst>
            <pc:docMk/>
            <pc:sldMk cId="2045131404" sldId="263"/>
            <ac:picMk id="4" creationId="{4FC3F98D-66D5-43DC-9D6B-5481D6B0FB70}"/>
          </ac:picMkLst>
        </pc:picChg>
        <pc:picChg chg="add mod">
          <ac:chgData name="Roberto Bustos" userId="1ce6e0f5-aba6-4455-8cf8-c614fc98f430" providerId="ADAL" clId="{CC5F2BB4-ED16-4CA5-8A94-5693BC124EB1}" dt="2021-02-23T23:19:48.301" v="2472" actId="1076"/>
          <ac:picMkLst>
            <pc:docMk/>
            <pc:sldMk cId="2045131404" sldId="263"/>
            <ac:picMk id="6" creationId="{EFC25F28-8562-48C0-9E27-93FE7E10940E}"/>
          </ac:picMkLst>
        </pc:picChg>
        <pc:picChg chg="add mod">
          <ac:chgData name="Roberto Bustos" userId="1ce6e0f5-aba6-4455-8cf8-c614fc98f430" providerId="ADAL" clId="{CC5F2BB4-ED16-4CA5-8A94-5693BC124EB1}" dt="2021-02-23T23:19:57.485" v="2474" actId="1076"/>
          <ac:picMkLst>
            <pc:docMk/>
            <pc:sldMk cId="2045131404" sldId="263"/>
            <ac:picMk id="7" creationId="{3C4E8F92-EDB4-44FB-B253-834C29BB67A6}"/>
          </ac:picMkLst>
        </pc:picChg>
        <pc:picChg chg="add mod">
          <ac:chgData name="Roberto Bustos" userId="1ce6e0f5-aba6-4455-8cf8-c614fc98f430" providerId="ADAL" clId="{CC5F2BB4-ED16-4CA5-8A94-5693BC124EB1}" dt="2021-02-23T23:18:14.037" v="2448" actId="1076"/>
          <ac:picMkLst>
            <pc:docMk/>
            <pc:sldMk cId="2045131404" sldId="263"/>
            <ac:picMk id="8" creationId="{3EC4FD2F-944A-4326-9FFF-BB869C2CCDFF}"/>
          </ac:picMkLst>
        </pc:picChg>
        <pc:picChg chg="add mod">
          <ac:chgData name="Roberto Bustos" userId="1ce6e0f5-aba6-4455-8cf8-c614fc98f430" providerId="ADAL" clId="{CC5F2BB4-ED16-4CA5-8A94-5693BC124EB1}" dt="2021-02-23T23:19:05.788" v="2464" actId="14100"/>
          <ac:picMkLst>
            <pc:docMk/>
            <pc:sldMk cId="2045131404" sldId="263"/>
            <ac:picMk id="10" creationId="{552751CF-0137-4150-87EC-0A70B3C18FA0}"/>
          </ac:picMkLst>
        </pc:picChg>
        <pc:picChg chg="add mod">
          <ac:chgData name="Roberto Bustos" userId="1ce6e0f5-aba6-4455-8cf8-c614fc98f430" providerId="ADAL" clId="{CC5F2BB4-ED16-4CA5-8A94-5693BC124EB1}" dt="2021-02-23T23:18:54.318" v="2462" actId="1076"/>
          <ac:picMkLst>
            <pc:docMk/>
            <pc:sldMk cId="2045131404" sldId="263"/>
            <ac:picMk id="11" creationId="{C80D465B-B1ED-47DB-924D-B33F9569D146}"/>
          </ac:picMkLst>
        </pc:picChg>
        <pc:picChg chg="add mod">
          <ac:chgData name="Roberto Bustos" userId="1ce6e0f5-aba6-4455-8cf8-c614fc98f430" providerId="ADAL" clId="{CC5F2BB4-ED16-4CA5-8A94-5693BC124EB1}" dt="2021-02-23T00:32:29.941" v="507" actId="1076"/>
          <ac:picMkLst>
            <pc:docMk/>
            <pc:sldMk cId="2045131404" sldId="263"/>
            <ac:picMk id="15" creationId="{3C70A8C8-0545-44D8-B287-E0BB1E18D53F}"/>
          </ac:picMkLst>
        </pc:picChg>
        <pc:picChg chg="add mod">
          <ac:chgData name="Roberto Bustos" userId="1ce6e0f5-aba6-4455-8cf8-c614fc98f430" providerId="ADAL" clId="{CC5F2BB4-ED16-4CA5-8A94-5693BC124EB1}" dt="2021-02-23T00:30:57.383" v="454" actId="1076"/>
          <ac:picMkLst>
            <pc:docMk/>
            <pc:sldMk cId="2045131404" sldId="263"/>
            <ac:picMk id="16" creationId="{F4E7E2EB-CD25-4022-9FEE-CF652DA8FD9C}"/>
          </ac:picMkLst>
        </pc:picChg>
        <pc:picChg chg="add mod">
          <ac:chgData name="Roberto Bustos" userId="1ce6e0f5-aba6-4455-8cf8-c614fc98f430" providerId="ADAL" clId="{CC5F2BB4-ED16-4CA5-8A94-5693BC124EB1}" dt="2021-02-23T00:31:03.232" v="456" actId="1076"/>
          <ac:picMkLst>
            <pc:docMk/>
            <pc:sldMk cId="2045131404" sldId="263"/>
            <ac:picMk id="17" creationId="{2B1B2C68-A492-4A0E-B5EF-509C7C527329}"/>
          </ac:picMkLst>
        </pc:picChg>
        <pc:picChg chg="add mod">
          <ac:chgData name="Roberto Bustos" userId="1ce6e0f5-aba6-4455-8cf8-c614fc98f430" providerId="ADAL" clId="{CC5F2BB4-ED16-4CA5-8A94-5693BC124EB1}" dt="2021-02-23T00:31:07.215" v="458" actId="1076"/>
          <ac:picMkLst>
            <pc:docMk/>
            <pc:sldMk cId="2045131404" sldId="263"/>
            <ac:picMk id="18" creationId="{3E465190-45F8-4C38-B49D-ADA9CB01D348}"/>
          </ac:picMkLst>
        </pc:picChg>
        <pc:picChg chg="add del mod">
          <ac:chgData name="Roberto Bustos" userId="1ce6e0f5-aba6-4455-8cf8-c614fc98f430" providerId="ADAL" clId="{CC5F2BB4-ED16-4CA5-8A94-5693BC124EB1}" dt="2021-02-23T00:31:51.751" v="469"/>
          <ac:picMkLst>
            <pc:docMk/>
            <pc:sldMk cId="2045131404" sldId="263"/>
            <ac:picMk id="24" creationId="{258A7A66-0E65-441A-8FC8-5A51B311E1EB}"/>
          </ac:picMkLst>
        </pc:picChg>
        <pc:cxnChg chg="add del">
          <ac:chgData name="Roberto Bustos" userId="1ce6e0f5-aba6-4455-8cf8-c614fc98f430" providerId="ADAL" clId="{CC5F2BB4-ED16-4CA5-8A94-5693BC124EB1}" dt="2021-02-23T00:30:37.311" v="450" actId="478"/>
          <ac:cxnSpMkLst>
            <pc:docMk/>
            <pc:sldMk cId="2045131404" sldId="263"/>
            <ac:cxnSpMk id="6" creationId="{3698444D-297A-48A3-B2D5-287F685E6D6F}"/>
          </ac:cxnSpMkLst>
        </pc:cxnChg>
        <pc:cxnChg chg="add del mod">
          <ac:chgData name="Roberto Bustos" userId="1ce6e0f5-aba6-4455-8cf8-c614fc98f430" providerId="ADAL" clId="{CC5F2BB4-ED16-4CA5-8A94-5693BC124EB1}" dt="2021-02-23T00:30:35.262" v="449" actId="478"/>
          <ac:cxnSpMkLst>
            <pc:docMk/>
            <pc:sldMk cId="2045131404" sldId="263"/>
            <ac:cxnSpMk id="13" creationId="{F5AD9F70-CD6F-4791-A344-7000A7149CAB}"/>
          </ac:cxnSpMkLst>
        </pc:cxnChg>
        <pc:cxnChg chg="add">
          <ac:chgData name="Roberto Bustos" userId="1ce6e0f5-aba6-4455-8cf8-c614fc98f430" providerId="ADAL" clId="{CC5F2BB4-ED16-4CA5-8A94-5693BC124EB1}" dt="2021-02-23T00:31:14.247" v="459" actId="11529"/>
          <ac:cxnSpMkLst>
            <pc:docMk/>
            <pc:sldMk cId="2045131404" sldId="263"/>
            <ac:cxnSpMk id="20" creationId="{BAC04AE2-EA2E-4DBC-A68A-B6CE54F6E281}"/>
          </ac:cxnSpMkLst>
        </pc:cxnChg>
      </pc:sldChg>
      <pc:sldChg chg="addSp delSp modSp add mod ord setBg">
        <pc:chgData name="Roberto Bustos" userId="1ce6e0f5-aba6-4455-8cf8-c614fc98f430" providerId="ADAL" clId="{CC5F2BB4-ED16-4CA5-8A94-5693BC124EB1}" dt="2021-03-11T19:54:37.887" v="3696"/>
        <pc:sldMkLst>
          <pc:docMk/>
          <pc:sldMk cId="2167573575" sldId="264"/>
        </pc:sldMkLst>
        <pc:spChg chg="mod">
          <ac:chgData name="Roberto Bustos" userId="1ce6e0f5-aba6-4455-8cf8-c614fc98f430" providerId="ADAL" clId="{CC5F2BB4-ED16-4CA5-8A94-5693BC124EB1}" dt="2021-03-09T20:07:45.826" v="2486" actId="313"/>
          <ac:spMkLst>
            <pc:docMk/>
            <pc:sldMk cId="2167573575" sldId="264"/>
            <ac:spMk id="2" creationId="{1B1E982A-0823-422B-8ADD-B987EBCFD653}"/>
          </ac:spMkLst>
        </pc:spChg>
        <pc:spChg chg="del mod">
          <ac:chgData name="Roberto Bustos" userId="1ce6e0f5-aba6-4455-8cf8-c614fc98f430" providerId="ADAL" clId="{CC5F2BB4-ED16-4CA5-8A94-5693BC124EB1}" dt="2021-02-23T01:08:03.224" v="622" actId="26606"/>
          <ac:spMkLst>
            <pc:docMk/>
            <pc:sldMk cId="2167573575" sldId="264"/>
            <ac:spMk id="7" creationId="{3DA4FC42-0915-4D32-8414-D4634BDA7211}"/>
          </ac:spMkLst>
        </pc:spChg>
        <pc:spChg chg="add del">
          <ac:chgData name="Roberto Bustos" userId="1ce6e0f5-aba6-4455-8cf8-c614fc98f430" providerId="ADAL" clId="{CC5F2BB4-ED16-4CA5-8A94-5693BC124EB1}" dt="2021-02-23T01:09:41.747" v="631" actId="26606"/>
          <ac:spMkLst>
            <pc:docMk/>
            <pc:sldMk cId="2167573575" sldId="264"/>
            <ac:spMk id="15" creationId="{7301F447-EEF7-48F5-AF73-7566EE7F64AD}"/>
          </ac:spMkLst>
        </pc:spChg>
        <pc:spChg chg="add del">
          <ac:chgData name="Roberto Bustos" userId="1ce6e0f5-aba6-4455-8cf8-c614fc98f430" providerId="ADAL" clId="{CC5F2BB4-ED16-4CA5-8A94-5693BC124EB1}" dt="2021-02-23T01:09:41.747" v="631" actId="26606"/>
          <ac:spMkLst>
            <pc:docMk/>
            <pc:sldMk cId="2167573575" sldId="264"/>
            <ac:spMk id="17" creationId="{F7117410-A2A4-4085-9ADC-46744551DBDE}"/>
          </ac:spMkLst>
        </pc:spChg>
        <pc:spChg chg="add del">
          <ac:chgData name="Roberto Bustos" userId="1ce6e0f5-aba6-4455-8cf8-c614fc98f430" providerId="ADAL" clId="{CC5F2BB4-ED16-4CA5-8A94-5693BC124EB1}" dt="2021-02-23T01:09:41.747" v="631" actId="26606"/>
          <ac:spMkLst>
            <pc:docMk/>
            <pc:sldMk cId="2167573575" sldId="264"/>
            <ac:spMk id="19" creationId="{99F74EB5-E547-4FB4-95F5-BCC788F3C4A0}"/>
          </ac:spMkLst>
        </pc:spChg>
        <pc:spChg chg="add del">
          <ac:chgData name="Roberto Bustos" userId="1ce6e0f5-aba6-4455-8cf8-c614fc98f430" providerId="ADAL" clId="{CC5F2BB4-ED16-4CA5-8A94-5693BC124EB1}" dt="2021-02-23T01:10:00.718" v="634" actId="26606"/>
          <ac:spMkLst>
            <pc:docMk/>
            <pc:sldMk cId="2167573575" sldId="264"/>
            <ac:spMk id="24" creationId="{C5E409A5-CF1D-458A-9663-2151ED82F375}"/>
          </ac:spMkLst>
        </pc:spChg>
        <pc:spChg chg="add del">
          <ac:chgData name="Roberto Bustos" userId="1ce6e0f5-aba6-4455-8cf8-c614fc98f430" providerId="ADAL" clId="{CC5F2BB4-ED16-4CA5-8A94-5693BC124EB1}" dt="2021-02-23T01:10:00.718" v="634" actId="26606"/>
          <ac:spMkLst>
            <pc:docMk/>
            <pc:sldMk cId="2167573575" sldId="264"/>
            <ac:spMk id="28" creationId="{70143844-CA1B-4124-9147-25EAB6ABCECB}"/>
          </ac:spMkLst>
        </pc:spChg>
        <pc:spChg chg="add">
          <ac:chgData name="Roberto Bustos" userId="1ce6e0f5-aba6-4455-8cf8-c614fc98f430" providerId="ADAL" clId="{CC5F2BB4-ED16-4CA5-8A94-5693BC124EB1}" dt="2021-02-23T01:10:00.718" v="634" actId="26606"/>
          <ac:spMkLst>
            <pc:docMk/>
            <pc:sldMk cId="2167573575" sldId="264"/>
            <ac:spMk id="33" creationId="{68575C10-8187-4AC4-AD72-C754EAFD2867}"/>
          </ac:spMkLst>
        </pc:spChg>
        <pc:graphicFrameChg chg="add mod modGraphic">
          <ac:chgData name="Roberto Bustos" userId="1ce6e0f5-aba6-4455-8cf8-c614fc98f430" providerId="ADAL" clId="{CC5F2BB4-ED16-4CA5-8A94-5693BC124EB1}" dt="2021-02-23T01:10:00.718" v="634" actId="26606"/>
          <ac:graphicFrameMkLst>
            <pc:docMk/>
            <pc:sldMk cId="2167573575" sldId="264"/>
            <ac:graphicFrameMk id="11" creationId="{577FBB06-9788-40D0-A6C4-403E26B2B122}"/>
          </ac:graphicFrameMkLst>
        </pc:graphicFrameChg>
        <pc:picChg chg="add del">
          <ac:chgData name="Roberto Bustos" userId="1ce6e0f5-aba6-4455-8cf8-c614fc98f430" providerId="ADAL" clId="{CC5F2BB4-ED16-4CA5-8A94-5693BC124EB1}" dt="2021-02-23T01:10:00.718" v="634" actId="26606"/>
          <ac:picMkLst>
            <pc:docMk/>
            <pc:sldMk cId="2167573575" sldId="264"/>
            <ac:picMk id="26" creationId="{919F297E-B60D-4F97-8148-C5F192A54130}"/>
          </ac:picMkLst>
        </pc:picChg>
        <pc:cxnChg chg="add">
          <ac:chgData name="Roberto Bustos" userId="1ce6e0f5-aba6-4455-8cf8-c614fc98f430" providerId="ADAL" clId="{CC5F2BB4-ED16-4CA5-8A94-5693BC124EB1}" dt="2021-02-23T01:10:00.718" v="634" actId="26606"/>
          <ac:cxnSpMkLst>
            <pc:docMk/>
            <pc:sldMk cId="2167573575" sldId="264"/>
            <ac:cxnSpMk id="35" creationId="{74E776C9-ED67-41B7-B3A3-4DF76EF3ACEE}"/>
          </ac:cxnSpMkLst>
        </pc:cxnChg>
      </pc:sldChg>
      <pc:sldChg chg="addSp modSp add del mod setBg">
        <pc:chgData name="Roberto Bustos" userId="1ce6e0f5-aba6-4455-8cf8-c614fc98f430" providerId="ADAL" clId="{CC5F2BB4-ED16-4CA5-8A94-5693BC124EB1}" dt="2021-02-23T20:23:19.234" v="2129" actId="1076"/>
        <pc:sldMkLst>
          <pc:docMk/>
          <pc:sldMk cId="2909066552" sldId="265"/>
        </pc:sldMkLst>
        <pc:spChg chg="mod">
          <ac:chgData name="Roberto Bustos" userId="1ce6e0f5-aba6-4455-8cf8-c614fc98f430" providerId="ADAL" clId="{CC5F2BB4-ED16-4CA5-8A94-5693BC124EB1}" dt="2021-02-23T20:22:52.166" v="2118" actId="20577"/>
          <ac:spMkLst>
            <pc:docMk/>
            <pc:sldMk cId="2909066552" sldId="265"/>
            <ac:spMk id="2" creationId="{1B1E982A-0823-422B-8ADD-B987EBCFD653}"/>
          </ac:spMkLst>
        </pc:spChg>
        <pc:spChg chg="add mod">
          <ac:chgData name="Roberto Bustos" userId="1ce6e0f5-aba6-4455-8cf8-c614fc98f430" providerId="ADAL" clId="{CC5F2BB4-ED16-4CA5-8A94-5693BC124EB1}" dt="2021-02-23T02:01:19.538" v="744" actId="1076"/>
          <ac:spMkLst>
            <pc:docMk/>
            <pc:sldMk cId="2909066552" sldId="265"/>
            <ac:spMk id="3" creationId="{78AFBEFA-B0DE-446F-AD43-9852EF385496}"/>
          </ac:spMkLst>
        </pc:spChg>
        <pc:spChg chg="add mod">
          <ac:chgData name="Roberto Bustos" userId="1ce6e0f5-aba6-4455-8cf8-c614fc98f430" providerId="ADAL" clId="{CC5F2BB4-ED16-4CA5-8A94-5693BC124EB1}" dt="2021-02-23T20:23:19.234" v="2129" actId="1076"/>
          <ac:spMkLst>
            <pc:docMk/>
            <pc:sldMk cId="2909066552" sldId="265"/>
            <ac:spMk id="5" creationId="{22681AA2-E50B-49D7-AFC8-AC74F02F5A13}"/>
          </ac:spMkLst>
        </pc:spChg>
        <pc:spChg chg="add mod">
          <ac:chgData name="Roberto Bustos" userId="1ce6e0f5-aba6-4455-8cf8-c614fc98f430" providerId="ADAL" clId="{CC5F2BB4-ED16-4CA5-8A94-5693BC124EB1}" dt="2021-02-23T02:02:18.448" v="768" actId="1035"/>
          <ac:spMkLst>
            <pc:docMk/>
            <pc:sldMk cId="2909066552" sldId="265"/>
            <ac:spMk id="6" creationId="{75225619-060B-40E3-8D42-9A4A9C14E9DC}"/>
          </ac:spMkLst>
        </pc:spChg>
        <pc:spChg chg="mod">
          <ac:chgData name="Roberto Bustos" userId="1ce6e0f5-aba6-4455-8cf8-c614fc98f430" providerId="ADAL" clId="{CC5F2BB4-ED16-4CA5-8A94-5693BC124EB1}" dt="2021-02-23T01:23:54.226" v="686" actId="14100"/>
          <ac:spMkLst>
            <pc:docMk/>
            <pc:sldMk cId="2909066552" sldId="265"/>
            <ac:spMk id="7" creationId="{3DA4FC42-0915-4D32-8414-D4634BDA7211}"/>
          </ac:spMkLst>
        </pc:spChg>
        <pc:spChg chg="add mod">
          <ac:chgData name="Roberto Bustos" userId="1ce6e0f5-aba6-4455-8cf8-c614fc98f430" providerId="ADAL" clId="{CC5F2BB4-ED16-4CA5-8A94-5693BC124EB1}" dt="2021-02-23T02:02:50.346" v="886" actId="1037"/>
          <ac:spMkLst>
            <pc:docMk/>
            <pc:sldMk cId="2909066552" sldId="265"/>
            <ac:spMk id="7" creationId="{5FC9E12B-1F90-4B73-9D10-E5849445B323}"/>
          </ac:spMkLst>
        </pc:spChg>
        <pc:spChg chg="add mod">
          <ac:chgData name="Roberto Bustos" userId="1ce6e0f5-aba6-4455-8cf8-c614fc98f430" providerId="ADAL" clId="{CC5F2BB4-ED16-4CA5-8A94-5693BC124EB1}" dt="2021-02-23T02:02:45.969" v="884" actId="1038"/>
          <ac:spMkLst>
            <pc:docMk/>
            <pc:sldMk cId="2909066552" sldId="265"/>
            <ac:spMk id="8" creationId="{46339322-B1FC-43E7-A15A-7A702A4A57E5}"/>
          </ac:spMkLst>
        </pc:spChg>
        <pc:spChg chg="add mod">
          <ac:chgData name="Roberto Bustos" userId="1ce6e0f5-aba6-4455-8cf8-c614fc98f430" providerId="ADAL" clId="{CC5F2BB4-ED16-4CA5-8A94-5693BC124EB1}" dt="2021-02-23T02:03:31.330" v="940" actId="1036"/>
          <ac:spMkLst>
            <pc:docMk/>
            <pc:sldMk cId="2909066552" sldId="265"/>
            <ac:spMk id="11" creationId="{A83EECCD-3E18-4B69-9751-80637FEFBEFF}"/>
          </ac:spMkLst>
        </pc:spChg>
        <pc:spChg chg="add mod">
          <ac:chgData name="Roberto Bustos" userId="1ce6e0f5-aba6-4455-8cf8-c614fc98f430" providerId="ADAL" clId="{CC5F2BB4-ED16-4CA5-8A94-5693BC124EB1}" dt="2021-02-23T02:03:43.377" v="942" actId="1076"/>
          <ac:spMkLst>
            <pc:docMk/>
            <pc:sldMk cId="2909066552" sldId="265"/>
            <ac:spMk id="13" creationId="{E0AEA36C-18D9-40DD-AE8C-F9101390AD03}"/>
          </ac:spMkLst>
        </pc:spChg>
        <pc:spChg chg="add">
          <ac:chgData name="Roberto Bustos" userId="1ce6e0f5-aba6-4455-8cf8-c614fc98f430" providerId="ADAL" clId="{CC5F2BB4-ED16-4CA5-8A94-5693BC124EB1}" dt="2021-02-23T01:23:50.264" v="685" actId="26606"/>
          <ac:spMkLst>
            <pc:docMk/>
            <pc:sldMk cId="2909066552" sldId="265"/>
            <ac:spMk id="14" creationId="{4351DFE5-F63D-4BE0-BDA9-E3EB88F01AA5}"/>
          </ac:spMkLst>
        </pc:spChg>
        <pc:spChg chg="add mod">
          <ac:chgData name="Roberto Bustos" userId="1ce6e0f5-aba6-4455-8cf8-c614fc98f430" providerId="ADAL" clId="{CC5F2BB4-ED16-4CA5-8A94-5693BC124EB1}" dt="2021-02-23T02:03:51.233" v="945" actId="1076"/>
          <ac:spMkLst>
            <pc:docMk/>
            <pc:sldMk cId="2909066552" sldId="265"/>
            <ac:spMk id="19" creationId="{94F53BDE-CD69-43FD-BEDF-4EB0EC10B5DA}"/>
          </ac:spMkLst>
        </pc:spChg>
        <pc:graphicFrameChg chg="mod modGraphic">
          <ac:chgData name="Roberto Bustos" userId="1ce6e0f5-aba6-4455-8cf8-c614fc98f430" providerId="ADAL" clId="{CC5F2BB4-ED16-4CA5-8A94-5693BC124EB1}" dt="2021-02-23T02:06:13.930" v="960" actId="313"/>
          <ac:graphicFrameMkLst>
            <pc:docMk/>
            <pc:sldMk cId="2909066552" sldId="265"/>
            <ac:graphicFrameMk id="4" creationId="{6AC01481-B0ED-4678-BFB5-F4FA1D39BB58}"/>
          </ac:graphicFrameMkLst>
        </pc:graphicFrameChg>
        <pc:picChg chg="add">
          <ac:chgData name="Roberto Bustos" userId="1ce6e0f5-aba6-4455-8cf8-c614fc98f430" providerId="ADAL" clId="{CC5F2BB4-ED16-4CA5-8A94-5693BC124EB1}" dt="2021-02-23T01:23:50.264" v="685" actId="26606"/>
          <ac:picMkLst>
            <pc:docMk/>
            <pc:sldMk cId="2909066552" sldId="265"/>
            <ac:picMk id="16" creationId="{3AA16612-ACD2-4A16-8F2B-4514FD6BF28F}"/>
          </ac:picMkLst>
        </pc:picChg>
        <pc:picChg chg="add mod">
          <ac:chgData name="Roberto Bustos" userId="1ce6e0f5-aba6-4455-8cf8-c614fc98f430" providerId="ADAL" clId="{CC5F2BB4-ED16-4CA5-8A94-5693BC124EB1}" dt="2021-02-23T02:06:23.813" v="978" actId="1038"/>
          <ac:picMkLst>
            <pc:docMk/>
            <pc:sldMk cId="2909066552" sldId="265"/>
            <ac:picMk id="21" creationId="{D0938322-593F-4182-B0BC-402A30FB1C77}"/>
          </ac:picMkLst>
        </pc:picChg>
        <pc:picChg chg="add mod">
          <ac:chgData name="Roberto Bustos" userId="1ce6e0f5-aba6-4455-8cf8-c614fc98f430" providerId="ADAL" clId="{CC5F2BB4-ED16-4CA5-8A94-5693BC124EB1}" dt="2021-02-23T02:06:29.941" v="1010" actId="1037"/>
          <ac:picMkLst>
            <pc:docMk/>
            <pc:sldMk cId="2909066552" sldId="265"/>
            <ac:picMk id="23" creationId="{7C5ADB42-5E75-4EFE-9D8E-6214E1F3BD4A}"/>
          </ac:picMkLst>
        </pc:picChg>
        <pc:picChg chg="add mod">
          <ac:chgData name="Roberto Bustos" userId="1ce6e0f5-aba6-4455-8cf8-c614fc98f430" providerId="ADAL" clId="{CC5F2BB4-ED16-4CA5-8A94-5693BC124EB1}" dt="2021-02-23T02:06:38.647" v="1063" actId="1037"/>
          <ac:picMkLst>
            <pc:docMk/>
            <pc:sldMk cId="2909066552" sldId="265"/>
            <ac:picMk id="25" creationId="{C4BEDA9D-603D-44F0-BEDB-D8A8683886C1}"/>
          </ac:picMkLst>
        </pc:picChg>
        <pc:picChg chg="add mod">
          <ac:chgData name="Roberto Bustos" userId="1ce6e0f5-aba6-4455-8cf8-c614fc98f430" providerId="ADAL" clId="{CC5F2BB4-ED16-4CA5-8A94-5693BC124EB1}" dt="2021-02-23T02:06:47.163" v="1146" actId="1037"/>
          <ac:picMkLst>
            <pc:docMk/>
            <pc:sldMk cId="2909066552" sldId="265"/>
            <ac:picMk id="27" creationId="{4E6682CB-C9F6-4366-86F6-E528B8BFE85D}"/>
          </ac:picMkLst>
        </pc:picChg>
        <pc:picChg chg="add mod">
          <ac:chgData name="Roberto Bustos" userId="1ce6e0f5-aba6-4455-8cf8-c614fc98f430" providerId="ADAL" clId="{CC5F2BB4-ED16-4CA5-8A94-5693BC124EB1}" dt="2021-02-23T02:06:59.297" v="1249" actId="1038"/>
          <ac:picMkLst>
            <pc:docMk/>
            <pc:sldMk cId="2909066552" sldId="265"/>
            <ac:picMk id="29" creationId="{126CC434-5C47-44BC-B2DE-EDC93579C3DA}"/>
          </ac:picMkLst>
        </pc:picChg>
        <pc:picChg chg="add mod">
          <ac:chgData name="Roberto Bustos" userId="1ce6e0f5-aba6-4455-8cf8-c614fc98f430" providerId="ADAL" clId="{CC5F2BB4-ED16-4CA5-8A94-5693BC124EB1}" dt="2021-02-23T02:07:09.401" v="1345" actId="1037"/>
          <ac:picMkLst>
            <pc:docMk/>
            <pc:sldMk cId="2909066552" sldId="265"/>
            <ac:picMk id="31" creationId="{759507CD-2B33-4F82-867C-7BD20BD1573F}"/>
          </ac:picMkLst>
        </pc:picChg>
        <pc:picChg chg="add mod">
          <ac:chgData name="Roberto Bustos" userId="1ce6e0f5-aba6-4455-8cf8-c614fc98f430" providerId="ADAL" clId="{CC5F2BB4-ED16-4CA5-8A94-5693BC124EB1}" dt="2021-02-23T02:07:15.630" v="1409" actId="1036"/>
          <ac:picMkLst>
            <pc:docMk/>
            <pc:sldMk cId="2909066552" sldId="265"/>
            <ac:picMk id="33" creationId="{E82C800E-1824-43AF-A89E-2F1BEB5CF530}"/>
          </ac:picMkLst>
        </pc:picChg>
        <pc:picChg chg="add mod">
          <ac:chgData name="Roberto Bustos" userId="1ce6e0f5-aba6-4455-8cf8-c614fc98f430" providerId="ADAL" clId="{CC5F2BB4-ED16-4CA5-8A94-5693BC124EB1}" dt="2021-02-23T02:07:26.063" v="1515" actId="1038"/>
          <ac:picMkLst>
            <pc:docMk/>
            <pc:sldMk cId="2909066552" sldId="265"/>
            <ac:picMk id="35" creationId="{53EE311B-74EE-4F89-9157-3186C522F710}"/>
          </ac:picMkLst>
        </pc:picChg>
      </pc:sldChg>
      <pc:sldChg chg="addSp delSp modSp new del mod setBg">
        <pc:chgData name="Roberto Bustos" userId="1ce6e0f5-aba6-4455-8cf8-c614fc98f430" providerId="ADAL" clId="{CC5F2BB4-ED16-4CA5-8A94-5693BC124EB1}" dt="2021-02-23T22:47:38.100" v="2331" actId="2696"/>
        <pc:sldMkLst>
          <pc:docMk/>
          <pc:sldMk cId="2434393470" sldId="266"/>
        </pc:sldMkLst>
        <pc:spChg chg="mod">
          <ac:chgData name="Roberto Bustos" userId="1ce6e0f5-aba6-4455-8cf8-c614fc98f430" providerId="ADAL" clId="{CC5F2BB4-ED16-4CA5-8A94-5693BC124EB1}" dt="2021-02-23T22:36:05.165" v="2175" actId="14100"/>
          <ac:spMkLst>
            <pc:docMk/>
            <pc:sldMk cId="2434393470" sldId="266"/>
            <ac:spMk id="2" creationId="{519E7D97-9306-41F9-B2B7-205CB9AC85C6}"/>
          </ac:spMkLst>
        </pc:spChg>
        <pc:spChg chg="del mod">
          <ac:chgData name="Roberto Bustos" userId="1ce6e0f5-aba6-4455-8cf8-c614fc98f430" providerId="ADAL" clId="{CC5F2BB4-ED16-4CA5-8A94-5693BC124EB1}" dt="2021-02-23T22:35:58.989" v="2173" actId="26606"/>
          <ac:spMkLst>
            <pc:docMk/>
            <pc:sldMk cId="2434393470" sldId="266"/>
            <ac:spMk id="3" creationId="{8454C154-29E9-4B8A-86A1-C1FD84C1809E}"/>
          </ac:spMkLst>
        </pc:spChg>
        <pc:spChg chg="add">
          <ac:chgData name="Roberto Bustos" userId="1ce6e0f5-aba6-4455-8cf8-c614fc98f430" providerId="ADAL" clId="{CC5F2BB4-ED16-4CA5-8A94-5693BC124EB1}" dt="2021-02-23T22:35:58.989" v="2173" actId="26606"/>
          <ac:spMkLst>
            <pc:docMk/>
            <pc:sldMk cId="2434393470" sldId="266"/>
            <ac:spMk id="9" creationId="{68575C10-8187-4AC4-AD72-C754EAFD2867}"/>
          </ac:spMkLst>
        </pc:spChg>
        <pc:graphicFrameChg chg="add mod modGraphic">
          <ac:chgData name="Roberto Bustos" userId="1ce6e0f5-aba6-4455-8cf8-c614fc98f430" providerId="ADAL" clId="{CC5F2BB4-ED16-4CA5-8A94-5693BC124EB1}" dt="2021-02-23T22:47:18.556" v="2328" actId="688"/>
          <ac:graphicFrameMkLst>
            <pc:docMk/>
            <pc:sldMk cId="2434393470" sldId="266"/>
            <ac:graphicFrameMk id="5" creationId="{A6F12CCB-C009-444C-9F46-9C5B2CE14857}"/>
          </ac:graphicFrameMkLst>
        </pc:graphicFrameChg>
        <pc:cxnChg chg="add">
          <ac:chgData name="Roberto Bustos" userId="1ce6e0f5-aba6-4455-8cf8-c614fc98f430" providerId="ADAL" clId="{CC5F2BB4-ED16-4CA5-8A94-5693BC124EB1}" dt="2021-02-23T22:35:58.989" v="2173" actId="26606"/>
          <ac:cxnSpMkLst>
            <pc:docMk/>
            <pc:sldMk cId="2434393470" sldId="266"/>
            <ac:cxnSpMk id="11" creationId="{74E776C9-ED67-41B7-B3A3-4DF76EF3ACEE}"/>
          </ac:cxnSpMkLst>
        </pc:cxnChg>
      </pc:sldChg>
      <pc:sldChg chg="delSp modSp add mod">
        <pc:chgData name="Roberto Bustos" userId="1ce6e0f5-aba6-4455-8cf8-c614fc98f430" providerId="ADAL" clId="{CC5F2BB4-ED16-4CA5-8A94-5693BC124EB1}" dt="2021-03-09T23:02:00.093" v="3523" actId="20577"/>
        <pc:sldMkLst>
          <pc:docMk/>
          <pc:sldMk cId="3123214728" sldId="267"/>
        </pc:sldMkLst>
        <pc:spChg chg="mod">
          <ac:chgData name="Roberto Bustos" userId="1ce6e0f5-aba6-4455-8cf8-c614fc98f430" providerId="ADAL" clId="{CC5F2BB4-ED16-4CA5-8A94-5693BC124EB1}" dt="2021-03-09T23:02:00.093" v="3523" actId="20577"/>
          <ac:spMkLst>
            <pc:docMk/>
            <pc:sldMk cId="3123214728" sldId="267"/>
            <ac:spMk id="4" creationId="{09AE9662-AD22-4BF2-87D6-B509062174A1}"/>
          </ac:spMkLst>
        </pc:spChg>
        <pc:picChg chg="del">
          <ac:chgData name="Roberto Bustos" userId="1ce6e0f5-aba6-4455-8cf8-c614fc98f430" providerId="ADAL" clId="{CC5F2BB4-ED16-4CA5-8A94-5693BC124EB1}" dt="2021-03-09T21:24:47.477" v="3006" actId="478"/>
          <ac:picMkLst>
            <pc:docMk/>
            <pc:sldMk cId="3123214728" sldId="267"/>
            <ac:picMk id="9" creationId="{930C9A73-C0E7-416F-B7EB-902376A71782}"/>
          </ac:picMkLst>
        </pc:picChg>
      </pc:sldChg>
      <pc:sldChg chg="addSp modSp new mod setBg">
        <pc:chgData name="Roberto Bustos" userId="1ce6e0f5-aba6-4455-8cf8-c614fc98f430" providerId="ADAL" clId="{CC5F2BB4-ED16-4CA5-8A94-5693BC124EB1}" dt="2021-03-11T22:14:25.654" v="4173" actId="1076"/>
        <pc:sldMkLst>
          <pc:docMk/>
          <pc:sldMk cId="3448308430" sldId="268"/>
        </pc:sldMkLst>
        <pc:spChg chg="mod">
          <ac:chgData name="Roberto Bustos" userId="1ce6e0f5-aba6-4455-8cf8-c614fc98f430" providerId="ADAL" clId="{CC5F2BB4-ED16-4CA5-8A94-5693BC124EB1}" dt="2021-03-11T22:14:25.654" v="4173" actId="1076"/>
          <ac:spMkLst>
            <pc:docMk/>
            <pc:sldMk cId="3448308430" sldId="268"/>
            <ac:spMk id="2" creationId="{596B0227-2481-4DAB-9A3A-5CE616A96A68}"/>
          </ac:spMkLst>
        </pc:spChg>
        <pc:spChg chg="mod">
          <ac:chgData name="Roberto Bustos" userId="1ce6e0f5-aba6-4455-8cf8-c614fc98f430" providerId="ADAL" clId="{CC5F2BB4-ED16-4CA5-8A94-5693BC124EB1}" dt="2021-02-23T18:36:37.123" v="2085" actId="5793"/>
          <ac:spMkLst>
            <pc:docMk/>
            <pc:sldMk cId="3448308430" sldId="268"/>
            <ac:spMk id="3" creationId="{02A32E69-D3F4-4550-8522-97576097E6DF}"/>
          </ac:spMkLst>
        </pc:spChg>
        <pc:spChg chg="add">
          <ac:chgData name="Roberto Bustos" userId="1ce6e0f5-aba6-4455-8cf8-c614fc98f430" providerId="ADAL" clId="{CC5F2BB4-ED16-4CA5-8A94-5693BC124EB1}" dt="2021-02-23T18:33:26.739" v="1954" actId="26606"/>
          <ac:spMkLst>
            <pc:docMk/>
            <pc:sldMk cId="3448308430" sldId="268"/>
            <ac:spMk id="8" creationId="{09588DA8-065E-4F6F-8EFD-43104AB2E0CF}"/>
          </ac:spMkLst>
        </pc:spChg>
        <pc:spChg chg="add">
          <ac:chgData name="Roberto Bustos" userId="1ce6e0f5-aba6-4455-8cf8-c614fc98f430" providerId="ADAL" clId="{CC5F2BB4-ED16-4CA5-8A94-5693BC124EB1}" dt="2021-02-23T18:33:26.739" v="1954" actId="26606"/>
          <ac:spMkLst>
            <pc:docMk/>
            <pc:sldMk cId="3448308430" sldId="268"/>
            <ac:spMk id="10" creationId="{C4285719-470E-454C-AF62-8323075F1F5B}"/>
          </ac:spMkLst>
        </pc:spChg>
        <pc:spChg chg="add">
          <ac:chgData name="Roberto Bustos" userId="1ce6e0f5-aba6-4455-8cf8-c614fc98f430" providerId="ADAL" clId="{CC5F2BB4-ED16-4CA5-8A94-5693BC124EB1}" dt="2021-02-23T18:33:26.739" v="1954" actId="26606"/>
          <ac:spMkLst>
            <pc:docMk/>
            <pc:sldMk cId="3448308430" sldId="268"/>
            <ac:spMk id="12" creationId="{CD9FE4EF-C4D8-49A0-B2FF-81D8DB7D8A24}"/>
          </ac:spMkLst>
        </pc:spChg>
        <pc:spChg chg="add">
          <ac:chgData name="Roberto Bustos" userId="1ce6e0f5-aba6-4455-8cf8-c614fc98f430" providerId="ADAL" clId="{CC5F2BB4-ED16-4CA5-8A94-5693BC124EB1}" dt="2021-02-23T18:33:26.739" v="1954" actId="26606"/>
          <ac:spMkLst>
            <pc:docMk/>
            <pc:sldMk cId="3448308430" sldId="268"/>
            <ac:spMk id="14" creationId="{4300840D-0A0B-4512-BACA-B439D5B9C57C}"/>
          </ac:spMkLst>
        </pc:spChg>
        <pc:spChg chg="add">
          <ac:chgData name="Roberto Bustos" userId="1ce6e0f5-aba6-4455-8cf8-c614fc98f430" providerId="ADAL" clId="{CC5F2BB4-ED16-4CA5-8A94-5693BC124EB1}" dt="2021-02-23T18:33:26.739" v="1954" actId="26606"/>
          <ac:spMkLst>
            <pc:docMk/>
            <pc:sldMk cId="3448308430" sldId="268"/>
            <ac:spMk id="16" creationId="{D2B78728-A580-49A7-84F9-6EF6F583ADE0}"/>
          </ac:spMkLst>
        </pc:spChg>
        <pc:spChg chg="add">
          <ac:chgData name="Roberto Bustos" userId="1ce6e0f5-aba6-4455-8cf8-c614fc98f430" providerId="ADAL" clId="{CC5F2BB4-ED16-4CA5-8A94-5693BC124EB1}" dt="2021-02-23T18:33:26.739" v="1954" actId="26606"/>
          <ac:spMkLst>
            <pc:docMk/>
            <pc:sldMk cId="3448308430" sldId="268"/>
            <ac:spMk id="18" creationId="{38FAA1A1-D861-433F-88FA-1E9D6FD31D11}"/>
          </ac:spMkLst>
        </pc:spChg>
        <pc:spChg chg="add">
          <ac:chgData name="Roberto Bustos" userId="1ce6e0f5-aba6-4455-8cf8-c614fc98f430" providerId="ADAL" clId="{CC5F2BB4-ED16-4CA5-8A94-5693BC124EB1}" dt="2021-02-23T18:33:26.739" v="1954" actId="26606"/>
          <ac:spMkLst>
            <pc:docMk/>
            <pc:sldMk cId="3448308430" sldId="268"/>
            <ac:spMk id="20" creationId="{8D71EDA1-87BF-4D5D-AB79-F346FD19278A}"/>
          </ac:spMkLst>
        </pc:spChg>
        <pc:picChg chg="add mod">
          <ac:chgData name="Roberto Bustos" userId="1ce6e0f5-aba6-4455-8cf8-c614fc98f430" providerId="ADAL" clId="{CC5F2BB4-ED16-4CA5-8A94-5693BC124EB1}" dt="2021-03-09T21:24:59.010" v="3008" actId="1076"/>
          <ac:picMkLst>
            <pc:docMk/>
            <pc:sldMk cId="3448308430" sldId="268"/>
            <ac:picMk id="4" creationId="{A1252C7A-C075-416F-9315-F3F0AE9835C9}"/>
          </ac:picMkLst>
        </pc:picChg>
      </pc:sldChg>
      <pc:sldChg chg="addSp delSp modSp new del mod setBg modShow">
        <pc:chgData name="Roberto Bustos" userId="1ce6e0f5-aba6-4455-8cf8-c614fc98f430" providerId="ADAL" clId="{CC5F2BB4-ED16-4CA5-8A94-5693BC124EB1}" dt="2021-03-09T21:12:38.643" v="2959" actId="2696"/>
        <pc:sldMkLst>
          <pc:docMk/>
          <pc:sldMk cId="3462498342" sldId="269"/>
        </pc:sldMkLst>
        <pc:spChg chg="mod">
          <ac:chgData name="Roberto Bustos" userId="1ce6e0f5-aba6-4455-8cf8-c614fc98f430" providerId="ADAL" clId="{CC5F2BB4-ED16-4CA5-8A94-5693BC124EB1}" dt="2021-02-23T23:52:12.206" v="2482" actId="14100"/>
          <ac:spMkLst>
            <pc:docMk/>
            <pc:sldMk cId="3462498342" sldId="269"/>
            <ac:spMk id="2" creationId="{AE874F4C-A257-4060-9F99-5F5119CAC84D}"/>
          </ac:spMkLst>
        </pc:spChg>
        <pc:spChg chg="del mod">
          <ac:chgData name="Roberto Bustos" userId="1ce6e0f5-aba6-4455-8cf8-c614fc98f430" providerId="ADAL" clId="{CC5F2BB4-ED16-4CA5-8A94-5693BC124EB1}" dt="2021-02-23T22:47:47.622" v="2332" actId="26606"/>
          <ac:spMkLst>
            <pc:docMk/>
            <pc:sldMk cId="3462498342" sldId="269"/>
            <ac:spMk id="3" creationId="{6D6DCE83-E857-469E-9169-D48B2F976BB8}"/>
          </ac:spMkLst>
        </pc:spChg>
        <pc:spChg chg="add del">
          <ac:chgData name="Roberto Bustos" userId="1ce6e0f5-aba6-4455-8cf8-c614fc98f430" providerId="ADAL" clId="{CC5F2BB4-ED16-4CA5-8A94-5693BC124EB1}" dt="2021-02-23T22:47:55.706" v="2335" actId="26606"/>
          <ac:spMkLst>
            <pc:docMk/>
            <pc:sldMk cId="3462498342" sldId="269"/>
            <ac:spMk id="9" creationId="{68575C10-8187-4AC4-AD72-C754EAFD2867}"/>
          </ac:spMkLst>
        </pc:spChg>
        <pc:spChg chg="add del">
          <ac:chgData name="Roberto Bustos" userId="1ce6e0f5-aba6-4455-8cf8-c614fc98f430" providerId="ADAL" clId="{CC5F2BB4-ED16-4CA5-8A94-5693BC124EB1}" dt="2021-02-23T22:58:42.339" v="2362" actId="26606"/>
          <ac:spMkLst>
            <pc:docMk/>
            <pc:sldMk cId="3462498342" sldId="269"/>
            <ac:spMk id="16" creationId="{68575C10-8187-4AC4-AD72-C754EAFD2867}"/>
          </ac:spMkLst>
        </pc:spChg>
        <pc:spChg chg="add del">
          <ac:chgData name="Roberto Bustos" userId="1ce6e0f5-aba6-4455-8cf8-c614fc98f430" providerId="ADAL" clId="{CC5F2BB4-ED16-4CA5-8A94-5693BC124EB1}" dt="2021-02-23T22:58:55.457" v="2366" actId="26606"/>
          <ac:spMkLst>
            <pc:docMk/>
            <pc:sldMk cId="3462498342" sldId="269"/>
            <ac:spMk id="23" creationId="{68575C10-8187-4AC4-AD72-C754EAFD2867}"/>
          </ac:spMkLst>
        </pc:spChg>
        <pc:spChg chg="add del">
          <ac:chgData name="Roberto Bustos" userId="1ce6e0f5-aba6-4455-8cf8-c614fc98f430" providerId="ADAL" clId="{CC5F2BB4-ED16-4CA5-8A94-5693BC124EB1}" dt="2021-02-23T22:58:55.439" v="2365" actId="26606"/>
          <ac:spMkLst>
            <pc:docMk/>
            <pc:sldMk cId="3462498342" sldId="269"/>
            <ac:spMk id="30" creationId="{6166C6D1-23AC-49C4-BA07-238E4E9F8CEB}"/>
          </ac:spMkLst>
        </pc:spChg>
        <pc:spChg chg="add del">
          <ac:chgData name="Roberto Bustos" userId="1ce6e0f5-aba6-4455-8cf8-c614fc98f430" providerId="ADAL" clId="{CC5F2BB4-ED16-4CA5-8A94-5693BC124EB1}" dt="2021-02-23T22:58:55.439" v="2365" actId="26606"/>
          <ac:spMkLst>
            <pc:docMk/>
            <pc:sldMk cId="3462498342" sldId="269"/>
            <ac:spMk id="32" creationId="{B775CD93-9DF2-48CB-9F57-1BCA9A46C7FA}"/>
          </ac:spMkLst>
        </pc:spChg>
        <pc:spChg chg="add del">
          <ac:chgData name="Roberto Bustos" userId="1ce6e0f5-aba6-4455-8cf8-c614fc98f430" providerId="ADAL" clId="{CC5F2BB4-ED16-4CA5-8A94-5693BC124EB1}" dt="2021-02-23T22:58:55.439" v="2365" actId="26606"/>
          <ac:spMkLst>
            <pc:docMk/>
            <pc:sldMk cId="3462498342" sldId="269"/>
            <ac:spMk id="34" creationId="{E186B68C-84BC-4A6E-99D1-EE87483C1349}"/>
          </ac:spMkLst>
        </pc:spChg>
        <pc:spChg chg="add del">
          <ac:chgData name="Roberto Bustos" userId="1ce6e0f5-aba6-4455-8cf8-c614fc98f430" providerId="ADAL" clId="{CC5F2BB4-ED16-4CA5-8A94-5693BC124EB1}" dt="2021-02-23T22:58:55.439" v="2365" actId="26606"/>
          <ac:spMkLst>
            <pc:docMk/>
            <pc:sldMk cId="3462498342" sldId="269"/>
            <ac:spMk id="36" creationId="{1C091803-41C2-48E0-9228-5148460C7479}"/>
          </ac:spMkLst>
        </pc:spChg>
        <pc:spChg chg="add">
          <ac:chgData name="Roberto Bustos" userId="1ce6e0f5-aba6-4455-8cf8-c614fc98f430" providerId="ADAL" clId="{CC5F2BB4-ED16-4CA5-8A94-5693BC124EB1}" dt="2021-02-23T22:58:55.457" v="2366" actId="26606"/>
          <ac:spMkLst>
            <pc:docMk/>
            <pc:sldMk cId="3462498342" sldId="269"/>
            <ac:spMk id="38" creationId="{68575C10-8187-4AC4-AD72-C754EAFD2867}"/>
          </ac:spMkLst>
        </pc:spChg>
        <pc:graphicFrameChg chg="add mod modGraphic">
          <ac:chgData name="Roberto Bustos" userId="1ce6e0f5-aba6-4455-8cf8-c614fc98f430" providerId="ADAL" clId="{CC5F2BB4-ED16-4CA5-8A94-5693BC124EB1}" dt="2021-02-23T23:53:39.366" v="2483" actId="20577"/>
          <ac:graphicFrameMkLst>
            <pc:docMk/>
            <pc:sldMk cId="3462498342" sldId="269"/>
            <ac:graphicFrameMk id="5" creationId="{7778D27C-2673-4893-A1BC-FE301A923BD3}"/>
          </ac:graphicFrameMkLst>
        </pc:graphicFrameChg>
        <pc:cxnChg chg="add del">
          <ac:chgData name="Roberto Bustos" userId="1ce6e0f5-aba6-4455-8cf8-c614fc98f430" providerId="ADAL" clId="{CC5F2BB4-ED16-4CA5-8A94-5693BC124EB1}" dt="2021-02-23T22:47:55.706" v="2335" actId="26606"/>
          <ac:cxnSpMkLst>
            <pc:docMk/>
            <pc:sldMk cId="3462498342" sldId="269"/>
            <ac:cxnSpMk id="11" creationId="{74E776C9-ED67-41B7-B3A3-4DF76EF3ACEE}"/>
          </ac:cxnSpMkLst>
        </pc:cxnChg>
        <pc:cxnChg chg="add del">
          <ac:chgData name="Roberto Bustos" userId="1ce6e0f5-aba6-4455-8cf8-c614fc98f430" providerId="ADAL" clId="{CC5F2BB4-ED16-4CA5-8A94-5693BC124EB1}" dt="2021-02-23T22:58:42.339" v="2362" actId="26606"/>
          <ac:cxnSpMkLst>
            <pc:docMk/>
            <pc:sldMk cId="3462498342" sldId="269"/>
            <ac:cxnSpMk id="18" creationId="{74E776C9-ED67-41B7-B3A3-4DF76EF3ACEE}"/>
          </ac:cxnSpMkLst>
        </pc:cxnChg>
        <pc:cxnChg chg="add del">
          <ac:chgData name="Roberto Bustos" userId="1ce6e0f5-aba6-4455-8cf8-c614fc98f430" providerId="ADAL" clId="{CC5F2BB4-ED16-4CA5-8A94-5693BC124EB1}" dt="2021-02-23T22:58:55.457" v="2366" actId="26606"/>
          <ac:cxnSpMkLst>
            <pc:docMk/>
            <pc:sldMk cId="3462498342" sldId="269"/>
            <ac:cxnSpMk id="25" creationId="{74E776C9-ED67-41B7-B3A3-4DF76EF3ACEE}"/>
          </ac:cxnSpMkLst>
        </pc:cxnChg>
        <pc:cxnChg chg="add">
          <ac:chgData name="Roberto Bustos" userId="1ce6e0f5-aba6-4455-8cf8-c614fc98f430" providerId="ADAL" clId="{CC5F2BB4-ED16-4CA5-8A94-5693BC124EB1}" dt="2021-02-23T22:58:55.457" v="2366" actId="26606"/>
          <ac:cxnSpMkLst>
            <pc:docMk/>
            <pc:sldMk cId="3462498342" sldId="269"/>
            <ac:cxnSpMk id="39" creationId="{74E776C9-ED67-41B7-B3A3-4DF76EF3ACEE}"/>
          </ac:cxnSpMkLst>
        </pc:cxnChg>
      </pc:sldChg>
      <pc:sldChg chg="new del">
        <pc:chgData name="Roberto Bustos" userId="1ce6e0f5-aba6-4455-8cf8-c614fc98f430" providerId="ADAL" clId="{CC5F2BB4-ED16-4CA5-8A94-5693BC124EB1}" dt="2021-02-23T23:01:08.060" v="2375" actId="2696"/>
        <pc:sldMkLst>
          <pc:docMk/>
          <pc:sldMk cId="1709195593" sldId="270"/>
        </pc:sldMkLst>
      </pc:sldChg>
      <pc:sldChg chg="addSp delSp modSp add mod ord">
        <pc:chgData name="Roberto Bustos" userId="1ce6e0f5-aba6-4455-8cf8-c614fc98f430" providerId="ADAL" clId="{CC5F2BB4-ED16-4CA5-8A94-5693BC124EB1}" dt="2021-03-11T22:21:41.187" v="4383" actId="20577"/>
        <pc:sldMkLst>
          <pc:docMk/>
          <pc:sldMk cId="3093308614" sldId="830"/>
        </pc:sldMkLst>
        <pc:spChg chg="mod">
          <ac:chgData name="Roberto Bustos" userId="1ce6e0f5-aba6-4455-8cf8-c614fc98f430" providerId="ADAL" clId="{CC5F2BB4-ED16-4CA5-8A94-5693BC124EB1}" dt="2021-03-09T22:46:16.326" v="3477" actId="1036"/>
          <ac:spMkLst>
            <pc:docMk/>
            <pc:sldMk cId="3093308614" sldId="830"/>
            <ac:spMk id="2" creationId="{92A86F8F-EBD3-42FE-860B-BE2D6CF68ECF}"/>
          </ac:spMkLst>
        </pc:spChg>
        <pc:spChg chg="add del mod">
          <ac:chgData name="Roberto Bustos" userId="1ce6e0f5-aba6-4455-8cf8-c614fc98f430" providerId="ADAL" clId="{CC5F2BB4-ED16-4CA5-8A94-5693BC124EB1}" dt="2021-03-11T22:19:29.703" v="4339"/>
          <ac:spMkLst>
            <pc:docMk/>
            <pc:sldMk cId="3093308614" sldId="830"/>
            <ac:spMk id="4" creationId="{A000F3B4-B610-4007-A724-EC897CDBCECE}"/>
          </ac:spMkLst>
        </pc:spChg>
        <pc:spChg chg="add mod">
          <ac:chgData name="Roberto Bustos" userId="1ce6e0f5-aba6-4455-8cf8-c614fc98f430" providerId="ADAL" clId="{CC5F2BB4-ED16-4CA5-8A94-5693BC124EB1}" dt="2021-03-09T22:46:35.443" v="3498" actId="1035"/>
          <ac:spMkLst>
            <pc:docMk/>
            <pc:sldMk cId="3093308614" sldId="830"/>
            <ac:spMk id="6" creationId="{8F6F91FF-101F-47FE-9846-FBEDE28BF944}"/>
          </ac:spMkLst>
        </pc:spChg>
        <pc:spChg chg="mod">
          <ac:chgData name="Roberto Bustos" userId="1ce6e0f5-aba6-4455-8cf8-c614fc98f430" providerId="ADAL" clId="{CC5F2BB4-ED16-4CA5-8A94-5693BC124EB1}" dt="2021-03-11T22:15:48.071" v="4195" actId="1076"/>
          <ac:spMkLst>
            <pc:docMk/>
            <pc:sldMk cId="3093308614" sldId="830"/>
            <ac:spMk id="7" creationId="{00000000-0000-0000-0000-000000000000}"/>
          </ac:spMkLst>
        </pc:spChg>
        <pc:spChg chg="mod">
          <ac:chgData name="Roberto Bustos" userId="1ce6e0f5-aba6-4455-8cf8-c614fc98f430" providerId="ADAL" clId="{CC5F2BB4-ED16-4CA5-8A94-5693BC124EB1}" dt="2021-03-09T22:46:16.326" v="3477" actId="1036"/>
          <ac:spMkLst>
            <pc:docMk/>
            <pc:sldMk cId="3093308614" sldId="830"/>
            <ac:spMk id="10" creationId="{A943019D-88EF-4388-AE2D-F001EBEC7D75}"/>
          </ac:spMkLst>
        </pc:spChg>
        <pc:spChg chg="mod">
          <ac:chgData name="Roberto Bustos" userId="1ce6e0f5-aba6-4455-8cf8-c614fc98f430" providerId="ADAL" clId="{CC5F2BB4-ED16-4CA5-8A94-5693BC124EB1}" dt="2021-03-11T22:21:41.187" v="4383" actId="20577"/>
          <ac:spMkLst>
            <pc:docMk/>
            <pc:sldMk cId="3093308614" sldId="830"/>
            <ac:spMk id="11" creationId="{00000000-0000-0000-0000-000000000000}"/>
          </ac:spMkLst>
        </pc:spChg>
        <pc:spChg chg="mod">
          <ac:chgData name="Roberto Bustos" userId="1ce6e0f5-aba6-4455-8cf8-c614fc98f430" providerId="ADAL" clId="{CC5F2BB4-ED16-4CA5-8A94-5693BC124EB1}" dt="2021-02-23T23:01:31.705" v="2419" actId="20577"/>
          <ac:spMkLst>
            <pc:docMk/>
            <pc:sldMk cId="3093308614" sldId="830"/>
            <ac:spMk id="12" creationId="{69847EF1-9F20-4EDC-9B54-01BF1AD27947}"/>
          </ac:spMkLst>
        </pc:spChg>
        <pc:spChg chg="add mod">
          <ac:chgData name="Roberto Bustos" userId="1ce6e0f5-aba6-4455-8cf8-c614fc98f430" providerId="ADAL" clId="{CC5F2BB4-ED16-4CA5-8A94-5693BC124EB1}" dt="2021-03-09T22:46:44.560" v="3506" actId="1036"/>
          <ac:spMkLst>
            <pc:docMk/>
            <pc:sldMk cId="3093308614" sldId="830"/>
            <ac:spMk id="13" creationId="{9ABE04BC-A45E-4617-8564-B502509C35C6}"/>
          </ac:spMkLst>
        </pc:spChg>
        <pc:spChg chg="add del mod">
          <ac:chgData name="Roberto Bustos" userId="1ce6e0f5-aba6-4455-8cf8-c614fc98f430" providerId="ADAL" clId="{CC5F2BB4-ED16-4CA5-8A94-5693BC124EB1}" dt="2021-03-11T22:19:36.829" v="4341" actId="478"/>
          <ac:spMkLst>
            <pc:docMk/>
            <pc:sldMk cId="3093308614" sldId="830"/>
            <ac:spMk id="14" creationId="{8B49FFDF-2369-4094-81FD-6198E3C645E3}"/>
          </ac:spMkLst>
        </pc:spChg>
        <pc:picChg chg="mod">
          <ac:chgData name="Roberto Bustos" userId="1ce6e0f5-aba6-4455-8cf8-c614fc98f430" providerId="ADAL" clId="{CC5F2BB4-ED16-4CA5-8A94-5693BC124EB1}" dt="2021-02-23T23:01:13.079" v="2377" actId="1076"/>
          <ac:picMkLst>
            <pc:docMk/>
            <pc:sldMk cId="3093308614" sldId="830"/>
            <ac:picMk id="3" creationId="{00000000-0000-0000-0000-000000000000}"/>
          </ac:picMkLst>
        </pc:picChg>
        <pc:picChg chg="add mod">
          <ac:chgData name="Roberto Bustos" userId="1ce6e0f5-aba6-4455-8cf8-c614fc98f430" providerId="ADAL" clId="{CC5F2BB4-ED16-4CA5-8A94-5693BC124EB1}" dt="2021-03-09T22:46:35.443" v="3498" actId="1035"/>
          <ac:picMkLst>
            <pc:docMk/>
            <pc:sldMk cId="3093308614" sldId="830"/>
            <ac:picMk id="5" creationId="{A92EEF83-8630-4310-BA56-D5EBB9B8D30E}"/>
          </ac:picMkLst>
        </pc:picChg>
        <pc:picChg chg="mod">
          <ac:chgData name="Roberto Bustos" userId="1ce6e0f5-aba6-4455-8cf8-c614fc98f430" providerId="ADAL" clId="{CC5F2BB4-ED16-4CA5-8A94-5693BC124EB1}" dt="2021-03-09T22:46:16.326" v="3477" actId="1036"/>
          <ac:picMkLst>
            <pc:docMk/>
            <pc:sldMk cId="3093308614" sldId="830"/>
            <ac:picMk id="8" creationId="{70A795D3-2BC5-4531-BF6F-26CCCE9C2A71}"/>
          </ac:picMkLst>
        </pc:picChg>
        <pc:picChg chg="mod">
          <ac:chgData name="Roberto Bustos" userId="1ce6e0f5-aba6-4455-8cf8-c614fc98f430" providerId="ADAL" clId="{CC5F2BB4-ED16-4CA5-8A94-5693BC124EB1}" dt="2021-03-09T22:47:10.677" v="3522" actId="1076"/>
          <ac:picMkLst>
            <pc:docMk/>
            <pc:sldMk cId="3093308614" sldId="830"/>
            <ac:picMk id="9" creationId="{7AC2E7C8-9FF5-4FF8-A89D-68D8EF5F00B0}"/>
          </ac:picMkLst>
        </pc:picChg>
      </pc:sldChg>
      <pc:sldChg chg="addSp delSp modSp new mod">
        <pc:chgData name="Roberto Bustos" userId="1ce6e0f5-aba6-4455-8cf8-c614fc98f430" providerId="ADAL" clId="{CC5F2BB4-ED16-4CA5-8A94-5693BC124EB1}" dt="2021-03-10T17:31:35.684" v="3688" actId="1036"/>
        <pc:sldMkLst>
          <pc:docMk/>
          <pc:sldMk cId="1531735703" sldId="831"/>
        </pc:sldMkLst>
        <pc:spChg chg="del mod">
          <ac:chgData name="Roberto Bustos" userId="1ce6e0f5-aba6-4455-8cf8-c614fc98f430" providerId="ADAL" clId="{CC5F2BB4-ED16-4CA5-8A94-5693BC124EB1}" dt="2021-03-09T20:24:12.312" v="2663" actId="478"/>
          <ac:spMkLst>
            <pc:docMk/>
            <pc:sldMk cId="1531735703" sldId="831"/>
            <ac:spMk id="2" creationId="{D554572E-A3B1-4E1F-BA23-7DFD5DC9594B}"/>
          </ac:spMkLst>
        </pc:spChg>
        <pc:spChg chg="del">
          <ac:chgData name="Roberto Bustos" userId="1ce6e0f5-aba6-4455-8cf8-c614fc98f430" providerId="ADAL" clId="{CC5F2BB4-ED16-4CA5-8A94-5693BC124EB1}" dt="2021-03-09T20:15:37.144" v="2488"/>
          <ac:spMkLst>
            <pc:docMk/>
            <pc:sldMk cId="1531735703" sldId="831"/>
            <ac:spMk id="3" creationId="{823FA2FF-0E63-4480-BC32-CA6B2AD5F0A4}"/>
          </ac:spMkLst>
        </pc:spChg>
        <pc:spChg chg="add del">
          <ac:chgData name="Roberto Bustos" userId="1ce6e0f5-aba6-4455-8cf8-c614fc98f430" providerId="ADAL" clId="{CC5F2BB4-ED16-4CA5-8A94-5693BC124EB1}" dt="2021-03-09T20:16:02.715" v="2494" actId="22"/>
          <ac:spMkLst>
            <pc:docMk/>
            <pc:sldMk cId="1531735703" sldId="831"/>
            <ac:spMk id="7" creationId="{4CCEEB89-AB91-41E5-931E-BC2527C1151D}"/>
          </ac:spMkLst>
        </pc:spChg>
        <pc:spChg chg="add mod">
          <ac:chgData name="Roberto Bustos" userId="1ce6e0f5-aba6-4455-8cf8-c614fc98f430" providerId="ADAL" clId="{CC5F2BB4-ED16-4CA5-8A94-5693BC124EB1}" dt="2021-03-09T20:18:27.704" v="2514" actId="1076"/>
          <ac:spMkLst>
            <pc:docMk/>
            <pc:sldMk cId="1531735703" sldId="831"/>
            <ac:spMk id="9" creationId="{40474BC7-B636-4996-968D-01DE8ADA7579}"/>
          </ac:spMkLst>
        </pc:spChg>
        <pc:spChg chg="add mod">
          <ac:chgData name="Roberto Bustos" userId="1ce6e0f5-aba6-4455-8cf8-c614fc98f430" providerId="ADAL" clId="{CC5F2BB4-ED16-4CA5-8A94-5693BC124EB1}" dt="2021-03-09T20:24:05.844" v="2656" actId="571"/>
          <ac:spMkLst>
            <pc:docMk/>
            <pc:sldMk cId="1531735703" sldId="831"/>
            <ac:spMk id="12" creationId="{5CFCC2D8-8F09-4644-AF49-5768AA68853A}"/>
          </ac:spMkLst>
        </pc:spChg>
        <pc:spChg chg="add del mod">
          <ac:chgData name="Roberto Bustos" userId="1ce6e0f5-aba6-4455-8cf8-c614fc98f430" providerId="ADAL" clId="{CC5F2BB4-ED16-4CA5-8A94-5693BC124EB1}" dt="2021-03-09T20:24:15.627" v="2664" actId="478"/>
          <ac:spMkLst>
            <pc:docMk/>
            <pc:sldMk cId="1531735703" sldId="831"/>
            <ac:spMk id="15" creationId="{B339F683-7687-42D1-9AA3-85D1644A3111}"/>
          </ac:spMkLst>
        </pc:spChg>
        <pc:spChg chg="add mod">
          <ac:chgData name="Roberto Bustos" userId="1ce6e0f5-aba6-4455-8cf8-c614fc98f430" providerId="ADAL" clId="{CC5F2BB4-ED16-4CA5-8A94-5693BC124EB1}" dt="2021-03-09T20:53:45.927" v="2957" actId="1038"/>
          <ac:spMkLst>
            <pc:docMk/>
            <pc:sldMk cId="1531735703" sldId="831"/>
            <ac:spMk id="16" creationId="{108E3322-3E7A-4DA2-A99D-87A19ED2D1FE}"/>
          </ac:spMkLst>
        </pc:spChg>
        <pc:spChg chg="add mod">
          <ac:chgData name="Roberto Bustos" userId="1ce6e0f5-aba6-4455-8cf8-c614fc98f430" providerId="ADAL" clId="{CC5F2BB4-ED16-4CA5-8A94-5693BC124EB1}" dt="2021-03-09T20:53:54.208" v="2958" actId="14100"/>
          <ac:spMkLst>
            <pc:docMk/>
            <pc:sldMk cId="1531735703" sldId="831"/>
            <ac:spMk id="17" creationId="{48D41EA9-659B-4455-9F38-9846A31D915C}"/>
          </ac:spMkLst>
        </pc:spChg>
        <pc:spChg chg="add mod">
          <ac:chgData name="Roberto Bustos" userId="1ce6e0f5-aba6-4455-8cf8-c614fc98f430" providerId="ADAL" clId="{CC5F2BB4-ED16-4CA5-8A94-5693BC124EB1}" dt="2021-03-09T20:53:45.927" v="2957" actId="1038"/>
          <ac:spMkLst>
            <pc:docMk/>
            <pc:sldMk cId="1531735703" sldId="831"/>
            <ac:spMk id="23" creationId="{7CF5F0D5-5FA5-4D87-99E4-399444234A10}"/>
          </ac:spMkLst>
        </pc:spChg>
        <pc:spChg chg="add del mod">
          <ac:chgData name="Roberto Bustos" userId="1ce6e0f5-aba6-4455-8cf8-c614fc98f430" providerId="ADAL" clId="{CC5F2BB4-ED16-4CA5-8A94-5693BC124EB1}" dt="2021-03-09T20:47:12.376" v="2909"/>
          <ac:spMkLst>
            <pc:docMk/>
            <pc:sldMk cId="1531735703" sldId="831"/>
            <ac:spMk id="27" creationId="{AC2DF1F4-D511-4C40-8577-2DD4F1B09FF7}"/>
          </ac:spMkLst>
        </pc:spChg>
        <pc:spChg chg="add mod">
          <ac:chgData name="Roberto Bustos" userId="1ce6e0f5-aba6-4455-8cf8-c614fc98f430" providerId="ADAL" clId="{CC5F2BB4-ED16-4CA5-8A94-5693BC124EB1}" dt="2021-03-09T20:53:45.927" v="2957" actId="1038"/>
          <ac:spMkLst>
            <pc:docMk/>
            <pc:sldMk cId="1531735703" sldId="831"/>
            <ac:spMk id="29" creationId="{55E31230-1E19-4930-AD3E-F99ABFC3BBA8}"/>
          </ac:spMkLst>
        </pc:spChg>
        <pc:picChg chg="add mod">
          <ac:chgData name="Roberto Bustos" userId="1ce6e0f5-aba6-4455-8cf8-c614fc98f430" providerId="ADAL" clId="{CC5F2BB4-ED16-4CA5-8A94-5693BC124EB1}" dt="2021-03-09T20:18:14.081" v="2512" actId="1076"/>
          <ac:picMkLst>
            <pc:docMk/>
            <pc:sldMk cId="1531735703" sldId="831"/>
            <ac:picMk id="5" creationId="{179CD376-107A-468C-A128-AE4DE9C21187}"/>
          </ac:picMkLst>
        </pc:picChg>
        <pc:picChg chg="add mod">
          <ac:chgData name="Roberto Bustos" userId="1ce6e0f5-aba6-4455-8cf8-c614fc98f430" providerId="ADAL" clId="{CC5F2BB4-ED16-4CA5-8A94-5693BC124EB1}" dt="2021-03-09T20:53:45.927" v="2957" actId="1038"/>
          <ac:picMkLst>
            <pc:docMk/>
            <pc:sldMk cId="1531735703" sldId="831"/>
            <ac:picMk id="11" creationId="{56AA1876-BD70-49D0-ACB8-BE9831EED022}"/>
          </ac:picMkLst>
        </pc:picChg>
        <pc:picChg chg="add mod">
          <ac:chgData name="Roberto Bustos" userId="1ce6e0f5-aba6-4455-8cf8-c614fc98f430" providerId="ADAL" clId="{CC5F2BB4-ED16-4CA5-8A94-5693BC124EB1}" dt="2021-03-09T20:24:05.844" v="2656" actId="571"/>
          <ac:picMkLst>
            <pc:docMk/>
            <pc:sldMk cId="1531735703" sldId="831"/>
            <ac:picMk id="13" creationId="{7E0EC38A-F881-46D6-9C48-8D7F5EA6A381}"/>
          </ac:picMkLst>
        </pc:picChg>
        <pc:picChg chg="add mod">
          <ac:chgData name="Roberto Bustos" userId="1ce6e0f5-aba6-4455-8cf8-c614fc98f430" providerId="ADAL" clId="{CC5F2BB4-ED16-4CA5-8A94-5693BC124EB1}" dt="2021-03-09T20:53:45.927" v="2957" actId="1038"/>
          <ac:picMkLst>
            <pc:docMk/>
            <pc:sldMk cId="1531735703" sldId="831"/>
            <ac:picMk id="19" creationId="{9F368532-6F32-46A1-B3AB-BD663D90FDD3}"/>
          </ac:picMkLst>
        </pc:picChg>
        <pc:picChg chg="add mod">
          <ac:chgData name="Roberto Bustos" userId="1ce6e0f5-aba6-4455-8cf8-c614fc98f430" providerId="ADAL" clId="{CC5F2BB4-ED16-4CA5-8A94-5693BC124EB1}" dt="2021-03-09T20:53:45.927" v="2957" actId="1038"/>
          <ac:picMkLst>
            <pc:docMk/>
            <pc:sldMk cId="1531735703" sldId="831"/>
            <ac:picMk id="21" creationId="{7714C7D3-4D64-47F9-AF48-56B701B4FEFC}"/>
          </ac:picMkLst>
        </pc:picChg>
        <pc:picChg chg="add mod">
          <ac:chgData name="Roberto Bustos" userId="1ce6e0f5-aba6-4455-8cf8-c614fc98f430" providerId="ADAL" clId="{CC5F2BB4-ED16-4CA5-8A94-5693BC124EB1}" dt="2021-03-09T20:53:45.927" v="2957" actId="1038"/>
          <ac:picMkLst>
            <pc:docMk/>
            <pc:sldMk cId="1531735703" sldId="831"/>
            <ac:picMk id="25" creationId="{6CB16B51-3909-4E6E-982F-35407395EB53}"/>
          </ac:picMkLst>
        </pc:picChg>
        <pc:picChg chg="add mod">
          <ac:chgData name="Roberto Bustos" userId="1ce6e0f5-aba6-4455-8cf8-c614fc98f430" providerId="ADAL" clId="{CC5F2BB4-ED16-4CA5-8A94-5693BC124EB1}" dt="2021-03-09T20:53:18.536" v="2924" actId="1076"/>
          <ac:picMkLst>
            <pc:docMk/>
            <pc:sldMk cId="1531735703" sldId="831"/>
            <ac:picMk id="31" creationId="{C18D2456-FEC0-40E5-9931-F9BD3B77DEA2}"/>
          </ac:picMkLst>
        </pc:picChg>
        <pc:picChg chg="add mod">
          <ac:chgData name="Roberto Bustos" userId="1ce6e0f5-aba6-4455-8cf8-c614fc98f430" providerId="ADAL" clId="{CC5F2BB4-ED16-4CA5-8A94-5693BC124EB1}" dt="2021-03-09T20:53:22.802" v="2925" actId="1076"/>
          <ac:picMkLst>
            <pc:docMk/>
            <pc:sldMk cId="1531735703" sldId="831"/>
            <ac:picMk id="33" creationId="{35EA3E9D-CA1D-4570-B0B3-BC316DB32EB2}"/>
          </ac:picMkLst>
        </pc:picChg>
        <pc:inkChg chg="add del">
          <ac:chgData name="Roberto Bustos" userId="1ce6e0f5-aba6-4455-8cf8-c614fc98f430" providerId="ADAL" clId="{CC5F2BB4-ED16-4CA5-8A94-5693BC124EB1}" dt="2021-03-10T17:30:16.719" v="3660" actId="9405"/>
          <ac:inkMkLst>
            <pc:docMk/>
            <pc:sldMk cId="1531735703" sldId="831"/>
            <ac:inkMk id="2" creationId="{C0D9D67B-643F-4BC6-842F-A12E32BA6510}"/>
          </ac:inkMkLst>
        </pc:inkChg>
        <pc:cxnChg chg="add mod">
          <ac:chgData name="Roberto Bustos" userId="1ce6e0f5-aba6-4455-8cf8-c614fc98f430" providerId="ADAL" clId="{CC5F2BB4-ED16-4CA5-8A94-5693BC124EB1}" dt="2021-03-10T17:31:35.684" v="3688" actId="1036"/>
          <ac:cxnSpMkLst>
            <pc:docMk/>
            <pc:sldMk cId="1531735703" sldId="831"/>
            <ac:cxnSpMk id="4" creationId="{C31FEF1B-1C3D-45CD-9843-A24048DEDFD1}"/>
          </ac:cxnSpMkLst>
        </pc:cxnChg>
      </pc:sldChg>
      <pc:sldChg chg="addSp delSp modSp add mod ord">
        <pc:chgData name="Roberto Bustos" userId="1ce6e0f5-aba6-4455-8cf8-c614fc98f430" providerId="ADAL" clId="{CC5F2BB4-ED16-4CA5-8A94-5693BC124EB1}" dt="2021-03-12T01:23:19.494" v="4432" actId="20577"/>
        <pc:sldMkLst>
          <pc:docMk/>
          <pc:sldMk cId="662322111" sldId="832"/>
        </pc:sldMkLst>
        <pc:spChg chg="del mod">
          <ac:chgData name="Roberto Bustos" userId="1ce6e0f5-aba6-4455-8cf8-c614fc98f430" providerId="ADAL" clId="{CC5F2BB4-ED16-4CA5-8A94-5693BC124EB1}" dt="2021-03-11T22:05:38.283" v="4157" actId="478"/>
          <ac:spMkLst>
            <pc:docMk/>
            <pc:sldMk cId="662322111" sldId="832"/>
            <ac:spMk id="2" creationId="{596B0227-2481-4DAB-9A3A-5CE616A96A68}"/>
          </ac:spMkLst>
        </pc:spChg>
        <pc:spChg chg="del mod">
          <ac:chgData name="Roberto Bustos" userId="1ce6e0f5-aba6-4455-8cf8-c614fc98f430" providerId="ADAL" clId="{CC5F2BB4-ED16-4CA5-8A94-5693BC124EB1}" dt="2021-03-09T23:07:45.646" v="3531" actId="22"/>
          <ac:spMkLst>
            <pc:docMk/>
            <pc:sldMk cId="662322111" sldId="832"/>
            <ac:spMk id="3" creationId="{02A32E69-D3F4-4550-8522-97576097E6DF}"/>
          </ac:spMkLst>
        </pc:spChg>
        <pc:spChg chg="add mod">
          <ac:chgData name="Roberto Bustos" userId="1ce6e0f5-aba6-4455-8cf8-c614fc98f430" providerId="ADAL" clId="{CC5F2BB4-ED16-4CA5-8A94-5693BC124EB1}" dt="2021-03-12T01:23:19.494" v="4432" actId="20577"/>
          <ac:spMkLst>
            <pc:docMk/>
            <pc:sldMk cId="662322111" sldId="832"/>
            <ac:spMk id="5" creationId="{9FDAF61C-02C0-4754-8996-9CAD9C208293}"/>
          </ac:spMkLst>
        </pc:spChg>
        <pc:spChg chg="add mod">
          <ac:chgData name="Roberto Bustos" userId="1ce6e0f5-aba6-4455-8cf8-c614fc98f430" providerId="ADAL" clId="{CC5F2BB4-ED16-4CA5-8A94-5693BC124EB1}" dt="2021-03-11T22:14:00.254" v="4169" actId="1076"/>
          <ac:spMkLst>
            <pc:docMk/>
            <pc:sldMk cId="662322111" sldId="832"/>
            <ac:spMk id="6" creationId="{3C7018D4-6A5A-4D4F-AF5C-3DB5EA0E4E03}"/>
          </ac:spMkLst>
        </pc:spChg>
        <pc:spChg chg="add del mod">
          <ac:chgData name="Roberto Bustos" userId="1ce6e0f5-aba6-4455-8cf8-c614fc98f430" providerId="ADAL" clId="{CC5F2BB4-ED16-4CA5-8A94-5693BC124EB1}" dt="2021-03-11T21:54:11.698" v="3865" actId="478"/>
          <ac:spMkLst>
            <pc:docMk/>
            <pc:sldMk cId="662322111" sldId="832"/>
            <ac:spMk id="19" creationId="{B0092580-467A-4E39-939C-2FB3B0F61BCA}"/>
          </ac:spMkLst>
        </pc:spChg>
        <pc:spChg chg="add del mod">
          <ac:chgData name="Roberto Bustos" userId="1ce6e0f5-aba6-4455-8cf8-c614fc98f430" providerId="ADAL" clId="{CC5F2BB4-ED16-4CA5-8A94-5693BC124EB1}" dt="2021-03-11T22:05:46.404" v="4160" actId="478"/>
          <ac:spMkLst>
            <pc:docMk/>
            <pc:sldMk cId="662322111" sldId="832"/>
            <ac:spMk id="21" creationId="{CA138A8D-8BA0-4040-BF05-02E24F795CE6}"/>
          </ac:spMkLst>
        </pc:spChg>
        <pc:spChg chg="add del mod">
          <ac:chgData name="Roberto Bustos" userId="1ce6e0f5-aba6-4455-8cf8-c614fc98f430" providerId="ADAL" clId="{CC5F2BB4-ED16-4CA5-8A94-5693BC124EB1}" dt="2021-03-11T22:05:44.503" v="4159" actId="478"/>
          <ac:spMkLst>
            <pc:docMk/>
            <pc:sldMk cId="662322111" sldId="832"/>
            <ac:spMk id="22" creationId="{241057A0-EFEC-40E6-8230-04B208E4D77D}"/>
          </ac:spMkLst>
        </pc:spChg>
        <pc:spChg chg="add del mod">
          <ac:chgData name="Roberto Bustos" userId="1ce6e0f5-aba6-4455-8cf8-c614fc98f430" providerId="ADAL" clId="{CC5F2BB4-ED16-4CA5-8A94-5693BC124EB1}" dt="2021-03-11T22:05:41.887" v="4158" actId="478"/>
          <ac:spMkLst>
            <pc:docMk/>
            <pc:sldMk cId="662322111" sldId="832"/>
            <ac:spMk id="23" creationId="{0BA46A77-F8EC-445A-8F7A-0426F10D6BDF}"/>
          </ac:spMkLst>
        </pc:spChg>
        <pc:spChg chg="add del mod">
          <ac:chgData name="Roberto Bustos" userId="1ce6e0f5-aba6-4455-8cf8-c614fc98f430" providerId="ADAL" clId="{CC5F2BB4-ED16-4CA5-8A94-5693BC124EB1}" dt="2021-03-11T21:54:51.914" v="3872" actId="478"/>
          <ac:spMkLst>
            <pc:docMk/>
            <pc:sldMk cId="662322111" sldId="832"/>
            <ac:spMk id="29" creationId="{697AB92D-B778-4B9A-A9D0-3CB8FA6DDA1C}"/>
          </ac:spMkLst>
        </pc:spChg>
        <pc:spChg chg="add mod">
          <ac:chgData name="Roberto Bustos" userId="1ce6e0f5-aba6-4455-8cf8-c614fc98f430" providerId="ADAL" clId="{CC5F2BB4-ED16-4CA5-8A94-5693BC124EB1}" dt="2021-03-11T22:03:46.089" v="4138" actId="1076"/>
          <ac:spMkLst>
            <pc:docMk/>
            <pc:sldMk cId="662322111" sldId="832"/>
            <ac:spMk id="30" creationId="{041DABE1-301D-4ED2-9EEA-23CA27B42EBE}"/>
          </ac:spMkLst>
        </pc:spChg>
        <pc:spChg chg="add mod">
          <ac:chgData name="Roberto Bustos" userId="1ce6e0f5-aba6-4455-8cf8-c614fc98f430" providerId="ADAL" clId="{CC5F2BB4-ED16-4CA5-8A94-5693BC124EB1}" dt="2021-03-11T22:03:39.037" v="4137" actId="767"/>
          <ac:spMkLst>
            <pc:docMk/>
            <pc:sldMk cId="662322111" sldId="832"/>
            <ac:spMk id="31" creationId="{5547AD51-1D07-4648-9885-902D485EA2C2}"/>
          </ac:spMkLst>
        </pc:spChg>
        <pc:spChg chg="add mod">
          <ac:chgData name="Roberto Bustos" userId="1ce6e0f5-aba6-4455-8cf8-c614fc98f430" providerId="ADAL" clId="{CC5F2BB4-ED16-4CA5-8A94-5693BC124EB1}" dt="2021-03-11T22:05:20.351" v="4154" actId="1076"/>
          <ac:spMkLst>
            <pc:docMk/>
            <pc:sldMk cId="662322111" sldId="832"/>
            <ac:spMk id="32" creationId="{8A19E2DA-35DF-40EC-82A0-07847398DE16}"/>
          </ac:spMkLst>
        </pc:spChg>
        <pc:spChg chg="add del mod">
          <ac:chgData name="Roberto Bustos" userId="1ce6e0f5-aba6-4455-8cf8-c614fc98f430" providerId="ADAL" clId="{CC5F2BB4-ED16-4CA5-8A94-5693BC124EB1}" dt="2021-03-11T22:05:51.370" v="4161" actId="478"/>
          <ac:spMkLst>
            <pc:docMk/>
            <pc:sldMk cId="662322111" sldId="832"/>
            <ac:spMk id="34" creationId="{6BD92245-E648-487C-805E-4CA316D89A7A}"/>
          </ac:spMkLst>
        </pc:spChg>
        <pc:picChg chg="mod">
          <ac:chgData name="Roberto Bustos" userId="1ce6e0f5-aba6-4455-8cf8-c614fc98f430" providerId="ADAL" clId="{CC5F2BB4-ED16-4CA5-8A94-5693BC124EB1}" dt="2021-03-11T22:01:31.050" v="4079" actId="1076"/>
          <ac:picMkLst>
            <pc:docMk/>
            <pc:sldMk cId="662322111" sldId="832"/>
            <ac:picMk id="4" creationId="{A1252C7A-C075-416F-9315-F3F0AE9835C9}"/>
          </ac:picMkLst>
        </pc:picChg>
        <pc:picChg chg="add del mod">
          <ac:chgData name="Roberto Bustos" userId="1ce6e0f5-aba6-4455-8cf8-c614fc98f430" providerId="ADAL" clId="{CC5F2BB4-ED16-4CA5-8A94-5693BC124EB1}" dt="2021-03-09T23:20:18.930" v="3644" actId="478"/>
          <ac:picMkLst>
            <pc:docMk/>
            <pc:sldMk cId="662322111" sldId="832"/>
            <ac:picMk id="6" creationId="{70F8FB8A-5E82-441E-A7B4-A51B25113854}"/>
          </ac:picMkLst>
        </pc:picChg>
        <pc:picChg chg="add del mod ord">
          <ac:chgData name="Roberto Bustos" userId="1ce6e0f5-aba6-4455-8cf8-c614fc98f430" providerId="ADAL" clId="{CC5F2BB4-ED16-4CA5-8A94-5693BC124EB1}" dt="2021-03-11T21:44:09.620" v="3701" actId="478"/>
          <ac:picMkLst>
            <pc:docMk/>
            <pc:sldMk cId="662322111" sldId="832"/>
            <ac:picMk id="9" creationId="{204D0D53-9DFA-496A-90E6-EFB66E09D9F1}"/>
          </ac:picMkLst>
        </pc:picChg>
        <pc:picChg chg="add del mod">
          <ac:chgData name="Roberto Bustos" userId="1ce6e0f5-aba6-4455-8cf8-c614fc98f430" providerId="ADAL" clId="{CC5F2BB4-ED16-4CA5-8A94-5693BC124EB1}" dt="2021-03-11T21:47:28.712" v="3859" actId="478"/>
          <ac:picMkLst>
            <pc:docMk/>
            <pc:sldMk cId="662322111" sldId="832"/>
            <ac:picMk id="11" creationId="{2C56DC86-A054-4451-932B-C9A6DB4AB694}"/>
          </ac:picMkLst>
        </pc:picChg>
        <pc:picChg chg="add del mod">
          <ac:chgData name="Roberto Bustos" userId="1ce6e0f5-aba6-4455-8cf8-c614fc98f430" providerId="ADAL" clId="{CC5F2BB4-ED16-4CA5-8A94-5693BC124EB1}" dt="2021-03-11T21:44:12.370" v="3702" actId="478"/>
          <ac:picMkLst>
            <pc:docMk/>
            <pc:sldMk cId="662322111" sldId="832"/>
            <ac:picMk id="13" creationId="{B6BA2D6B-F13E-4548-992F-83189461596A}"/>
          </ac:picMkLst>
        </pc:picChg>
        <pc:picChg chg="add del mod">
          <ac:chgData name="Roberto Bustos" userId="1ce6e0f5-aba6-4455-8cf8-c614fc98f430" providerId="ADAL" clId="{CC5F2BB4-ED16-4CA5-8A94-5693BC124EB1}" dt="2021-03-11T21:44:07.787" v="3699" actId="478"/>
          <ac:picMkLst>
            <pc:docMk/>
            <pc:sldMk cId="662322111" sldId="832"/>
            <ac:picMk id="17" creationId="{E07BDA77-E6CB-4FFE-9AAA-7AEFB7D98F65}"/>
          </ac:picMkLst>
        </pc:picChg>
        <pc:picChg chg="add mod">
          <ac:chgData name="Roberto Bustos" userId="1ce6e0f5-aba6-4455-8cf8-c614fc98f430" providerId="ADAL" clId="{CC5F2BB4-ED16-4CA5-8A94-5693BC124EB1}" dt="2021-03-11T22:01:54.570" v="4080" actId="1076"/>
          <ac:picMkLst>
            <pc:docMk/>
            <pc:sldMk cId="662322111" sldId="832"/>
            <ac:picMk id="24" creationId="{9770686A-A6B0-4F6D-B729-F729DEE8E91B}"/>
          </ac:picMkLst>
        </pc:picChg>
        <pc:picChg chg="add del">
          <ac:chgData name="Roberto Bustos" userId="1ce6e0f5-aba6-4455-8cf8-c614fc98f430" providerId="ADAL" clId="{CC5F2BB4-ED16-4CA5-8A94-5693BC124EB1}" dt="2021-03-09T23:20:23.893" v="3646" actId="22"/>
          <ac:picMkLst>
            <pc:docMk/>
            <pc:sldMk cId="662322111" sldId="832"/>
            <ac:picMk id="25" creationId="{11D4098D-C0C7-413A-B51E-2D4633D14AEA}"/>
          </ac:picMkLst>
        </pc:picChg>
        <pc:picChg chg="add del mod">
          <ac:chgData name="Roberto Bustos" userId="1ce6e0f5-aba6-4455-8cf8-c614fc98f430" providerId="ADAL" clId="{CC5F2BB4-ED16-4CA5-8A94-5693BC124EB1}" dt="2021-03-11T21:54:29.978" v="3868" actId="478"/>
          <ac:picMkLst>
            <pc:docMk/>
            <pc:sldMk cId="662322111" sldId="832"/>
            <ac:picMk id="26" creationId="{C6544B83-325E-4583-86C9-7469FF7C4A4D}"/>
          </ac:picMkLst>
        </pc:picChg>
        <pc:picChg chg="add del mod">
          <ac:chgData name="Roberto Bustos" userId="1ce6e0f5-aba6-4455-8cf8-c614fc98f430" providerId="ADAL" clId="{CC5F2BB4-ED16-4CA5-8A94-5693BC124EB1}" dt="2021-03-11T21:43:24.420" v="3697" actId="478"/>
          <ac:picMkLst>
            <pc:docMk/>
            <pc:sldMk cId="662322111" sldId="832"/>
            <ac:picMk id="27" creationId="{FEFF7635-7A83-45B3-93AD-B8E33CC7CB1A}"/>
          </ac:picMkLst>
        </pc:picChg>
        <pc:picChg chg="add mod">
          <ac:chgData name="Roberto Bustos" userId="1ce6e0f5-aba6-4455-8cf8-c614fc98f430" providerId="ADAL" clId="{CC5F2BB4-ED16-4CA5-8A94-5693BC124EB1}" dt="2021-03-11T22:12:20.220" v="4166" actId="1076"/>
          <ac:picMkLst>
            <pc:docMk/>
            <pc:sldMk cId="662322111" sldId="832"/>
            <ac:picMk id="36" creationId="{7C01E0D0-F7D9-4719-BCE7-F909BD33D08A}"/>
          </ac:picMkLst>
        </pc:picChg>
      </pc:sldChg>
      <pc:sldChg chg="addSp delSp modSp add mod">
        <pc:chgData name="Roberto Bustos" userId="1ce6e0f5-aba6-4455-8cf8-c614fc98f430" providerId="ADAL" clId="{CC5F2BB4-ED16-4CA5-8A94-5693BC124EB1}" dt="2021-03-12T14:17:43.466" v="4455" actId="20577"/>
        <pc:sldMkLst>
          <pc:docMk/>
          <pc:sldMk cId="1554402514" sldId="833"/>
        </pc:sldMkLst>
        <pc:spChg chg="mod">
          <ac:chgData name="Roberto Bustos" userId="1ce6e0f5-aba6-4455-8cf8-c614fc98f430" providerId="ADAL" clId="{CC5F2BB4-ED16-4CA5-8A94-5693BC124EB1}" dt="2021-03-12T14:17:43.466" v="4455" actId="20577"/>
          <ac:spMkLst>
            <pc:docMk/>
            <pc:sldMk cId="1554402514" sldId="833"/>
            <ac:spMk id="2" creationId="{259B1870-9E4E-4618-9D6A-6BE7561EB6F3}"/>
          </ac:spMkLst>
        </pc:spChg>
        <pc:spChg chg="add del mod">
          <ac:chgData name="Roberto Bustos" userId="1ce6e0f5-aba6-4455-8cf8-c614fc98f430" providerId="ADAL" clId="{CC5F2BB4-ED16-4CA5-8A94-5693BC124EB1}" dt="2021-03-12T14:16:46.297" v="4439" actId="478"/>
          <ac:spMkLst>
            <pc:docMk/>
            <pc:sldMk cId="1554402514" sldId="833"/>
            <ac:spMk id="4" creationId="{F8C2E325-36AF-4986-BEFD-D35CB8BD50DD}"/>
          </ac:spMkLst>
        </pc:spChg>
        <pc:picChg chg="add mod">
          <ac:chgData name="Roberto Bustos" userId="1ce6e0f5-aba6-4455-8cf8-c614fc98f430" providerId="ADAL" clId="{CC5F2BB4-ED16-4CA5-8A94-5693BC124EB1}" dt="2021-03-12T14:16:47.630" v="4440" actId="1076"/>
          <ac:picMkLst>
            <pc:docMk/>
            <pc:sldMk cId="1554402514" sldId="833"/>
            <ac:picMk id="7" creationId="{918153C9-8A7E-4C23-BE6A-076BBEDE31B7}"/>
          </ac:picMkLst>
        </pc:picChg>
        <pc:picChg chg="del">
          <ac:chgData name="Roberto Bustos" userId="1ce6e0f5-aba6-4455-8cf8-c614fc98f430" providerId="ADAL" clId="{CC5F2BB4-ED16-4CA5-8A94-5693BC124EB1}" dt="2021-03-12T14:16:30.907" v="4434" actId="478"/>
          <ac:picMkLst>
            <pc:docMk/>
            <pc:sldMk cId="1554402514" sldId="833"/>
            <ac:picMk id="8" creationId="{B7D0C422-090E-42AA-A3B7-BD884B37210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0D5088-96FE-460F-B5F9-216B915159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66D33A-78C4-4651-8E2A-EC2C584FA2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Planned failover</a:t>
          </a:r>
        </a:p>
      </dgm:t>
    </dgm:pt>
    <dgm:pt modelId="{8743664D-2AD0-4B14-A2F6-98488D84187E}" type="parTrans" cxnId="{27FA139A-0F6C-437E-9CE4-0C9BDBDAA3F5}">
      <dgm:prSet/>
      <dgm:spPr/>
      <dgm:t>
        <a:bodyPr/>
        <a:lstStyle/>
        <a:p>
          <a:endParaRPr lang="en-US"/>
        </a:p>
      </dgm:t>
    </dgm:pt>
    <dgm:pt modelId="{A6AF748E-D099-49F3-9AC6-0144EBA270B6}" type="sibTrans" cxnId="{27FA139A-0F6C-437E-9CE4-0C9BDBDAA3F5}">
      <dgm:prSet/>
      <dgm:spPr/>
      <dgm:t>
        <a:bodyPr/>
        <a:lstStyle/>
        <a:p>
          <a:endParaRPr lang="en-US"/>
        </a:p>
      </dgm:t>
    </dgm:pt>
    <dgm:pt modelId="{D0F152FF-3F68-4A25-A651-730C1E540D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Unplanned failover</a:t>
          </a:r>
        </a:p>
      </dgm:t>
    </dgm:pt>
    <dgm:pt modelId="{43DC6300-3828-4106-AAEF-25CA8EFFCC5E}" type="parTrans" cxnId="{8C786203-8255-4648-98CD-AFA5AABB8235}">
      <dgm:prSet/>
      <dgm:spPr/>
      <dgm:t>
        <a:bodyPr/>
        <a:lstStyle/>
        <a:p>
          <a:endParaRPr lang="en-US"/>
        </a:p>
      </dgm:t>
    </dgm:pt>
    <dgm:pt modelId="{EDF56310-5F1E-454D-A2C5-0088D42444D8}" type="sibTrans" cxnId="{8C786203-8255-4648-98CD-AFA5AABB8235}">
      <dgm:prSet/>
      <dgm:spPr/>
      <dgm:t>
        <a:bodyPr/>
        <a:lstStyle/>
        <a:p>
          <a:endParaRPr lang="en-US"/>
        </a:p>
      </dgm:t>
    </dgm:pt>
    <dgm:pt modelId="{F190115A-DCD0-4956-B38A-A41DBE2F98EC}" type="pres">
      <dgm:prSet presAssocID="{B10D5088-96FE-460F-B5F9-216B91515958}" presName="root" presStyleCnt="0">
        <dgm:presLayoutVars>
          <dgm:dir/>
          <dgm:resizeHandles val="exact"/>
        </dgm:presLayoutVars>
      </dgm:prSet>
      <dgm:spPr/>
    </dgm:pt>
    <dgm:pt modelId="{09125E08-AE3E-473B-9BE4-1313CB356015}" type="pres">
      <dgm:prSet presAssocID="{3666D33A-78C4-4651-8E2A-EC2C584FA2C6}" presName="compNode" presStyleCnt="0"/>
      <dgm:spPr/>
    </dgm:pt>
    <dgm:pt modelId="{3DE2D422-7A11-44C0-B685-7673E74B9816}" type="pres">
      <dgm:prSet presAssocID="{3666D33A-78C4-4651-8E2A-EC2C584FA2C6}" presName="bgRect" presStyleLbl="bgShp" presStyleIdx="0" presStyleCnt="2"/>
      <dgm:spPr/>
    </dgm:pt>
    <dgm:pt modelId="{2E9CA132-DE8B-414E-9FA0-82CD20911971}" type="pres">
      <dgm:prSet presAssocID="{3666D33A-78C4-4651-8E2A-EC2C584FA2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628AC1C-D0FA-4B19-A2D9-F5B6ECF681DF}" type="pres">
      <dgm:prSet presAssocID="{3666D33A-78C4-4651-8E2A-EC2C584FA2C6}" presName="spaceRect" presStyleCnt="0"/>
      <dgm:spPr/>
    </dgm:pt>
    <dgm:pt modelId="{F000B615-5BF9-4FAA-8706-5272A3EF350D}" type="pres">
      <dgm:prSet presAssocID="{3666D33A-78C4-4651-8E2A-EC2C584FA2C6}" presName="parTx" presStyleLbl="revTx" presStyleIdx="0" presStyleCnt="2">
        <dgm:presLayoutVars>
          <dgm:chMax val="0"/>
          <dgm:chPref val="0"/>
        </dgm:presLayoutVars>
      </dgm:prSet>
      <dgm:spPr/>
    </dgm:pt>
    <dgm:pt modelId="{680BB1B3-85D4-4BE8-B43C-A09E0F29BA5E}" type="pres">
      <dgm:prSet presAssocID="{A6AF748E-D099-49F3-9AC6-0144EBA270B6}" presName="sibTrans" presStyleCnt="0"/>
      <dgm:spPr/>
    </dgm:pt>
    <dgm:pt modelId="{5DF106C3-9986-46E0-A1E8-97880181C242}" type="pres">
      <dgm:prSet presAssocID="{D0F152FF-3F68-4A25-A651-730C1E540D5D}" presName="compNode" presStyleCnt="0"/>
      <dgm:spPr/>
    </dgm:pt>
    <dgm:pt modelId="{4806AED8-BD12-43BD-AEBA-67A6672A62A1}" type="pres">
      <dgm:prSet presAssocID="{D0F152FF-3F68-4A25-A651-730C1E540D5D}" presName="bgRect" presStyleLbl="bgShp" presStyleIdx="1" presStyleCnt="2"/>
      <dgm:spPr/>
    </dgm:pt>
    <dgm:pt modelId="{2ABEB996-85A4-47C8-9BF5-91693E4AC1E3}" type="pres">
      <dgm:prSet presAssocID="{D0F152FF-3F68-4A25-A651-730C1E540D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C1A60E1-42C7-4389-AC6D-89A45ECF2356}" type="pres">
      <dgm:prSet presAssocID="{D0F152FF-3F68-4A25-A651-730C1E540D5D}" presName="spaceRect" presStyleCnt="0"/>
      <dgm:spPr/>
    </dgm:pt>
    <dgm:pt modelId="{D69FD03C-2C41-4544-A320-9FADB8CECD5E}" type="pres">
      <dgm:prSet presAssocID="{D0F152FF-3F68-4A25-A651-730C1E540D5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C786203-8255-4648-98CD-AFA5AABB8235}" srcId="{B10D5088-96FE-460F-B5F9-216B91515958}" destId="{D0F152FF-3F68-4A25-A651-730C1E540D5D}" srcOrd="1" destOrd="0" parTransId="{43DC6300-3828-4106-AAEF-25CA8EFFCC5E}" sibTransId="{EDF56310-5F1E-454D-A2C5-0088D42444D8}"/>
    <dgm:cxn modelId="{ED5BFF5C-CAA7-4586-8FA6-DDC8B1325017}" type="presOf" srcId="{D0F152FF-3F68-4A25-A651-730C1E540D5D}" destId="{D69FD03C-2C41-4544-A320-9FADB8CECD5E}" srcOrd="0" destOrd="0" presId="urn:microsoft.com/office/officeart/2018/2/layout/IconVerticalSolidList"/>
    <dgm:cxn modelId="{2AA8D086-D80E-42EA-8061-7CA75F04B31B}" type="presOf" srcId="{B10D5088-96FE-460F-B5F9-216B91515958}" destId="{F190115A-DCD0-4956-B38A-A41DBE2F98EC}" srcOrd="0" destOrd="0" presId="urn:microsoft.com/office/officeart/2018/2/layout/IconVerticalSolidList"/>
    <dgm:cxn modelId="{27FA139A-0F6C-437E-9CE4-0C9BDBDAA3F5}" srcId="{B10D5088-96FE-460F-B5F9-216B91515958}" destId="{3666D33A-78C4-4651-8E2A-EC2C584FA2C6}" srcOrd="0" destOrd="0" parTransId="{8743664D-2AD0-4B14-A2F6-98488D84187E}" sibTransId="{A6AF748E-D099-49F3-9AC6-0144EBA270B6}"/>
    <dgm:cxn modelId="{72A13BEF-62F1-40CB-A698-916416AC61C6}" type="presOf" srcId="{3666D33A-78C4-4651-8E2A-EC2C584FA2C6}" destId="{F000B615-5BF9-4FAA-8706-5272A3EF350D}" srcOrd="0" destOrd="0" presId="urn:microsoft.com/office/officeart/2018/2/layout/IconVerticalSolidList"/>
    <dgm:cxn modelId="{738430C6-C946-49A0-A4B3-99A4B61ED838}" type="presParOf" srcId="{F190115A-DCD0-4956-B38A-A41DBE2F98EC}" destId="{09125E08-AE3E-473B-9BE4-1313CB356015}" srcOrd="0" destOrd="0" presId="urn:microsoft.com/office/officeart/2018/2/layout/IconVerticalSolidList"/>
    <dgm:cxn modelId="{7886FBEB-74C2-4423-8763-48BF9199756E}" type="presParOf" srcId="{09125E08-AE3E-473B-9BE4-1313CB356015}" destId="{3DE2D422-7A11-44C0-B685-7673E74B9816}" srcOrd="0" destOrd="0" presId="urn:microsoft.com/office/officeart/2018/2/layout/IconVerticalSolidList"/>
    <dgm:cxn modelId="{7537E24B-DFE1-4750-AC93-F374483FA4F6}" type="presParOf" srcId="{09125E08-AE3E-473B-9BE4-1313CB356015}" destId="{2E9CA132-DE8B-414E-9FA0-82CD20911971}" srcOrd="1" destOrd="0" presId="urn:microsoft.com/office/officeart/2018/2/layout/IconVerticalSolidList"/>
    <dgm:cxn modelId="{76051024-9087-48A3-A119-7E48F720798E}" type="presParOf" srcId="{09125E08-AE3E-473B-9BE4-1313CB356015}" destId="{0628AC1C-D0FA-4B19-A2D9-F5B6ECF681DF}" srcOrd="2" destOrd="0" presId="urn:microsoft.com/office/officeart/2018/2/layout/IconVerticalSolidList"/>
    <dgm:cxn modelId="{24BE5C65-463A-477B-B371-63DBEE1E466A}" type="presParOf" srcId="{09125E08-AE3E-473B-9BE4-1313CB356015}" destId="{F000B615-5BF9-4FAA-8706-5272A3EF350D}" srcOrd="3" destOrd="0" presId="urn:microsoft.com/office/officeart/2018/2/layout/IconVerticalSolidList"/>
    <dgm:cxn modelId="{5F852C69-F34E-49D0-92FC-3322E15D309D}" type="presParOf" srcId="{F190115A-DCD0-4956-B38A-A41DBE2F98EC}" destId="{680BB1B3-85D4-4BE8-B43C-A09E0F29BA5E}" srcOrd="1" destOrd="0" presId="urn:microsoft.com/office/officeart/2018/2/layout/IconVerticalSolidList"/>
    <dgm:cxn modelId="{91BE834C-BCE8-4C2B-9A8B-980E728A084C}" type="presParOf" srcId="{F190115A-DCD0-4956-B38A-A41DBE2F98EC}" destId="{5DF106C3-9986-46E0-A1E8-97880181C242}" srcOrd="2" destOrd="0" presId="urn:microsoft.com/office/officeart/2018/2/layout/IconVerticalSolidList"/>
    <dgm:cxn modelId="{05300320-2628-4C65-B0D5-8D193EFCF890}" type="presParOf" srcId="{5DF106C3-9986-46E0-A1E8-97880181C242}" destId="{4806AED8-BD12-43BD-AEBA-67A6672A62A1}" srcOrd="0" destOrd="0" presId="urn:microsoft.com/office/officeart/2018/2/layout/IconVerticalSolidList"/>
    <dgm:cxn modelId="{95DFC4A5-CCDF-48BD-811C-A6158EDA531B}" type="presParOf" srcId="{5DF106C3-9986-46E0-A1E8-97880181C242}" destId="{2ABEB996-85A4-47C8-9BF5-91693E4AC1E3}" srcOrd="1" destOrd="0" presId="urn:microsoft.com/office/officeart/2018/2/layout/IconVerticalSolidList"/>
    <dgm:cxn modelId="{F8D90907-7993-4055-B63D-6E073F4F734D}" type="presParOf" srcId="{5DF106C3-9986-46E0-A1E8-97880181C242}" destId="{7C1A60E1-42C7-4389-AC6D-89A45ECF2356}" srcOrd="2" destOrd="0" presId="urn:microsoft.com/office/officeart/2018/2/layout/IconVerticalSolidList"/>
    <dgm:cxn modelId="{0B0D04EB-8293-49B0-B0FF-D69CD838F400}" type="presParOf" srcId="{5DF106C3-9986-46E0-A1E8-97880181C242}" destId="{D69FD03C-2C41-4544-A320-9FADB8CECD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2D422-7A11-44C0-B685-7673E74B9816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CA132-DE8B-414E-9FA0-82CD20911971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0B615-5BF9-4FAA-8706-5272A3EF350D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Planned failover</a:t>
          </a:r>
        </a:p>
      </dsp:txBody>
      <dsp:txXfrm>
        <a:off x="1959895" y="919142"/>
        <a:ext cx="4288504" cy="1696878"/>
      </dsp:txXfrm>
    </dsp:sp>
    <dsp:sp modelId="{4806AED8-BD12-43BD-AEBA-67A6672A62A1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EB996-85A4-47C8-9BF5-91693E4AC1E3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FD03C-2C41-4544-A320-9FADB8CECD5E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Unplanned failover</a:t>
          </a:r>
        </a:p>
      </dsp:txBody>
      <dsp:txXfrm>
        <a:off x="1959895" y="3040241"/>
        <a:ext cx="4288504" cy="1696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7A6AC-16C7-4EE1-8C62-FB9C0C68496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901F2-1E55-4ED7-ADB4-73BD69469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9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Turn your idea into a new app, reimagine an existing system, or create a hybrid cloud application with confidence, no matter the platform or where you are on the journey to the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D3B629-ABE3-4545-9E80-4ED2B88B106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24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A68-18DA-4D23-9273-EBE233783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70C2F-F2EC-4C9C-8E5B-DA0D9F08E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87BD-F3B9-4E36-88D2-E4646348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9B8-FBF6-42FD-814D-D3E56F290C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A8061-CFFF-42E5-9630-3D4D3B90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CA151-5076-48D7-B2EA-26CAD752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6C6-664C-4A1D-A9A4-76D32988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C97D-033B-469F-A9CC-A6B790BE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5F7C5-A8AC-4D6B-B40B-FEF6AC0F7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0034A-FEF6-4164-8EF3-DFE8994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9B8-FBF6-42FD-814D-D3E56F290C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B60A-6A9E-4279-895D-78F9C461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86107-B0A4-4358-BCDC-94A08A7F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6C6-664C-4A1D-A9A4-76D32988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94CCA-69A3-4FE3-89BF-D769EDBE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2F7B5-4F42-4A91-BB8A-F7C5103C2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B0A5-D04F-41C4-AF98-2459A385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9B8-FBF6-42FD-814D-D3E56F290C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8FE57-81DF-48E1-BB5D-02760500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71AC-2617-4165-A7E3-68E62B80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6C6-664C-4A1D-A9A4-76D32988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B4E2-612F-4543-A418-3F0B3E97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B1B7-9D1E-4C33-9176-0D177C1E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F99D-533A-496B-88A6-026B78A4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9B8-FBF6-42FD-814D-D3E56F290C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D469D-6AEE-451E-BDD7-CAEAF143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A195-D6D6-4C67-AC2E-1E59FA6C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6C6-664C-4A1D-A9A4-76D32988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6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2465-3CE1-4158-B79C-B888926A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63313-E3C0-4E68-82D7-0763664FC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A8EA-CE22-42F7-875D-8107FF3F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9B8-FBF6-42FD-814D-D3E56F290C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5BAC-8BA2-4A22-8435-3DDA8D12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3B87B-FAC1-4091-BACE-AF1DAEF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6C6-664C-4A1D-A9A4-76D32988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2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4EF8-F154-4E99-ACD2-1EC3AF19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3C79-C3F5-4216-B14F-3041927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480D4-7563-4A57-868F-3581F5178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2F801-EEC0-461D-9016-0DA9E187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9B8-FBF6-42FD-814D-D3E56F290C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4E6D4-FC96-4762-A8A4-23B14EFA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35B98-6989-411D-BE83-14D87717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6C6-664C-4A1D-A9A4-76D32988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9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CEA0-3733-4DA6-A340-290BF735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BD55-B1F3-4744-8588-A30257ABD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55125-AC0A-4A59-A3E7-458067BC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D3417-CBAF-4769-AC7C-309783D90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683BD-B3AF-48BC-AD35-2275C3873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F4B96-55DD-4537-866D-607154C6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9B8-FBF6-42FD-814D-D3E56F290C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329AC-915B-4170-B22B-E14E28C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1D8CF-28F4-4ED2-9CF8-96AC0800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6C6-664C-4A1D-A9A4-76D32988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7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916B-0580-4C3B-85D5-D71C6C0B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8C018-7A25-4F4F-BF8E-9BCF4FA0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9B8-FBF6-42FD-814D-D3E56F290C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D9A52-7BFB-438D-9C48-A6E91D1A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9704F-44E6-46BF-9544-34BA921C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6C6-664C-4A1D-A9A4-76D32988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CD4BA-62EA-40B0-8E17-1C5CCA59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9B8-FBF6-42FD-814D-D3E56F290C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376DA-500B-402D-AA71-7C64BDE3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4E230-4D2D-41B7-9CF6-40B37683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6C6-664C-4A1D-A9A4-76D32988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DB73-CDE5-406D-972C-5818EED8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C6CF-5D06-45C0-AB32-F8970BED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26AC2-ECCA-430A-A420-020DD72BF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13D-9B9C-43CC-817D-EE63E844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9B8-FBF6-42FD-814D-D3E56F290C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6540-1BE2-482A-B2EE-C785EE2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60502-86F0-4F11-AE16-9617D1B0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6C6-664C-4A1D-A9A4-76D32988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E788-3CDB-4DB8-B5BF-57E94778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DF148-2292-4BE1-ABD2-DDDC1F7CA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59C40-6277-41F8-ADE9-9F78CEDCD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D44FF-BD3C-41B7-BA2C-AEB9518E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9B8-FBF6-42FD-814D-D3E56F290C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0D3C9-4988-4FCF-B7FB-BCF3327E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9421A-F70E-463A-BDF7-D89312CA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6C6-664C-4A1D-A9A4-76D32988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C40D3-CB8C-40FB-8374-6F72A511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04B93-9A0C-47C5-8B7C-CEA7D3C8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8709-81C3-48A3-B674-C534541A1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19B8-FBF6-42FD-814D-D3E56F290C9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2610-E473-4BCA-8AED-D74B0666C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C713-3EA5-4740-B3DC-2EF35E5B5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06C6-664C-4A1D-A9A4-76D32988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RDS/latest/UserGuide/SQLServer.ReadReplica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databases/introducing-cross-region-replica-for-cloud-sql" TargetMode="External"/><Relationship Id="rId2" Type="http://schemas.openxmlformats.org/officeDocument/2006/relationships/hyperlink" Target="https://cloud.google.com/sql/docs/sqlserver/high-availabil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A990-0DAC-4AC3-A77B-820E874C4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C036C-80C7-47DB-9236-0AD025BAE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85CC8-D2AC-434A-B92D-352E73B00B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A75A17B-676D-43E2-BAF9-9D874B274FD8}"/>
              </a:ext>
            </a:extLst>
          </p:cNvPr>
          <p:cNvSpPr txBox="1">
            <a:spLocks/>
          </p:cNvSpPr>
          <p:nvPr/>
        </p:nvSpPr>
        <p:spPr bwMode="ltGray">
          <a:xfrm>
            <a:off x="5008789" y="2894066"/>
            <a:ext cx="7465880" cy="1298212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>
                <a:ln w="3175"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ts val="84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>
                <a:solidFill>
                  <a:srgbClr val="FFFFFF"/>
                </a:solidFill>
                <a:latin typeface="Segoe UI"/>
              </a:rPr>
              <a:t>Active Geo-Replication in Azure SQL</a:t>
            </a:r>
            <a:endParaRPr kumimoji="0" lang="en-US" sz="3400" b="1" i="0" u="none" strike="noStrike" kern="1200" cap="none" spc="-10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E9C3B2-7B71-4E86-A7B6-BBA3855B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090" y="6013341"/>
            <a:ext cx="1328146" cy="4885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63A437-7459-4DFA-BAB0-FA738B4562EE}"/>
              </a:ext>
            </a:extLst>
          </p:cNvPr>
          <p:cNvSpPr/>
          <p:nvPr/>
        </p:nvSpPr>
        <p:spPr>
          <a:xfrm>
            <a:off x="225015" y="588805"/>
            <a:ext cx="36245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192">
              <a:spcBef>
                <a:spcPct val="0"/>
              </a:spcBef>
              <a:defRPr/>
            </a:pPr>
            <a:r>
              <a:rPr lang="en-US" sz="4000" b="1" spc="20">
                <a:ln w="3175"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Azure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8145D49-364A-41F3-B3EA-8084C74C1678}"/>
              </a:ext>
            </a:extLst>
          </p:cNvPr>
          <p:cNvSpPr txBox="1">
            <a:spLocks/>
          </p:cNvSpPr>
          <p:nvPr/>
        </p:nvSpPr>
        <p:spPr>
          <a:xfrm>
            <a:off x="-121011" y="5965772"/>
            <a:ext cx="6140812" cy="83819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400">
              <a:buClr>
                <a:schemeClr val="bg2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defTabSz="91440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Roberto Bustos, Program Manager Azure SQL</a:t>
            </a:r>
          </a:p>
          <a:p>
            <a:pPr defTabSz="914400">
              <a:buClr>
                <a:schemeClr val="bg2"/>
              </a:buClr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7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1E982A-0823-422B-8ADD-B987EBCF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Geo-replication vs Auto-Failover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C01481-B0ED-4678-BFB5-F4FA1D39B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378184"/>
              </p:ext>
            </p:extLst>
          </p:nvPr>
        </p:nvGraphicFramePr>
        <p:xfrm>
          <a:off x="702630" y="2978923"/>
          <a:ext cx="7834880" cy="3800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7021">
                  <a:extLst>
                    <a:ext uri="{9D8B030D-6E8A-4147-A177-3AD203B41FA5}">
                      <a16:colId xmlns:a16="http://schemas.microsoft.com/office/drawing/2014/main" val="21710871"/>
                    </a:ext>
                  </a:extLst>
                </a:gridCol>
                <a:gridCol w="1406934">
                  <a:extLst>
                    <a:ext uri="{9D8B030D-6E8A-4147-A177-3AD203B41FA5}">
                      <a16:colId xmlns:a16="http://schemas.microsoft.com/office/drawing/2014/main" val="3540441504"/>
                    </a:ext>
                  </a:extLst>
                </a:gridCol>
                <a:gridCol w="1620925">
                  <a:extLst>
                    <a:ext uri="{9D8B030D-6E8A-4147-A177-3AD203B41FA5}">
                      <a16:colId xmlns:a16="http://schemas.microsoft.com/office/drawing/2014/main" val="3081623778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Azure SQL Managed Instance support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77492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Automatic failover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8034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Multiple databases simultaneously failover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0827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After failover update connection string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076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Can be in the same region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646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Multiple replicas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9017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Read-scale 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467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30C9A73-C0E7-416F-B7EB-902376A7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101" y="6291086"/>
            <a:ext cx="1284343" cy="518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FBEFA-B0DE-446F-AD43-9852EF385496}"/>
              </a:ext>
            </a:extLst>
          </p:cNvPr>
          <p:cNvSpPr txBox="1"/>
          <p:nvPr/>
        </p:nvSpPr>
        <p:spPr>
          <a:xfrm>
            <a:off x="5766319" y="260959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Geo-DR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81AA2-E50B-49D7-AFC8-AC74F02F5A13}"/>
              </a:ext>
            </a:extLst>
          </p:cNvPr>
          <p:cNvSpPr txBox="1"/>
          <p:nvPr/>
        </p:nvSpPr>
        <p:spPr>
          <a:xfrm>
            <a:off x="7027937" y="2599565"/>
            <a:ext cx="134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Auto-FOG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75225619-060B-40E3-8D42-9A4A9C14E9DC}"/>
              </a:ext>
            </a:extLst>
          </p:cNvPr>
          <p:cNvSpPr/>
          <p:nvPr/>
        </p:nvSpPr>
        <p:spPr>
          <a:xfrm>
            <a:off x="5999584" y="3125754"/>
            <a:ext cx="382555" cy="2731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5FC9E12B-1F90-4B73-9D10-E5849445B323}"/>
              </a:ext>
            </a:extLst>
          </p:cNvPr>
          <p:cNvSpPr/>
          <p:nvPr/>
        </p:nvSpPr>
        <p:spPr>
          <a:xfrm>
            <a:off x="6012019" y="3632720"/>
            <a:ext cx="382555" cy="2731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46339322-B1FC-43E7-A15A-7A702A4A57E5}"/>
              </a:ext>
            </a:extLst>
          </p:cNvPr>
          <p:cNvSpPr/>
          <p:nvPr/>
        </p:nvSpPr>
        <p:spPr>
          <a:xfrm>
            <a:off x="6030686" y="4201880"/>
            <a:ext cx="382555" cy="2731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83EECCD-3E18-4B69-9751-80637FEFBEFF}"/>
              </a:ext>
            </a:extLst>
          </p:cNvPr>
          <p:cNvSpPr/>
          <p:nvPr/>
        </p:nvSpPr>
        <p:spPr>
          <a:xfrm>
            <a:off x="7452051" y="4746168"/>
            <a:ext cx="382555" cy="2731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E0AEA36C-18D9-40DD-AE8C-F9101390AD03}"/>
              </a:ext>
            </a:extLst>
          </p:cNvPr>
          <p:cNvSpPr/>
          <p:nvPr/>
        </p:nvSpPr>
        <p:spPr>
          <a:xfrm>
            <a:off x="7452051" y="5361986"/>
            <a:ext cx="382555" cy="2731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94F53BDE-CD69-43FD-BEDF-4EB0EC10B5DA}"/>
              </a:ext>
            </a:extLst>
          </p:cNvPr>
          <p:cNvSpPr/>
          <p:nvPr/>
        </p:nvSpPr>
        <p:spPr>
          <a:xfrm>
            <a:off x="7452050" y="5894723"/>
            <a:ext cx="382555" cy="2731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938322-593F-4182-B0BC-402A30FB1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088" y="3110238"/>
            <a:ext cx="301969" cy="2958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ADB42-5E75-4EFE-9D8E-6214E1F3B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857" y="3626534"/>
            <a:ext cx="301969" cy="2958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BEDA9D-603D-44F0-BEDB-D8A868388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187" y="4205024"/>
            <a:ext cx="301969" cy="2958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E6682CB-C9F6-4366-86F6-E528B8BFE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281" y="4755532"/>
            <a:ext cx="301969" cy="2958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26CC434-5C47-44BC-B2DE-EDC93579C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274" y="5306039"/>
            <a:ext cx="301969" cy="2958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9507CD-2B33-4F82-867C-7BD20BD15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930" y="5819229"/>
            <a:ext cx="301969" cy="2958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2C800E-1824-43AF-A89E-2F1BEB5CF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27" y="6360403"/>
            <a:ext cx="301969" cy="2958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3EE311B-74EE-4F89-9157-3186C522F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267" y="6369740"/>
            <a:ext cx="301969" cy="2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6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982A-0823-422B-8ADD-B987EBCF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Other Cloud Platforms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E9662-AD22-4BF2-87D6-B5090621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RDS SQL Server DB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 to five replicas can be created and should have same amount of compute and storage resources.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replicas only available for SQL Server Enterprise Edition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replicas are only available for DB instances running on classes with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 or more vCPUs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supported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read replica in a different AWS Region 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cross-Region read replica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RDS for SQL Server does not intervene to mitigate high replica lag between a source DB instance and its read replicas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rgbClr val="0070C0"/>
                </a:solidFill>
              </a:rPr>
              <a:t>Reference</a:t>
            </a:r>
          </a:p>
          <a:p>
            <a:pPr marL="0" indent="0">
              <a:buNone/>
            </a:pPr>
            <a:r>
              <a:rPr lang="en-US" sz="1300" dirty="0">
                <a:hlinkClick r:id="rId2"/>
              </a:rPr>
              <a:t>https://docs.aws.amazon.com/AmazonRDS/latest/UserGuide/SQLServer.ReadReplicas.html</a:t>
            </a: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3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982A-0823-422B-8ADD-B987EBCF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Other Cloud Platforms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E9662-AD22-4BF2-87D6-B5090621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Cloud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SQL for SQL Server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 Cloud SQL instance configured for HA is also called a regional instance and is located in a primary and    secondary zone </a:t>
            </a:r>
            <a:r>
              <a:rPr lang="en-US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within the configured region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Through synchronous replication to each zone’s persistent disk,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all writes made to the primary instance are replicated to disk in both zones before transaction is reported as committed.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supported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Cross-Region Replica for SQL Server engine.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    Cloud SQL cross-region replication, available for MySQL and PostgreSQL database engines.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Reference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hlinkClick r:id="rId2"/>
              </a:rPr>
              <a:t>https://cloud.google.com/sql/docs/sqlserver/high-availability</a:t>
            </a: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hlinkClick r:id="rId3"/>
              </a:rPr>
              <a:t>https://cloud.google.com/blog/products/databases/introducing-cross-region-replica-for-cloud-sql</a:t>
            </a:r>
            <a:endParaRPr lang="en-US" sz="1400" dirty="0">
              <a:solidFill>
                <a:srgbClr val="0070C0"/>
              </a:solidFill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1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B0227-2481-4DAB-9A3A-5CE616A9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39" y="1594413"/>
            <a:ext cx="3520191" cy="2723358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SQL </a:t>
            </a:r>
            <a:br>
              <a:rPr lang="en-US" sz="4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 replication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2E69-D3F4-4550-8522-97576097E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 Repl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ication/Failover groups is 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clear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Azure SQL, as we provide the ability to deploy multiple replicas in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regions.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Replicas can be used as read-only to offload the workloads of the primaries.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Also, with availability groups we can failover multiple databases simultaneously, and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failover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 the need to change the endpoint.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we use the native Azure SQL technology for Geo Replication, it is greatly integrated in the solution.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52C7A-C075-416F-9315-F3F0AE98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980" y="6085499"/>
            <a:ext cx="1284343" cy="5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0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6B911-E277-46C2-99CD-84894015E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4" r="4338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3" name="Rectangle 4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982A-0823-422B-8ADD-B987EBCF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Demo</a:t>
            </a:r>
            <a:br>
              <a:rPr lang="en-US" sz="4800"/>
            </a:br>
            <a:endParaRPr lang="en-US" sz="4800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0C9A73-C0E7-416F-B7EB-902376A7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62" y="493772"/>
            <a:ext cx="1284343" cy="5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22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52C7A-C075-416F-9315-F3F0AE98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628" y="6245217"/>
            <a:ext cx="1284343" cy="51838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DAF61C-02C0-4754-8996-9CAD9C20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139" y="462822"/>
            <a:ext cx="7184240" cy="3623172"/>
          </a:xfrm>
        </p:spPr>
        <p:txBody>
          <a:bodyPr/>
          <a:lstStyle/>
          <a:p>
            <a:r>
              <a:rPr lang="en-US" dirty="0"/>
              <a:t>Create an account </a:t>
            </a:r>
            <a:r>
              <a:rPr lang="en-US" sz="1800" dirty="0"/>
              <a:t>(free)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Deploy Azure SQL Database </a:t>
            </a:r>
            <a:r>
              <a:rPr lang="en-US" sz="1800" dirty="0"/>
              <a:t>(12 months free)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Create a Geo replica </a:t>
            </a:r>
            <a:r>
              <a:rPr lang="en-US" sz="1800" dirty="0"/>
              <a:t>($200 credit)  </a:t>
            </a:r>
          </a:p>
          <a:p>
            <a:pPr marL="0" indent="0">
              <a:buNone/>
            </a:pPr>
            <a:r>
              <a:rPr lang="en-US" sz="1800" dirty="0"/>
              <a:t>      100 DTU database with 500 GB in storage for a month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018D4-6A5A-4D4F-AF5C-3DB5EA0E4E03}"/>
              </a:ext>
            </a:extLst>
          </p:cNvPr>
          <p:cNvSpPr txBox="1"/>
          <p:nvPr/>
        </p:nvSpPr>
        <p:spPr>
          <a:xfrm>
            <a:off x="147968" y="1556540"/>
            <a:ext cx="3673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Test Geo-Replication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70686A-A6B0-4F6D-B729-F729DEE8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330" y="1696394"/>
            <a:ext cx="1713702" cy="7611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41DABE1-301D-4ED2-9EEA-23CA27B42EBE}"/>
              </a:ext>
            </a:extLst>
          </p:cNvPr>
          <p:cNvSpPr txBox="1"/>
          <p:nvPr/>
        </p:nvSpPr>
        <p:spPr>
          <a:xfrm>
            <a:off x="4272792" y="5521414"/>
            <a:ext cx="7407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Active GEO-Replication</a:t>
            </a: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https://docs.microsoft.com/en-us/azure/azure-sql/database/active-geo-replication-overview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47AD51-1D07-4648-9885-902D485EA2C2}"/>
              </a:ext>
            </a:extLst>
          </p:cNvPr>
          <p:cNvSpPr txBox="1"/>
          <p:nvPr/>
        </p:nvSpPr>
        <p:spPr>
          <a:xfrm>
            <a:off x="4622334" y="570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19E2DA-35DF-40EC-82A0-07847398DE16}"/>
              </a:ext>
            </a:extLst>
          </p:cNvPr>
          <p:cNvSpPr txBox="1"/>
          <p:nvPr/>
        </p:nvSpPr>
        <p:spPr>
          <a:xfrm>
            <a:off x="4272792" y="4868446"/>
            <a:ext cx="58695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Get Started</a:t>
            </a:r>
          </a:p>
          <a:p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https://azure.microsoft.com/en-us/free/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C01E0D0-F7D9-4719-BCE7-F909BD33D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87" y="2917923"/>
            <a:ext cx="3819842" cy="220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2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18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 flipH="1">
            <a:off x="-89996" y="-123738"/>
            <a:ext cx="12213772" cy="6981737"/>
          </a:xfrm>
          <a:prstGeom prst="rect">
            <a:avLst/>
          </a:prstGeom>
          <a:gradFill flip="none" rotWithShape="1">
            <a:gsLst>
              <a:gs pos="0">
                <a:srgbClr val="271D1F">
                  <a:alpha val="0"/>
                </a:srgbClr>
              </a:gs>
              <a:gs pos="99000">
                <a:srgbClr val="271D1F"/>
              </a:gs>
            </a:gsLst>
            <a:lin ang="60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chemeClr val="bg1"/>
              </a:solidFill>
            </a:endParaRPr>
          </a:p>
          <a:p>
            <a:pPr marL="0" marR="0" lvl="0" indent="0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bg1"/>
                </a:solidFill>
              </a:rPr>
              <a:t>With Active Geo-Replication, </a:t>
            </a:r>
          </a:p>
          <a:p>
            <a:pPr marL="0" marR="0" lvl="0" indent="0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bg1"/>
                </a:solidFill>
              </a:rPr>
              <a:t>you can have Azure SQL replicas </a:t>
            </a:r>
          </a:p>
          <a:p>
            <a:pPr marL="0" marR="0" lvl="0" indent="0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bg1"/>
                </a:solidFill>
              </a:rPr>
              <a:t>in multiple regions of the world!</a:t>
            </a:r>
            <a:endParaRPr kumimoji="0" lang="en-US" sz="24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ltGray">
          <a:xfrm>
            <a:off x="6995257" y="1917684"/>
            <a:ext cx="4264758" cy="1094075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>
                <a:ln w="3175"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ts val="84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-100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Roberto C. Bustos</a:t>
            </a:r>
          </a:p>
          <a:p>
            <a:pPr marL="0" marR="0" lvl="0" indent="0" algn="l" defTabSz="914367" rtl="0" eaLnBrk="1" fontAlgn="auto" latinLnBrk="0" hangingPunct="1">
              <a:lnSpc>
                <a:spcPts val="84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-100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A795D3-2BC5-4531-BF6F-26CCCE9C2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7" y="5341972"/>
            <a:ext cx="2623877" cy="955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C2E7C8-9FF5-4FF8-A89D-68D8EF5F0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435" y="3817462"/>
            <a:ext cx="2664842" cy="9802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A86F8F-EBD3-42FE-860B-BE2D6CF68ECF}"/>
              </a:ext>
            </a:extLst>
          </p:cNvPr>
          <p:cNvSpPr/>
          <p:nvPr/>
        </p:nvSpPr>
        <p:spPr>
          <a:xfrm>
            <a:off x="-10886" y="6372815"/>
            <a:ext cx="429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192">
              <a:spcBef>
                <a:spcPct val="0"/>
              </a:spcBef>
              <a:defRPr/>
            </a:pPr>
            <a:r>
              <a:rPr lang="en-US" b="1" spc="20" dirty="0">
                <a:ln w="3175"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The cloud platform for advanced analytics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3019D-88EF-4388-AE2D-F001EBEC7D75}"/>
              </a:ext>
            </a:extLst>
          </p:cNvPr>
          <p:cNvSpPr/>
          <p:nvPr/>
        </p:nvSpPr>
        <p:spPr>
          <a:xfrm>
            <a:off x="1276165" y="4918378"/>
            <a:ext cx="22761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192">
              <a:spcBef>
                <a:spcPct val="0"/>
              </a:spcBef>
              <a:defRPr/>
            </a:pPr>
            <a:r>
              <a:rPr lang="en-US" sz="4000" spc="20" dirty="0">
                <a:ln w="3175"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9847EF1-9F20-4EDC-9B54-01BF1AD27947}"/>
              </a:ext>
            </a:extLst>
          </p:cNvPr>
          <p:cNvSpPr txBox="1">
            <a:spLocks/>
          </p:cNvSpPr>
          <p:nvPr/>
        </p:nvSpPr>
        <p:spPr>
          <a:xfrm>
            <a:off x="264160" y="5617030"/>
            <a:ext cx="7874000" cy="1240970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400">
              <a:buClr>
                <a:schemeClr val="bg2"/>
              </a:buClr>
            </a:pPr>
            <a:endParaRPr lang="en-US" sz="2800">
              <a:solidFill>
                <a:schemeClr val="bg1"/>
              </a:solidFill>
            </a:endParaRPr>
          </a:p>
          <a:p>
            <a:pPr defTabSz="914400">
              <a:buClr>
                <a:schemeClr val="bg2"/>
              </a:buClr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EEF83-8630-4310-BA56-D5EBB9B8D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435" y="2464722"/>
            <a:ext cx="962842" cy="980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F91FF-101F-47FE-9846-FBEDE28BF944}"/>
              </a:ext>
            </a:extLst>
          </p:cNvPr>
          <p:cNvSpPr txBox="1"/>
          <p:nvPr/>
        </p:nvSpPr>
        <p:spPr>
          <a:xfrm>
            <a:off x="6322624" y="2928900"/>
            <a:ext cx="5963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-apple-system"/>
              </a:rPr>
              <a:t>www.linkedin.com/in/robertobustos1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E04BC-A45E-4617-8564-B502509C35C6}"/>
              </a:ext>
            </a:extLst>
          </p:cNvPr>
          <p:cNvSpPr txBox="1"/>
          <p:nvPr/>
        </p:nvSpPr>
        <p:spPr>
          <a:xfrm>
            <a:off x="7151165" y="4045974"/>
            <a:ext cx="395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robustos@microsoft.com</a:t>
            </a:r>
          </a:p>
        </p:txBody>
      </p:sp>
    </p:spTree>
    <p:extLst>
      <p:ext uri="{BB962C8B-B14F-4D97-AF65-F5344CB8AC3E}">
        <p14:creationId xmlns:p14="http://schemas.microsoft.com/office/powerpoint/2010/main" val="309330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5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21B25B-D8A7-42AE-892C-18C96DFB2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14" r="13818" b="577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5" name="Rectangle 5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B1870-9E4E-4618-9D6A-6BE7561E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Business Continuity </a:t>
            </a:r>
          </a:p>
        </p:txBody>
      </p:sp>
      <p:sp>
        <p:nvSpPr>
          <p:cNvPr id="76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55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179CD376-107A-468C-A128-AE4DE9C21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1" y="947334"/>
            <a:ext cx="2548804" cy="264368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474BC7-B636-4996-968D-01DE8ADA7579}"/>
              </a:ext>
            </a:extLst>
          </p:cNvPr>
          <p:cNvSpPr txBox="1"/>
          <p:nvPr/>
        </p:nvSpPr>
        <p:spPr>
          <a:xfrm>
            <a:off x="881716" y="4094371"/>
            <a:ext cx="18709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Roberto Bustos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AA1876-BD70-49D0-ACB8-BE9831EED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361" y="593387"/>
            <a:ext cx="1286054" cy="533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8E3322-3E7A-4DA2-A99D-87A19ED2D1FE}"/>
              </a:ext>
            </a:extLst>
          </p:cNvPr>
          <p:cNvSpPr txBox="1"/>
          <p:nvPr/>
        </p:nvSpPr>
        <p:spPr>
          <a:xfrm>
            <a:off x="5204022" y="678768"/>
            <a:ext cx="68624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Azure SQL Program Manager</a:t>
            </a:r>
            <a:br>
              <a:rPr lang="en-US" sz="1800" b="1" dirty="0"/>
            </a:br>
            <a:r>
              <a:rPr lang="en-US" sz="1800" b="1" dirty="0"/>
              <a:t>  </a:t>
            </a:r>
            <a:r>
              <a:rPr lang="en-US" sz="1800" dirty="0"/>
              <a:t>Active Geo-Replication</a:t>
            </a:r>
            <a:br>
              <a:rPr lang="en-US" sz="1800" dirty="0"/>
            </a:br>
            <a:r>
              <a:rPr lang="en-US" sz="1800" dirty="0"/>
              <a:t>  Maintenance Window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Data &amp; AI Cloud Architect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D41EA9-659B-4455-9F38-9846A31D915C}"/>
              </a:ext>
            </a:extLst>
          </p:cNvPr>
          <p:cNvSpPr txBox="1"/>
          <p:nvPr/>
        </p:nvSpPr>
        <p:spPr>
          <a:xfrm>
            <a:off x="5204022" y="3095563"/>
            <a:ext cx="6987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Senior Cloud Solutions Engineer  - Enterprise Specialist Group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368532-6F32-46A1-B3AB-BD663D90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806" y="3007331"/>
            <a:ext cx="987165" cy="576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14C7D3-4D64-47F9-AF48-56B701B4F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361" y="4445997"/>
            <a:ext cx="1286055" cy="2765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F5F0D5-5FA5-4D87-99E4-399444234A10}"/>
              </a:ext>
            </a:extLst>
          </p:cNvPr>
          <p:cNvSpPr txBox="1"/>
          <p:nvPr/>
        </p:nvSpPr>
        <p:spPr>
          <a:xfrm>
            <a:off x="5204022" y="4384210"/>
            <a:ext cx="4481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-apple-system"/>
              </a:rPr>
              <a:t>Senior Analytics Cloud Engineer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B16B51-3909-4E6E-982F-35407395E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906" y="5464376"/>
            <a:ext cx="1062964" cy="4555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E31230-1E19-4930-AD3E-F99ABFC3BBA8}"/>
              </a:ext>
            </a:extLst>
          </p:cNvPr>
          <p:cNvSpPr txBox="1"/>
          <p:nvPr/>
        </p:nvSpPr>
        <p:spPr>
          <a:xfrm>
            <a:off x="5204022" y="5492099"/>
            <a:ext cx="523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-apple-system"/>
              </a:rPr>
              <a:t>Data Analyst - Healthcare Financial Services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18D2456-FEC0-40E5-9931-F9BD3B77DE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9" y="4942789"/>
            <a:ext cx="1740673" cy="10200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5EA3E9D-CA1D-4570-B0B3-BC316DB32E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052" y="4942789"/>
            <a:ext cx="1580689" cy="10431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1FEF1B-1C3D-45CD-9843-A24048DEDFD1}"/>
              </a:ext>
            </a:extLst>
          </p:cNvPr>
          <p:cNvCxnSpPr>
            <a:cxnSpLocks/>
          </p:cNvCxnSpPr>
          <p:nvPr/>
        </p:nvCxnSpPr>
        <p:spPr>
          <a:xfrm>
            <a:off x="3639844" y="790113"/>
            <a:ext cx="0" cy="51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3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1870-9E4E-4618-9D6A-6BE7561E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Azure SQL Active geo-replication </a:t>
            </a:r>
            <a:br>
              <a:rPr lang="en-US"/>
            </a:b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D0C422-090E-42AA-A3B7-BD884B372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179" y="1184988"/>
            <a:ext cx="7081642" cy="494532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775E5-83BB-4EF8-AA81-2DE6D605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101" y="6291086"/>
            <a:ext cx="1284343" cy="5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7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1870-9E4E-4618-9D6A-6BE7561E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Premium/Business Critical High availability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775E5-83BB-4EF8-AA81-2DE6D6053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01" y="6291086"/>
            <a:ext cx="1284343" cy="518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8153C9-8A7E-4C23-BE6A-076BBEDE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256" y="1059633"/>
            <a:ext cx="5827414" cy="55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0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B1870-9E4E-4618-9D6A-6BE7561E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11" y="1967265"/>
            <a:ext cx="3499103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Primary</a:t>
            </a: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300" kern="120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East US</a:t>
            </a: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Secondary</a:t>
            </a: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 </a:t>
            </a: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300" kern="120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South Central US</a:t>
            </a: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D6C1C-06B3-4E82-B5CD-C0423042B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1" b="25093"/>
          <a:stretch/>
        </p:blipFill>
        <p:spPr>
          <a:xfrm>
            <a:off x="5159022" y="643466"/>
            <a:ext cx="5733431" cy="5568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775E5-83BB-4EF8-AA81-2DE6D605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101" y="6291086"/>
            <a:ext cx="1284343" cy="5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9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982A-0823-422B-8ADD-B987EBCF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Failover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30C9A73-C0E7-416F-B7EB-902376A7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01" y="6291086"/>
            <a:ext cx="1284343" cy="518380"/>
          </a:xfrm>
          <a:prstGeom prst="rect">
            <a:avLst/>
          </a:prstGeom>
        </p:spPr>
      </p:pic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577FBB06-9788-40D0-A6C4-403E26B2B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79484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757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982A-0823-422B-8ADD-B987EBCF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2280354"/>
            <a:ext cx="3434251" cy="1027952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Geo-replication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3DA4FC42-0915-4D32-8414-D4634BDA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Replicates using transaction logs </a:t>
            </a:r>
          </a:p>
          <a:p>
            <a:r>
              <a:rPr lang="en-US" sz="2000"/>
              <a:t>Asynchronous replication</a:t>
            </a:r>
          </a:p>
          <a:p>
            <a:r>
              <a:rPr lang="en-US" sz="2000"/>
              <a:t>Azure Portal, Power Shell, TransactionSQL, REST API</a:t>
            </a:r>
          </a:p>
          <a:p>
            <a:r>
              <a:rPr lang="en-US" sz="2000"/>
              <a:t>Up to </a:t>
            </a:r>
            <a:r>
              <a:rPr lang="en-US" sz="2000" b="1"/>
              <a:t>four</a:t>
            </a:r>
            <a:r>
              <a:rPr lang="en-US" sz="2000"/>
              <a:t> secondaries are supported in the same or different regions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0C9A73-C0E7-416F-B7EB-902376A7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01" y="6291086"/>
            <a:ext cx="1284343" cy="5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4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982A-0823-422B-8ADD-B987EBCF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463" y="683676"/>
            <a:ext cx="4608006" cy="727177"/>
          </a:xfrm>
        </p:spPr>
        <p:txBody>
          <a:bodyPr/>
          <a:lstStyle/>
          <a:p>
            <a:pPr algn="ctr"/>
            <a:r>
              <a:rPr lang="en-US" b="1" dirty="0"/>
              <a:t>Chaining </a:t>
            </a:r>
          </a:p>
        </p:txBody>
      </p:sp>
      <p:pic>
        <p:nvPicPr>
          <p:cNvPr id="4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4FC3F98D-66D5-43DC-9D6B-5481D6B0F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3" y="3174837"/>
            <a:ext cx="1121631" cy="13255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0C9A73-C0E7-416F-B7EB-902376A7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101" y="6291086"/>
            <a:ext cx="1284343" cy="518380"/>
          </a:xfrm>
          <a:prstGeom prst="rect">
            <a:avLst/>
          </a:prstGeom>
        </p:spPr>
      </p:pic>
      <p:pic>
        <p:nvPicPr>
          <p:cNvPr id="8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3EC4FD2F-944A-4326-9FFF-BB869C2CC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17" y="1562334"/>
            <a:ext cx="858656" cy="1014775"/>
          </a:xfrm>
          <a:prstGeom prst="rect">
            <a:avLst/>
          </a:prstGeom>
        </p:spPr>
      </p:pic>
      <p:pic>
        <p:nvPicPr>
          <p:cNvPr id="10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552751CF-0137-4150-87EC-0A70B3C18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15" y="2812801"/>
            <a:ext cx="803841" cy="949994"/>
          </a:xfrm>
          <a:prstGeom prst="rect">
            <a:avLst/>
          </a:prstGeom>
        </p:spPr>
      </p:pic>
      <p:pic>
        <p:nvPicPr>
          <p:cNvPr id="11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C80D465B-B1ED-47DB-924D-B33F9569D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17" y="5088740"/>
            <a:ext cx="803840" cy="949992"/>
          </a:xfrm>
          <a:prstGeom prst="rect">
            <a:avLst/>
          </a:prstGeom>
        </p:spPr>
      </p:pic>
      <p:pic>
        <p:nvPicPr>
          <p:cNvPr id="15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3C70A8C8-0545-44D8-B287-E0BB1E18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32" y="3045221"/>
            <a:ext cx="1121631" cy="1325563"/>
          </a:xfrm>
          <a:prstGeom prst="rect">
            <a:avLst/>
          </a:prstGeom>
        </p:spPr>
      </p:pic>
      <p:pic>
        <p:nvPicPr>
          <p:cNvPr id="16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F4E7E2EB-CD25-4022-9FEE-CF652DA8F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652" y="3006394"/>
            <a:ext cx="1121631" cy="1325563"/>
          </a:xfrm>
          <a:prstGeom prst="rect">
            <a:avLst/>
          </a:prstGeom>
        </p:spPr>
      </p:pic>
      <p:pic>
        <p:nvPicPr>
          <p:cNvPr id="17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2B1B2C68-A492-4A0E-B5EF-509C7C527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780" y="3017969"/>
            <a:ext cx="1121631" cy="1325563"/>
          </a:xfrm>
          <a:prstGeom prst="rect">
            <a:avLst/>
          </a:prstGeom>
        </p:spPr>
      </p:pic>
      <p:pic>
        <p:nvPicPr>
          <p:cNvPr id="18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3E465190-45F8-4C38-B49D-ADA9CB01D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908" y="3006394"/>
            <a:ext cx="1121631" cy="132556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C04AE2-EA2E-4DBC-A68A-B6CE54F6E281}"/>
              </a:ext>
            </a:extLst>
          </p:cNvPr>
          <p:cNvCxnSpPr/>
          <p:nvPr/>
        </p:nvCxnSpPr>
        <p:spPr>
          <a:xfrm>
            <a:off x="5197642" y="2220205"/>
            <a:ext cx="0" cy="407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E3BF02F-B070-4353-A086-41D13D840695}"/>
              </a:ext>
            </a:extLst>
          </p:cNvPr>
          <p:cNvSpPr/>
          <p:nvPr/>
        </p:nvSpPr>
        <p:spPr>
          <a:xfrm rot="19781900">
            <a:off x="2230992" y="2556352"/>
            <a:ext cx="298580" cy="242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31BC0A6-797E-4ADB-9AB9-8F47D1B07911}"/>
              </a:ext>
            </a:extLst>
          </p:cNvPr>
          <p:cNvSpPr/>
          <p:nvPr/>
        </p:nvSpPr>
        <p:spPr>
          <a:xfrm rot="20764924">
            <a:off x="2288444" y="3326540"/>
            <a:ext cx="254475" cy="242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0B3F441-3E43-4210-B1EE-CB08CCF1476A}"/>
              </a:ext>
            </a:extLst>
          </p:cNvPr>
          <p:cNvSpPr/>
          <p:nvPr/>
        </p:nvSpPr>
        <p:spPr>
          <a:xfrm rot="1990580">
            <a:off x="2089839" y="4900838"/>
            <a:ext cx="298580" cy="242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C355296-6551-411C-99E9-042B266E7420}"/>
              </a:ext>
            </a:extLst>
          </p:cNvPr>
          <p:cNvSpPr/>
          <p:nvPr/>
        </p:nvSpPr>
        <p:spPr>
          <a:xfrm>
            <a:off x="7070978" y="3535483"/>
            <a:ext cx="298580" cy="242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E3551C1-D210-446F-8B8F-B1E9ED9F840D}"/>
              </a:ext>
            </a:extLst>
          </p:cNvPr>
          <p:cNvSpPr/>
          <p:nvPr/>
        </p:nvSpPr>
        <p:spPr>
          <a:xfrm>
            <a:off x="8727377" y="3528562"/>
            <a:ext cx="298580" cy="242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AC39494-C9B0-49A3-A073-22AB8F60CC2D}"/>
              </a:ext>
            </a:extLst>
          </p:cNvPr>
          <p:cNvSpPr/>
          <p:nvPr/>
        </p:nvSpPr>
        <p:spPr>
          <a:xfrm>
            <a:off x="10257369" y="3547963"/>
            <a:ext cx="298580" cy="242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8541BC-8620-41A3-8403-1BC9BEE2C571}"/>
              </a:ext>
            </a:extLst>
          </p:cNvPr>
          <p:cNvSpPr txBox="1"/>
          <p:nvPr/>
        </p:nvSpPr>
        <p:spPr>
          <a:xfrm>
            <a:off x="810816" y="446957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Primary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8E535E-9E29-40A5-9436-8C989CC0699D}"/>
              </a:ext>
            </a:extLst>
          </p:cNvPr>
          <p:cNvSpPr txBox="1"/>
          <p:nvPr/>
        </p:nvSpPr>
        <p:spPr>
          <a:xfrm>
            <a:off x="5906968" y="435038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Primary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EB2A13-8888-421E-808E-B037504D04DD}"/>
              </a:ext>
            </a:extLst>
          </p:cNvPr>
          <p:cNvSpPr txBox="1"/>
          <p:nvPr/>
        </p:nvSpPr>
        <p:spPr>
          <a:xfrm>
            <a:off x="2840364" y="1080907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Secondaries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9E3F64-26B0-4B25-9C8C-BA0FB5032394}"/>
              </a:ext>
            </a:extLst>
          </p:cNvPr>
          <p:cNvSpPr txBox="1"/>
          <p:nvPr/>
        </p:nvSpPr>
        <p:spPr>
          <a:xfrm>
            <a:off x="7725753" y="2392443"/>
            <a:ext cx="333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Secondaries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3299A9-43A7-454B-88B8-DA16F8418239}"/>
              </a:ext>
            </a:extLst>
          </p:cNvPr>
          <p:cNvSpPr/>
          <p:nvPr/>
        </p:nvSpPr>
        <p:spPr>
          <a:xfrm>
            <a:off x="7921690" y="2392443"/>
            <a:ext cx="299512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06EB4084-BE31-4F85-BE7D-19432F34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01" y="3938125"/>
            <a:ext cx="834431" cy="98614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4AFFD9C-DC3A-4C3A-9E07-5A1FFC0BE119}"/>
              </a:ext>
            </a:extLst>
          </p:cNvPr>
          <p:cNvSpPr/>
          <p:nvPr/>
        </p:nvSpPr>
        <p:spPr>
          <a:xfrm rot="1251602">
            <a:off x="2191007" y="4182494"/>
            <a:ext cx="298580" cy="242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EFC25F28-8562-48C0-9E27-93FE7E109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652" y="4835040"/>
            <a:ext cx="1121631" cy="1325563"/>
          </a:xfrm>
          <a:prstGeom prst="rect">
            <a:avLst/>
          </a:prstGeom>
        </p:spPr>
      </p:pic>
      <p:pic>
        <p:nvPicPr>
          <p:cNvPr id="7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3C4E8F92-EDB4-44FB-B253-834C29BB6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716" y="4830500"/>
            <a:ext cx="1121631" cy="132556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402D2A7-14A7-4CD6-A127-E7A2CA9E9D8E}"/>
              </a:ext>
            </a:extLst>
          </p:cNvPr>
          <p:cNvSpPr/>
          <p:nvPr/>
        </p:nvSpPr>
        <p:spPr>
          <a:xfrm rot="5400000">
            <a:off x="7899177" y="4449213"/>
            <a:ext cx="298580" cy="242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CAF0CDB-15AD-49B6-8D10-5CEEBFFD1F37}"/>
              </a:ext>
            </a:extLst>
          </p:cNvPr>
          <p:cNvSpPr/>
          <p:nvPr/>
        </p:nvSpPr>
        <p:spPr>
          <a:xfrm rot="5400000">
            <a:off x="9406756" y="4459275"/>
            <a:ext cx="298580" cy="242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D8616-B1D6-453E-AAAD-949EBFA6BDDF}"/>
              </a:ext>
            </a:extLst>
          </p:cNvPr>
          <p:cNvSpPr txBox="1"/>
          <p:nvPr/>
        </p:nvSpPr>
        <p:spPr>
          <a:xfrm>
            <a:off x="7867802" y="4029500"/>
            <a:ext cx="37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BDB8E-4272-4435-B692-D4677CC2E4CF}"/>
              </a:ext>
            </a:extLst>
          </p:cNvPr>
          <p:cNvSpPr txBox="1"/>
          <p:nvPr/>
        </p:nvSpPr>
        <p:spPr>
          <a:xfrm>
            <a:off x="9428209" y="4029500"/>
            <a:ext cx="4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BB5753-1386-4415-A5C5-8EA160D642E9}"/>
              </a:ext>
            </a:extLst>
          </p:cNvPr>
          <p:cNvSpPr txBox="1"/>
          <p:nvPr/>
        </p:nvSpPr>
        <p:spPr>
          <a:xfrm>
            <a:off x="7897624" y="5854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4513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647</Words>
  <Application>Microsoft Office PowerPoint</Application>
  <PresentationFormat>Widescreen</PresentationFormat>
  <Paragraphs>120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Roboto</vt:lpstr>
      <vt:lpstr>Segoe UI</vt:lpstr>
      <vt:lpstr>Wingdings</vt:lpstr>
      <vt:lpstr>Office Theme</vt:lpstr>
      <vt:lpstr>PowerPoint Presentation</vt:lpstr>
      <vt:lpstr>Business Continuity </vt:lpstr>
      <vt:lpstr>PowerPoint Presentation</vt:lpstr>
      <vt:lpstr>            Azure SQL Active geo-replication  </vt:lpstr>
      <vt:lpstr>     Premium/Business Critical High availability </vt:lpstr>
      <vt:lpstr>Primary  (East US)        Secondary   (South Central US)</vt:lpstr>
      <vt:lpstr>Failover</vt:lpstr>
      <vt:lpstr>Geo-replication</vt:lpstr>
      <vt:lpstr>Chaining </vt:lpstr>
      <vt:lpstr>Geo-replication vs Auto-Failover Groups</vt:lpstr>
      <vt:lpstr>Other Cloud Platforms </vt:lpstr>
      <vt:lpstr>Other Cloud Platforms </vt:lpstr>
      <vt:lpstr>Azure SQL  Geo replication </vt:lpstr>
      <vt:lpstr>Demo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Bustos</dc:creator>
  <cp:lastModifiedBy>Roberto Bustos</cp:lastModifiedBy>
  <cp:revision>1</cp:revision>
  <dcterms:created xsi:type="dcterms:W3CDTF">2021-02-03T19:30:34Z</dcterms:created>
  <dcterms:modified xsi:type="dcterms:W3CDTF">2021-03-12T14:21:01Z</dcterms:modified>
</cp:coreProperties>
</file>