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0" r:id="rId2"/>
  </p:sldMasterIdLst>
  <p:notesMasterIdLst>
    <p:notesMasterId r:id="rId11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53C4F-9305-41F9-8390-A3B1CDA75F0F}" v="1" dt="2021-09-24T19:27:18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ing Huang" userId="103e600c-85a5-47d3-82b3-00116a9eb8e7" providerId="ADAL" clId="{C2653C4F-9305-41F9-8390-A3B1CDA75F0F}"/>
    <pc:docChg chg="undo redo custSel addSld delSld modSld">
      <pc:chgData name="Liping Huang" userId="103e600c-85a5-47d3-82b3-00116a9eb8e7" providerId="ADAL" clId="{C2653C4F-9305-41F9-8390-A3B1CDA75F0F}" dt="2021-09-24T19:30:32.280" v="109" actId="17032"/>
      <pc:docMkLst>
        <pc:docMk/>
      </pc:docMkLst>
      <pc:sldChg chg="addSp modSp mod setBg">
        <pc:chgData name="Liping Huang" userId="103e600c-85a5-47d3-82b3-00116a9eb8e7" providerId="ADAL" clId="{C2653C4F-9305-41F9-8390-A3B1CDA75F0F}" dt="2021-09-24T10:31:11.457" v="57" actId="1076"/>
        <pc:sldMkLst>
          <pc:docMk/>
          <pc:sldMk cId="500499121" sldId="256"/>
        </pc:sldMkLst>
        <pc:spChg chg="mod">
          <ac:chgData name="Liping Huang" userId="103e600c-85a5-47d3-82b3-00116a9eb8e7" providerId="ADAL" clId="{C2653C4F-9305-41F9-8390-A3B1CDA75F0F}" dt="2021-09-24T10:30:18.543" v="0" actId="26606"/>
          <ac:spMkLst>
            <pc:docMk/>
            <pc:sldMk cId="500499121" sldId="256"/>
            <ac:spMk id="2" creationId="{82DE9911-2CD6-450B-956E-2DD30498D978}"/>
          </ac:spMkLst>
        </pc:spChg>
        <pc:spChg chg="mod">
          <ac:chgData name="Liping Huang" userId="103e600c-85a5-47d3-82b3-00116a9eb8e7" providerId="ADAL" clId="{C2653C4F-9305-41F9-8390-A3B1CDA75F0F}" dt="2021-09-24T10:31:11.457" v="57" actId="1076"/>
          <ac:spMkLst>
            <pc:docMk/>
            <pc:sldMk cId="500499121" sldId="256"/>
            <ac:spMk id="3" creationId="{5AB1912C-AAB4-4411-A175-CCF6A936E416}"/>
          </ac:spMkLst>
        </pc:spChg>
        <pc:spChg chg="add">
          <ac:chgData name="Liping Huang" userId="103e600c-85a5-47d3-82b3-00116a9eb8e7" providerId="ADAL" clId="{C2653C4F-9305-41F9-8390-A3B1CDA75F0F}" dt="2021-09-24T10:30:18.543" v="0" actId="26606"/>
          <ac:spMkLst>
            <pc:docMk/>
            <pc:sldMk cId="500499121" sldId="256"/>
            <ac:spMk id="8" creationId="{1A3C89F8-0D2F-47FF-B903-151248265F47}"/>
          </ac:spMkLst>
        </pc:spChg>
        <pc:spChg chg="add">
          <ac:chgData name="Liping Huang" userId="103e600c-85a5-47d3-82b3-00116a9eb8e7" providerId="ADAL" clId="{C2653C4F-9305-41F9-8390-A3B1CDA75F0F}" dt="2021-09-24T10:30:18.543" v="0" actId="26606"/>
          <ac:spMkLst>
            <pc:docMk/>
            <pc:sldMk cId="500499121" sldId="256"/>
            <ac:spMk id="10" creationId="{C5CB530E-515E-412C-9DF1-5F8FFBD6F383}"/>
          </ac:spMkLst>
        </pc:spChg>
        <pc:spChg chg="add">
          <ac:chgData name="Liping Huang" userId="103e600c-85a5-47d3-82b3-00116a9eb8e7" providerId="ADAL" clId="{C2653C4F-9305-41F9-8390-A3B1CDA75F0F}" dt="2021-09-24T10:30:18.543" v="0" actId="26606"/>
          <ac:spMkLst>
            <pc:docMk/>
            <pc:sldMk cId="500499121" sldId="256"/>
            <ac:spMk id="12" creationId="{712D4376-A578-4FF1-94FC-245E7A6A489F}"/>
          </ac:spMkLst>
        </pc:spChg>
        <pc:spChg chg="add">
          <ac:chgData name="Liping Huang" userId="103e600c-85a5-47d3-82b3-00116a9eb8e7" providerId="ADAL" clId="{C2653C4F-9305-41F9-8390-A3B1CDA75F0F}" dt="2021-09-24T10:30:18.543" v="0" actId="26606"/>
          <ac:spMkLst>
            <pc:docMk/>
            <pc:sldMk cId="500499121" sldId="256"/>
            <ac:spMk id="14" creationId="{AEA7509D-F04F-40CB-A0B3-EEF16499CC9F}"/>
          </ac:spMkLst>
        </pc:spChg>
        <pc:spChg chg="add">
          <ac:chgData name="Liping Huang" userId="103e600c-85a5-47d3-82b3-00116a9eb8e7" providerId="ADAL" clId="{C2653C4F-9305-41F9-8390-A3B1CDA75F0F}" dt="2021-09-24T10:30:18.543" v="0" actId="26606"/>
          <ac:spMkLst>
            <pc:docMk/>
            <pc:sldMk cId="500499121" sldId="256"/>
            <ac:spMk id="18" creationId="{508BEF50-7B1E-49A4-BC19-5F4F1D755E64}"/>
          </ac:spMkLst>
        </pc:spChg>
        <pc:spChg chg="add">
          <ac:chgData name="Liping Huang" userId="103e600c-85a5-47d3-82b3-00116a9eb8e7" providerId="ADAL" clId="{C2653C4F-9305-41F9-8390-A3B1CDA75F0F}" dt="2021-09-24T10:30:18.543" v="0" actId="26606"/>
          <ac:spMkLst>
            <pc:docMk/>
            <pc:sldMk cId="500499121" sldId="256"/>
            <ac:spMk id="20" creationId="{3FBAD350-5664-4811-A208-657FB882D350}"/>
          </ac:spMkLst>
        </pc:spChg>
        <pc:spChg chg="add">
          <ac:chgData name="Liping Huang" userId="103e600c-85a5-47d3-82b3-00116a9eb8e7" providerId="ADAL" clId="{C2653C4F-9305-41F9-8390-A3B1CDA75F0F}" dt="2021-09-24T10:30:18.543" v="0" actId="26606"/>
          <ac:spMkLst>
            <pc:docMk/>
            <pc:sldMk cId="500499121" sldId="256"/>
            <ac:spMk id="22" creationId="{C39ADB8F-D187-49D7-BDCF-C1B6DC727068}"/>
          </ac:spMkLst>
        </pc:spChg>
        <pc:cxnChg chg="add">
          <ac:chgData name="Liping Huang" userId="103e600c-85a5-47d3-82b3-00116a9eb8e7" providerId="ADAL" clId="{C2653C4F-9305-41F9-8390-A3B1CDA75F0F}" dt="2021-09-24T10:30:18.543" v="0" actId="26606"/>
          <ac:cxnSpMkLst>
            <pc:docMk/>
            <pc:sldMk cId="500499121" sldId="256"/>
            <ac:cxnSpMk id="16" creationId="{56020367-4FD5-4596-8E10-C5F095CD8DBF}"/>
          </ac:cxnSpMkLst>
        </pc:cxnChg>
      </pc:sldChg>
      <pc:sldChg chg="modSp mod">
        <pc:chgData name="Liping Huang" userId="103e600c-85a5-47d3-82b3-00116a9eb8e7" providerId="ADAL" clId="{C2653C4F-9305-41F9-8390-A3B1CDA75F0F}" dt="2021-09-24T19:27:28.217" v="95" actId="1076"/>
        <pc:sldMkLst>
          <pc:docMk/>
          <pc:sldMk cId="2757213224" sldId="259"/>
        </pc:sldMkLst>
        <pc:spChg chg="mod">
          <ac:chgData name="Liping Huang" userId="103e600c-85a5-47d3-82b3-00116a9eb8e7" providerId="ADAL" clId="{C2653C4F-9305-41F9-8390-A3B1CDA75F0F}" dt="2021-09-24T19:26:11.108" v="85" actId="1076"/>
          <ac:spMkLst>
            <pc:docMk/>
            <pc:sldMk cId="2757213224" sldId="259"/>
            <ac:spMk id="16" creationId="{73A5E67B-67F8-4ADC-8F3C-D921701B0E69}"/>
          </ac:spMkLst>
        </pc:spChg>
        <pc:spChg chg="mod">
          <ac:chgData name="Liping Huang" userId="103e600c-85a5-47d3-82b3-00116a9eb8e7" providerId="ADAL" clId="{C2653C4F-9305-41F9-8390-A3B1CDA75F0F}" dt="2021-09-24T19:26:10.671" v="84" actId="1076"/>
          <ac:spMkLst>
            <pc:docMk/>
            <pc:sldMk cId="2757213224" sldId="259"/>
            <ac:spMk id="18" creationId="{893E29EF-57BF-4283-A462-0D1DBB2E5233}"/>
          </ac:spMkLst>
        </pc:spChg>
        <pc:spChg chg="mod">
          <ac:chgData name="Liping Huang" userId="103e600c-85a5-47d3-82b3-00116a9eb8e7" providerId="ADAL" clId="{C2653C4F-9305-41F9-8390-A3B1CDA75F0F}" dt="2021-09-24T19:26:14.408" v="89" actId="1076"/>
          <ac:spMkLst>
            <pc:docMk/>
            <pc:sldMk cId="2757213224" sldId="259"/>
            <ac:spMk id="21" creationId="{071105B8-0B7B-41BA-81D0-A32F3A6EF5C8}"/>
          </ac:spMkLst>
        </pc:spChg>
        <pc:spChg chg="mod">
          <ac:chgData name="Liping Huang" userId="103e600c-85a5-47d3-82b3-00116a9eb8e7" providerId="ADAL" clId="{C2653C4F-9305-41F9-8390-A3B1CDA75F0F}" dt="2021-09-24T19:26:11.421" v="86" actId="1076"/>
          <ac:spMkLst>
            <pc:docMk/>
            <pc:sldMk cId="2757213224" sldId="259"/>
            <ac:spMk id="23" creationId="{F00C3631-CCB1-49BB-9829-8023F30AA4D5}"/>
          </ac:spMkLst>
        </pc:spChg>
        <pc:spChg chg="mod">
          <ac:chgData name="Liping Huang" userId="103e600c-85a5-47d3-82b3-00116a9eb8e7" providerId="ADAL" clId="{C2653C4F-9305-41F9-8390-A3B1CDA75F0F}" dt="2021-09-24T19:27:28.217" v="95" actId="1076"/>
          <ac:spMkLst>
            <pc:docMk/>
            <pc:sldMk cId="2757213224" sldId="259"/>
            <ac:spMk id="32" creationId="{E056FA82-0AB2-42BD-97F3-CA701EDA3E97}"/>
          </ac:spMkLst>
        </pc:spChg>
        <pc:spChg chg="mod">
          <ac:chgData name="Liping Huang" userId="103e600c-85a5-47d3-82b3-00116a9eb8e7" providerId="ADAL" clId="{C2653C4F-9305-41F9-8390-A3B1CDA75F0F}" dt="2021-09-24T19:27:18.915" v="94" actId="1076"/>
          <ac:spMkLst>
            <pc:docMk/>
            <pc:sldMk cId="2757213224" sldId="259"/>
            <ac:spMk id="35" creationId="{11BC0EE9-C006-41B7-A852-99F7367CFF16}"/>
          </ac:spMkLst>
        </pc:spChg>
        <pc:grpChg chg="mod">
          <ac:chgData name="Liping Huang" userId="103e600c-85a5-47d3-82b3-00116a9eb8e7" providerId="ADAL" clId="{C2653C4F-9305-41F9-8390-A3B1CDA75F0F}" dt="2021-09-24T19:27:02.079" v="92" actId="1076"/>
          <ac:grpSpMkLst>
            <pc:docMk/>
            <pc:sldMk cId="2757213224" sldId="259"/>
            <ac:grpSpMk id="15" creationId="{FBA2C809-6267-4047-B628-B69ECF039F96}"/>
          </ac:grpSpMkLst>
        </pc:grpChg>
        <pc:grpChg chg="mod">
          <ac:chgData name="Liping Huang" userId="103e600c-85a5-47d3-82b3-00116a9eb8e7" providerId="ADAL" clId="{C2653C4F-9305-41F9-8390-A3B1CDA75F0F}" dt="2021-09-24T19:26:52.119" v="91" actId="1076"/>
          <ac:grpSpMkLst>
            <pc:docMk/>
            <pc:sldMk cId="2757213224" sldId="259"/>
            <ac:grpSpMk id="20" creationId="{88933B59-A9E0-4E71-BA0F-E905F74E8707}"/>
          </ac:grpSpMkLst>
        </pc:grpChg>
        <pc:grpChg chg="mod">
          <ac:chgData name="Liping Huang" userId="103e600c-85a5-47d3-82b3-00116a9eb8e7" providerId="ADAL" clId="{C2653C4F-9305-41F9-8390-A3B1CDA75F0F}" dt="2021-09-24T19:27:18.915" v="94" actId="1076"/>
          <ac:grpSpMkLst>
            <pc:docMk/>
            <pc:sldMk cId="2757213224" sldId="259"/>
            <ac:grpSpMk id="33" creationId="{BBE67015-0302-4B0B-90EE-C0AEB47F61F9}"/>
          </ac:grpSpMkLst>
        </pc:grpChg>
        <pc:picChg chg="mod">
          <ac:chgData name="Liping Huang" userId="103e600c-85a5-47d3-82b3-00116a9eb8e7" providerId="ADAL" clId="{C2653C4F-9305-41F9-8390-A3B1CDA75F0F}" dt="2021-09-24T19:27:28.217" v="95" actId="1076"/>
          <ac:picMkLst>
            <pc:docMk/>
            <pc:sldMk cId="2757213224" sldId="259"/>
            <ac:picMk id="31" creationId="{D1C42959-55A1-49F4-8B29-CFA637F6880A}"/>
          </ac:picMkLst>
        </pc:picChg>
        <pc:picChg chg="mod">
          <ac:chgData name="Liping Huang" userId="103e600c-85a5-47d3-82b3-00116a9eb8e7" providerId="ADAL" clId="{C2653C4F-9305-41F9-8390-A3B1CDA75F0F}" dt="2021-09-24T19:27:18.915" v="94" actId="1076"/>
          <ac:picMkLst>
            <pc:docMk/>
            <pc:sldMk cId="2757213224" sldId="259"/>
            <ac:picMk id="34" creationId="{67A18E3E-540B-4401-8CD7-0FF15D1B85E9}"/>
          </ac:picMkLst>
        </pc:picChg>
      </pc:sldChg>
      <pc:sldChg chg="addSp delSp modSp add mod">
        <pc:chgData name="Liping Huang" userId="103e600c-85a5-47d3-82b3-00116a9eb8e7" providerId="ADAL" clId="{C2653C4F-9305-41F9-8390-A3B1CDA75F0F}" dt="2021-09-24T19:29:35.948" v="106" actId="17032"/>
        <pc:sldMkLst>
          <pc:docMk/>
          <pc:sldMk cId="1949809544" sldId="260"/>
        </pc:sldMkLst>
        <pc:spChg chg="mod">
          <ac:chgData name="Liping Huang" userId="103e600c-85a5-47d3-82b3-00116a9eb8e7" providerId="ADAL" clId="{C2653C4F-9305-41F9-8390-A3B1CDA75F0F}" dt="2021-09-24T19:29:35.948" v="106" actId="17032"/>
          <ac:spMkLst>
            <pc:docMk/>
            <pc:sldMk cId="1949809544" sldId="260"/>
            <ac:spMk id="6" creationId="{451FDB56-EF34-4F1B-BFE6-2CAA5398A1BD}"/>
          </ac:spMkLst>
        </pc:spChg>
        <pc:spChg chg="mod">
          <ac:chgData name="Liping Huang" userId="103e600c-85a5-47d3-82b3-00116a9eb8e7" providerId="ADAL" clId="{C2653C4F-9305-41F9-8390-A3B1CDA75F0F}" dt="2021-09-24T19:29:35.948" v="106" actId="17032"/>
          <ac:spMkLst>
            <pc:docMk/>
            <pc:sldMk cId="1949809544" sldId="260"/>
            <ac:spMk id="8" creationId="{67A76725-D513-40C7-9A9C-903B358F3F2D}"/>
          </ac:spMkLst>
        </pc:spChg>
        <pc:spChg chg="mod">
          <ac:chgData name="Liping Huang" userId="103e600c-85a5-47d3-82b3-00116a9eb8e7" providerId="ADAL" clId="{C2653C4F-9305-41F9-8390-A3B1CDA75F0F}" dt="2021-09-24T19:29:35.948" v="106" actId="17032"/>
          <ac:spMkLst>
            <pc:docMk/>
            <pc:sldMk cId="1949809544" sldId="260"/>
            <ac:spMk id="9" creationId="{06408F6B-BFA9-44F3-B8A9-C4ABDE839691}"/>
          </ac:spMkLst>
        </pc:spChg>
        <pc:spChg chg="mod">
          <ac:chgData name="Liping Huang" userId="103e600c-85a5-47d3-82b3-00116a9eb8e7" providerId="ADAL" clId="{C2653C4F-9305-41F9-8390-A3B1CDA75F0F}" dt="2021-09-24T19:29:35.948" v="106" actId="17032"/>
          <ac:spMkLst>
            <pc:docMk/>
            <pc:sldMk cId="1949809544" sldId="260"/>
            <ac:spMk id="16" creationId="{73A5E67B-67F8-4ADC-8F3C-D921701B0E69}"/>
          </ac:spMkLst>
        </pc:spChg>
        <pc:spChg chg="mod">
          <ac:chgData name="Liping Huang" userId="103e600c-85a5-47d3-82b3-00116a9eb8e7" providerId="ADAL" clId="{C2653C4F-9305-41F9-8390-A3B1CDA75F0F}" dt="2021-09-24T19:29:35.948" v="106" actId="17032"/>
          <ac:spMkLst>
            <pc:docMk/>
            <pc:sldMk cId="1949809544" sldId="260"/>
            <ac:spMk id="18" creationId="{893E29EF-57BF-4283-A462-0D1DBB2E5233}"/>
          </ac:spMkLst>
        </pc:spChg>
        <pc:spChg chg="mod">
          <ac:chgData name="Liping Huang" userId="103e600c-85a5-47d3-82b3-00116a9eb8e7" providerId="ADAL" clId="{C2653C4F-9305-41F9-8390-A3B1CDA75F0F}" dt="2021-09-24T19:29:35.948" v="106" actId="17032"/>
          <ac:spMkLst>
            <pc:docMk/>
            <pc:sldMk cId="1949809544" sldId="260"/>
            <ac:spMk id="19" creationId="{2D5DF1D8-9576-4FEC-9582-25E95E54BAF8}"/>
          </ac:spMkLst>
        </pc:spChg>
        <pc:spChg chg="mod">
          <ac:chgData name="Liping Huang" userId="103e600c-85a5-47d3-82b3-00116a9eb8e7" providerId="ADAL" clId="{C2653C4F-9305-41F9-8390-A3B1CDA75F0F}" dt="2021-09-24T19:29:35.948" v="106" actId="17032"/>
          <ac:spMkLst>
            <pc:docMk/>
            <pc:sldMk cId="1949809544" sldId="260"/>
            <ac:spMk id="21" creationId="{071105B8-0B7B-41BA-81D0-A32F3A6EF5C8}"/>
          </ac:spMkLst>
        </pc:spChg>
        <pc:spChg chg="mod">
          <ac:chgData name="Liping Huang" userId="103e600c-85a5-47d3-82b3-00116a9eb8e7" providerId="ADAL" clId="{C2653C4F-9305-41F9-8390-A3B1CDA75F0F}" dt="2021-09-24T19:29:35.948" v="106" actId="17032"/>
          <ac:spMkLst>
            <pc:docMk/>
            <pc:sldMk cId="1949809544" sldId="260"/>
            <ac:spMk id="23" creationId="{F00C3631-CCB1-49BB-9829-8023F30AA4D5}"/>
          </ac:spMkLst>
        </pc:spChg>
        <pc:spChg chg="mod">
          <ac:chgData name="Liping Huang" userId="103e600c-85a5-47d3-82b3-00116a9eb8e7" providerId="ADAL" clId="{C2653C4F-9305-41F9-8390-A3B1CDA75F0F}" dt="2021-09-24T19:29:35.948" v="106" actId="17032"/>
          <ac:spMkLst>
            <pc:docMk/>
            <pc:sldMk cId="1949809544" sldId="260"/>
            <ac:spMk id="24" creationId="{2513C1D3-EAAC-463E-BD36-EEEC7AA89D36}"/>
          </ac:spMkLst>
        </pc:spChg>
        <pc:grpChg chg="add del">
          <ac:chgData name="Liping Huang" userId="103e600c-85a5-47d3-82b3-00116a9eb8e7" providerId="ADAL" clId="{C2653C4F-9305-41F9-8390-A3B1CDA75F0F}" dt="2021-09-24T19:28:07.459" v="102" actId="478"/>
          <ac:grpSpMkLst>
            <pc:docMk/>
            <pc:sldMk cId="1949809544" sldId="260"/>
            <ac:grpSpMk id="5" creationId="{A31B6050-A606-4E70-98AB-B1DC58CBD451}"/>
          </ac:grpSpMkLst>
        </pc:grpChg>
        <pc:grpChg chg="add del">
          <ac:chgData name="Liping Huang" userId="103e600c-85a5-47d3-82b3-00116a9eb8e7" providerId="ADAL" clId="{C2653C4F-9305-41F9-8390-A3B1CDA75F0F}" dt="2021-09-24T19:28:07.459" v="102" actId="478"/>
          <ac:grpSpMkLst>
            <pc:docMk/>
            <pc:sldMk cId="1949809544" sldId="260"/>
            <ac:grpSpMk id="15" creationId="{FBA2C809-6267-4047-B628-B69ECF039F96}"/>
          </ac:grpSpMkLst>
        </pc:grpChg>
        <pc:grpChg chg="add del">
          <ac:chgData name="Liping Huang" userId="103e600c-85a5-47d3-82b3-00116a9eb8e7" providerId="ADAL" clId="{C2653C4F-9305-41F9-8390-A3B1CDA75F0F}" dt="2021-09-24T19:28:07.459" v="102" actId="478"/>
          <ac:grpSpMkLst>
            <pc:docMk/>
            <pc:sldMk cId="1949809544" sldId="260"/>
            <ac:grpSpMk id="20" creationId="{88933B59-A9E0-4E71-BA0F-E905F74E8707}"/>
          </ac:grpSpMkLst>
        </pc:grpChg>
      </pc:sldChg>
      <pc:sldChg chg="delSp add del mod">
        <pc:chgData name="Liping Huang" userId="103e600c-85a5-47d3-82b3-00116a9eb8e7" providerId="ADAL" clId="{C2653C4F-9305-41F9-8390-A3B1CDA75F0F}" dt="2021-09-24T19:25:25.683" v="77" actId="47"/>
        <pc:sldMkLst>
          <pc:docMk/>
          <pc:sldMk cId="2596701898" sldId="260"/>
        </pc:sldMkLst>
        <pc:grpChg chg="del">
          <ac:chgData name="Liping Huang" userId="103e600c-85a5-47d3-82b3-00116a9eb8e7" providerId="ADAL" clId="{C2653C4F-9305-41F9-8390-A3B1CDA75F0F}" dt="2021-09-24T19:23:33.882" v="73" actId="478"/>
          <ac:grpSpMkLst>
            <pc:docMk/>
            <pc:sldMk cId="2596701898" sldId="260"/>
            <ac:grpSpMk id="5" creationId="{A31B6050-A606-4E70-98AB-B1DC58CBD451}"/>
          </ac:grpSpMkLst>
        </pc:grpChg>
        <pc:grpChg chg="del">
          <ac:chgData name="Liping Huang" userId="103e600c-85a5-47d3-82b3-00116a9eb8e7" providerId="ADAL" clId="{C2653C4F-9305-41F9-8390-A3B1CDA75F0F}" dt="2021-09-24T19:23:33.882" v="73" actId="478"/>
          <ac:grpSpMkLst>
            <pc:docMk/>
            <pc:sldMk cId="2596701898" sldId="260"/>
            <ac:grpSpMk id="15" creationId="{FBA2C809-6267-4047-B628-B69ECF039F96}"/>
          </ac:grpSpMkLst>
        </pc:grpChg>
        <pc:grpChg chg="del">
          <ac:chgData name="Liping Huang" userId="103e600c-85a5-47d3-82b3-00116a9eb8e7" providerId="ADAL" clId="{C2653C4F-9305-41F9-8390-A3B1CDA75F0F}" dt="2021-09-24T19:23:33.882" v="73" actId="478"/>
          <ac:grpSpMkLst>
            <pc:docMk/>
            <pc:sldMk cId="2596701898" sldId="260"/>
            <ac:grpSpMk id="20" creationId="{88933B59-A9E0-4E71-BA0F-E905F74E8707}"/>
          </ac:grpSpMkLst>
        </pc:grpChg>
      </pc:sldChg>
      <pc:sldChg chg="modSp new del mod">
        <pc:chgData name="Liping Huang" userId="103e600c-85a5-47d3-82b3-00116a9eb8e7" providerId="ADAL" clId="{C2653C4F-9305-41F9-8390-A3B1CDA75F0F}" dt="2021-09-24T10:32:24.076" v="63" actId="47"/>
        <pc:sldMkLst>
          <pc:docMk/>
          <pc:sldMk cId="2908213399" sldId="260"/>
        </pc:sldMkLst>
        <pc:spChg chg="mod">
          <ac:chgData name="Liping Huang" userId="103e600c-85a5-47d3-82b3-00116a9eb8e7" providerId="ADAL" clId="{C2653C4F-9305-41F9-8390-A3B1CDA75F0F}" dt="2021-09-24T10:32:18.814" v="62" actId="20577"/>
          <ac:spMkLst>
            <pc:docMk/>
            <pc:sldMk cId="2908213399" sldId="260"/>
            <ac:spMk id="2" creationId="{0C397EB9-B764-4BA4-9ABF-1E29A4B5B7FF}"/>
          </ac:spMkLst>
        </pc:spChg>
      </pc:sldChg>
      <pc:sldChg chg="addSp delSp add del mod">
        <pc:chgData name="Liping Huang" userId="103e600c-85a5-47d3-82b3-00116a9eb8e7" providerId="ADAL" clId="{C2653C4F-9305-41F9-8390-A3B1CDA75F0F}" dt="2021-09-24T19:25:25.683" v="77" actId="47"/>
        <pc:sldMkLst>
          <pc:docMk/>
          <pc:sldMk cId="1797792231" sldId="261"/>
        </pc:sldMkLst>
        <pc:grpChg chg="add del">
          <ac:chgData name="Liping Huang" userId="103e600c-85a5-47d3-82b3-00116a9eb8e7" providerId="ADAL" clId="{C2653C4F-9305-41F9-8390-A3B1CDA75F0F}" dt="2021-09-24T19:22:50.570" v="70" actId="478"/>
          <ac:grpSpMkLst>
            <pc:docMk/>
            <pc:sldMk cId="1797792231" sldId="261"/>
            <ac:grpSpMk id="5" creationId="{A31B6050-A606-4E70-98AB-B1DC58CBD451}"/>
          </ac:grpSpMkLst>
        </pc:grpChg>
        <pc:grpChg chg="add del">
          <ac:chgData name="Liping Huang" userId="103e600c-85a5-47d3-82b3-00116a9eb8e7" providerId="ADAL" clId="{C2653C4F-9305-41F9-8390-A3B1CDA75F0F}" dt="2021-09-24T19:23:39.591" v="74" actId="478"/>
          <ac:grpSpMkLst>
            <pc:docMk/>
            <pc:sldMk cId="1797792231" sldId="261"/>
            <ac:grpSpMk id="15" creationId="{FBA2C809-6267-4047-B628-B69ECF039F96}"/>
          </ac:grpSpMkLst>
        </pc:grpChg>
        <pc:grpChg chg="add del">
          <ac:chgData name="Liping Huang" userId="103e600c-85a5-47d3-82b3-00116a9eb8e7" providerId="ADAL" clId="{C2653C4F-9305-41F9-8390-A3B1CDA75F0F}" dt="2021-09-24T19:23:39.591" v="74" actId="478"/>
          <ac:grpSpMkLst>
            <pc:docMk/>
            <pc:sldMk cId="1797792231" sldId="261"/>
            <ac:grpSpMk id="20" creationId="{88933B59-A9E0-4E71-BA0F-E905F74E8707}"/>
          </ac:grpSpMkLst>
        </pc:grpChg>
        <pc:grpChg chg="del">
          <ac:chgData name="Liping Huang" userId="103e600c-85a5-47d3-82b3-00116a9eb8e7" providerId="ADAL" clId="{C2653C4F-9305-41F9-8390-A3B1CDA75F0F}" dt="2021-09-24T19:23:39.591" v="74" actId="478"/>
          <ac:grpSpMkLst>
            <pc:docMk/>
            <pc:sldMk cId="1797792231" sldId="261"/>
            <ac:grpSpMk id="42" creationId="{14C9C44F-0600-42A2-933C-04675BF45587}"/>
          </ac:grpSpMkLst>
        </pc:grpChg>
      </pc:sldChg>
      <pc:sldChg chg="modSp add mod">
        <pc:chgData name="Liping Huang" userId="103e600c-85a5-47d3-82b3-00116a9eb8e7" providerId="ADAL" clId="{C2653C4F-9305-41F9-8390-A3B1CDA75F0F}" dt="2021-09-24T19:29:54.590" v="107" actId="17032"/>
        <pc:sldMkLst>
          <pc:docMk/>
          <pc:sldMk cId="2676609433" sldId="261"/>
        </pc:sldMkLst>
        <pc:spChg chg="mod">
          <ac:chgData name="Liping Huang" userId="103e600c-85a5-47d3-82b3-00116a9eb8e7" providerId="ADAL" clId="{C2653C4F-9305-41F9-8390-A3B1CDA75F0F}" dt="2021-09-24T19:29:54.590" v="107" actId="17032"/>
          <ac:spMkLst>
            <pc:docMk/>
            <pc:sldMk cId="2676609433" sldId="261"/>
            <ac:spMk id="16" creationId="{73A5E67B-67F8-4ADC-8F3C-D921701B0E69}"/>
          </ac:spMkLst>
        </pc:spChg>
        <pc:spChg chg="mod">
          <ac:chgData name="Liping Huang" userId="103e600c-85a5-47d3-82b3-00116a9eb8e7" providerId="ADAL" clId="{C2653C4F-9305-41F9-8390-A3B1CDA75F0F}" dt="2021-09-24T19:29:54.590" v="107" actId="17032"/>
          <ac:spMkLst>
            <pc:docMk/>
            <pc:sldMk cId="2676609433" sldId="261"/>
            <ac:spMk id="18" creationId="{893E29EF-57BF-4283-A462-0D1DBB2E5233}"/>
          </ac:spMkLst>
        </pc:spChg>
        <pc:spChg chg="mod">
          <ac:chgData name="Liping Huang" userId="103e600c-85a5-47d3-82b3-00116a9eb8e7" providerId="ADAL" clId="{C2653C4F-9305-41F9-8390-A3B1CDA75F0F}" dt="2021-09-24T19:29:54.590" v="107" actId="17032"/>
          <ac:spMkLst>
            <pc:docMk/>
            <pc:sldMk cId="2676609433" sldId="261"/>
            <ac:spMk id="19" creationId="{2D5DF1D8-9576-4FEC-9582-25E95E54BAF8}"/>
          </ac:spMkLst>
        </pc:spChg>
        <pc:spChg chg="mod">
          <ac:chgData name="Liping Huang" userId="103e600c-85a5-47d3-82b3-00116a9eb8e7" providerId="ADAL" clId="{C2653C4F-9305-41F9-8390-A3B1CDA75F0F}" dt="2021-09-24T19:29:54.590" v="107" actId="17032"/>
          <ac:spMkLst>
            <pc:docMk/>
            <pc:sldMk cId="2676609433" sldId="261"/>
            <ac:spMk id="21" creationId="{071105B8-0B7B-41BA-81D0-A32F3A6EF5C8}"/>
          </ac:spMkLst>
        </pc:spChg>
        <pc:spChg chg="mod">
          <ac:chgData name="Liping Huang" userId="103e600c-85a5-47d3-82b3-00116a9eb8e7" providerId="ADAL" clId="{C2653C4F-9305-41F9-8390-A3B1CDA75F0F}" dt="2021-09-24T19:29:54.590" v="107" actId="17032"/>
          <ac:spMkLst>
            <pc:docMk/>
            <pc:sldMk cId="2676609433" sldId="261"/>
            <ac:spMk id="23" creationId="{F00C3631-CCB1-49BB-9829-8023F30AA4D5}"/>
          </ac:spMkLst>
        </pc:spChg>
        <pc:spChg chg="mod">
          <ac:chgData name="Liping Huang" userId="103e600c-85a5-47d3-82b3-00116a9eb8e7" providerId="ADAL" clId="{C2653C4F-9305-41F9-8390-A3B1CDA75F0F}" dt="2021-09-24T19:29:54.590" v="107" actId="17032"/>
          <ac:spMkLst>
            <pc:docMk/>
            <pc:sldMk cId="2676609433" sldId="261"/>
            <ac:spMk id="24" creationId="{2513C1D3-EAAC-463E-BD36-EEEC7AA89D36}"/>
          </ac:spMkLst>
        </pc:spChg>
        <pc:spChg chg="mod">
          <ac:chgData name="Liping Huang" userId="103e600c-85a5-47d3-82b3-00116a9eb8e7" providerId="ADAL" clId="{C2653C4F-9305-41F9-8390-A3B1CDA75F0F}" dt="2021-09-24T19:29:54.590" v="107" actId="17032"/>
          <ac:spMkLst>
            <pc:docMk/>
            <pc:sldMk cId="2676609433" sldId="261"/>
            <ac:spMk id="43" creationId="{99B9D3EB-22C8-4FE2-A152-BB55064A0E4D}"/>
          </ac:spMkLst>
        </pc:spChg>
        <pc:spChg chg="mod">
          <ac:chgData name="Liping Huang" userId="103e600c-85a5-47d3-82b3-00116a9eb8e7" providerId="ADAL" clId="{C2653C4F-9305-41F9-8390-A3B1CDA75F0F}" dt="2021-09-24T19:29:54.590" v="107" actId="17032"/>
          <ac:spMkLst>
            <pc:docMk/>
            <pc:sldMk cId="2676609433" sldId="261"/>
            <ac:spMk id="45" creationId="{C86B02EF-1F81-4EA7-BF60-4FF46ED7888A}"/>
          </ac:spMkLst>
        </pc:spChg>
        <pc:spChg chg="mod">
          <ac:chgData name="Liping Huang" userId="103e600c-85a5-47d3-82b3-00116a9eb8e7" providerId="ADAL" clId="{C2653C4F-9305-41F9-8390-A3B1CDA75F0F}" dt="2021-09-24T19:29:54.590" v="107" actId="17032"/>
          <ac:spMkLst>
            <pc:docMk/>
            <pc:sldMk cId="2676609433" sldId="261"/>
            <ac:spMk id="46" creationId="{376CC7A5-11D7-4E3A-889E-981FCFA28DCF}"/>
          </ac:spMkLst>
        </pc:spChg>
      </pc:sldChg>
      <pc:sldChg chg="delSp add del mod">
        <pc:chgData name="Liping Huang" userId="103e600c-85a5-47d3-82b3-00116a9eb8e7" providerId="ADAL" clId="{C2653C4F-9305-41F9-8390-A3B1CDA75F0F}" dt="2021-09-24T19:25:25.683" v="77" actId="47"/>
        <pc:sldMkLst>
          <pc:docMk/>
          <pc:sldMk cId="1067318206" sldId="262"/>
        </pc:sldMkLst>
        <pc:grpChg chg="del">
          <ac:chgData name="Liping Huang" userId="103e600c-85a5-47d3-82b3-00116a9eb8e7" providerId="ADAL" clId="{C2653C4F-9305-41F9-8390-A3B1CDA75F0F}" dt="2021-09-24T19:23:52.579" v="75" actId="478"/>
          <ac:grpSpMkLst>
            <pc:docMk/>
            <pc:sldMk cId="1067318206" sldId="262"/>
            <ac:grpSpMk id="5" creationId="{A31B6050-A606-4E70-98AB-B1DC58CBD451}"/>
          </ac:grpSpMkLst>
        </pc:grpChg>
        <pc:grpChg chg="del">
          <ac:chgData name="Liping Huang" userId="103e600c-85a5-47d3-82b3-00116a9eb8e7" providerId="ADAL" clId="{C2653C4F-9305-41F9-8390-A3B1CDA75F0F}" dt="2021-09-24T19:23:52.579" v="75" actId="478"/>
          <ac:grpSpMkLst>
            <pc:docMk/>
            <pc:sldMk cId="1067318206" sldId="262"/>
            <ac:grpSpMk id="20" creationId="{88933B59-A9E0-4E71-BA0F-E905F74E8707}"/>
          </ac:grpSpMkLst>
        </pc:grpChg>
        <pc:grpChg chg="del">
          <ac:chgData name="Liping Huang" userId="103e600c-85a5-47d3-82b3-00116a9eb8e7" providerId="ADAL" clId="{C2653C4F-9305-41F9-8390-A3B1CDA75F0F}" dt="2021-09-24T19:23:52.579" v="75" actId="478"/>
          <ac:grpSpMkLst>
            <pc:docMk/>
            <pc:sldMk cId="1067318206" sldId="262"/>
            <ac:grpSpMk id="42" creationId="{14C9C44F-0600-42A2-933C-04675BF45587}"/>
          </ac:grpSpMkLst>
        </pc:grpChg>
      </pc:sldChg>
      <pc:sldChg chg="modSp add mod">
        <pc:chgData name="Liping Huang" userId="103e600c-85a5-47d3-82b3-00116a9eb8e7" providerId="ADAL" clId="{C2653C4F-9305-41F9-8390-A3B1CDA75F0F}" dt="2021-09-24T19:30:06.371" v="108" actId="17032"/>
        <pc:sldMkLst>
          <pc:docMk/>
          <pc:sldMk cId="2900680948" sldId="262"/>
        </pc:sldMkLst>
        <pc:spChg chg="mod">
          <ac:chgData name="Liping Huang" userId="103e600c-85a5-47d3-82b3-00116a9eb8e7" providerId="ADAL" clId="{C2653C4F-9305-41F9-8390-A3B1CDA75F0F}" dt="2021-09-24T19:30:06.371" v="108" actId="17032"/>
          <ac:spMkLst>
            <pc:docMk/>
            <pc:sldMk cId="2900680948" sldId="262"/>
            <ac:spMk id="6" creationId="{451FDB56-EF34-4F1B-BFE6-2CAA5398A1BD}"/>
          </ac:spMkLst>
        </pc:spChg>
        <pc:spChg chg="mod">
          <ac:chgData name="Liping Huang" userId="103e600c-85a5-47d3-82b3-00116a9eb8e7" providerId="ADAL" clId="{C2653C4F-9305-41F9-8390-A3B1CDA75F0F}" dt="2021-09-24T19:30:06.371" v="108" actId="17032"/>
          <ac:spMkLst>
            <pc:docMk/>
            <pc:sldMk cId="2900680948" sldId="262"/>
            <ac:spMk id="8" creationId="{67A76725-D513-40C7-9A9C-903B358F3F2D}"/>
          </ac:spMkLst>
        </pc:spChg>
        <pc:spChg chg="mod">
          <ac:chgData name="Liping Huang" userId="103e600c-85a5-47d3-82b3-00116a9eb8e7" providerId="ADAL" clId="{C2653C4F-9305-41F9-8390-A3B1CDA75F0F}" dt="2021-09-24T19:30:06.371" v="108" actId="17032"/>
          <ac:spMkLst>
            <pc:docMk/>
            <pc:sldMk cId="2900680948" sldId="262"/>
            <ac:spMk id="9" creationId="{06408F6B-BFA9-44F3-B8A9-C4ABDE839691}"/>
          </ac:spMkLst>
        </pc:spChg>
        <pc:spChg chg="mod">
          <ac:chgData name="Liping Huang" userId="103e600c-85a5-47d3-82b3-00116a9eb8e7" providerId="ADAL" clId="{C2653C4F-9305-41F9-8390-A3B1CDA75F0F}" dt="2021-09-24T19:30:06.371" v="108" actId="17032"/>
          <ac:spMkLst>
            <pc:docMk/>
            <pc:sldMk cId="2900680948" sldId="262"/>
            <ac:spMk id="16" creationId="{73A5E67B-67F8-4ADC-8F3C-D921701B0E69}"/>
          </ac:spMkLst>
        </pc:spChg>
        <pc:spChg chg="mod">
          <ac:chgData name="Liping Huang" userId="103e600c-85a5-47d3-82b3-00116a9eb8e7" providerId="ADAL" clId="{C2653C4F-9305-41F9-8390-A3B1CDA75F0F}" dt="2021-09-24T19:30:06.371" v="108" actId="17032"/>
          <ac:spMkLst>
            <pc:docMk/>
            <pc:sldMk cId="2900680948" sldId="262"/>
            <ac:spMk id="18" creationId="{893E29EF-57BF-4283-A462-0D1DBB2E5233}"/>
          </ac:spMkLst>
        </pc:spChg>
        <pc:spChg chg="mod">
          <ac:chgData name="Liping Huang" userId="103e600c-85a5-47d3-82b3-00116a9eb8e7" providerId="ADAL" clId="{C2653C4F-9305-41F9-8390-A3B1CDA75F0F}" dt="2021-09-24T19:30:06.371" v="108" actId="17032"/>
          <ac:spMkLst>
            <pc:docMk/>
            <pc:sldMk cId="2900680948" sldId="262"/>
            <ac:spMk id="19" creationId="{2D5DF1D8-9576-4FEC-9582-25E95E54BAF8}"/>
          </ac:spMkLst>
        </pc:spChg>
        <pc:spChg chg="mod">
          <ac:chgData name="Liping Huang" userId="103e600c-85a5-47d3-82b3-00116a9eb8e7" providerId="ADAL" clId="{C2653C4F-9305-41F9-8390-A3B1CDA75F0F}" dt="2021-09-24T19:30:06.371" v="108" actId="17032"/>
          <ac:spMkLst>
            <pc:docMk/>
            <pc:sldMk cId="2900680948" sldId="262"/>
            <ac:spMk id="43" creationId="{99B9D3EB-22C8-4FE2-A152-BB55064A0E4D}"/>
          </ac:spMkLst>
        </pc:spChg>
        <pc:spChg chg="mod">
          <ac:chgData name="Liping Huang" userId="103e600c-85a5-47d3-82b3-00116a9eb8e7" providerId="ADAL" clId="{C2653C4F-9305-41F9-8390-A3B1CDA75F0F}" dt="2021-09-24T19:30:06.371" v="108" actId="17032"/>
          <ac:spMkLst>
            <pc:docMk/>
            <pc:sldMk cId="2900680948" sldId="262"/>
            <ac:spMk id="45" creationId="{C86B02EF-1F81-4EA7-BF60-4FF46ED7888A}"/>
          </ac:spMkLst>
        </pc:spChg>
        <pc:spChg chg="mod">
          <ac:chgData name="Liping Huang" userId="103e600c-85a5-47d3-82b3-00116a9eb8e7" providerId="ADAL" clId="{C2653C4F-9305-41F9-8390-A3B1CDA75F0F}" dt="2021-09-24T19:30:06.371" v="108" actId="17032"/>
          <ac:spMkLst>
            <pc:docMk/>
            <pc:sldMk cId="2900680948" sldId="262"/>
            <ac:spMk id="46" creationId="{376CC7A5-11D7-4E3A-889E-981FCFA28DCF}"/>
          </ac:spMkLst>
        </pc:spChg>
      </pc:sldChg>
      <pc:sldChg chg="modSp add mod">
        <pc:chgData name="Liping Huang" userId="103e600c-85a5-47d3-82b3-00116a9eb8e7" providerId="ADAL" clId="{C2653C4F-9305-41F9-8390-A3B1CDA75F0F}" dt="2021-09-24T19:30:32.280" v="109" actId="17032"/>
        <pc:sldMkLst>
          <pc:docMk/>
          <pc:sldMk cId="115366001" sldId="263"/>
        </pc:sldMkLst>
        <pc:spChg chg="mod">
          <ac:chgData name="Liping Huang" userId="103e600c-85a5-47d3-82b3-00116a9eb8e7" providerId="ADAL" clId="{C2653C4F-9305-41F9-8390-A3B1CDA75F0F}" dt="2021-09-24T19:30:32.280" v="109" actId="17032"/>
          <ac:spMkLst>
            <pc:docMk/>
            <pc:sldMk cId="115366001" sldId="263"/>
            <ac:spMk id="6" creationId="{451FDB56-EF34-4F1B-BFE6-2CAA5398A1BD}"/>
          </ac:spMkLst>
        </pc:spChg>
        <pc:spChg chg="mod">
          <ac:chgData name="Liping Huang" userId="103e600c-85a5-47d3-82b3-00116a9eb8e7" providerId="ADAL" clId="{C2653C4F-9305-41F9-8390-A3B1CDA75F0F}" dt="2021-09-24T19:30:32.280" v="109" actId="17032"/>
          <ac:spMkLst>
            <pc:docMk/>
            <pc:sldMk cId="115366001" sldId="263"/>
            <ac:spMk id="8" creationId="{67A76725-D513-40C7-9A9C-903B358F3F2D}"/>
          </ac:spMkLst>
        </pc:spChg>
        <pc:spChg chg="mod">
          <ac:chgData name="Liping Huang" userId="103e600c-85a5-47d3-82b3-00116a9eb8e7" providerId="ADAL" clId="{C2653C4F-9305-41F9-8390-A3B1CDA75F0F}" dt="2021-09-24T19:30:32.280" v="109" actId="17032"/>
          <ac:spMkLst>
            <pc:docMk/>
            <pc:sldMk cId="115366001" sldId="263"/>
            <ac:spMk id="9" creationId="{06408F6B-BFA9-44F3-B8A9-C4ABDE839691}"/>
          </ac:spMkLst>
        </pc:spChg>
        <pc:spChg chg="mod">
          <ac:chgData name="Liping Huang" userId="103e600c-85a5-47d3-82b3-00116a9eb8e7" providerId="ADAL" clId="{C2653C4F-9305-41F9-8390-A3B1CDA75F0F}" dt="2021-09-24T19:30:32.280" v="109" actId="17032"/>
          <ac:spMkLst>
            <pc:docMk/>
            <pc:sldMk cId="115366001" sldId="263"/>
            <ac:spMk id="21" creationId="{071105B8-0B7B-41BA-81D0-A32F3A6EF5C8}"/>
          </ac:spMkLst>
        </pc:spChg>
        <pc:spChg chg="mod">
          <ac:chgData name="Liping Huang" userId="103e600c-85a5-47d3-82b3-00116a9eb8e7" providerId="ADAL" clId="{C2653C4F-9305-41F9-8390-A3B1CDA75F0F}" dt="2021-09-24T19:30:32.280" v="109" actId="17032"/>
          <ac:spMkLst>
            <pc:docMk/>
            <pc:sldMk cId="115366001" sldId="263"/>
            <ac:spMk id="23" creationId="{F00C3631-CCB1-49BB-9829-8023F30AA4D5}"/>
          </ac:spMkLst>
        </pc:spChg>
        <pc:spChg chg="mod">
          <ac:chgData name="Liping Huang" userId="103e600c-85a5-47d3-82b3-00116a9eb8e7" providerId="ADAL" clId="{C2653C4F-9305-41F9-8390-A3B1CDA75F0F}" dt="2021-09-24T19:30:32.280" v="109" actId="17032"/>
          <ac:spMkLst>
            <pc:docMk/>
            <pc:sldMk cId="115366001" sldId="263"/>
            <ac:spMk id="24" creationId="{2513C1D3-EAAC-463E-BD36-EEEC7AA89D36}"/>
          </ac:spMkLst>
        </pc:spChg>
        <pc:spChg chg="mod">
          <ac:chgData name="Liping Huang" userId="103e600c-85a5-47d3-82b3-00116a9eb8e7" providerId="ADAL" clId="{C2653C4F-9305-41F9-8390-A3B1CDA75F0F}" dt="2021-09-24T19:30:32.280" v="109" actId="17032"/>
          <ac:spMkLst>
            <pc:docMk/>
            <pc:sldMk cId="115366001" sldId="263"/>
            <ac:spMk id="43" creationId="{99B9D3EB-22C8-4FE2-A152-BB55064A0E4D}"/>
          </ac:spMkLst>
        </pc:spChg>
        <pc:spChg chg="mod">
          <ac:chgData name="Liping Huang" userId="103e600c-85a5-47d3-82b3-00116a9eb8e7" providerId="ADAL" clId="{C2653C4F-9305-41F9-8390-A3B1CDA75F0F}" dt="2021-09-24T19:30:32.280" v="109" actId="17032"/>
          <ac:spMkLst>
            <pc:docMk/>
            <pc:sldMk cId="115366001" sldId="263"/>
            <ac:spMk id="45" creationId="{C86B02EF-1F81-4EA7-BF60-4FF46ED7888A}"/>
          </ac:spMkLst>
        </pc:spChg>
        <pc:spChg chg="mod">
          <ac:chgData name="Liping Huang" userId="103e600c-85a5-47d3-82b3-00116a9eb8e7" providerId="ADAL" clId="{C2653C4F-9305-41F9-8390-A3B1CDA75F0F}" dt="2021-09-24T19:30:32.280" v="109" actId="17032"/>
          <ac:spMkLst>
            <pc:docMk/>
            <pc:sldMk cId="115366001" sldId="263"/>
            <ac:spMk id="46" creationId="{376CC7A5-11D7-4E3A-889E-981FCFA28DCF}"/>
          </ac:spMkLst>
        </pc:spChg>
      </pc:sldChg>
      <pc:sldChg chg="delSp add del mod">
        <pc:chgData name="Liping Huang" userId="103e600c-85a5-47d3-82b3-00116a9eb8e7" providerId="ADAL" clId="{C2653C4F-9305-41F9-8390-A3B1CDA75F0F}" dt="2021-09-24T19:25:25.683" v="77" actId="47"/>
        <pc:sldMkLst>
          <pc:docMk/>
          <pc:sldMk cId="1622966432" sldId="263"/>
        </pc:sldMkLst>
        <pc:grpChg chg="del">
          <ac:chgData name="Liping Huang" userId="103e600c-85a5-47d3-82b3-00116a9eb8e7" providerId="ADAL" clId="{C2653C4F-9305-41F9-8390-A3B1CDA75F0F}" dt="2021-09-24T19:24:35.858" v="76" actId="478"/>
          <ac:grpSpMkLst>
            <pc:docMk/>
            <pc:sldMk cId="1622966432" sldId="263"/>
            <ac:grpSpMk id="5" creationId="{A31B6050-A606-4E70-98AB-B1DC58CBD451}"/>
          </ac:grpSpMkLst>
        </pc:grpChg>
        <pc:grpChg chg="del">
          <ac:chgData name="Liping Huang" userId="103e600c-85a5-47d3-82b3-00116a9eb8e7" providerId="ADAL" clId="{C2653C4F-9305-41F9-8390-A3B1CDA75F0F}" dt="2021-09-24T19:24:35.858" v="76" actId="478"/>
          <ac:grpSpMkLst>
            <pc:docMk/>
            <pc:sldMk cId="1622966432" sldId="263"/>
            <ac:grpSpMk id="15" creationId="{FBA2C809-6267-4047-B628-B69ECF039F96}"/>
          </ac:grpSpMkLst>
        </pc:grpChg>
        <pc:grpChg chg="del">
          <ac:chgData name="Liping Huang" userId="103e600c-85a5-47d3-82b3-00116a9eb8e7" providerId="ADAL" clId="{C2653C4F-9305-41F9-8390-A3B1CDA75F0F}" dt="2021-09-24T19:24:35.858" v="76" actId="478"/>
          <ac:grpSpMkLst>
            <pc:docMk/>
            <pc:sldMk cId="1622966432" sldId="263"/>
            <ac:grpSpMk id="42" creationId="{14C9C44F-0600-42A2-933C-04675BF45587}"/>
          </ac:grpSpMkLst>
        </pc:grpChg>
      </pc:sldChg>
      <pc:sldChg chg="add del">
        <pc:chgData name="Liping Huang" userId="103e600c-85a5-47d3-82b3-00116a9eb8e7" providerId="ADAL" clId="{C2653C4F-9305-41F9-8390-A3B1CDA75F0F}" dt="2021-09-24T19:25:25.683" v="77" actId="47"/>
        <pc:sldMkLst>
          <pc:docMk/>
          <pc:sldMk cId="1066541828" sldId="264"/>
        </pc:sldMkLst>
      </pc:sldChg>
      <pc:sldChg chg="add">
        <pc:chgData name="Liping Huang" userId="103e600c-85a5-47d3-82b3-00116a9eb8e7" providerId="ADAL" clId="{C2653C4F-9305-41F9-8390-A3B1CDA75F0F}" dt="2021-09-24T19:27:52.152" v="100" actId="22"/>
        <pc:sldMkLst>
          <pc:docMk/>
          <pc:sldMk cId="2076277573" sldId="264"/>
        </pc:sldMkLst>
      </pc:sldChg>
    </pc:docChg>
  </pc:docChgLst>
  <pc:docChgLst>
    <pc:chgData name="Liping Huang" userId="103e600c-85a5-47d3-82b3-00116a9eb8e7" providerId="ADAL" clId="{CAD3D588-C667-4331-A366-B887F1CF270E}"/>
    <pc:docChg chg="custSel modSld">
      <pc:chgData name="Liping Huang" userId="103e600c-85a5-47d3-82b3-00116a9eb8e7" providerId="ADAL" clId="{CAD3D588-C667-4331-A366-B887F1CF270E}" dt="2021-01-28T13:55:38.185" v="69" actId="1037"/>
      <pc:docMkLst>
        <pc:docMk/>
      </pc:docMkLst>
      <pc:sldChg chg="delSp modSp mod">
        <pc:chgData name="Liping Huang" userId="103e600c-85a5-47d3-82b3-00116a9eb8e7" providerId="ADAL" clId="{CAD3D588-C667-4331-A366-B887F1CF270E}" dt="2021-01-28T13:55:38.185" v="69" actId="1037"/>
        <pc:sldMkLst>
          <pc:docMk/>
          <pc:sldMk cId="2757213224" sldId="259"/>
        </pc:sldMkLst>
        <pc:grpChg chg="mod">
          <ac:chgData name="Liping Huang" userId="103e600c-85a5-47d3-82b3-00116a9eb8e7" providerId="ADAL" clId="{CAD3D588-C667-4331-A366-B887F1CF270E}" dt="2021-01-28T13:55:24.240" v="39" actId="1037"/>
          <ac:grpSpMkLst>
            <pc:docMk/>
            <pc:sldMk cId="2757213224" sldId="259"/>
            <ac:grpSpMk id="5" creationId="{A31B6050-A606-4E70-98AB-B1DC58CBD451}"/>
          </ac:grpSpMkLst>
        </pc:grpChg>
        <pc:grpChg chg="del">
          <ac:chgData name="Liping Huang" userId="103e600c-85a5-47d3-82b3-00116a9eb8e7" providerId="ADAL" clId="{CAD3D588-C667-4331-A366-B887F1CF270E}" dt="2021-01-28T13:30:24.862" v="0" actId="478"/>
          <ac:grpSpMkLst>
            <pc:docMk/>
            <pc:sldMk cId="2757213224" sldId="259"/>
            <ac:grpSpMk id="10" creationId="{30FB5FDA-F618-4B38-A737-82C7C4F06F39}"/>
          </ac:grpSpMkLst>
        </pc:grpChg>
        <pc:grpChg chg="mod">
          <ac:chgData name="Liping Huang" userId="103e600c-85a5-47d3-82b3-00116a9eb8e7" providerId="ADAL" clId="{CAD3D588-C667-4331-A366-B887F1CF270E}" dt="2021-01-28T13:55:38.185" v="69" actId="1037"/>
          <ac:grpSpMkLst>
            <pc:docMk/>
            <pc:sldMk cId="2757213224" sldId="259"/>
            <ac:grpSpMk id="15" creationId="{FBA2C809-6267-4047-B628-B69ECF039F96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F3A66-F708-4314-8B78-9AC2AAF531B1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F9747-1983-4C4E-8DE1-38E81D61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7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8780-0722-4356-9BDB-92921AC4D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37117-4B9B-4BD5-9917-54AA6077B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7FE17-6103-41E1-8704-ED3A491B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2D61-FE05-476B-9CE8-EFD544697EC6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4D02-800D-4580-9033-F3F83A76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7C7C4-FC34-48FA-9DC2-5E68B5B9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3E0F-B497-4539-A15C-7FFD6C5C6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0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5E4E-3F27-4A91-9B15-C007E0E3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8869F-3568-45EE-BB6D-22E233FF5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2A37-9B12-43D1-8083-735A8709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2D61-FE05-476B-9CE8-EFD544697EC6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E3C1-DCD7-48AC-B802-E0D2F48F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3484A-7E8A-4B15-A51A-8086520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3E0F-B497-4539-A15C-7FFD6C5C6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13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4287B-515E-46F5-9FC5-11E5872E5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8C0C7-FC08-4E39-9DA6-E5327A8B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6B61A-DF8B-4FAE-9B72-16CC0CC9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2D61-FE05-476B-9CE8-EFD544697EC6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B9BE-26CC-49BF-8AB4-16B1B26E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6AB4-0AFF-4527-B314-8AA5DF48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3E0F-B497-4539-A15C-7FFD6C5C6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4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2459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4442-C5BD-4C30-A63B-C4F19D4A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F08C-B7D2-4866-ADBB-82E047132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EEBA-9988-4B16-BE83-D32201E7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2D61-FE05-476B-9CE8-EFD544697EC6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5B6A4-4613-4873-B19A-7A6740AA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382A-73CB-4ED3-A8D3-82017377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3E0F-B497-4539-A15C-7FFD6C5C6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85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1463-DD77-46BA-8F40-AD84123F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F6214-C107-4E49-9DD9-FDD17FB71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F112-CCF9-430B-BEAB-AC56535A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2D61-FE05-476B-9CE8-EFD544697EC6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BE14-4D02-44AB-8D4D-5FBFC888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00B5-D191-4AAE-BC40-713C3729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3E0F-B497-4539-A15C-7FFD6C5C6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77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432F-564A-41C2-8163-A8AA31F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5DDD-92A9-479E-B44E-5F2A81594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80F42-0DC0-4100-8060-6EA798675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E9B67-C128-4763-80E9-FF2F9CC3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2D61-FE05-476B-9CE8-EFD544697EC6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B381E-3B93-4E3D-80CD-6984E185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5FB67-9072-40F2-99FC-2E6E27B8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3E0F-B497-4539-A15C-7FFD6C5C6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3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098F-1504-4875-A387-2B437826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A9D3-4DB5-42AD-A468-D78B251A1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38B8E-9093-4370-A869-AB3826F58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55D63-D8D3-4E06-ADE9-0F1149B7D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CDFB9-910A-444C-B934-2FC088513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59F98-5CBC-489D-8621-4BBC0232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2D61-FE05-476B-9CE8-EFD544697EC6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38BBA-A4CB-4B15-9493-A69047A3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1D392-F33F-4860-BCFF-8EE98969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3E0F-B497-4539-A15C-7FFD6C5C6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46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3DAD-D19F-424E-AFCF-4443392E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8FE70-DD36-4EB8-BE97-AFCCD9E9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2D61-FE05-476B-9CE8-EFD544697EC6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1C703-647B-46FB-B4F3-B9B1AFE2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D98ED-FDAF-4064-AF9A-67A3DAEE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3E0F-B497-4539-A15C-7FFD6C5C6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1FB9C-141D-4874-8B24-B014DDE9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2D61-FE05-476B-9CE8-EFD544697EC6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BAC70-A53B-408B-BE7A-47824E0D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A49BD-C485-45C0-8B8F-FA31D7F5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3E0F-B497-4539-A15C-7FFD6C5C6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A99F-5867-41DA-9670-76B96A00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AB6C-DBD6-4542-B876-F018038E4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B6EAB-09AA-48DD-82CA-E452C72D6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B1959-BF0B-4466-B418-10A22CFF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2D61-FE05-476B-9CE8-EFD544697EC6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E2807-3727-4B03-ABE4-FF36AA4B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511D8-FF4D-4CB5-BD3F-E34C5D2F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3E0F-B497-4539-A15C-7FFD6C5C6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11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0DF-21B7-42C1-8F7A-BF2F83BC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FB15F-4F0F-4A44-92ED-41CAC9288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2763-C417-4059-AEE0-81D8A3621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3ACD8-6B2C-450A-A048-1F60C3F5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2D61-FE05-476B-9CE8-EFD544697EC6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C79B5-FF79-45F2-8955-A62DFECF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93FF1-40BF-42A3-9DA0-C8C0AB0A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3E0F-B497-4539-A15C-7FFD6C5C6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3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9CB77-3D1A-4AF8-B048-F17CFD26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30FAA-96E9-4E8D-9C75-A67738CA9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2E7BA-92D4-467E-8567-5CE02A8AC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2D61-FE05-476B-9CE8-EFD544697EC6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907B-10A6-48D6-AEBB-9E223FB34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D78D4-A0FC-4B62-991B-8CE4D1202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3E0F-B497-4539-A15C-7FFD6C5C6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58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BICookbook/" TargetMode="External"/><Relationship Id="rId2" Type="http://schemas.openxmlformats.org/officeDocument/2006/relationships/hyperlink" Target="https://aka.ms/PBICookbook/AILab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PBICookbook/PBITrainin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912C-AAB4-4411-A175-CCF6A936E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GB" sz="2000" b="1">
                <a:solidFill>
                  <a:srgbClr val="080808"/>
                </a:solidFill>
              </a:rPr>
              <a:t>Liping Huang</a:t>
            </a:r>
          </a:p>
          <a:p>
            <a:r>
              <a:rPr lang="en-GB" sz="2000" b="1">
                <a:solidFill>
                  <a:srgbClr val="080808"/>
                </a:solidFill>
              </a:rPr>
              <a:t>Cloud Solution Architect Microsoft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E9911-2CD6-450B-956E-2DD30498D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080808"/>
                </a:solidFill>
              </a:rPr>
              <a:t>AI in Power BI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9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FE3592-86BE-4D5F-8448-0344B9D9BAA9}"/>
              </a:ext>
            </a:extLst>
          </p:cNvPr>
          <p:cNvSpPr txBox="1">
            <a:spLocks/>
          </p:cNvSpPr>
          <p:nvPr/>
        </p:nvSpPr>
        <p:spPr>
          <a:xfrm>
            <a:off x="269240" y="273182"/>
            <a:ext cx="11655840" cy="899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Segoe UI" panose="020B0502040204020203" pitchFamily="34" charset="0"/>
              </a:rPr>
              <a:t>Current AI investments in Power BI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F816D3-98D5-463C-AC63-65B049DCD4ED}"/>
              </a:ext>
            </a:extLst>
          </p:cNvPr>
          <p:cNvGrpSpPr/>
          <p:nvPr/>
        </p:nvGrpSpPr>
        <p:grpSpPr>
          <a:xfrm>
            <a:off x="3447902" y="3464283"/>
            <a:ext cx="2286000" cy="548640"/>
            <a:chOff x="548640" y="3474720"/>
            <a:chExt cx="2560320" cy="548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A76725-D513-40C7-9A9C-903B358F3F2D}"/>
                </a:ext>
              </a:extLst>
            </p:cNvPr>
            <p:cNvSpPr/>
            <p:nvPr/>
          </p:nvSpPr>
          <p:spPr bwMode="auto">
            <a:xfrm>
              <a:off x="548640" y="3474720"/>
              <a:ext cx="2560320" cy="548640"/>
            </a:xfrm>
            <a:prstGeom prst="rect">
              <a:avLst/>
            </a:prstGeom>
            <a:solidFill>
              <a:srgbClr val="FF8A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Enrichment</a:t>
              </a:r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06408F6B-BFA9-44F3-B8A9-C4ABDE83969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94614" y="3589676"/>
              <a:ext cx="274320" cy="318728"/>
            </a:xfrm>
            <a:custGeom>
              <a:avLst/>
              <a:gdLst>
                <a:gd name="T0" fmla="*/ 407 w 413"/>
                <a:gd name="T1" fmla="*/ 364 h 480"/>
                <a:gd name="T2" fmla="*/ 394 w 413"/>
                <a:gd name="T3" fmla="*/ 296 h 480"/>
                <a:gd name="T4" fmla="*/ 353 w 413"/>
                <a:gd name="T5" fmla="*/ 233 h 480"/>
                <a:gd name="T6" fmla="*/ 344 w 413"/>
                <a:gd name="T7" fmla="*/ 29 h 480"/>
                <a:gd name="T8" fmla="*/ 28 w 413"/>
                <a:gd name="T9" fmla="*/ 0 h 480"/>
                <a:gd name="T10" fmla="*/ 0 w 413"/>
                <a:gd name="T11" fmla="*/ 441 h 480"/>
                <a:gd name="T12" fmla="*/ 294 w 413"/>
                <a:gd name="T13" fmla="*/ 469 h 480"/>
                <a:gd name="T14" fmla="*/ 303 w 413"/>
                <a:gd name="T15" fmla="*/ 480 h 480"/>
                <a:gd name="T16" fmla="*/ 307 w 413"/>
                <a:gd name="T17" fmla="*/ 474 h 480"/>
                <a:gd name="T18" fmla="*/ 196 w 413"/>
                <a:gd name="T19" fmla="*/ 367 h 480"/>
                <a:gd name="T20" fmla="*/ 174 w 413"/>
                <a:gd name="T21" fmla="*/ 331 h 480"/>
                <a:gd name="T22" fmla="*/ 195 w 413"/>
                <a:gd name="T23" fmla="*/ 334 h 480"/>
                <a:gd name="T24" fmla="*/ 239 w 413"/>
                <a:gd name="T25" fmla="*/ 363 h 480"/>
                <a:gd name="T26" fmla="*/ 247 w 413"/>
                <a:gd name="T27" fmla="*/ 339 h 480"/>
                <a:gd name="T28" fmla="*/ 195 w 413"/>
                <a:gd name="T29" fmla="*/ 189 h 480"/>
                <a:gd name="T30" fmla="*/ 217 w 413"/>
                <a:gd name="T31" fmla="*/ 201 h 480"/>
                <a:gd name="T32" fmla="*/ 251 w 413"/>
                <a:gd name="T33" fmla="*/ 274 h 480"/>
                <a:gd name="T34" fmla="*/ 260 w 413"/>
                <a:gd name="T35" fmla="*/ 271 h 480"/>
                <a:gd name="T36" fmla="*/ 292 w 413"/>
                <a:gd name="T37" fmla="*/ 259 h 480"/>
                <a:gd name="T38" fmla="*/ 315 w 413"/>
                <a:gd name="T39" fmla="*/ 246 h 480"/>
                <a:gd name="T40" fmla="*/ 335 w 413"/>
                <a:gd name="T41" fmla="*/ 252 h 480"/>
                <a:gd name="T42" fmla="*/ 353 w 413"/>
                <a:gd name="T43" fmla="*/ 243 h 480"/>
                <a:gd name="T44" fmla="*/ 385 w 413"/>
                <a:gd name="T45" fmla="*/ 298 h 480"/>
                <a:gd name="T46" fmla="*/ 398 w 413"/>
                <a:gd name="T47" fmla="*/ 363 h 480"/>
                <a:gd name="T48" fmla="*/ 410 w 413"/>
                <a:gd name="T49" fmla="*/ 419 h 480"/>
                <a:gd name="T50" fmla="*/ 302 w 413"/>
                <a:gd name="T51" fmla="*/ 240 h 480"/>
                <a:gd name="T52" fmla="*/ 260 w 413"/>
                <a:gd name="T53" fmla="*/ 254 h 480"/>
                <a:gd name="T54" fmla="*/ 226 w 413"/>
                <a:gd name="T55" fmla="*/ 198 h 480"/>
                <a:gd name="T56" fmla="*/ 191 w 413"/>
                <a:gd name="T57" fmla="*/ 180 h 480"/>
                <a:gd name="T58" fmla="*/ 238 w 413"/>
                <a:gd name="T59" fmla="*/ 342 h 480"/>
                <a:gd name="T60" fmla="*/ 201 w 413"/>
                <a:gd name="T61" fmla="*/ 326 h 480"/>
                <a:gd name="T62" fmla="*/ 166 w 413"/>
                <a:gd name="T63" fmla="*/ 325 h 480"/>
                <a:gd name="T64" fmla="*/ 190 w 413"/>
                <a:gd name="T65" fmla="*/ 374 h 480"/>
                <a:gd name="T66" fmla="*/ 42 w 413"/>
                <a:gd name="T67" fmla="*/ 378 h 480"/>
                <a:gd name="T68" fmla="*/ 302 w 413"/>
                <a:gd name="T69" fmla="*/ 45 h 480"/>
                <a:gd name="T70" fmla="*/ 335 w 413"/>
                <a:gd name="T71" fmla="*/ 240 h 480"/>
                <a:gd name="T72" fmla="*/ 314 w 413"/>
                <a:gd name="T73" fmla="*/ 237 h 480"/>
                <a:gd name="T74" fmla="*/ 312 w 413"/>
                <a:gd name="T75" fmla="*/ 41 h 480"/>
                <a:gd name="T76" fmla="*/ 37 w 413"/>
                <a:gd name="T77" fmla="*/ 36 h 480"/>
                <a:gd name="T78" fmla="*/ 32 w 413"/>
                <a:gd name="T79" fmla="*/ 383 h 480"/>
                <a:gd name="T80" fmla="*/ 206 w 413"/>
                <a:gd name="T81" fmla="*/ 388 h 480"/>
                <a:gd name="T82" fmla="*/ 288 w 413"/>
                <a:gd name="T83" fmla="*/ 459 h 480"/>
                <a:gd name="T84" fmla="*/ 9 w 413"/>
                <a:gd name="T85" fmla="*/ 441 h 480"/>
                <a:gd name="T86" fmla="*/ 28 w 413"/>
                <a:gd name="T87" fmla="*/ 10 h 480"/>
                <a:gd name="T88" fmla="*/ 335 w 413"/>
                <a:gd name="T89" fmla="*/ 29 h 480"/>
                <a:gd name="T90" fmla="*/ 172 w 413"/>
                <a:gd name="T91" fmla="*/ 449 h 480"/>
                <a:gd name="T92" fmla="*/ 172 w 413"/>
                <a:gd name="T93" fmla="*/ 399 h 480"/>
                <a:gd name="T94" fmla="*/ 172 w 413"/>
                <a:gd name="T95" fmla="*/ 449 h 480"/>
                <a:gd name="T96" fmla="*/ 189 w 413"/>
                <a:gd name="T97" fmla="*/ 423 h 480"/>
                <a:gd name="T98" fmla="*/ 157 w 413"/>
                <a:gd name="T99" fmla="*/ 423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3" h="480">
                  <a:moveTo>
                    <a:pt x="412" y="412"/>
                  </a:moveTo>
                  <a:cubicBezTo>
                    <a:pt x="405" y="398"/>
                    <a:pt x="406" y="380"/>
                    <a:pt x="407" y="364"/>
                  </a:cubicBezTo>
                  <a:cubicBezTo>
                    <a:pt x="408" y="351"/>
                    <a:pt x="409" y="341"/>
                    <a:pt x="405" y="333"/>
                  </a:cubicBezTo>
                  <a:cubicBezTo>
                    <a:pt x="402" y="327"/>
                    <a:pt x="398" y="311"/>
                    <a:pt x="394" y="296"/>
                  </a:cubicBezTo>
                  <a:cubicBezTo>
                    <a:pt x="390" y="279"/>
                    <a:pt x="386" y="263"/>
                    <a:pt x="382" y="255"/>
                  </a:cubicBezTo>
                  <a:cubicBezTo>
                    <a:pt x="375" y="241"/>
                    <a:pt x="365" y="233"/>
                    <a:pt x="353" y="233"/>
                  </a:cubicBezTo>
                  <a:cubicBezTo>
                    <a:pt x="350" y="233"/>
                    <a:pt x="347" y="234"/>
                    <a:pt x="344" y="234"/>
                  </a:cubicBezTo>
                  <a:cubicBezTo>
                    <a:pt x="344" y="29"/>
                    <a:pt x="344" y="29"/>
                    <a:pt x="344" y="29"/>
                  </a:cubicBezTo>
                  <a:cubicBezTo>
                    <a:pt x="344" y="12"/>
                    <a:pt x="330" y="0"/>
                    <a:pt x="31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4" y="0"/>
                    <a:pt x="0" y="12"/>
                    <a:pt x="0" y="29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57"/>
                    <a:pt x="14" y="469"/>
                    <a:pt x="28" y="469"/>
                  </a:cubicBezTo>
                  <a:cubicBezTo>
                    <a:pt x="294" y="469"/>
                    <a:pt x="294" y="469"/>
                    <a:pt x="294" y="469"/>
                  </a:cubicBezTo>
                  <a:cubicBezTo>
                    <a:pt x="295" y="472"/>
                    <a:pt x="297" y="475"/>
                    <a:pt x="298" y="478"/>
                  </a:cubicBezTo>
                  <a:cubicBezTo>
                    <a:pt x="299" y="479"/>
                    <a:pt x="301" y="480"/>
                    <a:pt x="303" y="480"/>
                  </a:cubicBezTo>
                  <a:cubicBezTo>
                    <a:pt x="303" y="480"/>
                    <a:pt x="304" y="480"/>
                    <a:pt x="305" y="480"/>
                  </a:cubicBezTo>
                  <a:cubicBezTo>
                    <a:pt x="307" y="479"/>
                    <a:pt x="308" y="476"/>
                    <a:pt x="307" y="474"/>
                  </a:cubicBezTo>
                  <a:cubicBezTo>
                    <a:pt x="294" y="446"/>
                    <a:pt x="273" y="422"/>
                    <a:pt x="259" y="416"/>
                  </a:cubicBezTo>
                  <a:cubicBezTo>
                    <a:pt x="251" y="414"/>
                    <a:pt x="217" y="385"/>
                    <a:pt x="196" y="367"/>
                  </a:cubicBezTo>
                  <a:cubicBezTo>
                    <a:pt x="187" y="359"/>
                    <a:pt x="179" y="352"/>
                    <a:pt x="175" y="349"/>
                  </a:cubicBezTo>
                  <a:cubicBezTo>
                    <a:pt x="168" y="344"/>
                    <a:pt x="170" y="335"/>
                    <a:pt x="174" y="331"/>
                  </a:cubicBezTo>
                  <a:cubicBezTo>
                    <a:pt x="175" y="329"/>
                    <a:pt x="181" y="323"/>
                    <a:pt x="188" y="328"/>
                  </a:cubicBezTo>
                  <a:cubicBezTo>
                    <a:pt x="190" y="329"/>
                    <a:pt x="192" y="331"/>
                    <a:pt x="195" y="334"/>
                  </a:cubicBezTo>
                  <a:cubicBezTo>
                    <a:pt x="206" y="342"/>
                    <a:pt x="222" y="354"/>
                    <a:pt x="231" y="361"/>
                  </a:cubicBezTo>
                  <a:cubicBezTo>
                    <a:pt x="234" y="364"/>
                    <a:pt x="238" y="364"/>
                    <a:pt x="239" y="363"/>
                  </a:cubicBezTo>
                  <a:cubicBezTo>
                    <a:pt x="245" y="361"/>
                    <a:pt x="247" y="350"/>
                    <a:pt x="247" y="341"/>
                  </a:cubicBezTo>
                  <a:cubicBezTo>
                    <a:pt x="247" y="340"/>
                    <a:pt x="247" y="339"/>
                    <a:pt x="247" y="339"/>
                  </a:cubicBezTo>
                  <a:cubicBezTo>
                    <a:pt x="188" y="215"/>
                    <a:pt x="188" y="215"/>
                    <a:pt x="188" y="215"/>
                  </a:cubicBezTo>
                  <a:cubicBezTo>
                    <a:pt x="183" y="205"/>
                    <a:pt x="186" y="193"/>
                    <a:pt x="195" y="189"/>
                  </a:cubicBezTo>
                  <a:cubicBezTo>
                    <a:pt x="199" y="187"/>
                    <a:pt x="203" y="187"/>
                    <a:pt x="208" y="189"/>
                  </a:cubicBezTo>
                  <a:cubicBezTo>
                    <a:pt x="212" y="191"/>
                    <a:pt x="215" y="195"/>
                    <a:pt x="217" y="201"/>
                  </a:cubicBezTo>
                  <a:cubicBezTo>
                    <a:pt x="217" y="201"/>
                    <a:pt x="217" y="201"/>
                    <a:pt x="217" y="202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52" y="276"/>
                    <a:pt x="255" y="277"/>
                    <a:pt x="257" y="276"/>
                  </a:cubicBezTo>
                  <a:cubicBezTo>
                    <a:pt x="259" y="276"/>
                    <a:pt x="260" y="274"/>
                    <a:pt x="260" y="271"/>
                  </a:cubicBezTo>
                  <a:cubicBezTo>
                    <a:pt x="260" y="267"/>
                    <a:pt x="261" y="264"/>
                    <a:pt x="265" y="261"/>
                  </a:cubicBezTo>
                  <a:cubicBezTo>
                    <a:pt x="272" y="257"/>
                    <a:pt x="284" y="256"/>
                    <a:pt x="292" y="259"/>
                  </a:cubicBezTo>
                  <a:cubicBezTo>
                    <a:pt x="294" y="260"/>
                    <a:pt x="297" y="259"/>
                    <a:pt x="298" y="257"/>
                  </a:cubicBezTo>
                  <a:cubicBezTo>
                    <a:pt x="301" y="250"/>
                    <a:pt x="309" y="247"/>
                    <a:pt x="315" y="246"/>
                  </a:cubicBezTo>
                  <a:cubicBezTo>
                    <a:pt x="322" y="245"/>
                    <a:pt x="328" y="247"/>
                    <a:pt x="331" y="251"/>
                  </a:cubicBezTo>
                  <a:cubicBezTo>
                    <a:pt x="332" y="252"/>
                    <a:pt x="334" y="253"/>
                    <a:pt x="335" y="252"/>
                  </a:cubicBezTo>
                  <a:cubicBezTo>
                    <a:pt x="337" y="252"/>
                    <a:pt x="338" y="251"/>
                    <a:pt x="339" y="250"/>
                  </a:cubicBezTo>
                  <a:cubicBezTo>
                    <a:pt x="341" y="245"/>
                    <a:pt x="347" y="242"/>
                    <a:pt x="353" y="243"/>
                  </a:cubicBezTo>
                  <a:cubicBezTo>
                    <a:pt x="358" y="243"/>
                    <a:pt x="367" y="245"/>
                    <a:pt x="373" y="259"/>
                  </a:cubicBezTo>
                  <a:cubicBezTo>
                    <a:pt x="377" y="266"/>
                    <a:pt x="381" y="283"/>
                    <a:pt x="385" y="298"/>
                  </a:cubicBezTo>
                  <a:cubicBezTo>
                    <a:pt x="389" y="315"/>
                    <a:pt x="393" y="330"/>
                    <a:pt x="397" y="337"/>
                  </a:cubicBezTo>
                  <a:cubicBezTo>
                    <a:pt x="399" y="342"/>
                    <a:pt x="398" y="353"/>
                    <a:pt x="398" y="363"/>
                  </a:cubicBezTo>
                  <a:cubicBezTo>
                    <a:pt x="397" y="379"/>
                    <a:pt x="396" y="399"/>
                    <a:pt x="404" y="416"/>
                  </a:cubicBezTo>
                  <a:cubicBezTo>
                    <a:pt x="405" y="419"/>
                    <a:pt x="408" y="420"/>
                    <a:pt x="410" y="419"/>
                  </a:cubicBezTo>
                  <a:cubicBezTo>
                    <a:pt x="412" y="417"/>
                    <a:pt x="413" y="415"/>
                    <a:pt x="412" y="412"/>
                  </a:cubicBezTo>
                  <a:close/>
                  <a:moveTo>
                    <a:pt x="302" y="240"/>
                  </a:moveTo>
                  <a:cubicBezTo>
                    <a:pt x="298" y="243"/>
                    <a:pt x="294" y="246"/>
                    <a:pt x="292" y="249"/>
                  </a:cubicBezTo>
                  <a:cubicBezTo>
                    <a:pt x="281" y="246"/>
                    <a:pt x="268" y="248"/>
                    <a:pt x="260" y="254"/>
                  </a:cubicBezTo>
                  <a:cubicBezTo>
                    <a:pt x="258" y="255"/>
                    <a:pt x="256" y="257"/>
                    <a:pt x="254" y="259"/>
                  </a:cubicBezTo>
                  <a:cubicBezTo>
                    <a:pt x="226" y="198"/>
                    <a:pt x="226" y="198"/>
                    <a:pt x="226" y="198"/>
                  </a:cubicBezTo>
                  <a:cubicBezTo>
                    <a:pt x="224" y="190"/>
                    <a:pt x="218" y="184"/>
                    <a:pt x="212" y="181"/>
                  </a:cubicBezTo>
                  <a:cubicBezTo>
                    <a:pt x="205" y="177"/>
                    <a:pt x="197" y="177"/>
                    <a:pt x="191" y="180"/>
                  </a:cubicBezTo>
                  <a:cubicBezTo>
                    <a:pt x="178" y="187"/>
                    <a:pt x="173" y="204"/>
                    <a:pt x="180" y="219"/>
                  </a:cubicBezTo>
                  <a:cubicBezTo>
                    <a:pt x="238" y="342"/>
                    <a:pt x="238" y="342"/>
                    <a:pt x="238" y="342"/>
                  </a:cubicBezTo>
                  <a:cubicBezTo>
                    <a:pt x="237" y="346"/>
                    <a:pt x="237" y="351"/>
                    <a:pt x="236" y="353"/>
                  </a:cubicBezTo>
                  <a:cubicBezTo>
                    <a:pt x="227" y="345"/>
                    <a:pt x="212" y="334"/>
                    <a:pt x="201" y="326"/>
                  </a:cubicBezTo>
                  <a:cubicBezTo>
                    <a:pt x="198" y="324"/>
                    <a:pt x="195" y="322"/>
                    <a:pt x="193" y="320"/>
                  </a:cubicBezTo>
                  <a:cubicBezTo>
                    <a:pt x="184" y="314"/>
                    <a:pt x="173" y="316"/>
                    <a:pt x="166" y="325"/>
                  </a:cubicBezTo>
                  <a:cubicBezTo>
                    <a:pt x="160" y="334"/>
                    <a:pt x="158" y="348"/>
                    <a:pt x="169" y="357"/>
                  </a:cubicBezTo>
                  <a:cubicBezTo>
                    <a:pt x="173" y="360"/>
                    <a:pt x="181" y="366"/>
                    <a:pt x="190" y="374"/>
                  </a:cubicBezTo>
                  <a:cubicBezTo>
                    <a:pt x="192" y="376"/>
                    <a:pt x="193" y="377"/>
                    <a:pt x="195" y="378"/>
                  </a:cubicBezTo>
                  <a:cubicBezTo>
                    <a:pt x="42" y="378"/>
                    <a:pt x="42" y="378"/>
                    <a:pt x="42" y="37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302" y="45"/>
                    <a:pt x="302" y="45"/>
                    <a:pt x="302" y="45"/>
                  </a:cubicBezTo>
                  <a:lnTo>
                    <a:pt x="302" y="240"/>
                  </a:lnTo>
                  <a:close/>
                  <a:moveTo>
                    <a:pt x="335" y="240"/>
                  </a:moveTo>
                  <a:cubicBezTo>
                    <a:pt x="335" y="240"/>
                    <a:pt x="334" y="241"/>
                    <a:pt x="334" y="241"/>
                  </a:cubicBezTo>
                  <a:cubicBezTo>
                    <a:pt x="329" y="237"/>
                    <a:pt x="322" y="236"/>
                    <a:pt x="314" y="237"/>
                  </a:cubicBezTo>
                  <a:cubicBezTo>
                    <a:pt x="313" y="237"/>
                    <a:pt x="313" y="237"/>
                    <a:pt x="312" y="237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312" y="38"/>
                    <a:pt x="309" y="36"/>
                    <a:pt x="30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36"/>
                    <a:pt x="32" y="38"/>
                    <a:pt x="32" y="41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32" y="386"/>
                    <a:pt x="34" y="388"/>
                    <a:pt x="37" y="388"/>
                  </a:cubicBezTo>
                  <a:cubicBezTo>
                    <a:pt x="206" y="388"/>
                    <a:pt x="206" y="388"/>
                    <a:pt x="206" y="388"/>
                  </a:cubicBezTo>
                  <a:cubicBezTo>
                    <a:pt x="229" y="408"/>
                    <a:pt x="248" y="423"/>
                    <a:pt x="255" y="425"/>
                  </a:cubicBezTo>
                  <a:cubicBezTo>
                    <a:pt x="263" y="428"/>
                    <a:pt x="277" y="441"/>
                    <a:pt x="288" y="459"/>
                  </a:cubicBezTo>
                  <a:cubicBezTo>
                    <a:pt x="28" y="459"/>
                    <a:pt x="28" y="459"/>
                    <a:pt x="28" y="459"/>
                  </a:cubicBezTo>
                  <a:cubicBezTo>
                    <a:pt x="19" y="459"/>
                    <a:pt x="9" y="452"/>
                    <a:pt x="9" y="44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17"/>
                    <a:pt x="19" y="10"/>
                    <a:pt x="28" y="10"/>
                  </a:cubicBezTo>
                  <a:cubicBezTo>
                    <a:pt x="316" y="10"/>
                    <a:pt x="316" y="10"/>
                    <a:pt x="316" y="10"/>
                  </a:cubicBezTo>
                  <a:cubicBezTo>
                    <a:pt x="325" y="10"/>
                    <a:pt x="335" y="17"/>
                    <a:pt x="335" y="29"/>
                  </a:cubicBezTo>
                  <a:lnTo>
                    <a:pt x="335" y="240"/>
                  </a:lnTo>
                  <a:close/>
                  <a:moveTo>
                    <a:pt x="172" y="449"/>
                  </a:moveTo>
                  <a:cubicBezTo>
                    <a:pt x="186" y="449"/>
                    <a:pt x="198" y="438"/>
                    <a:pt x="198" y="423"/>
                  </a:cubicBezTo>
                  <a:cubicBezTo>
                    <a:pt x="198" y="410"/>
                    <a:pt x="186" y="399"/>
                    <a:pt x="172" y="399"/>
                  </a:cubicBezTo>
                  <a:cubicBezTo>
                    <a:pt x="157" y="399"/>
                    <a:pt x="148" y="411"/>
                    <a:pt x="148" y="423"/>
                  </a:cubicBezTo>
                  <a:cubicBezTo>
                    <a:pt x="148" y="438"/>
                    <a:pt x="158" y="449"/>
                    <a:pt x="172" y="449"/>
                  </a:cubicBezTo>
                  <a:close/>
                  <a:moveTo>
                    <a:pt x="172" y="408"/>
                  </a:moveTo>
                  <a:cubicBezTo>
                    <a:pt x="181" y="408"/>
                    <a:pt x="189" y="416"/>
                    <a:pt x="189" y="423"/>
                  </a:cubicBezTo>
                  <a:cubicBezTo>
                    <a:pt x="189" y="432"/>
                    <a:pt x="181" y="440"/>
                    <a:pt x="172" y="440"/>
                  </a:cubicBezTo>
                  <a:cubicBezTo>
                    <a:pt x="162" y="440"/>
                    <a:pt x="157" y="431"/>
                    <a:pt x="157" y="423"/>
                  </a:cubicBezTo>
                  <a:cubicBezTo>
                    <a:pt x="157" y="416"/>
                    <a:pt x="163" y="408"/>
                    <a:pt x="172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4DFDE5-3AEE-4FBB-85F6-AFE99E480072}"/>
              </a:ext>
            </a:extLst>
          </p:cNvPr>
          <p:cNvGrpSpPr/>
          <p:nvPr/>
        </p:nvGrpSpPr>
        <p:grpSpPr>
          <a:xfrm>
            <a:off x="9482942" y="3464283"/>
            <a:ext cx="2286000" cy="548640"/>
            <a:chOff x="6217920" y="3474720"/>
            <a:chExt cx="2560320" cy="5486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3E29EF-57BF-4283-A462-0D1DBB2E5233}"/>
                </a:ext>
              </a:extLst>
            </p:cNvPr>
            <p:cNvSpPr/>
            <p:nvPr/>
          </p:nvSpPr>
          <p:spPr bwMode="auto">
            <a:xfrm>
              <a:off x="6217920" y="3474720"/>
              <a:ext cx="2560320" cy="548640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Auto ML</a:t>
              </a: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2D5DF1D8-9576-4FEC-9582-25E95E54BAF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340900" y="3598059"/>
              <a:ext cx="365760" cy="330306"/>
            </a:xfrm>
            <a:custGeom>
              <a:avLst/>
              <a:gdLst>
                <a:gd name="T0" fmla="*/ 562 w 735"/>
                <a:gd name="T1" fmla="*/ 157 h 664"/>
                <a:gd name="T2" fmla="*/ 322 w 735"/>
                <a:gd name="T3" fmla="*/ 98 h 664"/>
                <a:gd name="T4" fmla="*/ 278 w 735"/>
                <a:gd name="T5" fmla="*/ 56 h 664"/>
                <a:gd name="T6" fmla="*/ 203 w 735"/>
                <a:gd name="T7" fmla="*/ 246 h 664"/>
                <a:gd name="T8" fmla="*/ 184 w 735"/>
                <a:gd name="T9" fmla="*/ 487 h 664"/>
                <a:gd name="T10" fmla="*/ 168 w 735"/>
                <a:gd name="T11" fmla="*/ 545 h 664"/>
                <a:gd name="T12" fmla="*/ 305 w 735"/>
                <a:gd name="T13" fmla="*/ 601 h 664"/>
                <a:gd name="T14" fmla="*/ 532 w 735"/>
                <a:gd name="T15" fmla="*/ 664 h 664"/>
                <a:gd name="T16" fmla="*/ 532 w 735"/>
                <a:gd name="T17" fmla="*/ 436 h 664"/>
                <a:gd name="T18" fmla="*/ 685 w 735"/>
                <a:gd name="T19" fmla="*/ 400 h 664"/>
                <a:gd name="T20" fmla="*/ 544 w 735"/>
                <a:gd name="T21" fmla="*/ 35 h 664"/>
                <a:gd name="T22" fmla="*/ 428 w 735"/>
                <a:gd name="T23" fmla="*/ 237 h 664"/>
                <a:gd name="T24" fmla="*/ 447 w 735"/>
                <a:gd name="T25" fmla="*/ 387 h 664"/>
                <a:gd name="T26" fmla="*/ 315 w 735"/>
                <a:gd name="T27" fmla="*/ 431 h 664"/>
                <a:gd name="T28" fmla="*/ 288 w 735"/>
                <a:gd name="T29" fmla="*/ 295 h 664"/>
                <a:gd name="T30" fmla="*/ 420 w 735"/>
                <a:gd name="T31" fmla="*/ 250 h 664"/>
                <a:gd name="T32" fmla="*/ 447 w 735"/>
                <a:gd name="T33" fmla="*/ 387 h 664"/>
                <a:gd name="T34" fmla="*/ 437 w 735"/>
                <a:gd name="T35" fmla="*/ 430 h 664"/>
                <a:gd name="T36" fmla="*/ 411 w 735"/>
                <a:gd name="T37" fmla="*/ 446 h 664"/>
                <a:gd name="T38" fmla="*/ 368 w 735"/>
                <a:gd name="T39" fmla="*/ 446 h 664"/>
                <a:gd name="T40" fmla="*/ 223 w 735"/>
                <a:gd name="T41" fmla="*/ 424 h 664"/>
                <a:gd name="T42" fmla="*/ 298 w 735"/>
                <a:gd name="T43" fmla="*/ 431 h 664"/>
                <a:gd name="T44" fmla="*/ 298 w 735"/>
                <a:gd name="T45" fmla="*/ 251 h 664"/>
                <a:gd name="T46" fmla="*/ 324 w 735"/>
                <a:gd name="T47" fmla="*/ 236 h 664"/>
                <a:gd name="T48" fmla="*/ 368 w 735"/>
                <a:gd name="T49" fmla="*/ 235 h 664"/>
                <a:gd name="T50" fmla="*/ 437 w 735"/>
                <a:gd name="T51" fmla="*/ 251 h 664"/>
                <a:gd name="T52" fmla="*/ 459 w 735"/>
                <a:gd name="T53" fmla="*/ 288 h 664"/>
                <a:gd name="T54" fmla="*/ 296 w 735"/>
                <a:gd name="T55" fmla="*/ 98 h 664"/>
                <a:gd name="T56" fmla="*/ 313 w 735"/>
                <a:gd name="T57" fmla="*/ 81 h 664"/>
                <a:gd name="T58" fmla="*/ 269 w 735"/>
                <a:gd name="T59" fmla="*/ 66 h 664"/>
                <a:gd name="T60" fmla="*/ 312 w 735"/>
                <a:gd name="T61" fmla="*/ 108 h 664"/>
                <a:gd name="T62" fmla="*/ 218 w 735"/>
                <a:gd name="T63" fmla="*/ 244 h 664"/>
                <a:gd name="T64" fmla="*/ 209 w 735"/>
                <a:gd name="T65" fmla="*/ 259 h 664"/>
                <a:gd name="T66" fmla="*/ 14 w 735"/>
                <a:gd name="T67" fmla="*/ 341 h 664"/>
                <a:gd name="T68" fmla="*/ 182 w 735"/>
                <a:gd name="T69" fmla="*/ 535 h 664"/>
                <a:gd name="T70" fmla="*/ 296 w 735"/>
                <a:gd name="T71" fmla="*/ 591 h 664"/>
                <a:gd name="T72" fmla="*/ 182 w 735"/>
                <a:gd name="T73" fmla="*/ 549 h 664"/>
                <a:gd name="T74" fmla="*/ 218 w 735"/>
                <a:gd name="T75" fmla="*/ 437 h 664"/>
                <a:gd name="T76" fmla="*/ 296 w 735"/>
                <a:gd name="T77" fmla="*/ 591 h 664"/>
                <a:gd name="T78" fmla="*/ 440 w 735"/>
                <a:gd name="T79" fmla="*/ 591 h 664"/>
                <a:gd name="T80" fmla="*/ 517 w 735"/>
                <a:gd name="T81" fmla="*/ 438 h 664"/>
                <a:gd name="T82" fmla="*/ 637 w 735"/>
                <a:gd name="T83" fmla="*/ 400 h 664"/>
                <a:gd name="T84" fmla="*/ 654 w 735"/>
                <a:gd name="T85" fmla="*/ 418 h 664"/>
                <a:gd name="T86" fmla="*/ 623 w 735"/>
                <a:gd name="T87" fmla="*/ 400 h 664"/>
                <a:gd name="T88" fmla="*/ 488 w 735"/>
                <a:gd name="T89" fmla="*/ 341 h 664"/>
                <a:gd name="T90" fmla="*/ 679 w 735"/>
                <a:gd name="T91" fmla="*/ 382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5" h="664">
                  <a:moveTo>
                    <a:pt x="735" y="341"/>
                  </a:moveTo>
                  <a:cubicBezTo>
                    <a:pt x="735" y="295"/>
                    <a:pt x="646" y="262"/>
                    <a:pt x="532" y="246"/>
                  </a:cubicBezTo>
                  <a:cubicBezTo>
                    <a:pt x="544" y="215"/>
                    <a:pt x="555" y="184"/>
                    <a:pt x="562" y="157"/>
                  </a:cubicBezTo>
                  <a:cubicBezTo>
                    <a:pt x="575" y="106"/>
                    <a:pt x="584" y="42"/>
                    <a:pt x="551" y="23"/>
                  </a:cubicBezTo>
                  <a:cubicBezTo>
                    <a:pt x="512" y="0"/>
                    <a:pt x="439" y="60"/>
                    <a:pt x="368" y="152"/>
                  </a:cubicBezTo>
                  <a:cubicBezTo>
                    <a:pt x="352" y="132"/>
                    <a:pt x="337" y="114"/>
                    <a:pt x="322" y="98"/>
                  </a:cubicBezTo>
                  <a:cubicBezTo>
                    <a:pt x="325" y="93"/>
                    <a:pt x="327" y="87"/>
                    <a:pt x="327" y="81"/>
                  </a:cubicBezTo>
                  <a:cubicBezTo>
                    <a:pt x="327" y="64"/>
                    <a:pt x="313" y="50"/>
                    <a:pt x="296" y="50"/>
                  </a:cubicBezTo>
                  <a:cubicBezTo>
                    <a:pt x="289" y="50"/>
                    <a:pt x="283" y="52"/>
                    <a:pt x="278" y="56"/>
                  </a:cubicBezTo>
                  <a:cubicBezTo>
                    <a:pt x="238" y="22"/>
                    <a:pt x="205" y="10"/>
                    <a:pt x="184" y="23"/>
                  </a:cubicBezTo>
                  <a:cubicBezTo>
                    <a:pt x="151" y="42"/>
                    <a:pt x="160" y="106"/>
                    <a:pt x="173" y="157"/>
                  </a:cubicBezTo>
                  <a:cubicBezTo>
                    <a:pt x="180" y="184"/>
                    <a:pt x="191" y="215"/>
                    <a:pt x="203" y="246"/>
                  </a:cubicBezTo>
                  <a:cubicBezTo>
                    <a:pt x="89" y="262"/>
                    <a:pt x="0" y="295"/>
                    <a:pt x="0" y="341"/>
                  </a:cubicBezTo>
                  <a:cubicBezTo>
                    <a:pt x="0" y="386"/>
                    <a:pt x="89" y="419"/>
                    <a:pt x="203" y="435"/>
                  </a:cubicBezTo>
                  <a:cubicBezTo>
                    <a:pt x="196" y="453"/>
                    <a:pt x="190" y="470"/>
                    <a:pt x="184" y="487"/>
                  </a:cubicBezTo>
                  <a:cubicBezTo>
                    <a:pt x="184" y="487"/>
                    <a:pt x="183" y="487"/>
                    <a:pt x="182" y="487"/>
                  </a:cubicBezTo>
                  <a:cubicBezTo>
                    <a:pt x="165" y="487"/>
                    <a:pt x="151" y="501"/>
                    <a:pt x="151" y="518"/>
                  </a:cubicBezTo>
                  <a:cubicBezTo>
                    <a:pt x="151" y="530"/>
                    <a:pt x="158" y="540"/>
                    <a:pt x="168" y="545"/>
                  </a:cubicBezTo>
                  <a:cubicBezTo>
                    <a:pt x="155" y="606"/>
                    <a:pt x="160" y="645"/>
                    <a:pt x="184" y="659"/>
                  </a:cubicBezTo>
                  <a:cubicBezTo>
                    <a:pt x="190" y="662"/>
                    <a:pt x="196" y="664"/>
                    <a:pt x="203" y="664"/>
                  </a:cubicBezTo>
                  <a:cubicBezTo>
                    <a:pt x="235" y="664"/>
                    <a:pt x="275" y="632"/>
                    <a:pt x="305" y="601"/>
                  </a:cubicBezTo>
                  <a:cubicBezTo>
                    <a:pt x="326" y="581"/>
                    <a:pt x="347" y="557"/>
                    <a:pt x="368" y="530"/>
                  </a:cubicBezTo>
                  <a:cubicBezTo>
                    <a:pt x="388" y="557"/>
                    <a:pt x="409" y="581"/>
                    <a:pt x="430" y="601"/>
                  </a:cubicBezTo>
                  <a:cubicBezTo>
                    <a:pt x="460" y="632"/>
                    <a:pt x="500" y="664"/>
                    <a:pt x="532" y="664"/>
                  </a:cubicBezTo>
                  <a:cubicBezTo>
                    <a:pt x="539" y="664"/>
                    <a:pt x="545" y="662"/>
                    <a:pt x="551" y="659"/>
                  </a:cubicBezTo>
                  <a:cubicBezTo>
                    <a:pt x="584" y="640"/>
                    <a:pt x="575" y="576"/>
                    <a:pt x="562" y="525"/>
                  </a:cubicBezTo>
                  <a:cubicBezTo>
                    <a:pt x="555" y="497"/>
                    <a:pt x="545" y="467"/>
                    <a:pt x="532" y="436"/>
                  </a:cubicBezTo>
                  <a:cubicBezTo>
                    <a:pt x="567" y="431"/>
                    <a:pt x="599" y="424"/>
                    <a:pt x="628" y="416"/>
                  </a:cubicBezTo>
                  <a:cubicBezTo>
                    <a:pt x="633" y="425"/>
                    <a:pt x="643" y="432"/>
                    <a:pt x="654" y="432"/>
                  </a:cubicBezTo>
                  <a:cubicBezTo>
                    <a:pt x="671" y="432"/>
                    <a:pt x="685" y="418"/>
                    <a:pt x="685" y="400"/>
                  </a:cubicBezTo>
                  <a:cubicBezTo>
                    <a:pt x="685" y="399"/>
                    <a:pt x="685" y="397"/>
                    <a:pt x="685" y="395"/>
                  </a:cubicBezTo>
                  <a:cubicBezTo>
                    <a:pt x="718" y="379"/>
                    <a:pt x="735" y="361"/>
                    <a:pt x="735" y="341"/>
                  </a:cubicBezTo>
                  <a:close/>
                  <a:moveTo>
                    <a:pt x="544" y="35"/>
                  </a:moveTo>
                  <a:cubicBezTo>
                    <a:pt x="563" y="46"/>
                    <a:pt x="565" y="90"/>
                    <a:pt x="549" y="153"/>
                  </a:cubicBezTo>
                  <a:cubicBezTo>
                    <a:pt x="541" y="181"/>
                    <a:pt x="531" y="212"/>
                    <a:pt x="517" y="244"/>
                  </a:cubicBezTo>
                  <a:cubicBezTo>
                    <a:pt x="489" y="241"/>
                    <a:pt x="458" y="238"/>
                    <a:pt x="428" y="237"/>
                  </a:cubicBezTo>
                  <a:cubicBezTo>
                    <a:pt x="411" y="210"/>
                    <a:pt x="394" y="186"/>
                    <a:pt x="376" y="163"/>
                  </a:cubicBezTo>
                  <a:cubicBezTo>
                    <a:pt x="451" y="66"/>
                    <a:pt x="517" y="19"/>
                    <a:pt x="544" y="35"/>
                  </a:cubicBezTo>
                  <a:close/>
                  <a:moveTo>
                    <a:pt x="447" y="387"/>
                  </a:moveTo>
                  <a:cubicBezTo>
                    <a:pt x="438" y="402"/>
                    <a:pt x="429" y="417"/>
                    <a:pt x="420" y="431"/>
                  </a:cubicBezTo>
                  <a:cubicBezTo>
                    <a:pt x="403" y="432"/>
                    <a:pt x="385" y="432"/>
                    <a:pt x="368" y="432"/>
                  </a:cubicBezTo>
                  <a:cubicBezTo>
                    <a:pt x="350" y="432"/>
                    <a:pt x="332" y="432"/>
                    <a:pt x="315" y="431"/>
                  </a:cubicBezTo>
                  <a:cubicBezTo>
                    <a:pt x="306" y="417"/>
                    <a:pt x="297" y="402"/>
                    <a:pt x="288" y="387"/>
                  </a:cubicBezTo>
                  <a:cubicBezTo>
                    <a:pt x="279" y="371"/>
                    <a:pt x="271" y="356"/>
                    <a:pt x="263" y="341"/>
                  </a:cubicBezTo>
                  <a:cubicBezTo>
                    <a:pt x="271" y="326"/>
                    <a:pt x="279" y="310"/>
                    <a:pt x="288" y="295"/>
                  </a:cubicBezTo>
                  <a:cubicBezTo>
                    <a:pt x="297" y="280"/>
                    <a:pt x="306" y="265"/>
                    <a:pt x="315" y="250"/>
                  </a:cubicBezTo>
                  <a:cubicBezTo>
                    <a:pt x="332" y="250"/>
                    <a:pt x="350" y="249"/>
                    <a:pt x="368" y="249"/>
                  </a:cubicBezTo>
                  <a:cubicBezTo>
                    <a:pt x="385" y="249"/>
                    <a:pt x="403" y="250"/>
                    <a:pt x="420" y="250"/>
                  </a:cubicBezTo>
                  <a:cubicBezTo>
                    <a:pt x="429" y="265"/>
                    <a:pt x="438" y="280"/>
                    <a:pt x="447" y="295"/>
                  </a:cubicBezTo>
                  <a:cubicBezTo>
                    <a:pt x="456" y="310"/>
                    <a:pt x="464" y="326"/>
                    <a:pt x="472" y="341"/>
                  </a:cubicBezTo>
                  <a:cubicBezTo>
                    <a:pt x="464" y="356"/>
                    <a:pt x="456" y="371"/>
                    <a:pt x="447" y="387"/>
                  </a:cubicBezTo>
                  <a:close/>
                  <a:moveTo>
                    <a:pt x="480" y="356"/>
                  </a:moveTo>
                  <a:cubicBezTo>
                    <a:pt x="492" y="379"/>
                    <a:pt x="502" y="402"/>
                    <a:pt x="512" y="424"/>
                  </a:cubicBezTo>
                  <a:cubicBezTo>
                    <a:pt x="488" y="427"/>
                    <a:pt x="463" y="429"/>
                    <a:pt x="437" y="430"/>
                  </a:cubicBezTo>
                  <a:cubicBezTo>
                    <a:pt x="444" y="418"/>
                    <a:pt x="452" y="406"/>
                    <a:pt x="459" y="394"/>
                  </a:cubicBezTo>
                  <a:cubicBezTo>
                    <a:pt x="466" y="381"/>
                    <a:pt x="473" y="368"/>
                    <a:pt x="480" y="356"/>
                  </a:cubicBezTo>
                  <a:close/>
                  <a:moveTo>
                    <a:pt x="411" y="446"/>
                  </a:moveTo>
                  <a:cubicBezTo>
                    <a:pt x="396" y="467"/>
                    <a:pt x="382" y="488"/>
                    <a:pt x="368" y="507"/>
                  </a:cubicBezTo>
                  <a:cubicBezTo>
                    <a:pt x="353" y="488"/>
                    <a:pt x="339" y="467"/>
                    <a:pt x="324" y="446"/>
                  </a:cubicBezTo>
                  <a:cubicBezTo>
                    <a:pt x="339" y="446"/>
                    <a:pt x="353" y="446"/>
                    <a:pt x="368" y="446"/>
                  </a:cubicBezTo>
                  <a:cubicBezTo>
                    <a:pt x="382" y="446"/>
                    <a:pt x="396" y="446"/>
                    <a:pt x="411" y="446"/>
                  </a:cubicBezTo>
                  <a:close/>
                  <a:moveTo>
                    <a:pt x="298" y="431"/>
                  </a:moveTo>
                  <a:cubicBezTo>
                    <a:pt x="272" y="429"/>
                    <a:pt x="247" y="427"/>
                    <a:pt x="223" y="424"/>
                  </a:cubicBezTo>
                  <a:cubicBezTo>
                    <a:pt x="233" y="402"/>
                    <a:pt x="243" y="379"/>
                    <a:pt x="255" y="356"/>
                  </a:cubicBezTo>
                  <a:cubicBezTo>
                    <a:pt x="262" y="368"/>
                    <a:pt x="269" y="381"/>
                    <a:pt x="276" y="394"/>
                  </a:cubicBezTo>
                  <a:cubicBezTo>
                    <a:pt x="283" y="406"/>
                    <a:pt x="291" y="418"/>
                    <a:pt x="298" y="431"/>
                  </a:cubicBezTo>
                  <a:close/>
                  <a:moveTo>
                    <a:pt x="255" y="326"/>
                  </a:moveTo>
                  <a:cubicBezTo>
                    <a:pt x="243" y="302"/>
                    <a:pt x="233" y="280"/>
                    <a:pt x="223" y="257"/>
                  </a:cubicBezTo>
                  <a:cubicBezTo>
                    <a:pt x="247" y="255"/>
                    <a:pt x="272" y="252"/>
                    <a:pt x="298" y="251"/>
                  </a:cubicBezTo>
                  <a:cubicBezTo>
                    <a:pt x="291" y="263"/>
                    <a:pt x="283" y="276"/>
                    <a:pt x="276" y="288"/>
                  </a:cubicBezTo>
                  <a:cubicBezTo>
                    <a:pt x="269" y="301"/>
                    <a:pt x="262" y="313"/>
                    <a:pt x="255" y="326"/>
                  </a:cubicBezTo>
                  <a:close/>
                  <a:moveTo>
                    <a:pt x="324" y="236"/>
                  </a:moveTo>
                  <a:cubicBezTo>
                    <a:pt x="339" y="214"/>
                    <a:pt x="353" y="193"/>
                    <a:pt x="367" y="174"/>
                  </a:cubicBezTo>
                  <a:cubicBezTo>
                    <a:pt x="382" y="194"/>
                    <a:pt x="396" y="214"/>
                    <a:pt x="411" y="236"/>
                  </a:cubicBezTo>
                  <a:cubicBezTo>
                    <a:pt x="396" y="236"/>
                    <a:pt x="382" y="235"/>
                    <a:pt x="368" y="235"/>
                  </a:cubicBezTo>
                  <a:cubicBezTo>
                    <a:pt x="353" y="235"/>
                    <a:pt x="339" y="236"/>
                    <a:pt x="324" y="236"/>
                  </a:cubicBezTo>
                  <a:close/>
                  <a:moveTo>
                    <a:pt x="459" y="288"/>
                  </a:moveTo>
                  <a:cubicBezTo>
                    <a:pt x="452" y="276"/>
                    <a:pt x="444" y="263"/>
                    <a:pt x="437" y="251"/>
                  </a:cubicBezTo>
                  <a:cubicBezTo>
                    <a:pt x="463" y="252"/>
                    <a:pt x="488" y="255"/>
                    <a:pt x="512" y="257"/>
                  </a:cubicBezTo>
                  <a:cubicBezTo>
                    <a:pt x="502" y="280"/>
                    <a:pt x="492" y="303"/>
                    <a:pt x="480" y="326"/>
                  </a:cubicBezTo>
                  <a:cubicBezTo>
                    <a:pt x="473" y="313"/>
                    <a:pt x="466" y="301"/>
                    <a:pt x="459" y="288"/>
                  </a:cubicBezTo>
                  <a:close/>
                  <a:moveTo>
                    <a:pt x="313" y="81"/>
                  </a:moveTo>
                  <a:cubicBezTo>
                    <a:pt x="313" y="86"/>
                    <a:pt x="311" y="90"/>
                    <a:pt x="308" y="94"/>
                  </a:cubicBezTo>
                  <a:cubicBezTo>
                    <a:pt x="304" y="97"/>
                    <a:pt x="300" y="98"/>
                    <a:pt x="296" y="98"/>
                  </a:cubicBezTo>
                  <a:cubicBezTo>
                    <a:pt x="287" y="98"/>
                    <a:pt x="279" y="90"/>
                    <a:pt x="279" y="81"/>
                  </a:cubicBezTo>
                  <a:cubicBezTo>
                    <a:pt x="279" y="72"/>
                    <a:pt x="287" y="64"/>
                    <a:pt x="296" y="64"/>
                  </a:cubicBezTo>
                  <a:cubicBezTo>
                    <a:pt x="305" y="64"/>
                    <a:pt x="313" y="72"/>
                    <a:pt x="313" y="81"/>
                  </a:cubicBezTo>
                  <a:close/>
                  <a:moveTo>
                    <a:pt x="187" y="153"/>
                  </a:moveTo>
                  <a:cubicBezTo>
                    <a:pt x="170" y="90"/>
                    <a:pt x="172" y="46"/>
                    <a:pt x="191" y="35"/>
                  </a:cubicBezTo>
                  <a:cubicBezTo>
                    <a:pt x="206" y="26"/>
                    <a:pt x="234" y="37"/>
                    <a:pt x="269" y="66"/>
                  </a:cubicBezTo>
                  <a:cubicBezTo>
                    <a:pt x="266" y="70"/>
                    <a:pt x="265" y="76"/>
                    <a:pt x="265" y="81"/>
                  </a:cubicBezTo>
                  <a:cubicBezTo>
                    <a:pt x="265" y="98"/>
                    <a:pt x="279" y="112"/>
                    <a:pt x="296" y="112"/>
                  </a:cubicBezTo>
                  <a:cubicBezTo>
                    <a:pt x="302" y="112"/>
                    <a:pt x="307" y="111"/>
                    <a:pt x="312" y="108"/>
                  </a:cubicBezTo>
                  <a:cubicBezTo>
                    <a:pt x="328" y="124"/>
                    <a:pt x="343" y="143"/>
                    <a:pt x="359" y="163"/>
                  </a:cubicBezTo>
                  <a:cubicBezTo>
                    <a:pt x="341" y="186"/>
                    <a:pt x="324" y="211"/>
                    <a:pt x="307" y="237"/>
                  </a:cubicBezTo>
                  <a:cubicBezTo>
                    <a:pt x="277" y="238"/>
                    <a:pt x="247" y="241"/>
                    <a:pt x="218" y="244"/>
                  </a:cubicBezTo>
                  <a:cubicBezTo>
                    <a:pt x="205" y="212"/>
                    <a:pt x="194" y="181"/>
                    <a:pt x="187" y="153"/>
                  </a:cubicBezTo>
                  <a:close/>
                  <a:moveTo>
                    <a:pt x="14" y="341"/>
                  </a:moveTo>
                  <a:cubicBezTo>
                    <a:pt x="14" y="309"/>
                    <a:pt x="88" y="275"/>
                    <a:pt x="209" y="259"/>
                  </a:cubicBezTo>
                  <a:cubicBezTo>
                    <a:pt x="220" y="286"/>
                    <a:pt x="233" y="313"/>
                    <a:pt x="247" y="341"/>
                  </a:cubicBezTo>
                  <a:cubicBezTo>
                    <a:pt x="233" y="368"/>
                    <a:pt x="220" y="396"/>
                    <a:pt x="209" y="422"/>
                  </a:cubicBezTo>
                  <a:cubicBezTo>
                    <a:pt x="88" y="406"/>
                    <a:pt x="14" y="373"/>
                    <a:pt x="14" y="341"/>
                  </a:cubicBezTo>
                  <a:close/>
                  <a:moveTo>
                    <a:pt x="182" y="501"/>
                  </a:moveTo>
                  <a:cubicBezTo>
                    <a:pt x="192" y="501"/>
                    <a:pt x="199" y="508"/>
                    <a:pt x="199" y="518"/>
                  </a:cubicBezTo>
                  <a:cubicBezTo>
                    <a:pt x="199" y="527"/>
                    <a:pt x="192" y="535"/>
                    <a:pt x="182" y="535"/>
                  </a:cubicBezTo>
                  <a:cubicBezTo>
                    <a:pt x="173" y="535"/>
                    <a:pt x="165" y="527"/>
                    <a:pt x="165" y="518"/>
                  </a:cubicBezTo>
                  <a:cubicBezTo>
                    <a:pt x="165" y="508"/>
                    <a:pt x="173" y="501"/>
                    <a:pt x="182" y="501"/>
                  </a:cubicBezTo>
                  <a:close/>
                  <a:moveTo>
                    <a:pt x="296" y="591"/>
                  </a:moveTo>
                  <a:cubicBezTo>
                    <a:pt x="249" y="637"/>
                    <a:pt x="210" y="658"/>
                    <a:pt x="191" y="647"/>
                  </a:cubicBezTo>
                  <a:cubicBezTo>
                    <a:pt x="174" y="637"/>
                    <a:pt x="170" y="601"/>
                    <a:pt x="182" y="549"/>
                  </a:cubicBezTo>
                  <a:cubicBezTo>
                    <a:pt x="182" y="549"/>
                    <a:pt x="182" y="549"/>
                    <a:pt x="182" y="549"/>
                  </a:cubicBezTo>
                  <a:cubicBezTo>
                    <a:pt x="199" y="549"/>
                    <a:pt x="213" y="535"/>
                    <a:pt x="213" y="518"/>
                  </a:cubicBezTo>
                  <a:cubicBezTo>
                    <a:pt x="213" y="506"/>
                    <a:pt x="207" y="496"/>
                    <a:pt x="198" y="491"/>
                  </a:cubicBezTo>
                  <a:cubicBezTo>
                    <a:pt x="204" y="474"/>
                    <a:pt x="210" y="456"/>
                    <a:pt x="218" y="437"/>
                  </a:cubicBezTo>
                  <a:cubicBezTo>
                    <a:pt x="247" y="441"/>
                    <a:pt x="277" y="443"/>
                    <a:pt x="307" y="445"/>
                  </a:cubicBezTo>
                  <a:cubicBezTo>
                    <a:pt x="324" y="471"/>
                    <a:pt x="341" y="496"/>
                    <a:pt x="359" y="519"/>
                  </a:cubicBezTo>
                  <a:cubicBezTo>
                    <a:pt x="337" y="546"/>
                    <a:pt x="316" y="571"/>
                    <a:pt x="296" y="591"/>
                  </a:cubicBezTo>
                  <a:close/>
                  <a:moveTo>
                    <a:pt x="549" y="528"/>
                  </a:moveTo>
                  <a:cubicBezTo>
                    <a:pt x="565" y="592"/>
                    <a:pt x="563" y="636"/>
                    <a:pt x="544" y="647"/>
                  </a:cubicBezTo>
                  <a:cubicBezTo>
                    <a:pt x="525" y="658"/>
                    <a:pt x="486" y="637"/>
                    <a:pt x="440" y="591"/>
                  </a:cubicBezTo>
                  <a:cubicBezTo>
                    <a:pt x="419" y="571"/>
                    <a:pt x="398" y="546"/>
                    <a:pt x="376" y="519"/>
                  </a:cubicBezTo>
                  <a:cubicBezTo>
                    <a:pt x="394" y="496"/>
                    <a:pt x="411" y="471"/>
                    <a:pt x="428" y="445"/>
                  </a:cubicBezTo>
                  <a:cubicBezTo>
                    <a:pt x="459" y="444"/>
                    <a:pt x="489" y="441"/>
                    <a:pt x="517" y="438"/>
                  </a:cubicBezTo>
                  <a:cubicBezTo>
                    <a:pt x="531" y="470"/>
                    <a:pt x="541" y="500"/>
                    <a:pt x="549" y="528"/>
                  </a:cubicBezTo>
                  <a:close/>
                  <a:moveTo>
                    <a:pt x="654" y="418"/>
                  </a:moveTo>
                  <a:cubicBezTo>
                    <a:pt x="645" y="418"/>
                    <a:pt x="637" y="410"/>
                    <a:pt x="637" y="400"/>
                  </a:cubicBezTo>
                  <a:cubicBezTo>
                    <a:pt x="637" y="391"/>
                    <a:pt x="645" y="383"/>
                    <a:pt x="654" y="383"/>
                  </a:cubicBezTo>
                  <a:cubicBezTo>
                    <a:pt x="664" y="383"/>
                    <a:pt x="671" y="391"/>
                    <a:pt x="671" y="400"/>
                  </a:cubicBezTo>
                  <a:cubicBezTo>
                    <a:pt x="671" y="410"/>
                    <a:pt x="664" y="418"/>
                    <a:pt x="654" y="418"/>
                  </a:cubicBezTo>
                  <a:close/>
                  <a:moveTo>
                    <a:pt x="679" y="382"/>
                  </a:moveTo>
                  <a:cubicBezTo>
                    <a:pt x="674" y="375"/>
                    <a:pt x="665" y="369"/>
                    <a:pt x="654" y="369"/>
                  </a:cubicBezTo>
                  <a:cubicBezTo>
                    <a:pt x="637" y="369"/>
                    <a:pt x="623" y="383"/>
                    <a:pt x="623" y="400"/>
                  </a:cubicBezTo>
                  <a:cubicBezTo>
                    <a:pt x="623" y="401"/>
                    <a:pt x="623" y="402"/>
                    <a:pt x="623" y="403"/>
                  </a:cubicBezTo>
                  <a:cubicBezTo>
                    <a:pt x="595" y="411"/>
                    <a:pt x="562" y="417"/>
                    <a:pt x="526" y="422"/>
                  </a:cubicBezTo>
                  <a:cubicBezTo>
                    <a:pt x="515" y="396"/>
                    <a:pt x="502" y="368"/>
                    <a:pt x="488" y="341"/>
                  </a:cubicBezTo>
                  <a:cubicBezTo>
                    <a:pt x="502" y="313"/>
                    <a:pt x="515" y="286"/>
                    <a:pt x="526" y="259"/>
                  </a:cubicBezTo>
                  <a:cubicBezTo>
                    <a:pt x="647" y="275"/>
                    <a:pt x="721" y="309"/>
                    <a:pt x="721" y="341"/>
                  </a:cubicBezTo>
                  <a:cubicBezTo>
                    <a:pt x="721" y="355"/>
                    <a:pt x="706" y="369"/>
                    <a:pt x="679" y="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B0603E-13CD-46B0-BD39-577FDCB76066}"/>
              </a:ext>
            </a:extLst>
          </p:cNvPr>
          <p:cNvGrpSpPr/>
          <p:nvPr/>
        </p:nvGrpSpPr>
        <p:grpSpPr>
          <a:xfrm>
            <a:off x="6519624" y="3464283"/>
            <a:ext cx="2194560" cy="548640"/>
            <a:chOff x="9052560" y="3474720"/>
            <a:chExt cx="2560320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0C3631-CCB1-49BB-9829-8023F30AA4D5}"/>
                </a:ext>
              </a:extLst>
            </p:cNvPr>
            <p:cNvSpPr/>
            <p:nvPr/>
          </p:nvSpPr>
          <p:spPr bwMode="auto">
            <a:xfrm>
              <a:off x="9052560" y="3474720"/>
              <a:ext cx="2560320" cy="548640"/>
            </a:xfrm>
            <a:prstGeom prst="rect">
              <a:avLst/>
            </a:prstGeom>
            <a:solidFill>
              <a:srgbClr val="91009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Azure ML</a:t>
              </a:r>
            </a:p>
          </p:txBody>
        </p:sp>
        <p:sp>
          <p:nvSpPr>
            <p:cNvPr id="24" name="Freeform 33">
              <a:extLst>
                <a:ext uri="{FF2B5EF4-FFF2-40B4-BE49-F238E27FC236}">
                  <a16:creationId xmlns:a16="http://schemas.microsoft.com/office/drawing/2014/main" id="{2513C1D3-EAAC-463E-BD36-EEEC7AA89D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45825" y="3595044"/>
              <a:ext cx="365760" cy="324758"/>
            </a:xfrm>
            <a:custGeom>
              <a:avLst/>
              <a:gdLst>
                <a:gd name="T0" fmla="*/ 263 w 570"/>
                <a:gd name="T1" fmla="*/ 14 h 506"/>
                <a:gd name="T2" fmla="*/ 289 w 570"/>
                <a:gd name="T3" fmla="*/ 7 h 506"/>
                <a:gd name="T4" fmla="*/ 117 w 570"/>
                <a:gd name="T5" fmla="*/ 0 h 506"/>
                <a:gd name="T6" fmla="*/ 117 w 570"/>
                <a:gd name="T7" fmla="*/ 14 h 506"/>
                <a:gd name="T8" fmla="*/ 135 w 570"/>
                <a:gd name="T9" fmla="*/ 179 h 506"/>
                <a:gd name="T10" fmla="*/ 14 w 570"/>
                <a:gd name="T11" fmla="*/ 467 h 506"/>
                <a:gd name="T12" fmla="*/ 316 w 570"/>
                <a:gd name="T13" fmla="*/ 506 h 506"/>
                <a:gd name="T14" fmla="*/ 384 w 570"/>
                <a:gd name="T15" fmla="*/ 389 h 506"/>
                <a:gd name="T16" fmla="*/ 149 w 570"/>
                <a:gd name="T17" fmla="*/ 185 h 506"/>
                <a:gd name="T18" fmla="*/ 149 w 570"/>
                <a:gd name="T19" fmla="*/ 14 h 506"/>
                <a:gd name="T20" fmla="*/ 249 w 570"/>
                <a:gd name="T21" fmla="*/ 181 h 506"/>
                <a:gd name="T22" fmla="*/ 285 w 570"/>
                <a:gd name="T23" fmla="*/ 246 h 506"/>
                <a:gd name="T24" fmla="*/ 149 w 570"/>
                <a:gd name="T25" fmla="*/ 185 h 506"/>
                <a:gd name="T26" fmla="*/ 316 w 570"/>
                <a:gd name="T27" fmla="*/ 492 h 506"/>
                <a:gd name="T28" fmla="*/ 26 w 570"/>
                <a:gd name="T29" fmla="*/ 460 h 506"/>
                <a:gd name="T30" fmla="*/ 105 w 570"/>
                <a:gd name="T31" fmla="*/ 260 h 506"/>
                <a:gd name="T32" fmla="*/ 372 w 570"/>
                <a:gd name="T33" fmla="*/ 396 h 506"/>
                <a:gd name="T34" fmla="*/ 563 w 570"/>
                <a:gd name="T35" fmla="*/ 0 h 506"/>
                <a:gd name="T36" fmla="*/ 391 w 570"/>
                <a:gd name="T37" fmla="*/ 7 h 506"/>
                <a:gd name="T38" fmla="*/ 417 w 570"/>
                <a:gd name="T39" fmla="*/ 14 h 506"/>
                <a:gd name="T40" fmla="*/ 481 w 570"/>
                <a:gd name="T41" fmla="*/ 425 h 506"/>
                <a:gd name="T42" fmla="*/ 544 w 570"/>
                <a:gd name="T43" fmla="*/ 14 h 506"/>
                <a:gd name="T44" fmla="*/ 570 w 570"/>
                <a:gd name="T45" fmla="*/ 7 h 506"/>
                <a:gd name="T46" fmla="*/ 481 w 570"/>
                <a:gd name="T47" fmla="*/ 411 h 506"/>
                <a:gd name="T48" fmla="*/ 431 w 570"/>
                <a:gd name="T49" fmla="*/ 121 h 506"/>
                <a:gd name="T50" fmla="*/ 530 w 570"/>
                <a:gd name="T51" fmla="*/ 361 h 506"/>
                <a:gd name="T52" fmla="*/ 530 w 570"/>
                <a:gd name="T53" fmla="*/ 107 h 506"/>
                <a:gd name="T54" fmla="*/ 431 w 570"/>
                <a:gd name="T55" fmla="*/ 14 h 506"/>
                <a:gd name="T56" fmla="*/ 530 w 570"/>
                <a:gd name="T57" fmla="*/ 107 h 506"/>
                <a:gd name="T58" fmla="*/ 91 w 570"/>
                <a:gd name="T59" fmla="*/ 413 h 506"/>
                <a:gd name="T60" fmla="*/ 157 w 570"/>
                <a:gd name="T61" fmla="*/ 413 h 506"/>
                <a:gd name="T62" fmla="*/ 124 w 570"/>
                <a:gd name="T63" fmla="*/ 432 h 506"/>
                <a:gd name="T64" fmla="*/ 124 w 570"/>
                <a:gd name="T65" fmla="*/ 395 h 506"/>
                <a:gd name="T66" fmla="*/ 124 w 570"/>
                <a:gd name="T67" fmla="*/ 432 h 506"/>
                <a:gd name="T68" fmla="*/ 232 w 570"/>
                <a:gd name="T69" fmla="*/ 370 h 506"/>
                <a:gd name="T70" fmla="*/ 308 w 570"/>
                <a:gd name="T71" fmla="*/ 370 h 506"/>
                <a:gd name="T72" fmla="*/ 270 w 570"/>
                <a:gd name="T73" fmla="*/ 394 h 506"/>
                <a:gd name="T74" fmla="*/ 270 w 570"/>
                <a:gd name="T75" fmla="*/ 346 h 506"/>
                <a:gd name="T76" fmla="*/ 270 w 570"/>
                <a:gd name="T77" fmla="*/ 394 h 506"/>
                <a:gd name="T78" fmla="*/ 171 w 570"/>
                <a:gd name="T79" fmla="*/ 324 h 506"/>
                <a:gd name="T80" fmla="*/ 227 w 570"/>
                <a:gd name="T81" fmla="*/ 324 h 506"/>
                <a:gd name="T82" fmla="*/ 199 w 570"/>
                <a:gd name="T83" fmla="*/ 338 h 506"/>
                <a:gd name="T84" fmla="*/ 199 w 570"/>
                <a:gd name="T85" fmla="*/ 310 h 506"/>
                <a:gd name="T86" fmla="*/ 199 w 570"/>
                <a:gd name="T87" fmla="*/ 338 h 506"/>
                <a:gd name="T88" fmla="*/ 470 w 570"/>
                <a:gd name="T89" fmla="*/ 159 h 506"/>
                <a:gd name="T90" fmla="*/ 470 w 570"/>
                <a:gd name="T91" fmla="*/ 215 h 506"/>
                <a:gd name="T92" fmla="*/ 456 w 570"/>
                <a:gd name="T93" fmla="*/ 187 h 506"/>
                <a:gd name="T94" fmla="*/ 483 w 570"/>
                <a:gd name="T95" fmla="*/ 187 h 506"/>
                <a:gd name="T96" fmla="*/ 456 w 570"/>
                <a:gd name="T97" fmla="*/ 187 h 506"/>
                <a:gd name="T98" fmla="*/ 470 w 570"/>
                <a:gd name="T99" fmla="*/ 268 h 506"/>
                <a:gd name="T100" fmla="*/ 525 w 570"/>
                <a:gd name="T101" fmla="*/ 268 h 506"/>
                <a:gd name="T102" fmla="*/ 497 w 570"/>
                <a:gd name="T103" fmla="*/ 282 h 506"/>
                <a:gd name="T104" fmla="*/ 497 w 570"/>
                <a:gd name="T105" fmla="*/ 254 h 506"/>
                <a:gd name="T106" fmla="*/ 497 w 570"/>
                <a:gd name="T107" fmla="*/ 282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0" h="506">
                  <a:moveTo>
                    <a:pt x="263" y="179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82" y="14"/>
                    <a:pt x="282" y="14"/>
                    <a:pt x="282" y="14"/>
                  </a:cubicBezTo>
                  <a:cubicBezTo>
                    <a:pt x="285" y="14"/>
                    <a:pt x="289" y="11"/>
                    <a:pt x="289" y="7"/>
                  </a:cubicBezTo>
                  <a:cubicBezTo>
                    <a:pt x="289" y="3"/>
                    <a:pt x="285" y="0"/>
                    <a:pt x="282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0" y="3"/>
                    <a:pt x="110" y="7"/>
                  </a:cubicBezTo>
                  <a:cubicBezTo>
                    <a:pt x="110" y="11"/>
                    <a:pt x="113" y="14"/>
                    <a:pt x="117" y="14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79"/>
                    <a:pt x="135" y="179"/>
                    <a:pt x="135" y="179"/>
                  </a:cubicBezTo>
                  <a:cubicBezTo>
                    <a:pt x="14" y="389"/>
                    <a:pt x="14" y="389"/>
                    <a:pt x="14" y="389"/>
                  </a:cubicBezTo>
                  <a:cubicBezTo>
                    <a:pt x="0" y="414"/>
                    <a:pt x="0" y="443"/>
                    <a:pt x="14" y="467"/>
                  </a:cubicBezTo>
                  <a:cubicBezTo>
                    <a:pt x="28" y="491"/>
                    <a:pt x="54" y="506"/>
                    <a:pt x="82" y="506"/>
                  </a:cubicBezTo>
                  <a:cubicBezTo>
                    <a:pt x="316" y="506"/>
                    <a:pt x="316" y="506"/>
                    <a:pt x="316" y="506"/>
                  </a:cubicBezTo>
                  <a:cubicBezTo>
                    <a:pt x="345" y="506"/>
                    <a:pt x="370" y="491"/>
                    <a:pt x="384" y="467"/>
                  </a:cubicBezTo>
                  <a:cubicBezTo>
                    <a:pt x="398" y="443"/>
                    <a:pt x="398" y="414"/>
                    <a:pt x="384" y="389"/>
                  </a:cubicBezTo>
                  <a:lnTo>
                    <a:pt x="263" y="179"/>
                  </a:lnTo>
                  <a:close/>
                  <a:moveTo>
                    <a:pt x="149" y="185"/>
                  </a:moveTo>
                  <a:cubicBezTo>
                    <a:pt x="149" y="184"/>
                    <a:pt x="149" y="182"/>
                    <a:pt x="149" y="181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249" y="14"/>
                    <a:pt x="249" y="14"/>
                    <a:pt x="249" y="14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249" y="182"/>
                    <a:pt x="249" y="184"/>
                    <a:pt x="250" y="185"/>
                  </a:cubicBezTo>
                  <a:cubicBezTo>
                    <a:pt x="285" y="246"/>
                    <a:pt x="285" y="246"/>
                    <a:pt x="285" y="246"/>
                  </a:cubicBezTo>
                  <a:cubicBezTo>
                    <a:pt x="113" y="246"/>
                    <a:pt x="113" y="246"/>
                    <a:pt x="113" y="246"/>
                  </a:cubicBezTo>
                  <a:lnTo>
                    <a:pt x="149" y="185"/>
                  </a:lnTo>
                  <a:close/>
                  <a:moveTo>
                    <a:pt x="372" y="460"/>
                  </a:moveTo>
                  <a:cubicBezTo>
                    <a:pt x="360" y="480"/>
                    <a:pt x="340" y="492"/>
                    <a:pt x="316" y="492"/>
                  </a:cubicBezTo>
                  <a:cubicBezTo>
                    <a:pt x="82" y="492"/>
                    <a:pt x="82" y="492"/>
                    <a:pt x="82" y="492"/>
                  </a:cubicBezTo>
                  <a:cubicBezTo>
                    <a:pt x="59" y="492"/>
                    <a:pt x="38" y="480"/>
                    <a:pt x="26" y="460"/>
                  </a:cubicBezTo>
                  <a:cubicBezTo>
                    <a:pt x="15" y="440"/>
                    <a:pt x="15" y="416"/>
                    <a:pt x="26" y="396"/>
                  </a:cubicBezTo>
                  <a:cubicBezTo>
                    <a:pt x="105" y="260"/>
                    <a:pt x="105" y="260"/>
                    <a:pt x="105" y="260"/>
                  </a:cubicBezTo>
                  <a:cubicBezTo>
                    <a:pt x="293" y="260"/>
                    <a:pt x="293" y="260"/>
                    <a:pt x="293" y="260"/>
                  </a:cubicBezTo>
                  <a:cubicBezTo>
                    <a:pt x="372" y="396"/>
                    <a:pt x="372" y="396"/>
                    <a:pt x="372" y="396"/>
                  </a:cubicBezTo>
                  <a:cubicBezTo>
                    <a:pt x="383" y="416"/>
                    <a:pt x="383" y="440"/>
                    <a:pt x="372" y="460"/>
                  </a:cubicBezTo>
                  <a:close/>
                  <a:moveTo>
                    <a:pt x="563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394" y="0"/>
                    <a:pt x="391" y="3"/>
                    <a:pt x="391" y="7"/>
                  </a:cubicBezTo>
                  <a:cubicBezTo>
                    <a:pt x="391" y="11"/>
                    <a:pt x="394" y="14"/>
                    <a:pt x="398" y="14"/>
                  </a:cubicBezTo>
                  <a:cubicBezTo>
                    <a:pt x="417" y="14"/>
                    <a:pt x="417" y="14"/>
                    <a:pt x="417" y="14"/>
                  </a:cubicBezTo>
                  <a:cubicBezTo>
                    <a:pt x="417" y="361"/>
                    <a:pt x="417" y="361"/>
                    <a:pt x="417" y="361"/>
                  </a:cubicBezTo>
                  <a:cubicBezTo>
                    <a:pt x="417" y="396"/>
                    <a:pt x="445" y="425"/>
                    <a:pt x="481" y="425"/>
                  </a:cubicBezTo>
                  <a:cubicBezTo>
                    <a:pt x="516" y="425"/>
                    <a:pt x="544" y="396"/>
                    <a:pt x="544" y="361"/>
                  </a:cubicBezTo>
                  <a:cubicBezTo>
                    <a:pt x="544" y="14"/>
                    <a:pt x="544" y="14"/>
                    <a:pt x="544" y="14"/>
                  </a:cubicBezTo>
                  <a:cubicBezTo>
                    <a:pt x="563" y="14"/>
                    <a:pt x="563" y="14"/>
                    <a:pt x="563" y="14"/>
                  </a:cubicBezTo>
                  <a:cubicBezTo>
                    <a:pt x="567" y="14"/>
                    <a:pt x="570" y="11"/>
                    <a:pt x="570" y="7"/>
                  </a:cubicBezTo>
                  <a:cubicBezTo>
                    <a:pt x="570" y="3"/>
                    <a:pt x="567" y="0"/>
                    <a:pt x="563" y="0"/>
                  </a:cubicBezTo>
                  <a:close/>
                  <a:moveTo>
                    <a:pt x="481" y="411"/>
                  </a:moveTo>
                  <a:cubicBezTo>
                    <a:pt x="453" y="411"/>
                    <a:pt x="431" y="389"/>
                    <a:pt x="431" y="361"/>
                  </a:cubicBezTo>
                  <a:cubicBezTo>
                    <a:pt x="431" y="121"/>
                    <a:pt x="431" y="121"/>
                    <a:pt x="431" y="121"/>
                  </a:cubicBezTo>
                  <a:cubicBezTo>
                    <a:pt x="530" y="121"/>
                    <a:pt x="530" y="121"/>
                    <a:pt x="530" y="121"/>
                  </a:cubicBezTo>
                  <a:cubicBezTo>
                    <a:pt x="530" y="361"/>
                    <a:pt x="530" y="361"/>
                    <a:pt x="530" y="361"/>
                  </a:cubicBezTo>
                  <a:cubicBezTo>
                    <a:pt x="530" y="389"/>
                    <a:pt x="508" y="411"/>
                    <a:pt x="481" y="411"/>
                  </a:cubicBezTo>
                  <a:close/>
                  <a:moveTo>
                    <a:pt x="530" y="107"/>
                  </a:moveTo>
                  <a:cubicBezTo>
                    <a:pt x="431" y="107"/>
                    <a:pt x="431" y="107"/>
                    <a:pt x="431" y="107"/>
                  </a:cubicBezTo>
                  <a:cubicBezTo>
                    <a:pt x="431" y="14"/>
                    <a:pt x="431" y="14"/>
                    <a:pt x="431" y="14"/>
                  </a:cubicBezTo>
                  <a:cubicBezTo>
                    <a:pt x="530" y="14"/>
                    <a:pt x="530" y="14"/>
                    <a:pt x="530" y="14"/>
                  </a:cubicBezTo>
                  <a:lnTo>
                    <a:pt x="530" y="107"/>
                  </a:lnTo>
                  <a:close/>
                  <a:moveTo>
                    <a:pt x="124" y="381"/>
                  </a:moveTo>
                  <a:cubicBezTo>
                    <a:pt x="106" y="381"/>
                    <a:pt x="91" y="395"/>
                    <a:pt x="91" y="413"/>
                  </a:cubicBezTo>
                  <a:cubicBezTo>
                    <a:pt x="91" y="431"/>
                    <a:pt x="106" y="446"/>
                    <a:pt x="124" y="446"/>
                  </a:cubicBezTo>
                  <a:cubicBezTo>
                    <a:pt x="142" y="446"/>
                    <a:pt x="157" y="431"/>
                    <a:pt x="157" y="413"/>
                  </a:cubicBezTo>
                  <a:cubicBezTo>
                    <a:pt x="157" y="395"/>
                    <a:pt x="142" y="381"/>
                    <a:pt x="124" y="381"/>
                  </a:cubicBezTo>
                  <a:close/>
                  <a:moveTo>
                    <a:pt x="124" y="432"/>
                  </a:moveTo>
                  <a:cubicBezTo>
                    <a:pt x="114" y="432"/>
                    <a:pt x="105" y="423"/>
                    <a:pt x="105" y="413"/>
                  </a:cubicBezTo>
                  <a:cubicBezTo>
                    <a:pt x="105" y="403"/>
                    <a:pt x="114" y="395"/>
                    <a:pt x="124" y="395"/>
                  </a:cubicBezTo>
                  <a:cubicBezTo>
                    <a:pt x="134" y="395"/>
                    <a:pt x="143" y="403"/>
                    <a:pt x="143" y="413"/>
                  </a:cubicBezTo>
                  <a:cubicBezTo>
                    <a:pt x="143" y="423"/>
                    <a:pt x="134" y="432"/>
                    <a:pt x="124" y="432"/>
                  </a:cubicBezTo>
                  <a:close/>
                  <a:moveTo>
                    <a:pt x="270" y="332"/>
                  </a:moveTo>
                  <a:cubicBezTo>
                    <a:pt x="249" y="332"/>
                    <a:pt x="232" y="349"/>
                    <a:pt x="232" y="370"/>
                  </a:cubicBezTo>
                  <a:cubicBezTo>
                    <a:pt x="232" y="391"/>
                    <a:pt x="249" y="408"/>
                    <a:pt x="270" y="408"/>
                  </a:cubicBezTo>
                  <a:cubicBezTo>
                    <a:pt x="291" y="408"/>
                    <a:pt x="308" y="391"/>
                    <a:pt x="308" y="370"/>
                  </a:cubicBezTo>
                  <a:cubicBezTo>
                    <a:pt x="308" y="349"/>
                    <a:pt x="291" y="332"/>
                    <a:pt x="270" y="332"/>
                  </a:cubicBezTo>
                  <a:close/>
                  <a:moveTo>
                    <a:pt x="270" y="394"/>
                  </a:moveTo>
                  <a:cubicBezTo>
                    <a:pt x="257" y="394"/>
                    <a:pt x="246" y="383"/>
                    <a:pt x="246" y="370"/>
                  </a:cubicBezTo>
                  <a:cubicBezTo>
                    <a:pt x="246" y="356"/>
                    <a:pt x="257" y="346"/>
                    <a:pt x="270" y="346"/>
                  </a:cubicBezTo>
                  <a:cubicBezTo>
                    <a:pt x="283" y="346"/>
                    <a:pt x="294" y="356"/>
                    <a:pt x="294" y="370"/>
                  </a:cubicBezTo>
                  <a:cubicBezTo>
                    <a:pt x="294" y="383"/>
                    <a:pt x="283" y="394"/>
                    <a:pt x="270" y="394"/>
                  </a:cubicBezTo>
                  <a:close/>
                  <a:moveTo>
                    <a:pt x="199" y="296"/>
                  </a:moveTo>
                  <a:cubicBezTo>
                    <a:pt x="184" y="296"/>
                    <a:pt x="171" y="309"/>
                    <a:pt x="171" y="324"/>
                  </a:cubicBezTo>
                  <a:cubicBezTo>
                    <a:pt x="171" y="340"/>
                    <a:pt x="184" y="352"/>
                    <a:pt x="199" y="352"/>
                  </a:cubicBezTo>
                  <a:cubicBezTo>
                    <a:pt x="214" y="352"/>
                    <a:pt x="227" y="340"/>
                    <a:pt x="227" y="324"/>
                  </a:cubicBezTo>
                  <a:cubicBezTo>
                    <a:pt x="227" y="309"/>
                    <a:pt x="214" y="296"/>
                    <a:pt x="199" y="296"/>
                  </a:cubicBezTo>
                  <a:close/>
                  <a:moveTo>
                    <a:pt x="199" y="338"/>
                  </a:moveTo>
                  <a:cubicBezTo>
                    <a:pt x="191" y="338"/>
                    <a:pt x="185" y="332"/>
                    <a:pt x="185" y="324"/>
                  </a:cubicBezTo>
                  <a:cubicBezTo>
                    <a:pt x="185" y="317"/>
                    <a:pt x="191" y="310"/>
                    <a:pt x="199" y="310"/>
                  </a:cubicBezTo>
                  <a:cubicBezTo>
                    <a:pt x="207" y="310"/>
                    <a:pt x="213" y="317"/>
                    <a:pt x="213" y="324"/>
                  </a:cubicBezTo>
                  <a:cubicBezTo>
                    <a:pt x="213" y="332"/>
                    <a:pt x="207" y="338"/>
                    <a:pt x="199" y="338"/>
                  </a:cubicBezTo>
                  <a:close/>
                  <a:moveTo>
                    <a:pt x="497" y="187"/>
                  </a:moveTo>
                  <a:cubicBezTo>
                    <a:pt x="497" y="172"/>
                    <a:pt x="485" y="159"/>
                    <a:pt x="470" y="159"/>
                  </a:cubicBezTo>
                  <a:cubicBezTo>
                    <a:pt x="454" y="159"/>
                    <a:pt x="442" y="172"/>
                    <a:pt x="442" y="187"/>
                  </a:cubicBezTo>
                  <a:cubicBezTo>
                    <a:pt x="442" y="202"/>
                    <a:pt x="454" y="215"/>
                    <a:pt x="470" y="215"/>
                  </a:cubicBezTo>
                  <a:cubicBezTo>
                    <a:pt x="485" y="215"/>
                    <a:pt x="497" y="202"/>
                    <a:pt x="497" y="187"/>
                  </a:cubicBezTo>
                  <a:close/>
                  <a:moveTo>
                    <a:pt x="456" y="187"/>
                  </a:moveTo>
                  <a:cubicBezTo>
                    <a:pt x="456" y="179"/>
                    <a:pt x="462" y="173"/>
                    <a:pt x="470" y="173"/>
                  </a:cubicBezTo>
                  <a:cubicBezTo>
                    <a:pt x="477" y="173"/>
                    <a:pt x="483" y="179"/>
                    <a:pt x="483" y="187"/>
                  </a:cubicBezTo>
                  <a:cubicBezTo>
                    <a:pt x="483" y="195"/>
                    <a:pt x="477" y="201"/>
                    <a:pt x="470" y="201"/>
                  </a:cubicBezTo>
                  <a:cubicBezTo>
                    <a:pt x="462" y="201"/>
                    <a:pt x="456" y="195"/>
                    <a:pt x="456" y="187"/>
                  </a:cubicBezTo>
                  <a:close/>
                  <a:moveTo>
                    <a:pt x="497" y="240"/>
                  </a:moveTo>
                  <a:cubicBezTo>
                    <a:pt x="482" y="240"/>
                    <a:pt x="470" y="252"/>
                    <a:pt x="470" y="268"/>
                  </a:cubicBezTo>
                  <a:cubicBezTo>
                    <a:pt x="470" y="283"/>
                    <a:pt x="482" y="296"/>
                    <a:pt x="497" y="296"/>
                  </a:cubicBezTo>
                  <a:cubicBezTo>
                    <a:pt x="513" y="296"/>
                    <a:pt x="525" y="283"/>
                    <a:pt x="525" y="268"/>
                  </a:cubicBezTo>
                  <a:cubicBezTo>
                    <a:pt x="525" y="252"/>
                    <a:pt x="513" y="240"/>
                    <a:pt x="497" y="240"/>
                  </a:cubicBezTo>
                  <a:close/>
                  <a:moveTo>
                    <a:pt x="497" y="282"/>
                  </a:moveTo>
                  <a:cubicBezTo>
                    <a:pt x="490" y="282"/>
                    <a:pt x="484" y="275"/>
                    <a:pt x="484" y="268"/>
                  </a:cubicBezTo>
                  <a:cubicBezTo>
                    <a:pt x="484" y="260"/>
                    <a:pt x="490" y="254"/>
                    <a:pt x="497" y="254"/>
                  </a:cubicBezTo>
                  <a:cubicBezTo>
                    <a:pt x="505" y="254"/>
                    <a:pt x="511" y="260"/>
                    <a:pt x="511" y="268"/>
                  </a:cubicBezTo>
                  <a:cubicBezTo>
                    <a:pt x="511" y="275"/>
                    <a:pt x="505" y="282"/>
                    <a:pt x="497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E1846A-CEE0-4A92-8AE1-8EF2540F4878}"/>
              </a:ext>
            </a:extLst>
          </p:cNvPr>
          <p:cNvCxnSpPr/>
          <p:nvPr/>
        </p:nvCxnSpPr>
        <p:spPr>
          <a:xfrm>
            <a:off x="524996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93BDE1-D1E7-46CB-B239-445E27367FFF}"/>
              </a:ext>
            </a:extLst>
          </p:cNvPr>
          <p:cNvCxnSpPr/>
          <p:nvPr/>
        </p:nvCxnSpPr>
        <p:spPr>
          <a:xfrm>
            <a:off x="771884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3FB42-CE87-49F6-A5CF-6A26B82282B7}"/>
              </a:ext>
            </a:extLst>
          </p:cNvPr>
          <p:cNvGrpSpPr/>
          <p:nvPr/>
        </p:nvGrpSpPr>
        <p:grpSpPr>
          <a:xfrm>
            <a:off x="10260872" y="1822383"/>
            <a:ext cx="1645920" cy="640080"/>
            <a:chOff x="2567996" y="1554480"/>
            <a:chExt cx="6217920" cy="6400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6331FF-32BB-4885-B5B2-ED53131F11DF}"/>
                </a:ext>
              </a:extLst>
            </p:cNvPr>
            <p:cNvCxnSpPr/>
            <p:nvPr/>
          </p:nvCxnSpPr>
          <p:spPr>
            <a:xfrm>
              <a:off x="2567996" y="1560897"/>
              <a:ext cx="6217920" cy="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68969E-1E29-40D2-AAE9-C44E0F4BA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8240" y="1554480"/>
              <a:ext cx="0" cy="64008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809A27-7307-4E1A-A3DA-06EE2FB04F9A}"/>
              </a:ext>
            </a:extLst>
          </p:cNvPr>
          <p:cNvGrpSpPr/>
          <p:nvPr/>
        </p:nvGrpSpPr>
        <p:grpSpPr>
          <a:xfrm>
            <a:off x="9178967" y="1382327"/>
            <a:ext cx="1280160" cy="1141858"/>
            <a:chOff x="7131394" y="1108007"/>
            <a:chExt cx="1280160" cy="1141858"/>
          </a:xfrm>
        </p:grpSpPr>
        <p:pic>
          <p:nvPicPr>
            <p:cNvPr id="31" name="Picture 30" descr="ben.png">
              <a:extLst>
                <a:ext uri="{FF2B5EF4-FFF2-40B4-BE49-F238E27FC236}">
                  <a16:creationId xmlns:a16="http://schemas.microsoft.com/office/drawing/2014/main" id="{D1C42959-55A1-49F4-8B29-CFA637F68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167" y="1108007"/>
              <a:ext cx="548640" cy="91948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56FA82-0AB2-42BD-97F3-CA701EDA3E97}"/>
                </a:ext>
              </a:extLst>
            </p:cNvPr>
            <p:cNvSpPr txBox="1"/>
            <p:nvPr/>
          </p:nvSpPr>
          <p:spPr>
            <a:xfrm>
              <a:off x="7131394" y="2113847"/>
              <a:ext cx="1280160" cy="1360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BI Professionals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BE67015-0302-4B0B-90EE-C0AEB47F61F9}"/>
              </a:ext>
            </a:extLst>
          </p:cNvPr>
          <p:cNvGrpSpPr/>
          <p:nvPr/>
        </p:nvGrpSpPr>
        <p:grpSpPr>
          <a:xfrm>
            <a:off x="6618692" y="1382327"/>
            <a:ext cx="1280160" cy="1141858"/>
            <a:chOff x="7096819" y="1108007"/>
            <a:chExt cx="1280160" cy="1141858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7A18E3E-540B-4401-8CD7-0FF15D1B8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3772" y="1108007"/>
              <a:ext cx="704850" cy="906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BC0EE9-C006-41B7-A852-99F7367CFF16}"/>
                </a:ext>
              </a:extLst>
            </p:cNvPr>
            <p:cNvSpPr txBox="1"/>
            <p:nvPr/>
          </p:nvSpPr>
          <p:spPr>
            <a:xfrm>
              <a:off x="7096819" y="2113847"/>
              <a:ext cx="1280160" cy="1360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Data Scientists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9C91E0-DBF0-4770-8EB2-60E8A5B9636A}"/>
              </a:ext>
            </a:extLst>
          </p:cNvPr>
          <p:cNvGrpSpPr/>
          <p:nvPr/>
        </p:nvGrpSpPr>
        <p:grpSpPr>
          <a:xfrm>
            <a:off x="240119" y="1824924"/>
            <a:ext cx="1645920" cy="640080"/>
            <a:chOff x="548640" y="1554480"/>
            <a:chExt cx="1669168" cy="64008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3880A8-EB81-45D0-801A-64F6131A4BBD}"/>
                </a:ext>
              </a:extLst>
            </p:cNvPr>
            <p:cNvCxnSpPr/>
            <p:nvPr/>
          </p:nvCxnSpPr>
          <p:spPr>
            <a:xfrm>
              <a:off x="548640" y="1554480"/>
              <a:ext cx="1669168" cy="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F592A77-907E-4FB5-9654-C78B5ABCBF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" y="1554480"/>
              <a:ext cx="0" cy="64008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8B997D-B694-4E33-9E06-FD28CB3387AA}"/>
              </a:ext>
            </a:extLst>
          </p:cNvPr>
          <p:cNvGrpSpPr/>
          <p:nvPr/>
        </p:nvGrpSpPr>
        <p:grpSpPr>
          <a:xfrm>
            <a:off x="4518440" y="1371600"/>
            <a:ext cx="731520" cy="1188720"/>
            <a:chOff x="3798774" y="1097280"/>
            <a:chExt cx="731520" cy="1188720"/>
          </a:xfrm>
        </p:grpSpPr>
        <p:pic>
          <p:nvPicPr>
            <p:cNvPr id="40" name="Picture 39" descr="anna.png">
              <a:extLst>
                <a:ext uri="{FF2B5EF4-FFF2-40B4-BE49-F238E27FC236}">
                  <a16:creationId xmlns:a16="http://schemas.microsoft.com/office/drawing/2014/main" id="{D87FA382-C3E2-4E68-9B31-70752F1DF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78734">
              <a:off x="3840480" y="1097280"/>
              <a:ext cx="548640" cy="91948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BF2846-FC51-438E-8866-D2E0A984165E}"/>
                </a:ext>
              </a:extLst>
            </p:cNvPr>
            <p:cNvSpPr txBox="1"/>
            <p:nvPr/>
          </p:nvSpPr>
          <p:spPr>
            <a:xfrm>
              <a:off x="3798774" y="2103120"/>
              <a:ext cx="731520" cy="1828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Analysts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DDC85AD-EA3D-476A-8B06-4F230E0E5E4C}"/>
              </a:ext>
            </a:extLst>
          </p:cNvPr>
          <p:cNvGrpSpPr/>
          <p:nvPr/>
        </p:nvGrpSpPr>
        <p:grpSpPr>
          <a:xfrm>
            <a:off x="384661" y="3464283"/>
            <a:ext cx="2324031" cy="548640"/>
            <a:chOff x="548640" y="3474720"/>
            <a:chExt cx="2560320" cy="54864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6B02EF-1F81-4EA7-BF60-4FF46ED7888A}"/>
                </a:ext>
              </a:extLst>
            </p:cNvPr>
            <p:cNvSpPr/>
            <p:nvPr/>
          </p:nvSpPr>
          <p:spPr bwMode="auto">
            <a:xfrm>
              <a:off x="548640" y="3474720"/>
              <a:ext cx="2560320" cy="548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Insights</a:t>
              </a:r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376CC7A5-11D7-4E3A-889E-981FCFA28D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94614" y="3589676"/>
              <a:ext cx="274320" cy="318728"/>
            </a:xfrm>
            <a:custGeom>
              <a:avLst/>
              <a:gdLst>
                <a:gd name="T0" fmla="*/ 407 w 413"/>
                <a:gd name="T1" fmla="*/ 364 h 480"/>
                <a:gd name="T2" fmla="*/ 394 w 413"/>
                <a:gd name="T3" fmla="*/ 296 h 480"/>
                <a:gd name="T4" fmla="*/ 353 w 413"/>
                <a:gd name="T5" fmla="*/ 233 h 480"/>
                <a:gd name="T6" fmla="*/ 344 w 413"/>
                <a:gd name="T7" fmla="*/ 29 h 480"/>
                <a:gd name="T8" fmla="*/ 28 w 413"/>
                <a:gd name="T9" fmla="*/ 0 h 480"/>
                <a:gd name="T10" fmla="*/ 0 w 413"/>
                <a:gd name="T11" fmla="*/ 441 h 480"/>
                <a:gd name="T12" fmla="*/ 294 w 413"/>
                <a:gd name="T13" fmla="*/ 469 h 480"/>
                <a:gd name="T14" fmla="*/ 303 w 413"/>
                <a:gd name="T15" fmla="*/ 480 h 480"/>
                <a:gd name="T16" fmla="*/ 307 w 413"/>
                <a:gd name="T17" fmla="*/ 474 h 480"/>
                <a:gd name="T18" fmla="*/ 196 w 413"/>
                <a:gd name="T19" fmla="*/ 367 h 480"/>
                <a:gd name="T20" fmla="*/ 174 w 413"/>
                <a:gd name="T21" fmla="*/ 331 h 480"/>
                <a:gd name="T22" fmla="*/ 195 w 413"/>
                <a:gd name="T23" fmla="*/ 334 h 480"/>
                <a:gd name="T24" fmla="*/ 239 w 413"/>
                <a:gd name="T25" fmla="*/ 363 h 480"/>
                <a:gd name="T26" fmla="*/ 247 w 413"/>
                <a:gd name="T27" fmla="*/ 339 h 480"/>
                <a:gd name="T28" fmla="*/ 195 w 413"/>
                <a:gd name="T29" fmla="*/ 189 h 480"/>
                <a:gd name="T30" fmla="*/ 217 w 413"/>
                <a:gd name="T31" fmla="*/ 201 h 480"/>
                <a:gd name="T32" fmla="*/ 251 w 413"/>
                <a:gd name="T33" fmla="*/ 274 h 480"/>
                <a:gd name="T34" fmla="*/ 260 w 413"/>
                <a:gd name="T35" fmla="*/ 271 h 480"/>
                <a:gd name="T36" fmla="*/ 292 w 413"/>
                <a:gd name="T37" fmla="*/ 259 h 480"/>
                <a:gd name="T38" fmla="*/ 315 w 413"/>
                <a:gd name="T39" fmla="*/ 246 h 480"/>
                <a:gd name="T40" fmla="*/ 335 w 413"/>
                <a:gd name="T41" fmla="*/ 252 h 480"/>
                <a:gd name="T42" fmla="*/ 353 w 413"/>
                <a:gd name="T43" fmla="*/ 243 h 480"/>
                <a:gd name="T44" fmla="*/ 385 w 413"/>
                <a:gd name="T45" fmla="*/ 298 h 480"/>
                <a:gd name="T46" fmla="*/ 398 w 413"/>
                <a:gd name="T47" fmla="*/ 363 h 480"/>
                <a:gd name="T48" fmla="*/ 410 w 413"/>
                <a:gd name="T49" fmla="*/ 419 h 480"/>
                <a:gd name="T50" fmla="*/ 302 w 413"/>
                <a:gd name="T51" fmla="*/ 240 h 480"/>
                <a:gd name="T52" fmla="*/ 260 w 413"/>
                <a:gd name="T53" fmla="*/ 254 h 480"/>
                <a:gd name="T54" fmla="*/ 226 w 413"/>
                <a:gd name="T55" fmla="*/ 198 h 480"/>
                <a:gd name="T56" fmla="*/ 191 w 413"/>
                <a:gd name="T57" fmla="*/ 180 h 480"/>
                <a:gd name="T58" fmla="*/ 238 w 413"/>
                <a:gd name="T59" fmla="*/ 342 h 480"/>
                <a:gd name="T60" fmla="*/ 201 w 413"/>
                <a:gd name="T61" fmla="*/ 326 h 480"/>
                <a:gd name="T62" fmla="*/ 166 w 413"/>
                <a:gd name="T63" fmla="*/ 325 h 480"/>
                <a:gd name="T64" fmla="*/ 190 w 413"/>
                <a:gd name="T65" fmla="*/ 374 h 480"/>
                <a:gd name="T66" fmla="*/ 42 w 413"/>
                <a:gd name="T67" fmla="*/ 378 h 480"/>
                <a:gd name="T68" fmla="*/ 302 w 413"/>
                <a:gd name="T69" fmla="*/ 45 h 480"/>
                <a:gd name="T70" fmla="*/ 335 w 413"/>
                <a:gd name="T71" fmla="*/ 240 h 480"/>
                <a:gd name="T72" fmla="*/ 314 w 413"/>
                <a:gd name="T73" fmla="*/ 237 h 480"/>
                <a:gd name="T74" fmla="*/ 312 w 413"/>
                <a:gd name="T75" fmla="*/ 41 h 480"/>
                <a:gd name="T76" fmla="*/ 37 w 413"/>
                <a:gd name="T77" fmla="*/ 36 h 480"/>
                <a:gd name="T78" fmla="*/ 32 w 413"/>
                <a:gd name="T79" fmla="*/ 383 h 480"/>
                <a:gd name="T80" fmla="*/ 206 w 413"/>
                <a:gd name="T81" fmla="*/ 388 h 480"/>
                <a:gd name="T82" fmla="*/ 288 w 413"/>
                <a:gd name="T83" fmla="*/ 459 h 480"/>
                <a:gd name="T84" fmla="*/ 9 w 413"/>
                <a:gd name="T85" fmla="*/ 441 h 480"/>
                <a:gd name="T86" fmla="*/ 28 w 413"/>
                <a:gd name="T87" fmla="*/ 10 h 480"/>
                <a:gd name="T88" fmla="*/ 335 w 413"/>
                <a:gd name="T89" fmla="*/ 29 h 480"/>
                <a:gd name="T90" fmla="*/ 172 w 413"/>
                <a:gd name="T91" fmla="*/ 449 h 480"/>
                <a:gd name="T92" fmla="*/ 172 w 413"/>
                <a:gd name="T93" fmla="*/ 399 h 480"/>
                <a:gd name="T94" fmla="*/ 172 w 413"/>
                <a:gd name="T95" fmla="*/ 449 h 480"/>
                <a:gd name="T96" fmla="*/ 189 w 413"/>
                <a:gd name="T97" fmla="*/ 423 h 480"/>
                <a:gd name="T98" fmla="*/ 157 w 413"/>
                <a:gd name="T99" fmla="*/ 423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3" h="480">
                  <a:moveTo>
                    <a:pt x="412" y="412"/>
                  </a:moveTo>
                  <a:cubicBezTo>
                    <a:pt x="405" y="398"/>
                    <a:pt x="406" y="380"/>
                    <a:pt x="407" y="364"/>
                  </a:cubicBezTo>
                  <a:cubicBezTo>
                    <a:pt x="408" y="351"/>
                    <a:pt x="409" y="341"/>
                    <a:pt x="405" y="333"/>
                  </a:cubicBezTo>
                  <a:cubicBezTo>
                    <a:pt x="402" y="327"/>
                    <a:pt x="398" y="311"/>
                    <a:pt x="394" y="296"/>
                  </a:cubicBezTo>
                  <a:cubicBezTo>
                    <a:pt x="390" y="279"/>
                    <a:pt x="386" y="263"/>
                    <a:pt x="382" y="255"/>
                  </a:cubicBezTo>
                  <a:cubicBezTo>
                    <a:pt x="375" y="241"/>
                    <a:pt x="365" y="233"/>
                    <a:pt x="353" y="233"/>
                  </a:cubicBezTo>
                  <a:cubicBezTo>
                    <a:pt x="350" y="233"/>
                    <a:pt x="347" y="234"/>
                    <a:pt x="344" y="234"/>
                  </a:cubicBezTo>
                  <a:cubicBezTo>
                    <a:pt x="344" y="29"/>
                    <a:pt x="344" y="29"/>
                    <a:pt x="344" y="29"/>
                  </a:cubicBezTo>
                  <a:cubicBezTo>
                    <a:pt x="344" y="12"/>
                    <a:pt x="330" y="0"/>
                    <a:pt x="31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4" y="0"/>
                    <a:pt x="0" y="12"/>
                    <a:pt x="0" y="29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57"/>
                    <a:pt x="14" y="469"/>
                    <a:pt x="28" y="469"/>
                  </a:cubicBezTo>
                  <a:cubicBezTo>
                    <a:pt x="294" y="469"/>
                    <a:pt x="294" y="469"/>
                    <a:pt x="294" y="469"/>
                  </a:cubicBezTo>
                  <a:cubicBezTo>
                    <a:pt x="295" y="472"/>
                    <a:pt x="297" y="475"/>
                    <a:pt x="298" y="478"/>
                  </a:cubicBezTo>
                  <a:cubicBezTo>
                    <a:pt x="299" y="479"/>
                    <a:pt x="301" y="480"/>
                    <a:pt x="303" y="480"/>
                  </a:cubicBezTo>
                  <a:cubicBezTo>
                    <a:pt x="303" y="480"/>
                    <a:pt x="304" y="480"/>
                    <a:pt x="305" y="480"/>
                  </a:cubicBezTo>
                  <a:cubicBezTo>
                    <a:pt x="307" y="479"/>
                    <a:pt x="308" y="476"/>
                    <a:pt x="307" y="474"/>
                  </a:cubicBezTo>
                  <a:cubicBezTo>
                    <a:pt x="294" y="446"/>
                    <a:pt x="273" y="422"/>
                    <a:pt x="259" y="416"/>
                  </a:cubicBezTo>
                  <a:cubicBezTo>
                    <a:pt x="251" y="414"/>
                    <a:pt x="217" y="385"/>
                    <a:pt x="196" y="367"/>
                  </a:cubicBezTo>
                  <a:cubicBezTo>
                    <a:pt x="187" y="359"/>
                    <a:pt x="179" y="352"/>
                    <a:pt x="175" y="349"/>
                  </a:cubicBezTo>
                  <a:cubicBezTo>
                    <a:pt x="168" y="344"/>
                    <a:pt x="170" y="335"/>
                    <a:pt x="174" y="331"/>
                  </a:cubicBezTo>
                  <a:cubicBezTo>
                    <a:pt x="175" y="329"/>
                    <a:pt x="181" y="323"/>
                    <a:pt x="188" y="328"/>
                  </a:cubicBezTo>
                  <a:cubicBezTo>
                    <a:pt x="190" y="329"/>
                    <a:pt x="192" y="331"/>
                    <a:pt x="195" y="334"/>
                  </a:cubicBezTo>
                  <a:cubicBezTo>
                    <a:pt x="206" y="342"/>
                    <a:pt x="222" y="354"/>
                    <a:pt x="231" y="361"/>
                  </a:cubicBezTo>
                  <a:cubicBezTo>
                    <a:pt x="234" y="364"/>
                    <a:pt x="238" y="364"/>
                    <a:pt x="239" y="363"/>
                  </a:cubicBezTo>
                  <a:cubicBezTo>
                    <a:pt x="245" y="361"/>
                    <a:pt x="247" y="350"/>
                    <a:pt x="247" y="341"/>
                  </a:cubicBezTo>
                  <a:cubicBezTo>
                    <a:pt x="247" y="340"/>
                    <a:pt x="247" y="339"/>
                    <a:pt x="247" y="339"/>
                  </a:cubicBezTo>
                  <a:cubicBezTo>
                    <a:pt x="188" y="215"/>
                    <a:pt x="188" y="215"/>
                    <a:pt x="188" y="215"/>
                  </a:cubicBezTo>
                  <a:cubicBezTo>
                    <a:pt x="183" y="205"/>
                    <a:pt x="186" y="193"/>
                    <a:pt x="195" y="189"/>
                  </a:cubicBezTo>
                  <a:cubicBezTo>
                    <a:pt x="199" y="187"/>
                    <a:pt x="203" y="187"/>
                    <a:pt x="208" y="189"/>
                  </a:cubicBezTo>
                  <a:cubicBezTo>
                    <a:pt x="212" y="191"/>
                    <a:pt x="215" y="195"/>
                    <a:pt x="217" y="201"/>
                  </a:cubicBezTo>
                  <a:cubicBezTo>
                    <a:pt x="217" y="201"/>
                    <a:pt x="217" y="201"/>
                    <a:pt x="217" y="202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52" y="276"/>
                    <a:pt x="255" y="277"/>
                    <a:pt x="257" y="276"/>
                  </a:cubicBezTo>
                  <a:cubicBezTo>
                    <a:pt x="259" y="276"/>
                    <a:pt x="260" y="274"/>
                    <a:pt x="260" y="271"/>
                  </a:cubicBezTo>
                  <a:cubicBezTo>
                    <a:pt x="260" y="267"/>
                    <a:pt x="261" y="264"/>
                    <a:pt x="265" y="261"/>
                  </a:cubicBezTo>
                  <a:cubicBezTo>
                    <a:pt x="272" y="257"/>
                    <a:pt x="284" y="256"/>
                    <a:pt x="292" y="259"/>
                  </a:cubicBezTo>
                  <a:cubicBezTo>
                    <a:pt x="294" y="260"/>
                    <a:pt x="297" y="259"/>
                    <a:pt x="298" y="257"/>
                  </a:cubicBezTo>
                  <a:cubicBezTo>
                    <a:pt x="301" y="250"/>
                    <a:pt x="309" y="247"/>
                    <a:pt x="315" y="246"/>
                  </a:cubicBezTo>
                  <a:cubicBezTo>
                    <a:pt x="322" y="245"/>
                    <a:pt x="328" y="247"/>
                    <a:pt x="331" y="251"/>
                  </a:cubicBezTo>
                  <a:cubicBezTo>
                    <a:pt x="332" y="252"/>
                    <a:pt x="334" y="253"/>
                    <a:pt x="335" y="252"/>
                  </a:cubicBezTo>
                  <a:cubicBezTo>
                    <a:pt x="337" y="252"/>
                    <a:pt x="338" y="251"/>
                    <a:pt x="339" y="250"/>
                  </a:cubicBezTo>
                  <a:cubicBezTo>
                    <a:pt x="341" y="245"/>
                    <a:pt x="347" y="242"/>
                    <a:pt x="353" y="243"/>
                  </a:cubicBezTo>
                  <a:cubicBezTo>
                    <a:pt x="358" y="243"/>
                    <a:pt x="367" y="245"/>
                    <a:pt x="373" y="259"/>
                  </a:cubicBezTo>
                  <a:cubicBezTo>
                    <a:pt x="377" y="266"/>
                    <a:pt x="381" y="283"/>
                    <a:pt x="385" y="298"/>
                  </a:cubicBezTo>
                  <a:cubicBezTo>
                    <a:pt x="389" y="315"/>
                    <a:pt x="393" y="330"/>
                    <a:pt x="397" y="337"/>
                  </a:cubicBezTo>
                  <a:cubicBezTo>
                    <a:pt x="399" y="342"/>
                    <a:pt x="398" y="353"/>
                    <a:pt x="398" y="363"/>
                  </a:cubicBezTo>
                  <a:cubicBezTo>
                    <a:pt x="397" y="379"/>
                    <a:pt x="396" y="399"/>
                    <a:pt x="404" y="416"/>
                  </a:cubicBezTo>
                  <a:cubicBezTo>
                    <a:pt x="405" y="419"/>
                    <a:pt x="408" y="420"/>
                    <a:pt x="410" y="419"/>
                  </a:cubicBezTo>
                  <a:cubicBezTo>
                    <a:pt x="412" y="417"/>
                    <a:pt x="413" y="415"/>
                    <a:pt x="412" y="412"/>
                  </a:cubicBezTo>
                  <a:close/>
                  <a:moveTo>
                    <a:pt x="302" y="240"/>
                  </a:moveTo>
                  <a:cubicBezTo>
                    <a:pt x="298" y="243"/>
                    <a:pt x="294" y="246"/>
                    <a:pt x="292" y="249"/>
                  </a:cubicBezTo>
                  <a:cubicBezTo>
                    <a:pt x="281" y="246"/>
                    <a:pt x="268" y="248"/>
                    <a:pt x="260" y="254"/>
                  </a:cubicBezTo>
                  <a:cubicBezTo>
                    <a:pt x="258" y="255"/>
                    <a:pt x="256" y="257"/>
                    <a:pt x="254" y="259"/>
                  </a:cubicBezTo>
                  <a:cubicBezTo>
                    <a:pt x="226" y="198"/>
                    <a:pt x="226" y="198"/>
                    <a:pt x="226" y="198"/>
                  </a:cubicBezTo>
                  <a:cubicBezTo>
                    <a:pt x="224" y="190"/>
                    <a:pt x="218" y="184"/>
                    <a:pt x="212" y="181"/>
                  </a:cubicBezTo>
                  <a:cubicBezTo>
                    <a:pt x="205" y="177"/>
                    <a:pt x="197" y="177"/>
                    <a:pt x="191" y="180"/>
                  </a:cubicBezTo>
                  <a:cubicBezTo>
                    <a:pt x="178" y="187"/>
                    <a:pt x="173" y="204"/>
                    <a:pt x="180" y="219"/>
                  </a:cubicBezTo>
                  <a:cubicBezTo>
                    <a:pt x="238" y="342"/>
                    <a:pt x="238" y="342"/>
                    <a:pt x="238" y="342"/>
                  </a:cubicBezTo>
                  <a:cubicBezTo>
                    <a:pt x="237" y="346"/>
                    <a:pt x="237" y="351"/>
                    <a:pt x="236" y="353"/>
                  </a:cubicBezTo>
                  <a:cubicBezTo>
                    <a:pt x="227" y="345"/>
                    <a:pt x="212" y="334"/>
                    <a:pt x="201" y="326"/>
                  </a:cubicBezTo>
                  <a:cubicBezTo>
                    <a:pt x="198" y="324"/>
                    <a:pt x="195" y="322"/>
                    <a:pt x="193" y="320"/>
                  </a:cubicBezTo>
                  <a:cubicBezTo>
                    <a:pt x="184" y="314"/>
                    <a:pt x="173" y="316"/>
                    <a:pt x="166" y="325"/>
                  </a:cubicBezTo>
                  <a:cubicBezTo>
                    <a:pt x="160" y="334"/>
                    <a:pt x="158" y="348"/>
                    <a:pt x="169" y="357"/>
                  </a:cubicBezTo>
                  <a:cubicBezTo>
                    <a:pt x="173" y="360"/>
                    <a:pt x="181" y="366"/>
                    <a:pt x="190" y="374"/>
                  </a:cubicBezTo>
                  <a:cubicBezTo>
                    <a:pt x="192" y="376"/>
                    <a:pt x="193" y="377"/>
                    <a:pt x="195" y="378"/>
                  </a:cubicBezTo>
                  <a:cubicBezTo>
                    <a:pt x="42" y="378"/>
                    <a:pt x="42" y="378"/>
                    <a:pt x="42" y="37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302" y="45"/>
                    <a:pt x="302" y="45"/>
                    <a:pt x="302" y="45"/>
                  </a:cubicBezTo>
                  <a:lnTo>
                    <a:pt x="302" y="240"/>
                  </a:lnTo>
                  <a:close/>
                  <a:moveTo>
                    <a:pt x="335" y="240"/>
                  </a:moveTo>
                  <a:cubicBezTo>
                    <a:pt x="335" y="240"/>
                    <a:pt x="334" y="241"/>
                    <a:pt x="334" y="241"/>
                  </a:cubicBezTo>
                  <a:cubicBezTo>
                    <a:pt x="329" y="237"/>
                    <a:pt x="322" y="236"/>
                    <a:pt x="314" y="237"/>
                  </a:cubicBezTo>
                  <a:cubicBezTo>
                    <a:pt x="313" y="237"/>
                    <a:pt x="313" y="237"/>
                    <a:pt x="312" y="237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312" y="38"/>
                    <a:pt x="309" y="36"/>
                    <a:pt x="30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36"/>
                    <a:pt x="32" y="38"/>
                    <a:pt x="32" y="41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32" y="386"/>
                    <a:pt x="34" y="388"/>
                    <a:pt x="37" y="388"/>
                  </a:cubicBezTo>
                  <a:cubicBezTo>
                    <a:pt x="206" y="388"/>
                    <a:pt x="206" y="388"/>
                    <a:pt x="206" y="388"/>
                  </a:cubicBezTo>
                  <a:cubicBezTo>
                    <a:pt x="229" y="408"/>
                    <a:pt x="248" y="423"/>
                    <a:pt x="255" y="425"/>
                  </a:cubicBezTo>
                  <a:cubicBezTo>
                    <a:pt x="263" y="428"/>
                    <a:pt x="277" y="441"/>
                    <a:pt x="288" y="459"/>
                  </a:cubicBezTo>
                  <a:cubicBezTo>
                    <a:pt x="28" y="459"/>
                    <a:pt x="28" y="459"/>
                    <a:pt x="28" y="459"/>
                  </a:cubicBezTo>
                  <a:cubicBezTo>
                    <a:pt x="19" y="459"/>
                    <a:pt x="9" y="452"/>
                    <a:pt x="9" y="44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17"/>
                    <a:pt x="19" y="10"/>
                    <a:pt x="28" y="10"/>
                  </a:cubicBezTo>
                  <a:cubicBezTo>
                    <a:pt x="316" y="10"/>
                    <a:pt x="316" y="10"/>
                    <a:pt x="316" y="10"/>
                  </a:cubicBezTo>
                  <a:cubicBezTo>
                    <a:pt x="325" y="10"/>
                    <a:pt x="335" y="17"/>
                    <a:pt x="335" y="29"/>
                  </a:cubicBezTo>
                  <a:lnTo>
                    <a:pt x="335" y="240"/>
                  </a:lnTo>
                  <a:close/>
                  <a:moveTo>
                    <a:pt x="172" y="449"/>
                  </a:moveTo>
                  <a:cubicBezTo>
                    <a:pt x="186" y="449"/>
                    <a:pt x="198" y="438"/>
                    <a:pt x="198" y="423"/>
                  </a:cubicBezTo>
                  <a:cubicBezTo>
                    <a:pt x="198" y="410"/>
                    <a:pt x="186" y="399"/>
                    <a:pt x="172" y="399"/>
                  </a:cubicBezTo>
                  <a:cubicBezTo>
                    <a:pt x="157" y="399"/>
                    <a:pt x="148" y="411"/>
                    <a:pt x="148" y="423"/>
                  </a:cubicBezTo>
                  <a:cubicBezTo>
                    <a:pt x="148" y="438"/>
                    <a:pt x="158" y="449"/>
                    <a:pt x="172" y="449"/>
                  </a:cubicBezTo>
                  <a:close/>
                  <a:moveTo>
                    <a:pt x="172" y="408"/>
                  </a:moveTo>
                  <a:cubicBezTo>
                    <a:pt x="181" y="408"/>
                    <a:pt x="189" y="416"/>
                    <a:pt x="189" y="423"/>
                  </a:cubicBezTo>
                  <a:cubicBezTo>
                    <a:pt x="189" y="432"/>
                    <a:pt x="181" y="440"/>
                    <a:pt x="172" y="440"/>
                  </a:cubicBezTo>
                  <a:cubicBezTo>
                    <a:pt x="162" y="440"/>
                    <a:pt x="157" y="431"/>
                    <a:pt x="157" y="423"/>
                  </a:cubicBezTo>
                  <a:cubicBezTo>
                    <a:pt x="157" y="416"/>
                    <a:pt x="163" y="408"/>
                    <a:pt x="172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823526-DCE0-45DF-B731-EC2B4DE36007}"/>
              </a:ext>
            </a:extLst>
          </p:cNvPr>
          <p:cNvGrpSpPr/>
          <p:nvPr/>
        </p:nvGrpSpPr>
        <p:grpSpPr>
          <a:xfrm>
            <a:off x="1958120" y="1389038"/>
            <a:ext cx="800249" cy="1171279"/>
            <a:chOff x="1490472" y="1371600"/>
            <a:chExt cx="800249" cy="117127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8826FB8-36D7-4766-B0CD-83F04772B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4480" y="1371600"/>
              <a:ext cx="674714" cy="923544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B7C88C-1B34-4564-BF88-D2BC1B193D4E}"/>
                </a:ext>
              </a:extLst>
            </p:cNvPr>
            <p:cNvSpPr txBox="1"/>
            <p:nvPr/>
          </p:nvSpPr>
          <p:spPr>
            <a:xfrm>
              <a:off x="1490472" y="2360002"/>
              <a:ext cx="800249" cy="1828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End users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4B8CC7-55DA-4428-ACDB-961CE54CB168}"/>
              </a:ext>
            </a:extLst>
          </p:cNvPr>
          <p:cNvCxnSpPr/>
          <p:nvPr/>
        </p:nvCxnSpPr>
        <p:spPr>
          <a:xfrm>
            <a:off x="278108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1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FE3592-86BE-4D5F-8448-0344B9D9BAA9}"/>
              </a:ext>
            </a:extLst>
          </p:cNvPr>
          <p:cNvSpPr txBox="1">
            <a:spLocks/>
          </p:cNvSpPr>
          <p:nvPr/>
        </p:nvSpPr>
        <p:spPr>
          <a:xfrm>
            <a:off x="269240" y="273182"/>
            <a:ext cx="11655840" cy="899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Segoe UI" panose="020B0502040204020203" pitchFamily="34" charset="0"/>
              </a:rPr>
              <a:t>Current AI investments in Power BI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1B6050-A606-4E70-98AB-B1DC58CBD451}"/>
              </a:ext>
            </a:extLst>
          </p:cNvPr>
          <p:cNvGrpSpPr/>
          <p:nvPr/>
        </p:nvGrpSpPr>
        <p:grpSpPr>
          <a:xfrm>
            <a:off x="3284000" y="2743200"/>
            <a:ext cx="2286000" cy="2560320"/>
            <a:chOff x="2560320" y="2462463"/>
            <a:chExt cx="2286000" cy="25603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1FDB56-EF34-4F1B-BFE6-2CAA5398A1BD}"/>
                </a:ext>
              </a:extLst>
            </p:cNvPr>
            <p:cNvSpPr/>
            <p:nvPr/>
          </p:nvSpPr>
          <p:spPr bwMode="auto">
            <a:xfrm>
              <a:off x="2560320" y="2462463"/>
              <a:ext cx="2286000" cy="256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Out of box AI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One-click AI transformations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Capabilities: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Sentiment analysis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Key phrase extraction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Image Tagging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F816D3-98D5-463C-AC63-65B049DCD4ED}"/>
                </a:ext>
              </a:extLst>
            </p:cNvPr>
            <p:cNvGrpSpPr/>
            <p:nvPr/>
          </p:nvGrpSpPr>
          <p:grpSpPr>
            <a:xfrm>
              <a:off x="2560320" y="4474143"/>
              <a:ext cx="2286000" cy="548640"/>
              <a:chOff x="548640" y="3474720"/>
              <a:chExt cx="2560320" cy="548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A76725-D513-40C7-9A9C-903B358F3F2D}"/>
                  </a:ext>
                </a:extLst>
              </p:cNvPr>
              <p:cNvSpPr/>
              <p:nvPr/>
            </p:nvSpPr>
            <p:spPr bwMode="auto">
              <a:xfrm>
                <a:off x="548640" y="3474720"/>
                <a:ext cx="2560320" cy="54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Enrichment</a:t>
                </a:r>
              </a:p>
            </p:txBody>
          </p:sp>
          <p:sp>
            <p:nvSpPr>
              <p:cNvPr id="9" name="Freeform 17">
                <a:extLst>
                  <a:ext uri="{FF2B5EF4-FFF2-40B4-BE49-F238E27FC236}">
                    <a16:creationId xmlns:a16="http://schemas.microsoft.com/office/drawing/2014/main" id="{06408F6B-BFA9-44F3-B8A9-C4ABDE83969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4614" y="3589676"/>
                <a:ext cx="274320" cy="318728"/>
              </a:xfrm>
              <a:custGeom>
                <a:avLst/>
                <a:gdLst>
                  <a:gd name="T0" fmla="*/ 407 w 413"/>
                  <a:gd name="T1" fmla="*/ 364 h 480"/>
                  <a:gd name="T2" fmla="*/ 394 w 413"/>
                  <a:gd name="T3" fmla="*/ 296 h 480"/>
                  <a:gd name="T4" fmla="*/ 353 w 413"/>
                  <a:gd name="T5" fmla="*/ 233 h 480"/>
                  <a:gd name="T6" fmla="*/ 344 w 413"/>
                  <a:gd name="T7" fmla="*/ 29 h 480"/>
                  <a:gd name="T8" fmla="*/ 28 w 413"/>
                  <a:gd name="T9" fmla="*/ 0 h 480"/>
                  <a:gd name="T10" fmla="*/ 0 w 413"/>
                  <a:gd name="T11" fmla="*/ 441 h 480"/>
                  <a:gd name="T12" fmla="*/ 294 w 413"/>
                  <a:gd name="T13" fmla="*/ 469 h 480"/>
                  <a:gd name="T14" fmla="*/ 303 w 413"/>
                  <a:gd name="T15" fmla="*/ 480 h 480"/>
                  <a:gd name="T16" fmla="*/ 307 w 413"/>
                  <a:gd name="T17" fmla="*/ 474 h 480"/>
                  <a:gd name="T18" fmla="*/ 196 w 413"/>
                  <a:gd name="T19" fmla="*/ 367 h 480"/>
                  <a:gd name="T20" fmla="*/ 174 w 413"/>
                  <a:gd name="T21" fmla="*/ 331 h 480"/>
                  <a:gd name="T22" fmla="*/ 195 w 413"/>
                  <a:gd name="T23" fmla="*/ 334 h 480"/>
                  <a:gd name="T24" fmla="*/ 239 w 413"/>
                  <a:gd name="T25" fmla="*/ 363 h 480"/>
                  <a:gd name="T26" fmla="*/ 247 w 413"/>
                  <a:gd name="T27" fmla="*/ 339 h 480"/>
                  <a:gd name="T28" fmla="*/ 195 w 413"/>
                  <a:gd name="T29" fmla="*/ 189 h 480"/>
                  <a:gd name="T30" fmla="*/ 217 w 413"/>
                  <a:gd name="T31" fmla="*/ 201 h 480"/>
                  <a:gd name="T32" fmla="*/ 251 w 413"/>
                  <a:gd name="T33" fmla="*/ 274 h 480"/>
                  <a:gd name="T34" fmla="*/ 260 w 413"/>
                  <a:gd name="T35" fmla="*/ 271 h 480"/>
                  <a:gd name="T36" fmla="*/ 292 w 413"/>
                  <a:gd name="T37" fmla="*/ 259 h 480"/>
                  <a:gd name="T38" fmla="*/ 315 w 413"/>
                  <a:gd name="T39" fmla="*/ 246 h 480"/>
                  <a:gd name="T40" fmla="*/ 335 w 413"/>
                  <a:gd name="T41" fmla="*/ 252 h 480"/>
                  <a:gd name="T42" fmla="*/ 353 w 413"/>
                  <a:gd name="T43" fmla="*/ 243 h 480"/>
                  <a:gd name="T44" fmla="*/ 385 w 413"/>
                  <a:gd name="T45" fmla="*/ 298 h 480"/>
                  <a:gd name="T46" fmla="*/ 398 w 413"/>
                  <a:gd name="T47" fmla="*/ 363 h 480"/>
                  <a:gd name="T48" fmla="*/ 410 w 413"/>
                  <a:gd name="T49" fmla="*/ 419 h 480"/>
                  <a:gd name="T50" fmla="*/ 302 w 413"/>
                  <a:gd name="T51" fmla="*/ 240 h 480"/>
                  <a:gd name="T52" fmla="*/ 260 w 413"/>
                  <a:gd name="T53" fmla="*/ 254 h 480"/>
                  <a:gd name="T54" fmla="*/ 226 w 413"/>
                  <a:gd name="T55" fmla="*/ 198 h 480"/>
                  <a:gd name="T56" fmla="*/ 191 w 413"/>
                  <a:gd name="T57" fmla="*/ 180 h 480"/>
                  <a:gd name="T58" fmla="*/ 238 w 413"/>
                  <a:gd name="T59" fmla="*/ 342 h 480"/>
                  <a:gd name="T60" fmla="*/ 201 w 413"/>
                  <a:gd name="T61" fmla="*/ 326 h 480"/>
                  <a:gd name="T62" fmla="*/ 166 w 413"/>
                  <a:gd name="T63" fmla="*/ 325 h 480"/>
                  <a:gd name="T64" fmla="*/ 190 w 413"/>
                  <a:gd name="T65" fmla="*/ 374 h 480"/>
                  <a:gd name="T66" fmla="*/ 42 w 413"/>
                  <a:gd name="T67" fmla="*/ 378 h 480"/>
                  <a:gd name="T68" fmla="*/ 302 w 413"/>
                  <a:gd name="T69" fmla="*/ 45 h 480"/>
                  <a:gd name="T70" fmla="*/ 335 w 413"/>
                  <a:gd name="T71" fmla="*/ 240 h 480"/>
                  <a:gd name="T72" fmla="*/ 314 w 413"/>
                  <a:gd name="T73" fmla="*/ 237 h 480"/>
                  <a:gd name="T74" fmla="*/ 312 w 413"/>
                  <a:gd name="T75" fmla="*/ 41 h 480"/>
                  <a:gd name="T76" fmla="*/ 37 w 413"/>
                  <a:gd name="T77" fmla="*/ 36 h 480"/>
                  <a:gd name="T78" fmla="*/ 32 w 413"/>
                  <a:gd name="T79" fmla="*/ 383 h 480"/>
                  <a:gd name="T80" fmla="*/ 206 w 413"/>
                  <a:gd name="T81" fmla="*/ 388 h 480"/>
                  <a:gd name="T82" fmla="*/ 288 w 413"/>
                  <a:gd name="T83" fmla="*/ 459 h 480"/>
                  <a:gd name="T84" fmla="*/ 9 w 413"/>
                  <a:gd name="T85" fmla="*/ 441 h 480"/>
                  <a:gd name="T86" fmla="*/ 28 w 413"/>
                  <a:gd name="T87" fmla="*/ 10 h 480"/>
                  <a:gd name="T88" fmla="*/ 335 w 413"/>
                  <a:gd name="T89" fmla="*/ 29 h 480"/>
                  <a:gd name="T90" fmla="*/ 172 w 413"/>
                  <a:gd name="T91" fmla="*/ 449 h 480"/>
                  <a:gd name="T92" fmla="*/ 172 w 413"/>
                  <a:gd name="T93" fmla="*/ 399 h 480"/>
                  <a:gd name="T94" fmla="*/ 172 w 413"/>
                  <a:gd name="T95" fmla="*/ 449 h 480"/>
                  <a:gd name="T96" fmla="*/ 189 w 413"/>
                  <a:gd name="T97" fmla="*/ 423 h 480"/>
                  <a:gd name="T98" fmla="*/ 157 w 413"/>
                  <a:gd name="T99" fmla="*/ 423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3" h="480">
                    <a:moveTo>
                      <a:pt x="412" y="412"/>
                    </a:moveTo>
                    <a:cubicBezTo>
                      <a:pt x="405" y="398"/>
                      <a:pt x="406" y="380"/>
                      <a:pt x="407" y="364"/>
                    </a:cubicBezTo>
                    <a:cubicBezTo>
                      <a:pt x="408" y="351"/>
                      <a:pt x="409" y="341"/>
                      <a:pt x="405" y="333"/>
                    </a:cubicBezTo>
                    <a:cubicBezTo>
                      <a:pt x="402" y="327"/>
                      <a:pt x="398" y="311"/>
                      <a:pt x="394" y="296"/>
                    </a:cubicBezTo>
                    <a:cubicBezTo>
                      <a:pt x="390" y="279"/>
                      <a:pt x="386" y="263"/>
                      <a:pt x="382" y="255"/>
                    </a:cubicBezTo>
                    <a:cubicBezTo>
                      <a:pt x="375" y="241"/>
                      <a:pt x="365" y="233"/>
                      <a:pt x="353" y="233"/>
                    </a:cubicBezTo>
                    <a:cubicBezTo>
                      <a:pt x="350" y="233"/>
                      <a:pt x="347" y="234"/>
                      <a:pt x="344" y="234"/>
                    </a:cubicBezTo>
                    <a:cubicBezTo>
                      <a:pt x="344" y="29"/>
                      <a:pt x="344" y="29"/>
                      <a:pt x="344" y="29"/>
                    </a:cubicBezTo>
                    <a:cubicBezTo>
                      <a:pt x="344" y="12"/>
                      <a:pt x="330" y="0"/>
                      <a:pt x="31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0" y="12"/>
                      <a:pt x="0" y="29"/>
                    </a:cubicBezTo>
                    <a:cubicBezTo>
                      <a:pt x="0" y="441"/>
                      <a:pt x="0" y="441"/>
                      <a:pt x="0" y="441"/>
                    </a:cubicBezTo>
                    <a:cubicBezTo>
                      <a:pt x="0" y="457"/>
                      <a:pt x="14" y="469"/>
                      <a:pt x="28" y="469"/>
                    </a:cubicBezTo>
                    <a:cubicBezTo>
                      <a:pt x="294" y="469"/>
                      <a:pt x="294" y="469"/>
                      <a:pt x="294" y="469"/>
                    </a:cubicBezTo>
                    <a:cubicBezTo>
                      <a:pt x="295" y="472"/>
                      <a:pt x="297" y="475"/>
                      <a:pt x="298" y="478"/>
                    </a:cubicBezTo>
                    <a:cubicBezTo>
                      <a:pt x="299" y="479"/>
                      <a:pt x="301" y="480"/>
                      <a:pt x="303" y="480"/>
                    </a:cubicBezTo>
                    <a:cubicBezTo>
                      <a:pt x="303" y="480"/>
                      <a:pt x="304" y="480"/>
                      <a:pt x="305" y="480"/>
                    </a:cubicBezTo>
                    <a:cubicBezTo>
                      <a:pt x="307" y="479"/>
                      <a:pt x="308" y="476"/>
                      <a:pt x="307" y="474"/>
                    </a:cubicBezTo>
                    <a:cubicBezTo>
                      <a:pt x="294" y="446"/>
                      <a:pt x="273" y="422"/>
                      <a:pt x="259" y="416"/>
                    </a:cubicBezTo>
                    <a:cubicBezTo>
                      <a:pt x="251" y="414"/>
                      <a:pt x="217" y="385"/>
                      <a:pt x="196" y="367"/>
                    </a:cubicBezTo>
                    <a:cubicBezTo>
                      <a:pt x="187" y="359"/>
                      <a:pt x="179" y="352"/>
                      <a:pt x="175" y="349"/>
                    </a:cubicBezTo>
                    <a:cubicBezTo>
                      <a:pt x="168" y="344"/>
                      <a:pt x="170" y="335"/>
                      <a:pt x="174" y="331"/>
                    </a:cubicBezTo>
                    <a:cubicBezTo>
                      <a:pt x="175" y="329"/>
                      <a:pt x="181" y="323"/>
                      <a:pt x="188" y="328"/>
                    </a:cubicBezTo>
                    <a:cubicBezTo>
                      <a:pt x="190" y="329"/>
                      <a:pt x="192" y="331"/>
                      <a:pt x="195" y="334"/>
                    </a:cubicBezTo>
                    <a:cubicBezTo>
                      <a:pt x="206" y="342"/>
                      <a:pt x="222" y="354"/>
                      <a:pt x="231" y="361"/>
                    </a:cubicBezTo>
                    <a:cubicBezTo>
                      <a:pt x="234" y="364"/>
                      <a:pt x="238" y="364"/>
                      <a:pt x="239" y="363"/>
                    </a:cubicBezTo>
                    <a:cubicBezTo>
                      <a:pt x="245" y="361"/>
                      <a:pt x="247" y="350"/>
                      <a:pt x="247" y="341"/>
                    </a:cubicBezTo>
                    <a:cubicBezTo>
                      <a:pt x="247" y="340"/>
                      <a:pt x="247" y="339"/>
                      <a:pt x="247" y="339"/>
                    </a:cubicBezTo>
                    <a:cubicBezTo>
                      <a:pt x="188" y="215"/>
                      <a:pt x="188" y="215"/>
                      <a:pt x="188" y="215"/>
                    </a:cubicBezTo>
                    <a:cubicBezTo>
                      <a:pt x="183" y="205"/>
                      <a:pt x="186" y="193"/>
                      <a:pt x="195" y="189"/>
                    </a:cubicBezTo>
                    <a:cubicBezTo>
                      <a:pt x="199" y="187"/>
                      <a:pt x="203" y="187"/>
                      <a:pt x="208" y="189"/>
                    </a:cubicBezTo>
                    <a:cubicBezTo>
                      <a:pt x="212" y="191"/>
                      <a:pt x="215" y="195"/>
                      <a:pt x="217" y="201"/>
                    </a:cubicBezTo>
                    <a:cubicBezTo>
                      <a:pt x="217" y="201"/>
                      <a:pt x="217" y="201"/>
                      <a:pt x="217" y="202"/>
                    </a:cubicBezTo>
                    <a:cubicBezTo>
                      <a:pt x="251" y="274"/>
                      <a:pt x="251" y="274"/>
                      <a:pt x="251" y="274"/>
                    </a:cubicBezTo>
                    <a:cubicBezTo>
                      <a:pt x="252" y="276"/>
                      <a:pt x="255" y="277"/>
                      <a:pt x="257" y="276"/>
                    </a:cubicBezTo>
                    <a:cubicBezTo>
                      <a:pt x="259" y="276"/>
                      <a:pt x="260" y="274"/>
                      <a:pt x="260" y="271"/>
                    </a:cubicBezTo>
                    <a:cubicBezTo>
                      <a:pt x="260" y="267"/>
                      <a:pt x="261" y="264"/>
                      <a:pt x="265" y="261"/>
                    </a:cubicBezTo>
                    <a:cubicBezTo>
                      <a:pt x="272" y="257"/>
                      <a:pt x="284" y="256"/>
                      <a:pt x="292" y="259"/>
                    </a:cubicBezTo>
                    <a:cubicBezTo>
                      <a:pt x="294" y="260"/>
                      <a:pt x="297" y="259"/>
                      <a:pt x="298" y="257"/>
                    </a:cubicBezTo>
                    <a:cubicBezTo>
                      <a:pt x="301" y="250"/>
                      <a:pt x="309" y="247"/>
                      <a:pt x="315" y="246"/>
                    </a:cubicBezTo>
                    <a:cubicBezTo>
                      <a:pt x="322" y="245"/>
                      <a:pt x="328" y="247"/>
                      <a:pt x="331" y="251"/>
                    </a:cubicBezTo>
                    <a:cubicBezTo>
                      <a:pt x="332" y="252"/>
                      <a:pt x="334" y="253"/>
                      <a:pt x="335" y="252"/>
                    </a:cubicBezTo>
                    <a:cubicBezTo>
                      <a:pt x="337" y="252"/>
                      <a:pt x="338" y="251"/>
                      <a:pt x="339" y="250"/>
                    </a:cubicBezTo>
                    <a:cubicBezTo>
                      <a:pt x="341" y="245"/>
                      <a:pt x="347" y="242"/>
                      <a:pt x="353" y="243"/>
                    </a:cubicBezTo>
                    <a:cubicBezTo>
                      <a:pt x="358" y="243"/>
                      <a:pt x="367" y="245"/>
                      <a:pt x="373" y="259"/>
                    </a:cubicBezTo>
                    <a:cubicBezTo>
                      <a:pt x="377" y="266"/>
                      <a:pt x="381" y="283"/>
                      <a:pt x="385" y="298"/>
                    </a:cubicBezTo>
                    <a:cubicBezTo>
                      <a:pt x="389" y="315"/>
                      <a:pt x="393" y="330"/>
                      <a:pt x="397" y="337"/>
                    </a:cubicBezTo>
                    <a:cubicBezTo>
                      <a:pt x="399" y="342"/>
                      <a:pt x="398" y="353"/>
                      <a:pt x="398" y="363"/>
                    </a:cubicBezTo>
                    <a:cubicBezTo>
                      <a:pt x="397" y="379"/>
                      <a:pt x="396" y="399"/>
                      <a:pt x="404" y="416"/>
                    </a:cubicBezTo>
                    <a:cubicBezTo>
                      <a:pt x="405" y="419"/>
                      <a:pt x="408" y="420"/>
                      <a:pt x="410" y="419"/>
                    </a:cubicBezTo>
                    <a:cubicBezTo>
                      <a:pt x="412" y="417"/>
                      <a:pt x="413" y="415"/>
                      <a:pt x="412" y="412"/>
                    </a:cubicBezTo>
                    <a:close/>
                    <a:moveTo>
                      <a:pt x="302" y="240"/>
                    </a:moveTo>
                    <a:cubicBezTo>
                      <a:pt x="298" y="243"/>
                      <a:pt x="294" y="246"/>
                      <a:pt x="292" y="249"/>
                    </a:cubicBezTo>
                    <a:cubicBezTo>
                      <a:pt x="281" y="246"/>
                      <a:pt x="268" y="248"/>
                      <a:pt x="260" y="254"/>
                    </a:cubicBezTo>
                    <a:cubicBezTo>
                      <a:pt x="258" y="255"/>
                      <a:pt x="256" y="257"/>
                      <a:pt x="254" y="259"/>
                    </a:cubicBezTo>
                    <a:cubicBezTo>
                      <a:pt x="226" y="198"/>
                      <a:pt x="226" y="198"/>
                      <a:pt x="226" y="198"/>
                    </a:cubicBezTo>
                    <a:cubicBezTo>
                      <a:pt x="224" y="190"/>
                      <a:pt x="218" y="184"/>
                      <a:pt x="212" y="181"/>
                    </a:cubicBezTo>
                    <a:cubicBezTo>
                      <a:pt x="205" y="177"/>
                      <a:pt x="197" y="177"/>
                      <a:pt x="191" y="180"/>
                    </a:cubicBezTo>
                    <a:cubicBezTo>
                      <a:pt x="178" y="187"/>
                      <a:pt x="173" y="204"/>
                      <a:pt x="180" y="219"/>
                    </a:cubicBezTo>
                    <a:cubicBezTo>
                      <a:pt x="238" y="342"/>
                      <a:pt x="238" y="342"/>
                      <a:pt x="238" y="342"/>
                    </a:cubicBezTo>
                    <a:cubicBezTo>
                      <a:pt x="237" y="346"/>
                      <a:pt x="237" y="351"/>
                      <a:pt x="236" y="353"/>
                    </a:cubicBezTo>
                    <a:cubicBezTo>
                      <a:pt x="227" y="345"/>
                      <a:pt x="212" y="334"/>
                      <a:pt x="201" y="326"/>
                    </a:cubicBezTo>
                    <a:cubicBezTo>
                      <a:pt x="198" y="324"/>
                      <a:pt x="195" y="322"/>
                      <a:pt x="193" y="320"/>
                    </a:cubicBezTo>
                    <a:cubicBezTo>
                      <a:pt x="184" y="314"/>
                      <a:pt x="173" y="316"/>
                      <a:pt x="166" y="325"/>
                    </a:cubicBezTo>
                    <a:cubicBezTo>
                      <a:pt x="160" y="334"/>
                      <a:pt x="158" y="348"/>
                      <a:pt x="169" y="357"/>
                    </a:cubicBezTo>
                    <a:cubicBezTo>
                      <a:pt x="173" y="360"/>
                      <a:pt x="181" y="366"/>
                      <a:pt x="190" y="374"/>
                    </a:cubicBezTo>
                    <a:cubicBezTo>
                      <a:pt x="192" y="376"/>
                      <a:pt x="193" y="377"/>
                      <a:pt x="195" y="378"/>
                    </a:cubicBezTo>
                    <a:cubicBezTo>
                      <a:pt x="42" y="378"/>
                      <a:pt x="42" y="378"/>
                      <a:pt x="42" y="378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302" y="45"/>
                      <a:pt x="302" y="45"/>
                      <a:pt x="302" y="45"/>
                    </a:cubicBezTo>
                    <a:lnTo>
                      <a:pt x="302" y="240"/>
                    </a:lnTo>
                    <a:close/>
                    <a:moveTo>
                      <a:pt x="335" y="240"/>
                    </a:moveTo>
                    <a:cubicBezTo>
                      <a:pt x="335" y="240"/>
                      <a:pt x="334" y="241"/>
                      <a:pt x="334" y="241"/>
                    </a:cubicBezTo>
                    <a:cubicBezTo>
                      <a:pt x="329" y="237"/>
                      <a:pt x="322" y="236"/>
                      <a:pt x="314" y="237"/>
                    </a:cubicBezTo>
                    <a:cubicBezTo>
                      <a:pt x="313" y="237"/>
                      <a:pt x="313" y="237"/>
                      <a:pt x="312" y="237"/>
                    </a:cubicBezTo>
                    <a:cubicBezTo>
                      <a:pt x="312" y="41"/>
                      <a:pt x="312" y="41"/>
                      <a:pt x="312" y="41"/>
                    </a:cubicBezTo>
                    <a:cubicBezTo>
                      <a:pt x="312" y="38"/>
                      <a:pt x="309" y="36"/>
                      <a:pt x="30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4" y="36"/>
                      <a:pt x="32" y="38"/>
                      <a:pt x="32" y="41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32" y="386"/>
                      <a:pt x="34" y="388"/>
                      <a:pt x="37" y="388"/>
                    </a:cubicBezTo>
                    <a:cubicBezTo>
                      <a:pt x="206" y="388"/>
                      <a:pt x="206" y="388"/>
                      <a:pt x="206" y="388"/>
                    </a:cubicBezTo>
                    <a:cubicBezTo>
                      <a:pt x="229" y="408"/>
                      <a:pt x="248" y="423"/>
                      <a:pt x="255" y="425"/>
                    </a:cubicBezTo>
                    <a:cubicBezTo>
                      <a:pt x="263" y="428"/>
                      <a:pt x="277" y="441"/>
                      <a:pt x="288" y="459"/>
                    </a:cubicBezTo>
                    <a:cubicBezTo>
                      <a:pt x="28" y="459"/>
                      <a:pt x="28" y="459"/>
                      <a:pt x="28" y="459"/>
                    </a:cubicBezTo>
                    <a:cubicBezTo>
                      <a:pt x="19" y="459"/>
                      <a:pt x="9" y="452"/>
                      <a:pt x="9" y="441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17"/>
                      <a:pt x="19" y="10"/>
                      <a:pt x="28" y="10"/>
                    </a:cubicBezTo>
                    <a:cubicBezTo>
                      <a:pt x="316" y="10"/>
                      <a:pt x="316" y="10"/>
                      <a:pt x="316" y="10"/>
                    </a:cubicBezTo>
                    <a:cubicBezTo>
                      <a:pt x="325" y="10"/>
                      <a:pt x="335" y="17"/>
                      <a:pt x="335" y="29"/>
                    </a:cubicBezTo>
                    <a:lnTo>
                      <a:pt x="335" y="240"/>
                    </a:lnTo>
                    <a:close/>
                    <a:moveTo>
                      <a:pt x="172" y="449"/>
                    </a:moveTo>
                    <a:cubicBezTo>
                      <a:pt x="186" y="449"/>
                      <a:pt x="198" y="438"/>
                      <a:pt x="198" y="423"/>
                    </a:cubicBezTo>
                    <a:cubicBezTo>
                      <a:pt x="198" y="410"/>
                      <a:pt x="186" y="399"/>
                      <a:pt x="172" y="399"/>
                    </a:cubicBezTo>
                    <a:cubicBezTo>
                      <a:pt x="157" y="399"/>
                      <a:pt x="148" y="411"/>
                      <a:pt x="148" y="423"/>
                    </a:cubicBezTo>
                    <a:cubicBezTo>
                      <a:pt x="148" y="438"/>
                      <a:pt x="158" y="449"/>
                      <a:pt x="172" y="449"/>
                    </a:cubicBezTo>
                    <a:close/>
                    <a:moveTo>
                      <a:pt x="172" y="408"/>
                    </a:moveTo>
                    <a:cubicBezTo>
                      <a:pt x="181" y="408"/>
                      <a:pt x="189" y="416"/>
                      <a:pt x="189" y="423"/>
                    </a:cubicBezTo>
                    <a:cubicBezTo>
                      <a:pt x="189" y="432"/>
                      <a:pt x="181" y="440"/>
                      <a:pt x="172" y="440"/>
                    </a:cubicBezTo>
                    <a:cubicBezTo>
                      <a:pt x="162" y="440"/>
                      <a:pt x="157" y="431"/>
                      <a:pt x="157" y="423"/>
                    </a:cubicBezTo>
                    <a:cubicBezTo>
                      <a:pt x="157" y="416"/>
                      <a:pt x="163" y="408"/>
                      <a:pt x="172" y="40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A2C809-6267-4047-B628-B69ECF039F96}"/>
              </a:ext>
            </a:extLst>
          </p:cNvPr>
          <p:cNvGrpSpPr/>
          <p:nvPr/>
        </p:nvGrpSpPr>
        <p:grpSpPr>
          <a:xfrm>
            <a:off x="9319040" y="2743200"/>
            <a:ext cx="2286000" cy="2560320"/>
            <a:chOff x="7315200" y="2462463"/>
            <a:chExt cx="2286000" cy="25603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A5E67B-67F8-4ADC-8F3C-D921701B0E69}"/>
                </a:ext>
              </a:extLst>
            </p:cNvPr>
            <p:cNvSpPr/>
            <p:nvPr/>
          </p:nvSpPr>
          <p:spPr bwMode="auto">
            <a:xfrm>
              <a:off x="7315200" y="2462463"/>
              <a:ext cx="2286000" cy="256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Generate ML models in clicks​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Turnkey model deployments​</a:t>
              </a:r>
            </a:p>
            <a:p>
              <a:pPr marR="0" lvl="0" indent="0" defTabSz="914099" fontAlgn="base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endParaRP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Capabilities:​</a:t>
              </a:r>
            </a:p>
            <a:p>
              <a:pPr marL="228600"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Predictions</a:t>
              </a:r>
            </a:p>
            <a:p>
              <a:pPr marL="228600"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Classifications​</a:t>
              </a:r>
            </a:p>
            <a:p>
              <a:pPr marL="228600"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Forecasting​</a:t>
              </a:r>
            </a:p>
            <a:p>
              <a:pPr marL="22860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4DFDE5-3AEE-4FBB-85F6-AFE99E480072}"/>
                </a:ext>
              </a:extLst>
            </p:cNvPr>
            <p:cNvGrpSpPr/>
            <p:nvPr/>
          </p:nvGrpSpPr>
          <p:grpSpPr>
            <a:xfrm>
              <a:off x="7315200" y="4474143"/>
              <a:ext cx="2286000" cy="548640"/>
              <a:chOff x="6217920" y="3474720"/>
              <a:chExt cx="2560320" cy="54864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93E29EF-57BF-4283-A462-0D1DBB2E5233}"/>
                  </a:ext>
                </a:extLst>
              </p:cNvPr>
              <p:cNvSpPr/>
              <p:nvPr/>
            </p:nvSpPr>
            <p:spPr bwMode="auto">
              <a:xfrm>
                <a:off x="6217920" y="3474720"/>
                <a:ext cx="2560320" cy="54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Auto ML</a:t>
                </a: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2D5DF1D8-9576-4FEC-9582-25E95E54BAF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340900" y="3598059"/>
                <a:ext cx="365760" cy="330306"/>
              </a:xfrm>
              <a:custGeom>
                <a:avLst/>
                <a:gdLst>
                  <a:gd name="T0" fmla="*/ 562 w 735"/>
                  <a:gd name="T1" fmla="*/ 157 h 664"/>
                  <a:gd name="T2" fmla="*/ 322 w 735"/>
                  <a:gd name="T3" fmla="*/ 98 h 664"/>
                  <a:gd name="T4" fmla="*/ 278 w 735"/>
                  <a:gd name="T5" fmla="*/ 56 h 664"/>
                  <a:gd name="T6" fmla="*/ 203 w 735"/>
                  <a:gd name="T7" fmla="*/ 246 h 664"/>
                  <a:gd name="T8" fmla="*/ 184 w 735"/>
                  <a:gd name="T9" fmla="*/ 487 h 664"/>
                  <a:gd name="T10" fmla="*/ 168 w 735"/>
                  <a:gd name="T11" fmla="*/ 545 h 664"/>
                  <a:gd name="T12" fmla="*/ 305 w 735"/>
                  <a:gd name="T13" fmla="*/ 601 h 664"/>
                  <a:gd name="T14" fmla="*/ 532 w 735"/>
                  <a:gd name="T15" fmla="*/ 664 h 664"/>
                  <a:gd name="T16" fmla="*/ 532 w 735"/>
                  <a:gd name="T17" fmla="*/ 436 h 664"/>
                  <a:gd name="T18" fmla="*/ 685 w 735"/>
                  <a:gd name="T19" fmla="*/ 400 h 664"/>
                  <a:gd name="T20" fmla="*/ 544 w 735"/>
                  <a:gd name="T21" fmla="*/ 35 h 664"/>
                  <a:gd name="T22" fmla="*/ 428 w 735"/>
                  <a:gd name="T23" fmla="*/ 237 h 664"/>
                  <a:gd name="T24" fmla="*/ 447 w 735"/>
                  <a:gd name="T25" fmla="*/ 387 h 664"/>
                  <a:gd name="T26" fmla="*/ 315 w 735"/>
                  <a:gd name="T27" fmla="*/ 431 h 664"/>
                  <a:gd name="T28" fmla="*/ 288 w 735"/>
                  <a:gd name="T29" fmla="*/ 295 h 664"/>
                  <a:gd name="T30" fmla="*/ 420 w 735"/>
                  <a:gd name="T31" fmla="*/ 250 h 664"/>
                  <a:gd name="T32" fmla="*/ 447 w 735"/>
                  <a:gd name="T33" fmla="*/ 387 h 664"/>
                  <a:gd name="T34" fmla="*/ 437 w 735"/>
                  <a:gd name="T35" fmla="*/ 430 h 664"/>
                  <a:gd name="T36" fmla="*/ 411 w 735"/>
                  <a:gd name="T37" fmla="*/ 446 h 664"/>
                  <a:gd name="T38" fmla="*/ 368 w 735"/>
                  <a:gd name="T39" fmla="*/ 446 h 664"/>
                  <a:gd name="T40" fmla="*/ 223 w 735"/>
                  <a:gd name="T41" fmla="*/ 424 h 664"/>
                  <a:gd name="T42" fmla="*/ 298 w 735"/>
                  <a:gd name="T43" fmla="*/ 431 h 664"/>
                  <a:gd name="T44" fmla="*/ 298 w 735"/>
                  <a:gd name="T45" fmla="*/ 251 h 664"/>
                  <a:gd name="T46" fmla="*/ 324 w 735"/>
                  <a:gd name="T47" fmla="*/ 236 h 664"/>
                  <a:gd name="T48" fmla="*/ 368 w 735"/>
                  <a:gd name="T49" fmla="*/ 235 h 664"/>
                  <a:gd name="T50" fmla="*/ 437 w 735"/>
                  <a:gd name="T51" fmla="*/ 251 h 664"/>
                  <a:gd name="T52" fmla="*/ 459 w 735"/>
                  <a:gd name="T53" fmla="*/ 288 h 664"/>
                  <a:gd name="T54" fmla="*/ 296 w 735"/>
                  <a:gd name="T55" fmla="*/ 98 h 664"/>
                  <a:gd name="T56" fmla="*/ 313 w 735"/>
                  <a:gd name="T57" fmla="*/ 81 h 664"/>
                  <a:gd name="T58" fmla="*/ 269 w 735"/>
                  <a:gd name="T59" fmla="*/ 66 h 664"/>
                  <a:gd name="T60" fmla="*/ 312 w 735"/>
                  <a:gd name="T61" fmla="*/ 108 h 664"/>
                  <a:gd name="T62" fmla="*/ 218 w 735"/>
                  <a:gd name="T63" fmla="*/ 244 h 664"/>
                  <a:gd name="T64" fmla="*/ 209 w 735"/>
                  <a:gd name="T65" fmla="*/ 259 h 664"/>
                  <a:gd name="T66" fmla="*/ 14 w 735"/>
                  <a:gd name="T67" fmla="*/ 341 h 664"/>
                  <a:gd name="T68" fmla="*/ 182 w 735"/>
                  <a:gd name="T69" fmla="*/ 535 h 664"/>
                  <a:gd name="T70" fmla="*/ 296 w 735"/>
                  <a:gd name="T71" fmla="*/ 591 h 664"/>
                  <a:gd name="T72" fmla="*/ 182 w 735"/>
                  <a:gd name="T73" fmla="*/ 549 h 664"/>
                  <a:gd name="T74" fmla="*/ 218 w 735"/>
                  <a:gd name="T75" fmla="*/ 437 h 664"/>
                  <a:gd name="T76" fmla="*/ 296 w 735"/>
                  <a:gd name="T77" fmla="*/ 591 h 664"/>
                  <a:gd name="T78" fmla="*/ 440 w 735"/>
                  <a:gd name="T79" fmla="*/ 591 h 664"/>
                  <a:gd name="T80" fmla="*/ 517 w 735"/>
                  <a:gd name="T81" fmla="*/ 438 h 664"/>
                  <a:gd name="T82" fmla="*/ 637 w 735"/>
                  <a:gd name="T83" fmla="*/ 400 h 664"/>
                  <a:gd name="T84" fmla="*/ 654 w 735"/>
                  <a:gd name="T85" fmla="*/ 418 h 664"/>
                  <a:gd name="T86" fmla="*/ 623 w 735"/>
                  <a:gd name="T87" fmla="*/ 400 h 664"/>
                  <a:gd name="T88" fmla="*/ 488 w 735"/>
                  <a:gd name="T89" fmla="*/ 341 h 664"/>
                  <a:gd name="T90" fmla="*/ 679 w 735"/>
                  <a:gd name="T91" fmla="*/ 382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35" h="664">
                    <a:moveTo>
                      <a:pt x="735" y="341"/>
                    </a:moveTo>
                    <a:cubicBezTo>
                      <a:pt x="735" y="295"/>
                      <a:pt x="646" y="262"/>
                      <a:pt x="532" y="246"/>
                    </a:cubicBezTo>
                    <a:cubicBezTo>
                      <a:pt x="544" y="215"/>
                      <a:pt x="555" y="184"/>
                      <a:pt x="562" y="157"/>
                    </a:cubicBezTo>
                    <a:cubicBezTo>
                      <a:pt x="575" y="106"/>
                      <a:pt x="584" y="42"/>
                      <a:pt x="551" y="23"/>
                    </a:cubicBezTo>
                    <a:cubicBezTo>
                      <a:pt x="512" y="0"/>
                      <a:pt x="439" y="60"/>
                      <a:pt x="368" y="152"/>
                    </a:cubicBezTo>
                    <a:cubicBezTo>
                      <a:pt x="352" y="132"/>
                      <a:pt x="337" y="114"/>
                      <a:pt x="322" y="98"/>
                    </a:cubicBezTo>
                    <a:cubicBezTo>
                      <a:pt x="325" y="93"/>
                      <a:pt x="327" y="87"/>
                      <a:pt x="327" y="81"/>
                    </a:cubicBezTo>
                    <a:cubicBezTo>
                      <a:pt x="327" y="64"/>
                      <a:pt x="313" y="50"/>
                      <a:pt x="296" y="50"/>
                    </a:cubicBezTo>
                    <a:cubicBezTo>
                      <a:pt x="289" y="50"/>
                      <a:pt x="283" y="52"/>
                      <a:pt x="278" y="56"/>
                    </a:cubicBezTo>
                    <a:cubicBezTo>
                      <a:pt x="238" y="22"/>
                      <a:pt x="205" y="10"/>
                      <a:pt x="184" y="23"/>
                    </a:cubicBezTo>
                    <a:cubicBezTo>
                      <a:pt x="151" y="42"/>
                      <a:pt x="160" y="106"/>
                      <a:pt x="173" y="157"/>
                    </a:cubicBezTo>
                    <a:cubicBezTo>
                      <a:pt x="180" y="184"/>
                      <a:pt x="191" y="215"/>
                      <a:pt x="203" y="246"/>
                    </a:cubicBezTo>
                    <a:cubicBezTo>
                      <a:pt x="89" y="262"/>
                      <a:pt x="0" y="295"/>
                      <a:pt x="0" y="341"/>
                    </a:cubicBezTo>
                    <a:cubicBezTo>
                      <a:pt x="0" y="386"/>
                      <a:pt x="89" y="419"/>
                      <a:pt x="203" y="435"/>
                    </a:cubicBezTo>
                    <a:cubicBezTo>
                      <a:pt x="196" y="453"/>
                      <a:pt x="190" y="470"/>
                      <a:pt x="184" y="487"/>
                    </a:cubicBezTo>
                    <a:cubicBezTo>
                      <a:pt x="184" y="487"/>
                      <a:pt x="183" y="487"/>
                      <a:pt x="182" y="487"/>
                    </a:cubicBezTo>
                    <a:cubicBezTo>
                      <a:pt x="165" y="487"/>
                      <a:pt x="151" y="501"/>
                      <a:pt x="151" y="518"/>
                    </a:cubicBezTo>
                    <a:cubicBezTo>
                      <a:pt x="151" y="530"/>
                      <a:pt x="158" y="540"/>
                      <a:pt x="168" y="545"/>
                    </a:cubicBezTo>
                    <a:cubicBezTo>
                      <a:pt x="155" y="606"/>
                      <a:pt x="160" y="645"/>
                      <a:pt x="184" y="659"/>
                    </a:cubicBezTo>
                    <a:cubicBezTo>
                      <a:pt x="190" y="662"/>
                      <a:pt x="196" y="664"/>
                      <a:pt x="203" y="664"/>
                    </a:cubicBezTo>
                    <a:cubicBezTo>
                      <a:pt x="235" y="664"/>
                      <a:pt x="275" y="632"/>
                      <a:pt x="305" y="601"/>
                    </a:cubicBezTo>
                    <a:cubicBezTo>
                      <a:pt x="326" y="581"/>
                      <a:pt x="347" y="557"/>
                      <a:pt x="368" y="530"/>
                    </a:cubicBezTo>
                    <a:cubicBezTo>
                      <a:pt x="388" y="557"/>
                      <a:pt x="409" y="581"/>
                      <a:pt x="430" y="601"/>
                    </a:cubicBezTo>
                    <a:cubicBezTo>
                      <a:pt x="460" y="632"/>
                      <a:pt x="500" y="664"/>
                      <a:pt x="532" y="664"/>
                    </a:cubicBezTo>
                    <a:cubicBezTo>
                      <a:pt x="539" y="664"/>
                      <a:pt x="545" y="662"/>
                      <a:pt x="551" y="659"/>
                    </a:cubicBezTo>
                    <a:cubicBezTo>
                      <a:pt x="584" y="640"/>
                      <a:pt x="575" y="576"/>
                      <a:pt x="562" y="525"/>
                    </a:cubicBezTo>
                    <a:cubicBezTo>
                      <a:pt x="555" y="497"/>
                      <a:pt x="545" y="467"/>
                      <a:pt x="532" y="436"/>
                    </a:cubicBezTo>
                    <a:cubicBezTo>
                      <a:pt x="567" y="431"/>
                      <a:pt x="599" y="424"/>
                      <a:pt x="628" y="416"/>
                    </a:cubicBezTo>
                    <a:cubicBezTo>
                      <a:pt x="633" y="425"/>
                      <a:pt x="643" y="432"/>
                      <a:pt x="654" y="432"/>
                    </a:cubicBezTo>
                    <a:cubicBezTo>
                      <a:pt x="671" y="432"/>
                      <a:pt x="685" y="418"/>
                      <a:pt x="685" y="400"/>
                    </a:cubicBezTo>
                    <a:cubicBezTo>
                      <a:pt x="685" y="399"/>
                      <a:pt x="685" y="397"/>
                      <a:pt x="685" y="395"/>
                    </a:cubicBezTo>
                    <a:cubicBezTo>
                      <a:pt x="718" y="379"/>
                      <a:pt x="735" y="361"/>
                      <a:pt x="735" y="341"/>
                    </a:cubicBezTo>
                    <a:close/>
                    <a:moveTo>
                      <a:pt x="544" y="35"/>
                    </a:moveTo>
                    <a:cubicBezTo>
                      <a:pt x="563" y="46"/>
                      <a:pt x="565" y="90"/>
                      <a:pt x="549" y="153"/>
                    </a:cubicBezTo>
                    <a:cubicBezTo>
                      <a:pt x="541" y="181"/>
                      <a:pt x="531" y="212"/>
                      <a:pt x="517" y="244"/>
                    </a:cubicBezTo>
                    <a:cubicBezTo>
                      <a:pt x="489" y="241"/>
                      <a:pt x="458" y="238"/>
                      <a:pt x="428" y="237"/>
                    </a:cubicBezTo>
                    <a:cubicBezTo>
                      <a:pt x="411" y="210"/>
                      <a:pt x="394" y="186"/>
                      <a:pt x="376" y="163"/>
                    </a:cubicBezTo>
                    <a:cubicBezTo>
                      <a:pt x="451" y="66"/>
                      <a:pt x="517" y="19"/>
                      <a:pt x="544" y="35"/>
                    </a:cubicBezTo>
                    <a:close/>
                    <a:moveTo>
                      <a:pt x="447" y="387"/>
                    </a:moveTo>
                    <a:cubicBezTo>
                      <a:pt x="438" y="402"/>
                      <a:pt x="429" y="417"/>
                      <a:pt x="420" y="431"/>
                    </a:cubicBezTo>
                    <a:cubicBezTo>
                      <a:pt x="403" y="432"/>
                      <a:pt x="385" y="432"/>
                      <a:pt x="368" y="432"/>
                    </a:cubicBezTo>
                    <a:cubicBezTo>
                      <a:pt x="350" y="432"/>
                      <a:pt x="332" y="432"/>
                      <a:pt x="315" y="431"/>
                    </a:cubicBezTo>
                    <a:cubicBezTo>
                      <a:pt x="306" y="417"/>
                      <a:pt x="297" y="402"/>
                      <a:pt x="288" y="387"/>
                    </a:cubicBezTo>
                    <a:cubicBezTo>
                      <a:pt x="279" y="371"/>
                      <a:pt x="271" y="356"/>
                      <a:pt x="263" y="341"/>
                    </a:cubicBezTo>
                    <a:cubicBezTo>
                      <a:pt x="271" y="326"/>
                      <a:pt x="279" y="310"/>
                      <a:pt x="288" y="295"/>
                    </a:cubicBezTo>
                    <a:cubicBezTo>
                      <a:pt x="297" y="280"/>
                      <a:pt x="306" y="265"/>
                      <a:pt x="315" y="250"/>
                    </a:cubicBezTo>
                    <a:cubicBezTo>
                      <a:pt x="332" y="250"/>
                      <a:pt x="350" y="249"/>
                      <a:pt x="368" y="249"/>
                    </a:cubicBezTo>
                    <a:cubicBezTo>
                      <a:pt x="385" y="249"/>
                      <a:pt x="403" y="250"/>
                      <a:pt x="420" y="250"/>
                    </a:cubicBezTo>
                    <a:cubicBezTo>
                      <a:pt x="429" y="265"/>
                      <a:pt x="438" y="280"/>
                      <a:pt x="447" y="295"/>
                    </a:cubicBezTo>
                    <a:cubicBezTo>
                      <a:pt x="456" y="310"/>
                      <a:pt x="464" y="326"/>
                      <a:pt x="472" y="341"/>
                    </a:cubicBezTo>
                    <a:cubicBezTo>
                      <a:pt x="464" y="356"/>
                      <a:pt x="456" y="371"/>
                      <a:pt x="447" y="387"/>
                    </a:cubicBezTo>
                    <a:close/>
                    <a:moveTo>
                      <a:pt x="480" y="356"/>
                    </a:moveTo>
                    <a:cubicBezTo>
                      <a:pt x="492" y="379"/>
                      <a:pt x="502" y="402"/>
                      <a:pt x="512" y="424"/>
                    </a:cubicBezTo>
                    <a:cubicBezTo>
                      <a:pt x="488" y="427"/>
                      <a:pt x="463" y="429"/>
                      <a:pt x="437" y="430"/>
                    </a:cubicBezTo>
                    <a:cubicBezTo>
                      <a:pt x="444" y="418"/>
                      <a:pt x="452" y="406"/>
                      <a:pt x="459" y="394"/>
                    </a:cubicBezTo>
                    <a:cubicBezTo>
                      <a:pt x="466" y="381"/>
                      <a:pt x="473" y="368"/>
                      <a:pt x="480" y="356"/>
                    </a:cubicBezTo>
                    <a:close/>
                    <a:moveTo>
                      <a:pt x="411" y="446"/>
                    </a:moveTo>
                    <a:cubicBezTo>
                      <a:pt x="396" y="467"/>
                      <a:pt x="382" y="488"/>
                      <a:pt x="368" y="507"/>
                    </a:cubicBezTo>
                    <a:cubicBezTo>
                      <a:pt x="353" y="488"/>
                      <a:pt x="339" y="467"/>
                      <a:pt x="324" y="446"/>
                    </a:cubicBezTo>
                    <a:cubicBezTo>
                      <a:pt x="339" y="446"/>
                      <a:pt x="353" y="446"/>
                      <a:pt x="368" y="446"/>
                    </a:cubicBezTo>
                    <a:cubicBezTo>
                      <a:pt x="382" y="446"/>
                      <a:pt x="396" y="446"/>
                      <a:pt x="411" y="446"/>
                    </a:cubicBezTo>
                    <a:close/>
                    <a:moveTo>
                      <a:pt x="298" y="431"/>
                    </a:moveTo>
                    <a:cubicBezTo>
                      <a:pt x="272" y="429"/>
                      <a:pt x="247" y="427"/>
                      <a:pt x="223" y="424"/>
                    </a:cubicBezTo>
                    <a:cubicBezTo>
                      <a:pt x="233" y="402"/>
                      <a:pt x="243" y="379"/>
                      <a:pt x="255" y="356"/>
                    </a:cubicBezTo>
                    <a:cubicBezTo>
                      <a:pt x="262" y="368"/>
                      <a:pt x="269" y="381"/>
                      <a:pt x="276" y="394"/>
                    </a:cubicBezTo>
                    <a:cubicBezTo>
                      <a:pt x="283" y="406"/>
                      <a:pt x="291" y="418"/>
                      <a:pt x="298" y="431"/>
                    </a:cubicBezTo>
                    <a:close/>
                    <a:moveTo>
                      <a:pt x="255" y="326"/>
                    </a:moveTo>
                    <a:cubicBezTo>
                      <a:pt x="243" y="302"/>
                      <a:pt x="233" y="280"/>
                      <a:pt x="223" y="257"/>
                    </a:cubicBezTo>
                    <a:cubicBezTo>
                      <a:pt x="247" y="255"/>
                      <a:pt x="272" y="252"/>
                      <a:pt x="298" y="251"/>
                    </a:cubicBezTo>
                    <a:cubicBezTo>
                      <a:pt x="291" y="263"/>
                      <a:pt x="283" y="276"/>
                      <a:pt x="276" y="288"/>
                    </a:cubicBezTo>
                    <a:cubicBezTo>
                      <a:pt x="269" y="301"/>
                      <a:pt x="262" y="313"/>
                      <a:pt x="255" y="326"/>
                    </a:cubicBezTo>
                    <a:close/>
                    <a:moveTo>
                      <a:pt x="324" y="236"/>
                    </a:moveTo>
                    <a:cubicBezTo>
                      <a:pt x="339" y="214"/>
                      <a:pt x="353" y="193"/>
                      <a:pt x="367" y="174"/>
                    </a:cubicBezTo>
                    <a:cubicBezTo>
                      <a:pt x="382" y="194"/>
                      <a:pt x="396" y="214"/>
                      <a:pt x="411" y="236"/>
                    </a:cubicBezTo>
                    <a:cubicBezTo>
                      <a:pt x="396" y="236"/>
                      <a:pt x="382" y="235"/>
                      <a:pt x="368" y="235"/>
                    </a:cubicBezTo>
                    <a:cubicBezTo>
                      <a:pt x="353" y="235"/>
                      <a:pt x="339" y="236"/>
                      <a:pt x="324" y="236"/>
                    </a:cubicBezTo>
                    <a:close/>
                    <a:moveTo>
                      <a:pt x="459" y="288"/>
                    </a:moveTo>
                    <a:cubicBezTo>
                      <a:pt x="452" y="276"/>
                      <a:pt x="444" y="263"/>
                      <a:pt x="437" y="251"/>
                    </a:cubicBezTo>
                    <a:cubicBezTo>
                      <a:pt x="463" y="252"/>
                      <a:pt x="488" y="255"/>
                      <a:pt x="512" y="257"/>
                    </a:cubicBezTo>
                    <a:cubicBezTo>
                      <a:pt x="502" y="280"/>
                      <a:pt x="492" y="303"/>
                      <a:pt x="480" y="326"/>
                    </a:cubicBezTo>
                    <a:cubicBezTo>
                      <a:pt x="473" y="313"/>
                      <a:pt x="466" y="301"/>
                      <a:pt x="459" y="288"/>
                    </a:cubicBezTo>
                    <a:close/>
                    <a:moveTo>
                      <a:pt x="313" y="81"/>
                    </a:moveTo>
                    <a:cubicBezTo>
                      <a:pt x="313" y="86"/>
                      <a:pt x="311" y="90"/>
                      <a:pt x="308" y="94"/>
                    </a:cubicBezTo>
                    <a:cubicBezTo>
                      <a:pt x="304" y="97"/>
                      <a:pt x="300" y="98"/>
                      <a:pt x="296" y="98"/>
                    </a:cubicBezTo>
                    <a:cubicBezTo>
                      <a:pt x="287" y="98"/>
                      <a:pt x="279" y="90"/>
                      <a:pt x="279" y="81"/>
                    </a:cubicBezTo>
                    <a:cubicBezTo>
                      <a:pt x="279" y="72"/>
                      <a:pt x="287" y="64"/>
                      <a:pt x="296" y="64"/>
                    </a:cubicBezTo>
                    <a:cubicBezTo>
                      <a:pt x="305" y="64"/>
                      <a:pt x="313" y="72"/>
                      <a:pt x="313" y="81"/>
                    </a:cubicBezTo>
                    <a:close/>
                    <a:moveTo>
                      <a:pt x="187" y="153"/>
                    </a:moveTo>
                    <a:cubicBezTo>
                      <a:pt x="170" y="90"/>
                      <a:pt x="172" y="46"/>
                      <a:pt x="191" y="35"/>
                    </a:cubicBezTo>
                    <a:cubicBezTo>
                      <a:pt x="206" y="26"/>
                      <a:pt x="234" y="37"/>
                      <a:pt x="269" y="66"/>
                    </a:cubicBezTo>
                    <a:cubicBezTo>
                      <a:pt x="266" y="70"/>
                      <a:pt x="265" y="76"/>
                      <a:pt x="265" y="81"/>
                    </a:cubicBezTo>
                    <a:cubicBezTo>
                      <a:pt x="265" y="98"/>
                      <a:pt x="279" y="112"/>
                      <a:pt x="296" y="112"/>
                    </a:cubicBezTo>
                    <a:cubicBezTo>
                      <a:pt x="302" y="112"/>
                      <a:pt x="307" y="111"/>
                      <a:pt x="312" y="108"/>
                    </a:cubicBezTo>
                    <a:cubicBezTo>
                      <a:pt x="328" y="124"/>
                      <a:pt x="343" y="143"/>
                      <a:pt x="359" y="163"/>
                    </a:cubicBezTo>
                    <a:cubicBezTo>
                      <a:pt x="341" y="186"/>
                      <a:pt x="324" y="211"/>
                      <a:pt x="307" y="237"/>
                    </a:cubicBezTo>
                    <a:cubicBezTo>
                      <a:pt x="277" y="238"/>
                      <a:pt x="247" y="241"/>
                      <a:pt x="218" y="244"/>
                    </a:cubicBezTo>
                    <a:cubicBezTo>
                      <a:pt x="205" y="212"/>
                      <a:pt x="194" y="181"/>
                      <a:pt x="187" y="153"/>
                    </a:cubicBezTo>
                    <a:close/>
                    <a:moveTo>
                      <a:pt x="14" y="341"/>
                    </a:moveTo>
                    <a:cubicBezTo>
                      <a:pt x="14" y="309"/>
                      <a:pt x="88" y="275"/>
                      <a:pt x="209" y="259"/>
                    </a:cubicBezTo>
                    <a:cubicBezTo>
                      <a:pt x="220" y="286"/>
                      <a:pt x="233" y="313"/>
                      <a:pt x="247" y="341"/>
                    </a:cubicBezTo>
                    <a:cubicBezTo>
                      <a:pt x="233" y="368"/>
                      <a:pt x="220" y="396"/>
                      <a:pt x="209" y="422"/>
                    </a:cubicBezTo>
                    <a:cubicBezTo>
                      <a:pt x="88" y="406"/>
                      <a:pt x="14" y="373"/>
                      <a:pt x="14" y="341"/>
                    </a:cubicBezTo>
                    <a:close/>
                    <a:moveTo>
                      <a:pt x="182" y="501"/>
                    </a:moveTo>
                    <a:cubicBezTo>
                      <a:pt x="192" y="501"/>
                      <a:pt x="199" y="508"/>
                      <a:pt x="199" y="518"/>
                    </a:cubicBezTo>
                    <a:cubicBezTo>
                      <a:pt x="199" y="527"/>
                      <a:pt x="192" y="535"/>
                      <a:pt x="182" y="535"/>
                    </a:cubicBezTo>
                    <a:cubicBezTo>
                      <a:pt x="173" y="535"/>
                      <a:pt x="165" y="527"/>
                      <a:pt x="165" y="518"/>
                    </a:cubicBezTo>
                    <a:cubicBezTo>
                      <a:pt x="165" y="508"/>
                      <a:pt x="173" y="501"/>
                      <a:pt x="182" y="501"/>
                    </a:cubicBezTo>
                    <a:close/>
                    <a:moveTo>
                      <a:pt x="296" y="591"/>
                    </a:moveTo>
                    <a:cubicBezTo>
                      <a:pt x="249" y="637"/>
                      <a:pt x="210" y="658"/>
                      <a:pt x="191" y="647"/>
                    </a:cubicBezTo>
                    <a:cubicBezTo>
                      <a:pt x="174" y="637"/>
                      <a:pt x="170" y="601"/>
                      <a:pt x="182" y="549"/>
                    </a:cubicBezTo>
                    <a:cubicBezTo>
                      <a:pt x="182" y="549"/>
                      <a:pt x="182" y="549"/>
                      <a:pt x="182" y="549"/>
                    </a:cubicBezTo>
                    <a:cubicBezTo>
                      <a:pt x="199" y="549"/>
                      <a:pt x="213" y="535"/>
                      <a:pt x="213" y="518"/>
                    </a:cubicBezTo>
                    <a:cubicBezTo>
                      <a:pt x="213" y="506"/>
                      <a:pt x="207" y="496"/>
                      <a:pt x="198" y="491"/>
                    </a:cubicBezTo>
                    <a:cubicBezTo>
                      <a:pt x="204" y="474"/>
                      <a:pt x="210" y="456"/>
                      <a:pt x="218" y="437"/>
                    </a:cubicBezTo>
                    <a:cubicBezTo>
                      <a:pt x="247" y="441"/>
                      <a:pt x="277" y="443"/>
                      <a:pt x="307" y="445"/>
                    </a:cubicBezTo>
                    <a:cubicBezTo>
                      <a:pt x="324" y="471"/>
                      <a:pt x="341" y="496"/>
                      <a:pt x="359" y="519"/>
                    </a:cubicBezTo>
                    <a:cubicBezTo>
                      <a:pt x="337" y="546"/>
                      <a:pt x="316" y="571"/>
                      <a:pt x="296" y="591"/>
                    </a:cubicBezTo>
                    <a:close/>
                    <a:moveTo>
                      <a:pt x="549" y="528"/>
                    </a:moveTo>
                    <a:cubicBezTo>
                      <a:pt x="565" y="592"/>
                      <a:pt x="563" y="636"/>
                      <a:pt x="544" y="647"/>
                    </a:cubicBezTo>
                    <a:cubicBezTo>
                      <a:pt x="525" y="658"/>
                      <a:pt x="486" y="637"/>
                      <a:pt x="440" y="591"/>
                    </a:cubicBezTo>
                    <a:cubicBezTo>
                      <a:pt x="419" y="571"/>
                      <a:pt x="398" y="546"/>
                      <a:pt x="376" y="519"/>
                    </a:cubicBezTo>
                    <a:cubicBezTo>
                      <a:pt x="394" y="496"/>
                      <a:pt x="411" y="471"/>
                      <a:pt x="428" y="445"/>
                    </a:cubicBezTo>
                    <a:cubicBezTo>
                      <a:pt x="459" y="444"/>
                      <a:pt x="489" y="441"/>
                      <a:pt x="517" y="438"/>
                    </a:cubicBezTo>
                    <a:cubicBezTo>
                      <a:pt x="531" y="470"/>
                      <a:pt x="541" y="500"/>
                      <a:pt x="549" y="528"/>
                    </a:cubicBezTo>
                    <a:close/>
                    <a:moveTo>
                      <a:pt x="654" y="418"/>
                    </a:moveTo>
                    <a:cubicBezTo>
                      <a:pt x="645" y="418"/>
                      <a:pt x="637" y="410"/>
                      <a:pt x="637" y="400"/>
                    </a:cubicBezTo>
                    <a:cubicBezTo>
                      <a:pt x="637" y="391"/>
                      <a:pt x="645" y="383"/>
                      <a:pt x="654" y="383"/>
                    </a:cubicBezTo>
                    <a:cubicBezTo>
                      <a:pt x="664" y="383"/>
                      <a:pt x="671" y="391"/>
                      <a:pt x="671" y="400"/>
                    </a:cubicBezTo>
                    <a:cubicBezTo>
                      <a:pt x="671" y="410"/>
                      <a:pt x="664" y="418"/>
                      <a:pt x="654" y="418"/>
                    </a:cubicBezTo>
                    <a:close/>
                    <a:moveTo>
                      <a:pt x="679" y="382"/>
                    </a:moveTo>
                    <a:cubicBezTo>
                      <a:pt x="674" y="375"/>
                      <a:pt x="665" y="369"/>
                      <a:pt x="654" y="369"/>
                    </a:cubicBezTo>
                    <a:cubicBezTo>
                      <a:pt x="637" y="369"/>
                      <a:pt x="623" y="383"/>
                      <a:pt x="623" y="400"/>
                    </a:cubicBezTo>
                    <a:cubicBezTo>
                      <a:pt x="623" y="401"/>
                      <a:pt x="623" y="402"/>
                      <a:pt x="623" y="403"/>
                    </a:cubicBezTo>
                    <a:cubicBezTo>
                      <a:pt x="595" y="411"/>
                      <a:pt x="562" y="417"/>
                      <a:pt x="526" y="422"/>
                    </a:cubicBezTo>
                    <a:cubicBezTo>
                      <a:pt x="515" y="396"/>
                      <a:pt x="502" y="368"/>
                      <a:pt x="488" y="341"/>
                    </a:cubicBezTo>
                    <a:cubicBezTo>
                      <a:pt x="502" y="313"/>
                      <a:pt x="515" y="286"/>
                      <a:pt x="526" y="259"/>
                    </a:cubicBezTo>
                    <a:cubicBezTo>
                      <a:pt x="647" y="275"/>
                      <a:pt x="721" y="309"/>
                      <a:pt x="721" y="341"/>
                    </a:cubicBezTo>
                    <a:cubicBezTo>
                      <a:pt x="721" y="355"/>
                      <a:pt x="706" y="369"/>
                      <a:pt x="679" y="382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933B59-A9E0-4E71-BA0F-E905F74E8707}"/>
              </a:ext>
            </a:extLst>
          </p:cNvPr>
          <p:cNvGrpSpPr/>
          <p:nvPr/>
        </p:nvGrpSpPr>
        <p:grpSpPr>
          <a:xfrm>
            <a:off x="6355722" y="2743200"/>
            <a:ext cx="2194560" cy="2560320"/>
            <a:chOff x="9692640" y="2462463"/>
            <a:chExt cx="2194560" cy="25603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1105B8-0B7B-41BA-81D0-A32F3A6EF5C8}"/>
                </a:ext>
              </a:extLst>
            </p:cNvPr>
            <p:cNvSpPr/>
            <p:nvPr/>
          </p:nvSpPr>
          <p:spPr bwMode="auto">
            <a:xfrm>
              <a:off x="9692640" y="2462463"/>
              <a:ext cx="2194560" cy="256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Integration for Azure ML​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Other Azure hosted models​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endPara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endParaRP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Integration:​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     Azure ML​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B0603E-13CD-46B0-BD39-577FDCB76066}"/>
                </a:ext>
              </a:extLst>
            </p:cNvPr>
            <p:cNvGrpSpPr/>
            <p:nvPr/>
          </p:nvGrpSpPr>
          <p:grpSpPr>
            <a:xfrm>
              <a:off x="9692640" y="4474143"/>
              <a:ext cx="2194560" cy="548640"/>
              <a:chOff x="9052560" y="3474720"/>
              <a:chExt cx="2560320" cy="5486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00C3631-CCB1-49BB-9829-8023F30AA4D5}"/>
                  </a:ext>
                </a:extLst>
              </p:cNvPr>
              <p:cNvSpPr/>
              <p:nvPr/>
            </p:nvSpPr>
            <p:spPr bwMode="auto">
              <a:xfrm>
                <a:off x="9052560" y="3474720"/>
                <a:ext cx="2560320" cy="54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Azure ML</a:t>
                </a:r>
              </a:p>
            </p:txBody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2513C1D3-EAAC-463E-BD36-EEEC7AA89D3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145825" y="3595044"/>
                <a:ext cx="365760" cy="324758"/>
              </a:xfrm>
              <a:custGeom>
                <a:avLst/>
                <a:gdLst>
                  <a:gd name="T0" fmla="*/ 263 w 570"/>
                  <a:gd name="T1" fmla="*/ 14 h 506"/>
                  <a:gd name="T2" fmla="*/ 289 w 570"/>
                  <a:gd name="T3" fmla="*/ 7 h 506"/>
                  <a:gd name="T4" fmla="*/ 117 w 570"/>
                  <a:gd name="T5" fmla="*/ 0 h 506"/>
                  <a:gd name="T6" fmla="*/ 117 w 570"/>
                  <a:gd name="T7" fmla="*/ 14 h 506"/>
                  <a:gd name="T8" fmla="*/ 135 w 570"/>
                  <a:gd name="T9" fmla="*/ 179 h 506"/>
                  <a:gd name="T10" fmla="*/ 14 w 570"/>
                  <a:gd name="T11" fmla="*/ 467 h 506"/>
                  <a:gd name="T12" fmla="*/ 316 w 570"/>
                  <a:gd name="T13" fmla="*/ 506 h 506"/>
                  <a:gd name="T14" fmla="*/ 384 w 570"/>
                  <a:gd name="T15" fmla="*/ 389 h 506"/>
                  <a:gd name="T16" fmla="*/ 149 w 570"/>
                  <a:gd name="T17" fmla="*/ 185 h 506"/>
                  <a:gd name="T18" fmla="*/ 149 w 570"/>
                  <a:gd name="T19" fmla="*/ 14 h 506"/>
                  <a:gd name="T20" fmla="*/ 249 w 570"/>
                  <a:gd name="T21" fmla="*/ 181 h 506"/>
                  <a:gd name="T22" fmla="*/ 285 w 570"/>
                  <a:gd name="T23" fmla="*/ 246 h 506"/>
                  <a:gd name="T24" fmla="*/ 149 w 570"/>
                  <a:gd name="T25" fmla="*/ 185 h 506"/>
                  <a:gd name="T26" fmla="*/ 316 w 570"/>
                  <a:gd name="T27" fmla="*/ 492 h 506"/>
                  <a:gd name="T28" fmla="*/ 26 w 570"/>
                  <a:gd name="T29" fmla="*/ 460 h 506"/>
                  <a:gd name="T30" fmla="*/ 105 w 570"/>
                  <a:gd name="T31" fmla="*/ 260 h 506"/>
                  <a:gd name="T32" fmla="*/ 372 w 570"/>
                  <a:gd name="T33" fmla="*/ 396 h 506"/>
                  <a:gd name="T34" fmla="*/ 563 w 570"/>
                  <a:gd name="T35" fmla="*/ 0 h 506"/>
                  <a:gd name="T36" fmla="*/ 391 w 570"/>
                  <a:gd name="T37" fmla="*/ 7 h 506"/>
                  <a:gd name="T38" fmla="*/ 417 w 570"/>
                  <a:gd name="T39" fmla="*/ 14 h 506"/>
                  <a:gd name="T40" fmla="*/ 481 w 570"/>
                  <a:gd name="T41" fmla="*/ 425 h 506"/>
                  <a:gd name="T42" fmla="*/ 544 w 570"/>
                  <a:gd name="T43" fmla="*/ 14 h 506"/>
                  <a:gd name="T44" fmla="*/ 570 w 570"/>
                  <a:gd name="T45" fmla="*/ 7 h 506"/>
                  <a:gd name="T46" fmla="*/ 481 w 570"/>
                  <a:gd name="T47" fmla="*/ 411 h 506"/>
                  <a:gd name="T48" fmla="*/ 431 w 570"/>
                  <a:gd name="T49" fmla="*/ 121 h 506"/>
                  <a:gd name="T50" fmla="*/ 530 w 570"/>
                  <a:gd name="T51" fmla="*/ 361 h 506"/>
                  <a:gd name="T52" fmla="*/ 530 w 570"/>
                  <a:gd name="T53" fmla="*/ 107 h 506"/>
                  <a:gd name="T54" fmla="*/ 431 w 570"/>
                  <a:gd name="T55" fmla="*/ 14 h 506"/>
                  <a:gd name="T56" fmla="*/ 530 w 570"/>
                  <a:gd name="T57" fmla="*/ 107 h 506"/>
                  <a:gd name="T58" fmla="*/ 91 w 570"/>
                  <a:gd name="T59" fmla="*/ 413 h 506"/>
                  <a:gd name="T60" fmla="*/ 157 w 570"/>
                  <a:gd name="T61" fmla="*/ 413 h 506"/>
                  <a:gd name="T62" fmla="*/ 124 w 570"/>
                  <a:gd name="T63" fmla="*/ 432 h 506"/>
                  <a:gd name="T64" fmla="*/ 124 w 570"/>
                  <a:gd name="T65" fmla="*/ 395 h 506"/>
                  <a:gd name="T66" fmla="*/ 124 w 570"/>
                  <a:gd name="T67" fmla="*/ 432 h 506"/>
                  <a:gd name="T68" fmla="*/ 232 w 570"/>
                  <a:gd name="T69" fmla="*/ 370 h 506"/>
                  <a:gd name="T70" fmla="*/ 308 w 570"/>
                  <a:gd name="T71" fmla="*/ 370 h 506"/>
                  <a:gd name="T72" fmla="*/ 270 w 570"/>
                  <a:gd name="T73" fmla="*/ 394 h 506"/>
                  <a:gd name="T74" fmla="*/ 270 w 570"/>
                  <a:gd name="T75" fmla="*/ 346 h 506"/>
                  <a:gd name="T76" fmla="*/ 270 w 570"/>
                  <a:gd name="T77" fmla="*/ 394 h 506"/>
                  <a:gd name="T78" fmla="*/ 171 w 570"/>
                  <a:gd name="T79" fmla="*/ 324 h 506"/>
                  <a:gd name="T80" fmla="*/ 227 w 570"/>
                  <a:gd name="T81" fmla="*/ 324 h 506"/>
                  <a:gd name="T82" fmla="*/ 199 w 570"/>
                  <a:gd name="T83" fmla="*/ 338 h 506"/>
                  <a:gd name="T84" fmla="*/ 199 w 570"/>
                  <a:gd name="T85" fmla="*/ 310 h 506"/>
                  <a:gd name="T86" fmla="*/ 199 w 570"/>
                  <a:gd name="T87" fmla="*/ 338 h 506"/>
                  <a:gd name="T88" fmla="*/ 470 w 570"/>
                  <a:gd name="T89" fmla="*/ 159 h 506"/>
                  <a:gd name="T90" fmla="*/ 470 w 570"/>
                  <a:gd name="T91" fmla="*/ 215 h 506"/>
                  <a:gd name="T92" fmla="*/ 456 w 570"/>
                  <a:gd name="T93" fmla="*/ 187 h 506"/>
                  <a:gd name="T94" fmla="*/ 483 w 570"/>
                  <a:gd name="T95" fmla="*/ 187 h 506"/>
                  <a:gd name="T96" fmla="*/ 456 w 570"/>
                  <a:gd name="T97" fmla="*/ 187 h 506"/>
                  <a:gd name="T98" fmla="*/ 470 w 570"/>
                  <a:gd name="T99" fmla="*/ 268 h 506"/>
                  <a:gd name="T100" fmla="*/ 525 w 570"/>
                  <a:gd name="T101" fmla="*/ 268 h 506"/>
                  <a:gd name="T102" fmla="*/ 497 w 570"/>
                  <a:gd name="T103" fmla="*/ 282 h 506"/>
                  <a:gd name="T104" fmla="*/ 497 w 570"/>
                  <a:gd name="T105" fmla="*/ 254 h 506"/>
                  <a:gd name="T106" fmla="*/ 497 w 570"/>
                  <a:gd name="T107" fmla="*/ 28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70" h="506">
                    <a:moveTo>
                      <a:pt x="263" y="179"/>
                    </a:moveTo>
                    <a:cubicBezTo>
                      <a:pt x="263" y="14"/>
                      <a:pt x="263" y="14"/>
                      <a:pt x="263" y="14"/>
                    </a:cubicBezTo>
                    <a:cubicBezTo>
                      <a:pt x="282" y="14"/>
                      <a:pt x="282" y="14"/>
                      <a:pt x="282" y="14"/>
                    </a:cubicBezTo>
                    <a:cubicBezTo>
                      <a:pt x="285" y="14"/>
                      <a:pt x="289" y="11"/>
                      <a:pt x="289" y="7"/>
                    </a:cubicBezTo>
                    <a:cubicBezTo>
                      <a:pt x="289" y="3"/>
                      <a:pt x="285" y="0"/>
                      <a:pt x="282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3" y="0"/>
                      <a:pt x="110" y="3"/>
                      <a:pt x="110" y="7"/>
                    </a:cubicBezTo>
                    <a:cubicBezTo>
                      <a:pt x="110" y="11"/>
                      <a:pt x="113" y="14"/>
                      <a:pt x="117" y="14"/>
                    </a:cubicBezTo>
                    <a:cubicBezTo>
                      <a:pt x="135" y="14"/>
                      <a:pt x="135" y="14"/>
                      <a:pt x="135" y="14"/>
                    </a:cubicBezTo>
                    <a:cubicBezTo>
                      <a:pt x="135" y="179"/>
                      <a:pt x="135" y="179"/>
                      <a:pt x="135" y="179"/>
                    </a:cubicBezTo>
                    <a:cubicBezTo>
                      <a:pt x="14" y="389"/>
                      <a:pt x="14" y="389"/>
                      <a:pt x="14" y="389"/>
                    </a:cubicBezTo>
                    <a:cubicBezTo>
                      <a:pt x="0" y="414"/>
                      <a:pt x="0" y="443"/>
                      <a:pt x="14" y="467"/>
                    </a:cubicBezTo>
                    <a:cubicBezTo>
                      <a:pt x="28" y="491"/>
                      <a:pt x="54" y="506"/>
                      <a:pt x="82" y="506"/>
                    </a:cubicBezTo>
                    <a:cubicBezTo>
                      <a:pt x="316" y="506"/>
                      <a:pt x="316" y="506"/>
                      <a:pt x="316" y="506"/>
                    </a:cubicBezTo>
                    <a:cubicBezTo>
                      <a:pt x="345" y="506"/>
                      <a:pt x="370" y="491"/>
                      <a:pt x="384" y="467"/>
                    </a:cubicBezTo>
                    <a:cubicBezTo>
                      <a:pt x="398" y="443"/>
                      <a:pt x="398" y="414"/>
                      <a:pt x="384" y="389"/>
                    </a:cubicBezTo>
                    <a:lnTo>
                      <a:pt x="263" y="179"/>
                    </a:lnTo>
                    <a:close/>
                    <a:moveTo>
                      <a:pt x="149" y="185"/>
                    </a:moveTo>
                    <a:cubicBezTo>
                      <a:pt x="149" y="184"/>
                      <a:pt x="149" y="182"/>
                      <a:pt x="149" y="181"/>
                    </a:cubicBezTo>
                    <a:cubicBezTo>
                      <a:pt x="149" y="14"/>
                      <a:pt x="149" y="14"/>
                      <a:pt x="149" y="14"/>
                    </a:cubicBezTo>
                    <a:cubicBezTo>
                      <a:pt x="249" y="14"/>
                      <a:pt x="249" y="14"/>
                      <a:pt x="249" y="14"/>
                    </a:cubicBezTo>
                    <a:cubicBezTo>
                      <a:pt x="249" y="181"/>
                      <a:pt x="249" y="181"/>
                      <a:pt x="249" y="181"/>
                    </a:cubicBezTo>
                    <a:cubicBezTo>
                      <a:pt x="249" y="182"/>
                      <a:pt x="249" y="184"/>
                      <a:pt x="250" y="185"/>
                    </a:cubicBezTo>
                    <a:cubicBezTo>
                      <a:pt x="285" y="246"/>
                      <a:pt x="285" y="246"/>
                      <a:pt x="285" y="246"/>
                    </a:cubicBezTo>
                    <a:cubicBezTo>
                      <a:pt x="113" y="246"/>
                      <a:pt x="113" y="246"/>
                      <a:pt x="113" y="246"/>
                    </a:cubicBezTo>
                    <a:lnTo>
                      <a:pt x="149" y="185"/>
                    </a:lnTo>
                    <a:close/>
                    <a:moveTo>
                      <a:pt x="372" y="460"/>
                    </a:moveTo>
                    <a:cubicBezTo>
                      <a:pt x="360" y="480"/>
                      <a:pt x="340" y="492"/>
                      <a:pt x="316" y="492"/>
                    </a:cubicBezTo>
                    <a:cubicBezTo>
                      <a:pt x="82" y="492"/>
                      <a:pt x="82" y="492"/>
                      <a:pt x="82" y="492"/>
                    </a:cubicBezTo>
                    <a:cubicBezTo>
                      <a:pt x="59" y="492"/>
                      <a:pt x="38" y="480"/>
                      <a:pt x="26" y="460"/>
                    </a:cubicBezTo>
                    <a:cubicBezTo>
                      <a:pt x="15" y="440"/>
                      <a:pt x="15" y="416"/>
                      <a:pt x="26" y="396"/>
                    </a:cubicBezTo>
                    <a:cubicBezTo>
                      <a:pt x="105" y="260"/>
                      <a:pt x="105" y="260"/>
                      <a:pt x="105" y="260"/>
                    </a:cubicBezTo>
                    <a:cubicBezTo>
                      <a:pt x="293" y="260"/>
                      <a:pt x="293" y="260"/>
                      <a:pt x="293" y="260"/>
                    </a:cubicBezTo>
                    <a:cubicBezTo>
                      <a:pt x="372" y="396"/>
                      <a:pt x="372" y="396"/>
                      <a:pt x="372" y="396"/>
                    </a:cubicBezTo>
                    <a:cubicBezTo>
                      <a:pt x="383" y="416"/>
                      <a:pt x="383" y="440"/>
                      <a:pt x="372" y="460"/>
                    </a:cubicBezTo>
                    <a:close/>
                    <a:moveTo>
                      <a:pt x="563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394" y="0"/>
                      <a:pt x="391" y="3"/>
                      <a:pt x="391" y="7"/>
                    </a:cubicBezTo>
                    <a:cubicBezTo>
                      <a:pt x="391" y="11"/>
                      <a:pt x="394" y="14"/>
                      <a:pt x="398" y="14"/>
                    </a:cubicBezTo>
                    <a:cubicBezTo>
                      <a:pt x="417" y="14"/>
                      <a:pt x="417" y="14"/>
                      <a:pt x="417" y="14"/>
                    </a:cubicBezTo>
                    <a:cubicBezTo>
                      <a:pt x="417" y="361"/>
                      <a:pt x="417" y="361"/>
                      <a:pt x="417" y="361"/>
                    </a:cubicBezTo>
                    <a:cubicBezTo>
                      <a:pt x="417" y="396"/>
                      <a:pt x="445" y="425"/>
                      <a:pt x="481" y="425"/>
                    </a:cubicBezTo>
                    <a:cubicBezTo>
                      <a:pt x="516" y="425"/>
                      <a:pt x="544" y="396"/>
                      <a:pt x="544" y="361"/>
                    </a:cubicBezTo>
                    <a:cubicBezTo>
                      <a:pt x="544" y="14"/>
                      <a:pt x="544" y="14"/>
                      <a:pt x="544" y="14"/>
                    </a:cubicBezTo>
                    <a:cubicBezTo>
                      <a:pt x="563" y="14"/>
                      <a:pt x="563" y="14"/>
                      <a:pt x="563" y="14"/>
                    </a:cubicBezTo>
                    <a:cubicBezTo>
                      <a:pt x="567" y="14"/>
                      <a:pt x="570" y="11"/>
                      <a:pt x="570" y="7"/>
                    </a:cubicBezTo>
                    <a:cubicBezTo>
                      <a:pt x="570" y="3"/>
                      <a:pt x="567" y="0"/>
                      <a:pt x="563" y="0"/>
                    </a:cubicBezTo>
                    <a:close/>
                    <a:moveTo>
                      <a:pt x="481" y="411"/>
                    </a:moveTo>
                    <a:cubicBezTo>
                      <a:pt x="453" y="411"/>
                      <a:pt x="431" y="389"/>
                      <a:pt x="431" y="361"/>
                    </a:cubicBezTo>
                    <a:cubicBezTo>
                      <a:pt x="431" y="121"/>
                      <a:pt x="431" y="121"/>
                      <a:pt x="431" y="121"/>
                    </a:cubicBezTo>
                    <a:cubicBezTo>
                      <a:pt x="530" y="121"/>
                      <a:pt x="530" y="121"/>
                      <a:pt x="530" y="121"/>
                    </a:cubicBezTo>
                    <a:cubicBezTo>
                      <a:pt x="530" y="361"/>
                      <a:pt x="530" y="361"/>
                      <a:pt x="530" y="361"/>
                    </a:cubicBezTo>
                    <a:cubicBezTo>
                      <a:pt x="530" y="389"/>
                      <a:pt x="508" y="411"/>
                      <a:pt x="481" y="411"/>
                    </a:cubicBezTo>
                    <a:close/>
                    <a:moveTo>
                      <a:pt x="530" y="107"/>
                    </a:moveTo>
                    <a:cubicBezTo>
                      <a:pt x="431" y="107"/>
                      <a:pt x="431" y="107"/>
                      <a:pt x="431" y="107"/>
                    </a:cubicBezTo>
                    <a:cubicBezTo>
                      <a:pt x="431" y="14"/>
                      <a:pt x="431" y="14"/>
                      <a:pt x="431" y="14"/>
                    </a:cubicBezTo>
                    <a:cubicBezTo>
                      <a:pt x="530" y="14"/>
                      <a:pt x="530" y="14"/>
                      <a:pt x="530" y="14"/>
                    </a:cubicBezTo>
                    <a:lnTo>
                      <a:pt x="530" y="107"/>
                    </a:lnTo>
                    <a:close/>
                    <a:moveTo>
                      <a:pt x="124" y="381"/>
                    </a:moveTo>
                    <a:cubicBezTo>
                      <a:pt x="106" y="381"/>
                      <a:pt x="91" y="395"/>
                      <a:pt x="91" y="413"/>
                    </a:cubicBezTo>
                    <a:cubicBezTo>
                      <a:pt x="91" y="431"/>
                      <a:pt x="106" y="446"/>
                      <a:pt x="124" y="446"/>
                    </a:cubicBezTo>
                    <a:cubicBezTo>
                      <a:pt x="142" y="446"/>
                      <a:pt x="157" y="431"/>
                      <a:pt x="157" y="413"/>
                    </a:cubicBezTo>
                    <a:cubicBezTo>
                      <a:pt x="157" y="395"/>
                      <a:pt x="142" y="381"/>
                      <a:pt x="124" y="381"/>
                    </a:cubicBezTo>
                    <a:close/>
                    <a:moveTo>
                      <a:pt x="124" y="432"/>
                    </a:moveTo>
                    <a:cubicBezTo>
                      <a:pt x="114" y="432"/>
                      <a:pt x="105" y="423"/>
                      <a:pt x="105" y="413"/>
                    </a:cubicBezTo>
                    <a:cubicBezTo>
                      <a:pt x="105" y="403"/>
                      <a:pt x="114" y="395"/>
                      <a:pt x="124" y="395"/>
                    </a:cubicBezTo>
                    <a:cubicBezTo>
                      <a:pt x="134" y="395"/>
                      <a:pt x="143" y="403"/>
                      <a:pt x="143" y="413"/>
                    </a:cubicBezTo>
                    <a:cubicBezTo>
                      <a:pt x="143" y="423"/>
                      <a:pt x="134" y="432"/>
                      <a:pt x="124" y="432"/>
                    </a:cubicBezTo>
                    <a:close/>
                    <a:moveTo>
                      <a:pt x="270" y="332"/>
                    </a:moveTo>
                    <a:cubicBezTo>
                      <a:pt x="249" y="332"/>
                      <a:pt x="232" y="349"/>
                      <a:pt x="232" y="370"/>
                    </a:cubicBezTo>
                    <a:cubicBezTo>
                      <a:pt x="232" y="391"/>
                      <a:pt x="249" y="408"/>
                      <a:pt x="270" y="408"/>
                    </a:cubicBezTo>
                    <a:cubicBezTo>
                      <a:pt x="291" y="408"/>
                      <a:pt x="308" y="391"/>
                      <a:pt x="308" y="370"/>
                    </a:cubicBezTo>
                    <a:cubicBezTo>
                      <a:pt x="308" y="349"/>
                      <a:pt x="291" y="332"/>
                      <a:pt x="270" y="332"/>
                    </a:cubicBezTo>
                    <a:close/>
                    <a:moveTo>
                      <a:pt x="270" y="394"/>
                    </a:moveTo>
                    <a:cubicBezTo>
                      <a:pt x="257" y="394"/>
                      <a:pt x="246" y="383"/>
                      <a:pt x="246" y="370"/>
                    </a:cubicBezTo>
                    <a:cubicBezTo>
                      <a:pt x="246" y="356"/>
                      <a:pt x="257" y="346"/>
                      <a:pt x="270" y="346"/>
                    </a:cubicBezTo>
                    <a:cubicBezTo>
                      <a:pt x="283" y="346"/>
                      <a:pt x="294" y="356"/>
                      <a:pt x="294" y="370"/>
                    </a:cubicBezTo>
                    <a:cubicBezTo>
                      <a:pt x="294" y="383"/>
                      <a:pt x="283" y="394"/>
                      <a:pt x="270" y="394"/>
                    </a:cubicBezTo>
                    <a:close/>
                    <a:moveTo>
                      <a:pt x="199" y="296"/>
                    </a:moveTo>
                    <a:cubicBezTo>
                      <a:pt x="184" y="296"/>
                      <a:pt x="171" y="309"/>
                      <a:pt x="171" y="324"/>
                    </a:cubicBezTo>
                    <a:cubicBezTo>
                      <a:pt x="171" y="340"/>
                      <a:pt x="184" y="352"/>
                      <a:pt x="199" y="352"/>
                    </a:cubicBezTo>
                    <a:cubicBezTo>
                      <a:pt x="214" y="352"/>
                      <a:pt x="227" y="340"/>
                      <a:pt x="227" y="324"/>
                    </a:cubicBezTo>
                    <a:cubicBezTo>
                      <a:pt x="227" y="309"/>
                      <a:pt x="214" y="296"/>
                      <a:pt x="199" y="296"/>
                    </a:cubicBezTo>
                    <a:close/>
                    <a:moveTo>
                      <a:pt x="199" y="338"/>
                    </a:moveTo>
                    <a:cubicBezTo>
                      <a:pt x="191" y="338"/>
                      <a:pt x="185" y="332"/>
                      <a:pt x="185" y="324"/>
                    </a:cubicBezTo>
                    <a:cubicBezTo>
                      <a:pt x="185" y="317"/>
                      <a:pt x="191" y="310"/>
                      <a:pt x="199" y="310"/>
                    </a:cubicBezTo>
                    <a:cubicBezTo>
                      <a:pt x="207" y="310"/>
                      <a:pt x="213" y="317"/>
                      <a:pt x="213" y="324"/>
                    </a:cubicBezTo>
                    <a:cubicBezTo>
                      <a:pt x="213" y="332"/>
                      <a:pt x="207" y="338"/>
                      <a:pt x="199" y="338"/>
                    </a:cubicBezTo>
                    <a:close/>
                    <a:moveTo>
                      <a:pt x="497" y="187"/>
                    </a:moveTo>
                    <a:cubicBezTo>
                      <a:pt x="497" y="172"/>
                      <a:pt x="485" y="159"/>
                      <a:pt x="470" y="159"/>
                    </a:cubicBezTo>
                    <a:cubicBezTo>
                      <a:pt x="454" y="159"/>
                      <a:pt x="442" y="172"/>
                      <a:pt x="442" y="187"/>
                    </a:cubicBezTo>
                    <a:cubicBezTo>
                      <a:pt x="442" y="202"/>
                      <a:pt x="454" y="215"/>
                      <a:pt x="470" y="215"/>
                    </a:cubicBezTo>
                    <a:cubicBezTo>
                      <a:pt x="485" y="215"/>
                      <a:pt x="497" y="202"/>
                      <a:pt x="497" y="187"/>
                    </a:cubicBezTo>
                    <a:close/>
                    <a:moveTo>
                      <a:pt x="456" y="187"/>
                    </a:moveTo>
                    <a:cubicBezTo>
                      <a:pt x="456" y="179"/>
                      <a:pt x="462" y="173"/>
                      <a:pt x="470" y="173"/>
                    </a:cubicBezTo>
                    <a:cubicBezTo>
                      <a:pt x="477" y="173"/>
                      <a:pt x="483" y="179"/>
                      <a:pt x="483" y="187"/>
                    </a:cubicBezTo>
                    <a:cubicBezTo>
                      <a:pt x="483" y="195"/>
                      <a:pt x="477" y="201"/>
                      <a:pt x="470" y="201"/>
                    </a:cubicBezTo>
                    <a:cubicBezTo>
                      <a:pt x="462" y="201"/>
                      <a:pt x="456" y="195"/>
                      <a:pt x="456" y="187"/>
                    </a:cubicBezTo>
                    <a:close/>
                    <a:moveTo>
                      <a:pt x="497" y="240"/>
                    </a:moveTo>
                    <a:cubicBezTo>
                      <a:pt x="482" y="240"/>
                      <a:pt x="470" y="252"/>
                      <a:pt x="470" y="268"/>
                    </a:cubicBezTo>
                    <a:cubicBezTo>
                      <a:pt x="470" y="283"/>
                      <a:pt x="482" y="296"/>
                      <a:pt x="497" y="296"/>
                    </a:cubicBezTo>
                    <a:cubicBezTo>
                      <a:pt x="513" y="296"/>
                      <a:pt x="525" y="283"/>
                      <a:pt x="525" y="268"/>
                    </a:cubicBezTo>
                    <a:cubicBezTo>
                      <a:pt x="525" y="252"/>
                      <a:pt x="513" y="240"/>
                      <a:pt x="497" y="240"/>
                    </a:cubicBezTo>
                    <a:close/>
                    <a:moveTo>
                      <a:pt x="497" y="282"/>
                    </a:moveTo>
                    <a:cubicBezTo>
                      <a:pt x="490" y="282"/>
                      <a:pt x="484" y="275"/>
                      <a:pt x="484" y="268"/>
                    </a:cubicBezTo>
                    <a:cubicBezTo>
                      <a:pt x="484" y="260"/>
                      <a:pt x="490" y="254"/>
                      <a:pt x="497" y="254"/>
                    </a:cubicBezTo>
                    <a:cubicBezTo>
                      <a:pt x="505" y="254"/>
                      <a:pt x="511" y="260"/>
                      <a:pt x="511" y="268"/>
                    </a:cubicBezTo>
                    <a:cubicBezTo>
                      <a:pt x="511" y="275"/>
                      <a:pt x="505" y="282"/>
                      <a:pt x="497" y="282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E1846A-CEE0-4A92-8AE1-8EF2540F4878}"/>
              </a:ext>
            </a:extLst>
          </p:cNvPr>
          <p:cNvCxnSpPr/>
          <p:nvPr/>
        </p:nvCxnSpPr>
        <p:spPr>
          <a:xfrm>
            <a:off x="524996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93BDE1-D1E7-46CB-B239-445E27367FFF}"/>
              </a:ext>
            </a:extLst>
          </p:cNvPr>
          <p:cNvCxnSpPr/>
          <p:nvPr/>
        </p:nvCxnSpPr>
        <p:spPr>
          <a:xfrm>
            <a:off x="771884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3FB42-CE87-49F6-A5CF-6A26B82282B7}"/>
              </a:ext>
            </a:extLst>
          </p:cNvPr>
          <p:cNvGrpSpPr/>
          <p:nvPr/>
        </p:nvGrpSpPr>
        <p:grpSpPr>
          <a:xfrm>
            <a:off x="10260872" y="1822383"/>
            <a:ext cx="1645920" cy="640080"/>
            <a:chOff x="2567996" y="1554480"/>
            <a:chExt cx="6217920" cy="6400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6331FF-32BB-4885-B5B2-ED53131F11DF}"/>
                </a:ext>
              </a:extLst>
            </p:cNvPr>
            <p:cNvCxnSpPr/>
            <p:nvPr/>
          </p:nvCxnSpPr>
          <p:spPr>
            <a:xfrm>
              <a:off x="2567996" y="1560897"/>
              <a:ext cx="6217920" cy="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68969E-1E29-40D2-AAE9-C44E0F4BA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8240" y="1554480"/>
              <a:ext cx="0" cy="64008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809A27-7307-4E1A-A3DA-06EE2FB04F9A}"/>
              </a:ext>
            </a:extLst>
          </p:cNvPr>
          <p:cNvGrpSpPr/>
          <p:nvPr/>
        </p:nvGrpSpPr>
        <p:grpSpPr>
          <a:xfrm>
            <a:off x="9178967" y="1382327"/>
            <a:ext cx="1280160" cy="1141858"/>
            <a:chOff x="7131394" y="1108007"/>
            <a:chExt cx="1280160" cy="1141858"/>
          </a:xfrm>
        </p:grpSpPr>
        <p:pic>
          <p:nvPicPr>
            <p:cNvPr id="31" name="Picture 30" descr="ben.png">
              <a:extLst>
                <a:ext uri="{FF2B5EF4-FFF2-40B4-BE49-F238E27FC236}">
                  <a16:creationId xmlns:a16="http://schemas.microsoft.com/office/drawing/2014/main" id="{D1C42959-55A1-49F4-8B29-CFA637F68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167" y="1108007"/>
              <a:ext cx="548640" cy="91948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56FA82-0AB2-42BD-97F3-CA701EDA3E97}"/>
                </a:ext>
              </a:extLst>
            </p:cNvPr>
            <p:cNvSpPr txBox="1"/>
            <p:nvPr/>
          </p:nvSpPr>
          <p:spPr>
            <a:xfrm>
              <a:off x="7131394" y="2113847"/>
              <a:ext cx="1280160" cy="1360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BI Professionals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BE67015-0302-4B0B-90EE-C0AEB47F61F9}"/>
              </a:ext>
            </a:extLst>
          </p:cNvPr>
          <p:cNvGrpSpPr/>
          <p:nvPr/>
        </p:nvGrpSpPr>
        <p:grpSpPr>
          <a:xfrm>
            <a:off x="6618692" y="1382327"/>
            <a:ext cx="1280160" cy="1141858"/>
            <a:chOff x="7096819" y="1108007"/>
            <a:chExt cx="1280160" cy="1141858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7A18E3E-540B-4401-8CD7-0FF15D1B8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3772" y="1108007"/>
              <a:ext cx="704850" cy="906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BC0EE9-C006-41B7-A852-99F7367CFF16}"/>
                </a:ext>
              </a:extLst>
            </p:cNvPr>
            <p:cNvSpPr txBox="1"/>
            <p:nvPr/>
          </p:nvSpPr>
          <p:spPr>
            <a:xfrm>
              <a:off x="7096819" y="2113847"/>
              <a:ext cx="1280160" cy="1360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Data Scientists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9C91E0-DBF0-4770-8EB2-60E8A5B9636A}"/>
              </a:ext>
            </a:extLst>
          </p:cNvPr>
          <p:cNvGrpSpPr/>
          <p:nvPr/>
        </p:nvGrpSpPr>
        <p:grpSpPr>
          <a:xfrm>
            <a:off x="240119" y="1824924"/>
            <a:ext cx="1645920" cy="640080"/>
            <a:chOff x="548640" y="1554480"/>
            <a:chExt cx="1669168" cy="64008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3880A8-EB81-45D0-801A-64F6131A4BBD}"/>
                </a:ext>
              </a:extLst>
            </p:cNvPr>
            <p:cNvCxnSpPr/>
            <p:nvPr/>
          </p:nvCxnSpPr>
          <p:spPr>
            <a:xfrm>
              <a:off x="548640" y="1554480"/>
              <a:ext cx="1669168" cy="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F592A77-907E-4FB5-9654-C78B5ABCBF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" y="1554480"/>
              <a:ext cx="0" cy="64008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8B997D-B694-4E33-9E06-FD28CB3387AA}"/>
              </a:ext>
            </a:extLst>
          </p:cNvPr>
          <p:cNvGrpSpPr/>
          <p:nvPr/>
        </p:nvGrpSpPr>
        <p:grpSpPr>
          <a:xfrm>
            <a:off x="4518440" y="1371600"/>
            <a:ext cx="731520" cy="1188720"/>
            <a:chOff x="3798774" y="1097280"/>
            <a:chExt cx="731520" cy="1188720"/>
          </a:xfrm>
        </p:grpSpPr>
        <p:pic>
          <p:nvPicPr>
            <p:cNvPr id="40" name="Picture 39" descr="anna.png">
              <a:extLst>
                <a:ext uri="{FF2B5EF4-FFF2-40B4-BE49-F238E27FC236}">
                  <a16:creationId xmlns:a16="http://schemas.microsoft.com/office/drawing/2014/main" id="{D87FA382-C3E2-4E68-9B31-70752F1DF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78734">
              <a:off x="3840480" y="1097280"/>
              <a:ext cx="548640" cy="91948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BF2846-FC51-438E-8866-D2E0A984165E}"/>
                </a:ext>
              </a:extLst>
            </p:cNvPr>
            <p:cNvSpPr txBox="1"/>
            <p:nvPr/>
          </p:nvSpPr>
          <p:spPr>
            <a:xfrm>
              <a:off x="3798774" y="2103120"/>
              <a:ext cx="731520" cy="1828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Analysts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C9C44F-0600-42A2-933C-04675BF45587}"/>
              </a:ext>
            </a:extLst>
          </p:cNvPr>
          <p:cNvGrpSpPr/>
          <p:nvPr/>
        </p:nvGrpSpPr>
        <p:grpSpPr>
          <a:xfrm>
            <a:off x="220760" y="2743200"/>
            <a:ext cx="2286000" cy="2560320"/>
            <a:chOff x="182880" y="2460673"/>
            <a:chExt cx="2286000" cy="25603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B9D3EB-22C8-4FE2-A152-BB55064A0E4D}"/>
                </a:ext>
              </a:extLst>
            </p:cNvPr>
            <p:cNvSpPr/>
            <p:nvPr/>
          </p:nvSpPr>
          <p:spPr bwMode="auto">
            <a:xfrm>
              <a:off x="182880" y="2460673"/>
              <a:ext cx="2286000" cy="2560320"/>
            </a:xfrm>
            <a:prstGeom prst="rect">
              <a:avLst/>
            </a:prstGeom>
            <a:solidFill>
              <a:srgbClr val="92929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Built-in AI capabilities 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AI visuals: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Key Influencers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Q&amp;A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Decomposition Tree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Smart Narratives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Anomaly</a:t>
              </a: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Detection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DC85AD-EA3D-476A-8B06-4F230E0E5E4C}"/>
                </a:ext>
              </a:extLst>
            </p:cNvPr>
            <p:cNvGrpSpPr/>
            <p:nvPr/>
          </p:nvGrpSpPr>
          <p:grpSpPr>
            <a:xfrm>
              <a:off x="182880" y="4472353"/>
              <a:ext cx="2286000" cy="548640"/>
              <a:chOff x="548640" y="3474720"/>
              <a:chExt cx="2560320" cy="54864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86B02EF-1F81-4EA7-BF60-4FF46ED7888A}"/>
                  </a:ext>
                </a:extLst>
              </p:cNvPr>
              <p:cNvSpPr/>
              <p:nvPr/>
            </p:nvSpPr>
            <p:spPr bwMode="auto">
              <a:xfrm>
                <a:off x="548640" y="3474720"/>
                <a:ext cx="2560320" cy="5486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Insights</a:t>
                </a:r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376CC7A5-11D7-4E3A-889E-981FCFA28DC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4614" y="3589676"/>
                <a:ext cx="274320" cy="318728"/>
              </a:xfrm>
              <a:custGeom>
                <a:avLst/>
                <a:gdLst>
                  <a:gd name="T0" fmla="*/ 407 w 413"/>
                  <a:gd name="T1" fmla="*/ 364 h 480"/>
                  <a:gd name="T2" fmla="*/ 394 w 413"/>
                  <a:gd name="T3" fmla="*/ 296 h 480"/>
                  <a:gd name="T4" fmla="*/ 353 w 413"/>
                  <a:gd name="T5" fmla="*/ 233 h 480"/>
                  <a:gd name="T6" fmla="*/ 344 w 413"/>
                  <a:gd name="T7" fmla="*/ 29 h 480"/>
                  <a:gd name="T8" fmla="*/ 28 w 413"/>
                  <a:gd name="T9" fmla="*/ 0 h 480"/>
                  <a:gd name="T10" fmla="*/ 0 w 413"/>
                  <a:gd name="T11" fmla="*/ 441 h 480"/>
                  <a:gd name="T12" fmla="*/ 294 w 413"/>
                  <a:gd name="T13" fmla="*/ 469 h 480"/>
                  <a:gd name="T14" fmla="*/ 303 w 413"/>
                  <a:gd name="T15" fmla="*/ 480 h 480"/>
                  <a:gd name="T16" fmla="*/ 307 w 413"/>
                  <a:gd name="T17" fmla="*/ 474 h 480"/>
                  <a:gd name="T18" fmla="*/ 196 w 413"/>
                  <a:gd name="T19" fmla="*/ 367 h 480"/>
                  <a:gd name="T20" fmla="*/ 174 w 413"/>
                  <a:gd name="T21" fmla="*/ 331 h 480"/>
                  <a:gd name="T22" fmla="*/ 195 w 413"/>
                  <a:gd name="T23" fmla="*/ 334 h 480"/>
                  <a:gd name="T24" fmla="*/ 239 w 413"/>
                  <a:gd name="T25" fmla="*/ 363 h 480"/>
                  <a:gd name="T26" fmla="*/ 247 w 413"/>
                  <a:gd name="T27" fmla="*/ 339 h 480"/>
                  <a:gd name="T28" fmla="*/ 195 w 413"/>
                  <a:gd name="T29" fmla="*/ 189 h 480"/>
                  <a:gd name="T30" fmla="*/ 217 w 413"/>
                  <a:gd name="T31" fmla="*/ 201 h 480"/>
                  <a:gd name="T32" fmla="*/ 251 w 413"/>
                  <a:gd name="T33" fmla="*/ 274 h 480"/>
                  <a:gd name="T34" fmla="*/ 260 w 413"/>
                  <a:gd name="T35" fmla="*/ 271 h 480"/>
                  <a:gd name="T36" fmla="*/ 292 w 413"/>
                  <a:gd name="T37" fmla="*/ 259 h 480"/>
                  <a:gd name="T38" fmla="*/ 315 w 413"/>
                  <a:gd name="T39" fmla="*/ 246 h 480"/>
                  <a:gd name="T40" fmla="*/ 335 w 413"/>
                  <a:gd name="T41" fmla="*/ 252 h 480"/>
                  <a:gd name="T42" fmla="*/ 353 w 413"/>
                  <a:gd name="T43" fmla="*/ 243 h 480"/>
                  <a:gd name="T44" fmla="*/ 385 w 413"/>
                  <a:gd name="T45" fmla="*/ 298 h 480"/>
                  <a:gd name="T46" fmla="*/ 398 w 413"/>
                  <a:gd name="T47" fmla="*/ 363 h 480"/>
                  <a:gd name="T48" fmla="*/ 410 w 413"/>
                  <a:gd name="T49" fmla="*/ 419 h 480"/>
                  <a:gd name="T50" fmla="*/ 302 w 413"/>
                  <a:gd name="T51" fmla="*/ 240 h 480"/>
                  <a:gd name="T52" fmla="*/ 260 w 413"/>
                  <a:gd name="T53" fmla="*/ 254 h 480"/>
                  <a:gd name="T54" fmla="*/ 226 w 413"/>
                  <a:gd name="T55" fmla="*/ 198 h 480"/>
                  <a:gd name="T56" fmla="*/ 191 w 413"/>
                  <a:gd name="T57" fmla="*/ 180 h 480"/>
                  <a:gd name="T58" fmla="*/ 238 w 413"/>
                  <a:gd name="T59" fmla="*/ 342 h 480"/>
                  <a:gd name="T60" fmla="*/ 201 w 413"/>
                  <a:gd name="T61" fmla="*/ 326 h 480"/>
                  <a:gd name="T62" fmla="*/ 166 w 413"/>
                  <a:gd name="T63" fmla="*/ 325 h 480"/>
                  <a:gd name="T64" fmla="*/ 190 w 413"/>
                  <a:gd name="T65" fmla="*/ 374 h 480"/>
                  <a:gd name="T66" fmla="*/ 42 w 413"/>
                  <a:gd name="T67" fmla="*/ 378 h 480"/>
                  <a:gd name="T68" fmla="*/ 302 w 413"/>
                  <a:gd name="T69" fmla="*/ 45 h 480"/>
                  <a:gd name="T70" fmla="*/ 335 w 413"/>
                  <a:gd name="T71" fmla="*/ 240 h 480"/>
                  <a:gd name="T72" fmla="*/ 314 w 413"/>
                  <a:gd name="T73" fmla="*/ 237 h 480"/>
                  <a:gd name="T74" fmla="*/ 312 w 413"/>
                  <a:gd name="T75" fmla="*/ 41 h 480"/>
                  <a:gd name="T76" fmla="*/ 37 w 413"/>
                  <a:gd name="T77" fmla="*/ 36 h 480"/>
                  <a:gd name="T78" fmla="*/ 32 w 413"/>
                  <a:gd name="T79" fmla="*/ 383 h 480"/>
                  <a:gd name="T80" fmla="*/ 206 w 413"/>
                  <a:gd name="T81" fmla="*/ 388 h 480"/>
                  <a:gd name="T82" fmla="*/ 288 w 413"/>
                  <a:gd name="T83" fmla="*/ 459 h 480"/>
                  <a:gd name="T84" fmla="*/ 9 w 413"/>
                  <a:gd name="T85" fmla="*/ 441 h 480"/>
                  <a:gd name="T86" fmla="*/ 28 w 413"/>
                  <a:gd name="T87" fmla="*/ 10 h 480"/>
                  <a:gd name="T88" fmla="*/ 335 w 413"/>
                  <a:gd name="T89" fmla="*/ 29 h 480"/>
                  <a:gd name="T90" fmla="*/ 172 w 413"/>
                  <a:gd name="T91" fmla="*/ 449 h 480"/>
                  <a:gd name="T92" fmla="*/ 172 w 413"/>
                  <a:gd name="T93" fmla="*/ 399 h 480"/>
                  <a:gd name="T94" fmla="*/ 172 w 413"/>
                  <a:gd name="T95" fmla="*/ 449 h 480"/>
                  <a:gd name="T96" fmla="*/ 189 w 413"/>
                  <a:gd name="T97" fmla="*/ 423 h 480"/>
                  <a:gd name="T98" fmla="*/ 157 w 413"/>
                  <a:gd name="T99" fmla="*/ 423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3" h="480">
                    <a:moveTo>
                      <a:pt x="412" y="412"/>
                    </a:moveTo>
                    <a:cubicBezTo>
                      <a:pt x="405" y="398"/>
                      <a:pt x="406" y="380"/>
                      <a:pt x="407" y="364"/>
                    </a:cubicBezTo>
                    <a:cubicBezTo>
                      <a:pt x="408" y="351"/>
                      <a:pt x="409" y="341"/>
                      <a:pt x="405" y="333"/>
                    </a:cubicBezTo>
                    <a:cubicBezTo>
                      <a:pt x="402" y="327"/>
                      <a:pt x="398" y="311"/>
                      <a:pt x="394" y="296"/>
                    </a:cubicBezTo>
                    <a:cubicBezTo>
                      <a:pt x="390" y="279"/>
                      <a:pt x="386" y="263"/>
                      <a:pt x="382" y="255"/>
                    </a:cubicBezTo>
                    <a:cubicBezTo>
                      <a:pt x="375" y="241"/>
                      <a:pt x="365" y="233"/>
                      <a:pt x="353" y="233"/>
                    </a:cubicBezTo>
                    <a:cubicBezTo>
                      <a:pt x="350" y="233"/>
                      <a:pt x="347" y="234"/>
                      <a:pt x="344" y="234"/>
                    </a:cubicBezTo>
                    <a:cubicBezTo>
                      <a:pt x="344" y="29"/>
                      <a:pt x="344" y="29"/>
                      <a:pt x="344" y="29"/>
                    </a:cubicBezTo>
                    <a:cubicBezTo>
                      <a:pt x="344" y="12"/>
                      <a:pt x="330" y="0"/>
                      <a:pt x="31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0" y="12"/>
                      <a:pt x="0" y="29"/>
                    </a:cubicBezTo>
                    <a:cubicBezTo>
                      <a:pt x="0" y="441"/>
                      <a:pt x="0" y="441"/>
                      <a:pt x="0" y="441"/>
                    </a:cubicBezTo>
                    <a:cubicBezTo>
                      <a:pt x="0" y="457"/>
                      <a:pt x="14" y="469"/>
                      <a:pt x="28" y="469"/>
                    </a:cubicBezTo>
                    <a:cubicBezTo>
                      <a:pt x="294" y="469"/>
                      <a:pt x="294" y="469"/>
                      <a:pt x="294" y="469"/>
                    </a:cubicBezTo>
                    <a:cubicBezTo>
                      <a:pt x="295" y="472"/>
                      <a:pt x="297" y="475"/>
                      <a:pt x="298" y="478"/>
                    </a:cubicBezTo>
                    <a:cubicBezTo>
                      <a:pt x="299" y="479"/>
                      <a:pt x="301" y="480"/>
                      <a:pt x="303" y="480"/>
                    </a:cubicBezTo>
                    <a:cubicBezTo>
                      <a:pt x="303" y="480"/>
                      <a:pt x="304" y="480"/>
                      <a:pt x="305" y="480"/>
                    </a:cubicBezTo>
                    <a:cubicBezTo>
                      <a:pt x="307" y="479"/>
                      <a:pt x="308" y="476"/>
                      <a:pt x="307" y="474"/>
                    </a:cubicBezTo>
                    <a:cubicBezTo>
                      <a:pt x="294" y="446"/>
                      <a:pt x="273" y="422"/>
                      <a:pt x="259" y="416"/>
                    </a:cubicBezTo>
                    <a:cubicBezTo>
                      <a:pt x="251" y="414"/>
                      <a:pt x="217" y="385"/>
                      <a:pt x="196" y="367"/>
                    </a:cubicBezTo>
                    <a:cubicBezTo>
                      <a:pt x="187" y="359"/>
                      <a:pt x="179" y="352"/>
                      <a:pt x="175" y="349"/>
                    </a:cubicBezTo>
                    <a:cubicBezTo>
                      <a:pt x="168" y="344"/>
                      <a:pt x="170" y="335"/>
                      <a:pt x="174" y="331"/>
                    </a:cubicBezTo>
                    <a:cubicBezTo>
                      <a:pt x="175" y="329"/>
                      <a:pt x="181" y="323"/>
                      <a:pt x="188" y="328"/>
                    </a:cubicBezTo>
                    <a:cubicBezTo>
                      <a:pt x="190" y="329"/>
                      <a:pt x="192" y="331"/>
                      <a:pt x="195" y="334"/>
                    </a:cubicBezTo>
                    <a:cubicBezTo>
                      <a:pt x="206" y="342"/>
                      <a:pt x="222" y="354"/>
                      <a:pt x="231" y="361"/>
                    </a:cubicBezTo>
                    <a:cubicBezTo>
                      <a:pt x="234" y="364"/>
                      <a:pt x="238" y="364"/>
                      <a:pt x="239" y="363"/>
                    </a:cubicBezTo>
                    <a:cubicBezTo>
                      <a:pt x="245" y="361"/>
                      <a:pt x="247" y="350"/>
                      <a:pt x="247" y="341"/>
                    </a:cubicBezTo>
                    <a:cubicBezTo>
                      <a:pt x="247" y="340"/>
                      <a:pt x="247" y="339"/>
                      <a:pt x="247" y="339"/>
                    </a:cubicBezTo>
                    <a:cubicBezTo>
                      <a:pt x="188" y="215"/>
                      <a:pt x="188" y="215"/>
                      <a:pt x="188" y="215"/>
                    </a:cubicBezTo>
                    <a:cubicBezTo>
                      <a:pt x="183" y="205"/>
                      <a:pt x="186" y="193"/>
                      <a:pt x="195" y="189"/>
                    </a:cubicBezTo>
                    <a:cubicBezTo>
                      <a:pt x="199" y="187"/>
                      <a:pt x="203" y="187"/>
                      <a:pt x="208" y="189"/>
                    </a:cubicBezTo>
                    <a:cubicBezTo>
                      <a:pt x="212" y="191"/>
                      <a:pt x="215" y="195"/>
                      <a:pt x="217" y="201"/>
                    </a:cubicBezTo>
                    <a:cubicBezTo>
                      <a:pt x="217" y="201"/>
                      <a:pt x="217" y="201"/>
                      <a:pt x="217" y="202"/>
                    </a:cubicBezTo>
                    <a:cubicBezTo>
                      <a:pt x="251" y="274"/>
                      <a:pt x="251" y="274"/>
                      <a:pt x="251" y="274"/>
                    </a:cubicBezTo>
                    <a:cubicBezTo>
                      <a:pt x="252" y="276"/>
                      <a:pt x="255" y="277"/>
                      <a:pt x="257" y="276"/>
                    </a:cubicBezTo>
                    <a:cubicBezTo>
                      <a:pt x="259" y="276"/>
                      <a:pt x="260" y="274"/>
                      <a:pt x="260" y="271"/>
                    </a:cubicBezTo>
                    <a:cubicBezTo>
                      <a:pt x="260" y="267"/>
                      <a:pt x="261" y="264"/>
                      <a:pt x="265" y="261"/>
                    </a:cubicBezTo>
                    <a:cubicBezTo>
                      <a:pt x="272" y="257"/>
                      <a:pt x="284" y="256"/>
                      <a:pt x="292" y="259"/>
                    </a:cubicBezTo>
                    <a:cubicBezTo>
                      <a:pt x="294" y="260"/>
                      <a:pt x="297" y="259"/>
                      <a:pt x="298" y="257"/>
                    </a:cubicBezTo>
                    <a:cubicBezTo>
                      <a:pt x="301" y="250"/>
                      <a:pt x="309" y="247"/>
                      <a:pt x="315" y="246"/>
                    </a:cubicBezTo>
                    <a:cubicBezTo>
                      <a:pt x="322" y="245"/>
                      <a:pt x="328" y="247"/>
                      <a:pt x="331" y="251"/>
                    </a:cubicBezTo>
                    <a:cubicBezTo>
                      <a:pt x="332" y="252"/>
                      <a:pt x="334" y="253"/>
                      <a:pt x="335" y="252"/>
                    </a:cubicBezTo>
                    <a:cubicBezTo>
                      <a:pt x="337" y="252"/>
                      <a:pt x="338" y="251"/>
                      <a:pt x="339" y="250"/>
                    </a:cubicBezTo>
                    <a:cubicBezTo>
                      <a:pt x="341" y="245"/>
                      <a:pt x="347" y="242"/>
                      <a:pt x="353" y="243"/>
                    </a:cubicBezTo>
                    <a:cubicBezTo>
                      <a:pt x="358" y="243"/>
                      <a:pt x="367" y="245"/>
                      <a:pt x="373" y="259"/>
                    </a:cubicBezTo>
                    <a:cubicBezTo>
                      <a:pt x="377" y="266"/>
                      <a:pt x="381" y="283"/>
                      <a:pt x="385" y="298"/>
                    </a:cubicBezTo>
                    <a:cubicBezTo>
                      <a:pt x="389" y="315"/>
                      <a:pt x="393" y="330"/>
                      <a:pt x="397" y="337"/>
                    </a:cubicBezTo>
                    <a:cubicBezTo>
                      <a:pt x="399" y="342"/>
                      <a:pt x="398" y="353"/>
                      <a:pt x="398" y="363"/>
                    </a:cubicBezTo>
                    <a:cubicBezTo>
                      <a:pt x="397" y="379"/>
                      <a:pt x="396" y="399"/>
                      <a:pt x="404" y="416"/>
                    </a:cubicBezTo>
                    <a:cubicBezTo>
                      <a:pt x="405" y="419"/>
                      <a:pt x="408" y="420"/>
                      <a:pt x="410" y="419"/>
                    </a:cubicBezTo>
                    <a:cubicBezTo>
                      <a:pt x="412" y="417"/>
                      <a:pt x="413" y="415"/>
                      <a:pt x="412" y="412"/>
                    </a:cubicBezTo>
                    <a:close/>
                    <a:moveTo>
                      <a:pt x="302" y="240"/>
                    </a:moveTo>
                    <a:cubicBezTo>
                      <a:pt x="298" y="243"/>
                      <a:pt x="294" y="246"/>
                      <a:pt x="292" y="249"/>
                    </a:cubicBezTo>
                    <a:cubicBezTo>
                      <a:pt x="281" y="246"/>
                      <a:pt x="268" y="248"/>
                      <a:pt x="260" y="254"/>
                    </a:cubicBezTo>
                    <a:cubicBezTo>
                      <a:pt x="258" y="255"/>
                      <a:pt x="256" y="257"/>
                      <a:pt x="254" y="259"/>
                    </a:cubicBezTo>
                    <a:cubicBezTo>
                      <a:pt x="226" y="198"/>
                      <a:pt x="226" y="198"/>
                      <a:pt x="226" y="198"/>
                    </a:cubicBezTo>
                    <a:cubicBezTo>
                      <a:pt x="224" y="190"/>
                      <a:pt x="218" y="184"/>
                      <a:pt x="212" y="181"/>
                    </a:cubicBezTo>
                    <a:cubicBezTo>
                      <a:pt x="205" y="177"/>
                      <a:pt x="197" y="177"/>
                      <a:pt x="191" y="180"/>
                    </a:cubicBezTo>
                    <a:cubicBezTo>
                      <a:pt x="178" y="187"/>
                      <a:pt x="173" y="204"/>
                      <a:pt x="180" y="219"/>
                    </a:cubicBezTo>
                    <a:cubicBezTo>
                      <a:pt x="238" y="342"/>
                      <a:pt x="238" y="342"/>
                      <a:pt x="238" y="342"/>
                    </a:cubicBezTo>
                    <a:cubicBezTo>
                      <a:pt x="237" y="346"/>
                      <a:pt x="237" y="351"/>
                      <a:pt x="236" y="353"/>
                    </a:cubicBezTo>
                    <a:cubicBezTo>
                      <a:pt x="227" y="345"/>
                      <a:pt x="212" y="334"/>
                      <a:pt x="201" y="326"/>
                    </a:cubicBezTo>
                    <a:cubicBezTo>
                      <a:pt x="198" y="324"/>
                      <a:pt x="195" y="322"/>
                      <a:pt x="193" y="320"/>
                    </a:cubicBezTo>
                    <a:cubicBezTo>
                      <a:pt x="184" y="314"/>
                      <a:pt x="173" y="316"/>
                      <a:pt x="166" y="325"/>
                    </a:cubicBezTo>
                    <a:cubicBezTo>
                      <a:pt x="160" y="334"/>
                      <a:pt x="158" y="348"/>
                      <a:pt x="169" y="357"/>
                    </a:cubicBezTo>
                    <a:cubicBezTo>
                      <a:pt x="173" y="360"/>
                      <a:pt x="181" y="366"/>
                      <a:pt x="190" y="374"/>
                    </a:cubicBezTo>
                    <a:cubicBezTo>
                      <a:pt x="192" y="376"/>
                      <a:pt x="193" y="377"/>
                      <a:pt x="195" y="378"/>
                    </a:cubicBezTo>
                    <a:cubicBezTo>
                      <a:pt x="42" y="378"/>
                      <a:pt x="42" y="378"/>
                      <a:pt x="42" y="378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302" y="45"/>
                      <a:pt x="302" y="45"/>
                      <a:pt x="302" y="45"/>
                    </a:cubicBezTo>
                    <a:lnTo>
                      <a:pt x="302" y="240"/>
                    </a:lnTo>
                    <a:close/>
                    <a:moveTo>
                      <a:pt x="335" y="240"/>
                    </a:moveTo>
                    <a:cubicBezTo>
                      <a:pt x="335" y="240"/>
                      <a:pt x="334" y="241"/>
                      <a:pt x="334" y="241"/>
                    </a:cubicBezTo>
                    <a:cubicBezTo>
                      <a:pt x="329" y="237"/>
                      <a:pt x="322" y="236"/>
                      <a:pt x="314" y="237"/>
                    </a:cubicBezTo>
                    <a:cubicBezTo>
                      <a:pt x="313" y="237"/>
                      <a:pt x="313" y="237"/>
                      <a:pt x="312" y="237"/>
                    </a:cubicBezTo>
                    <a:cubicBezTo>
                      <a:pt x="312" y="41"/>
                      <a:pt x="312" y="41"/>
                      <a:pt x="312" y="41"/>
                    </a:cubicBezTo>
                    <a:cubicBezTo>
                      <a:pt x="312" y="38"/>
                      <a:pt x="309" y="36"/>
                      <a:pt x="30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4" y="36"/>
                      <a:pt x="32" y="38"/>
                      <a:pt x="32" y="41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32" y="386"/>
                      <a:pt x="34" y="388"/>
                      <a:pt x="37" y="388"/>
                    </a:cubicBezTo>
                    <a:cubicBezTo>
                      <a:pt x="206" y="388"/>
                      <a:pt x="206" y="388"/>
                      <a:pt x="206" y="388"/>
                    </a:cubicBezTo>
                    <a:cubicBezTo>
                      <a:pt x="229" y="408"/>
                      <a:pt x="248" y="423"/>
                      <a:pt x="255" y="425"/>
                    </a:cubicBezTo>
                    <a:cubicBezTo>
                      <a:pt x="263" y="428"/>
                      <a:pt x="277" y="441"/>
                      <a:pt x="288" y="459"/>
                    </a:cubicBezTo>
                    <a:cubicBezTo>
                      <a:pt x="28" y="459"/>
                      <a:pt x="28" y="459"/>
                      <a:pt x="28" y="459"/>
                    </a:cubicBezTo>
                    <a:cubicBezTo>
                      <a:pt x="19" y="459"/>
                      <a:pt x="9" y="452"/>
                      <a:pt x="9" y="441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17"/>
                      <a:pt x="19" y="10"/>
                      <a:pt x="28" y="10"/>
                    </a:cubicBezTo>
                    <a:cubicBezTo>
                      <a:pt x="316" y="10"/>
                      <a:pt x="316" y="10"/>
                      <a:pt x="316" y="10"/>
                    </a:cubicBezTo>
                    <a:cubicBezTo>
                      <a:pt x="325" y="10"/>
                      <a:pt x="335" y="17"/>
                      <a:pt x="335" y="29"/>
                    </a:cubicBezTo>
                    <a:lnTo>
                      <a:pt x="335" y="240"/>
                    </a:lnTo>
                    <a:close/>
                    <a:moveTo>
                      <a:pt x="172" y="449"/>
                    </a:moveTo>
                    <a:cubicBezTo>
                      <a:pt x="186" y="449"/>
                      <a:pt x="198" y="438"/>
                      <a:pt x="198" y="423"/>
                    </a:cubicBezTo>
                    <a:cubicBezTo>
                      <a:pt x="198" y="410"/>
                      <a:pt x="186" y="399"/>
                      <a:pt x="172" y="399"/>
                    </a:cubicBezTo>
                    <a:cubicBezTo>
                      <a:pt x="157" y="399"/>
                      <a:pt x="148" y="411"/>
                      <a:pt x="148" y="423"/>
                    </a:cubicBezTo>
                    <a:cubicBezTo>
                      <a:pt x="148" y="438"/>
                      <a:pt x="158" y="449"/>
                      <a:pt x="172" y="449"/>
                    </a:cubicBezTo>
                    <a:close/>
                    <a:moveTo>
                      <a:pt x="172" y="408"/>
                    </a:moveTo>
                    <a:cubicBezTo>
                      <a:pt x="181" y="408"/>
                      <a:pt x="189" y="416"/>
                      <a:pt x="189" y="423"/>
                    </a:cubicBezTo>
                    <a:cubicBezTo>
                      <a:pt x="189" y="432"/>
                      <a:pt x="181" y="440"/>
                      <a:pt x="172" y="440"/>
                    </a:cubicBezTo>
                    <a:cubicBezTo>
                      <a:pt x="162" y="440"/>
                      <a:pt x="157" y="431"/>
                      <a:pt x="157" y="423"/>
                    </a:cubicBezTo>
                    <a:cubicBezTo>
                      <a:pt x="157" y="416"/>
                      <a:pt x="163" y="408"/>
                      <a:pt x="172" y="4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823526-DCE0-45DF-B731-EC2B4DE36007}"/>
              </a:ext>
            </a:extLst>
          </p:cNvPr>
          <p:cNvGrpSpPr/>
          <p:nvPr/>
        </p:nvGrpSpPr>
        <p:grpSpPr>
          <a:xfrm>
            <a:off x="1958120" y="1389038"/>
            <a:ext cx="800249" cy="1171279"/>
            <a:chOff x="1490472" y="1371600"/>
            <a:chExt cx="800249" cy="117127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8826FB8-36D7-4766-B0CD-83F04772B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4480" y="1371600"/>
              <a:ext cx="674714" cy="923544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B7C88C-1B34-4564-BF88-D2BC1B193D4E}"/>
                </a:ext>
              </a:extLst>
            </p:cNvPr>
            <p:cNvSpPr txBox="1"/>
            <p:nvPr/>
          </p:nvSpPr>
          <p:spPr>
            <a:xfrm>
              <a:off x="1490472" y="2360002"/>
              <a:ext cx="800249" cy="1828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End users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4B8CC7-55DA-4428-ACDB-961CE54CB168}"/>
              </a:ext>
            </a:extLst>
          </p:cNvPr>
          <p:cNvCxnSpPr/>
          <p:nvPr/>
        </p:nvCxnSpPr>
        <p:spPr>
          <a:xfrm>
            <a:off x="278108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0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FE3592-86BE-4D5F-8448-0344B9D9BAA9}"/>
              </a:ext>
            </a:extLst>
          </p:cNvPr>
          <p:cNvSpPr txBox="1">
            <a:spLocks/>
          </p:cNvSpPr>
          <p:nvPr/>
        </p:nvSpPr>
        <p:spPr>
          <a:xfrm>
            <a:off x="269240" y="273182"/>
            <a:ext cx="11655840" cy="899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Segoe UI" panose="020B0502040204020203" pitchFamily="34" charset="0"/>
              </a:rPr>
              <a:t>Current AI investments in Power BI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1B6050-A606-4E70-98AB-B1DC58CBD451}"/>
              </a:ext>
            </a:extLst>
          </p:cNvPr>
          <p:cNvGrpSpPr/>
          <p:nvPr/>
        </p:nvGrpSpPr>
        <p:grpSpPr>
          <a:xfrm>
            <a:off x="3284000" y="2743200"/>
            <a:ext cx="2286000" cy="2560320"/>
            <a:chOff x="2560320" y="2462463"/>
            <a:chExt cx="2286000" cy="25603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1FDB56-EF34-4F1B-BFE6-2CAA5398A1BD}"/>
                </a:ext>
              </a:extLst>
            </p:cNvPr>
            <p:cNvSpPr/>
            <p:nvPr/>
          </p:nvSpPr>
          <p:spPr bwMode="auto">
            <a:xfrm>
              <a:off x="2560320" y="2462463"/>
              <a:ext cx="2286000" cy="2560320"/>
            </a:xfrm>
            <a:prstGeom prst="rect">
              <a:avLst/>
            </a:prstGeom>
            <a:solidFill>
              <a:srgbClr val="92929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Out of box AI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One-click AI transformations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Capabilities: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Sentiment analysis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Key phrase extraction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Image Tagging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F816D3-98D5-463C-AC63-65B049DCD4ED}"/>
                </a:ext>
              </a:extLst>
            </p:cNvPr>
            <p:cNvGrpSpPr/>
            <p:nvPr/>
          </p:nvGrpSpPr>
          <p:grpSpPr>
            <a:xfrm>
              <a:off x="2560320" y="4474143"/>
              <a:ext cx="2286000" cy="548640"/>
              <a:chOff x="548640" y="3474720"/>
              <a:chExt cx="2560320" cy="548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A76725-D513-40C7-9A9C-903B358F3F2D}"/>
                  </a:ext>
                </a:extLst>
              </p:cNvPr>
              <p:cNvSpPr/>
              <p:nvPr/>
            </p:nvSpPr>
            <p:spPr bwMode="auto">
              <a:xfrm>
                <a:off x="548640" y="3474720"/>
                <a:ext cx="2560320" cy="548640"/>
              </a:xfrm>
              <a:prstGeom prst="rect">
                <a:avLst/>
              </a:prstGeom>
              <a:solidFill>
                <a:srgbClr val="FF8A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Enrichment</a:t>
                </a:r>
              </a:p>
            </p:txBody>
          </p:sp>
          <p:sp>
            <p:nvSpPr>
              <p:cNvPr id="9" name="Freeform 17">
                <a:extLst>
                  <a:ext uri="{FF2B5EF4-FFF2-40B4-BE49-F238E27FC236}">
                    <a16:creationId xmlns:a16="http://schemas.microsoft.com/office/drawing/2014/main" id="{06408F6B-BFA9-44F3-B8A9-C4ABDE83969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4614" y="3589676"/>
                <a:ext cx="274320" cy="318728"/>
              </a:xfrm>
              <a:custGeom>
                <a:avLst/>
                <a:gdLst>
                  <a:gd name="T0" fmla="*/ 407 w 413"/>
                  <a:gd name="T1" fmla="*/ 364 h 480"/>
                  <a:gd name="T2" fmla="*/ 394 w 413"/>
                  <a:gd name="T3" fmla="*/ 296 h 480"/>
                  <a:gd name="T4" fmla="*/ 353 w 413"/>
                  <a:gd name="T5" fmla="*/ 233 h 480"/>
                  <a:gd name="T6" fmla="*/ 344 w 413"/>
                  <a:gd name="T7" fmla="*/ 29 h 480"/>
                  <a:gd name="T8" fmla="*/ 28 w 413"/>
                  <a:gd name="T9" fmla="*/ 0 h 480"/>
                  <a:gd name="T10" fmla="*/ 0 w 413"/>
                  <a:gd name="T11" fmla="*/ 441 h 480"/>
                  <a:gd name="T12" fmla="*/ 294 w 413"/>
                  <a:gd name="T13" fmla="*/ 469 h 480"/>
                  <a:gd name="T14" fmla="*/ 303 w 413"/>
                  <a:gd name="T15" fmla="*/ 480 h 480"/>
                  <a:gd name="T16" fmla="*/ 307 w 413"/>
                  <a:gd name="T17" fmla="*/ 474 h 480"/>
                  <a:gd name="T18" fmla="*/ 196 w 413"/>
                  <a:gd name="T19" fmla="*/ 367 h 480"/>
                  <a:gd name="T20" fmla="*/ 174 w 413"/>
                  <a:gd name="T21" fmla="*/ 331 h 480"/>
                  <a:gd name="T22" fmla="*/ 195 w 413"/>
                  <a:gd name="T23" fmla="*/ 334 h 480"/>
                  <a:gd name="T24" fmla="*/ 239 w 413"/>
                  <a:gd name="T25" fmla="*/ 363 h 480"/>
                  <a:gd name="T26" fmla="*/ 247 w 413"/>
                  <a:gd name="T27" fmla="*/ 339 h 480"/>
                  <a:gd name="T28" fmla="*/ 195 w 413"/>
                  <a:gd name="T29" fmla="*/ 189 h 480"/>
                  <a:gd name="T30" fmla="*/ 217 w 413"/>
                  <a:gd name="T31" fmla="*/ 201 h 480"/>
                  <a:gd name="T32" fmla="*/ 251 w 413"/>
                  <a:gd name="T33" fmla="*/ 274 h 480"/>
                  <a:gd name="T34" fmla="*/ 260 w 413"/>
                  <a:gd name="T35" fmla="*/ 271 h 480"/>
                  <a:gd name="T36" fmla="*/ 292 w 413"/>
                  <a:gd name="T37" fmla="*/ 259 h 480"/>
                  <a:gd name="T38" fmla="*/ 315 w 413"/>
                  <a:gd name="T39" fmla="*/ 246 h 480"/>
                  <a:gd name="T40" fmla="*/ 335 w 413"/>
                  <a:gd name="T41" fmla="*/ 252 h 480"/>
                  <a:gd name="T42" fmla="*/ 353 w 413"/>
                  <a:gd name="T43" fmla="*/ 243 h 480"/>
                  <a:gd name="T44" fmla="*/ 385 w 413"/>
                  <a:gd name="T45" fmla="*/ 298 h 480"/>
                  <a:gd name="T46" fmla="*/ 398 w 413"/>
                  <a:gd name="T47" fmla="*/ 363 h 480"/>
                  <a:gd name="T48" fmla="*/ 410 w 413"/>
                  <a:gd name="T49" fmla="*/ 419 h 480"/>
                  <a:gd name="T50" fmla="*/ 302 w 413"/>
                  <a:gd name="T51" fmla="*/ 240 h 480"/>
                  <a:gd name="T52" fmla="*/ 260 w 413"/>
                  <a:gd name="T53" fmla="*/ 254 h 480"/>
                  <a:gd name="T54" fmla="*/ 226 w 413"/>
                  <a:gd name="T55" fmla="*/ 198 h 480"/>
                  <a:gd name="T56" fmla="*/ 191 w 413"/>
                  <a:gd name="T57" fmla="*/ 180 h 480"/>
                  <a:gd name="T58" fmla="*/ 238 w 413"/>
                  <a:gd name="T59" fmla="*/ 342 h 480"/>
                  <a:gd name="T60" fmla="*/ 201 w 413"/>
                  <a:gd name="T61" fmla="*/ 326 h 480"/>
                  <a:gd name="T62" fmla="*/ 166 w 413"/>
                  <a:gd name="T63" fmla="*/ 325 h 480"/>
                  <a:gd name="T64" fmla="*/ 190 w 413"/>
                  <a:gd name="T65" fmla="*/ 374 h 480"/>
                  <a:gd name="T66" fmla="*/ 42 w 413"/>
                  <a:gd name="T67" fmla="*/ 378 h 480"/>
                  <a:gd name="T68" fmla="*/ 302 w 413"/>
                  <a:gd name="T69" fmla="*/ 45 h 480"/>
                  <a:gd name="T70" fmla="*/ 335 w 413"/>
                  <a:gd name="T71" fmla="*/ 240 h 480"/>
                  <a:gd name="T72" fmla="*/ 314 w 413"/>
                  <a:gd name="T73" fmla="*/ 237 h 480"/>
                  <a:gd name="T74" fmla="*/ 312 w 413"/>
                  <a:gd name="T75" fmla="*/ 41 h 480"/>
                  <a:gd name="T76" fmla="*/ 37 w 413"/>
                  <a:gd name="T77" fmla="*/ 36 h 480"/>
                  <a:gd name="T78" fmla="*/ 32 w 413"/>
                  <a:gd name="T79" fmla="*/ 383 h 480"/>
                  <a:gd name="T80" fmla="*/ 206 w 413"/>
                  <a:gd name="T81" fmla="*/ 388 h 480"/>
                  <a:gd name="T82" fmla="*/ 288 w 413"/>
                  <a:gd name="T83" fmla="*/ 459 h 480"/>
                  <a:gd name="T84" fmla="*/ 9 w 413"/>
                  <a:gd name="T85" fmla="*/ 441 h 480"/>
                  <a:gd name="T86" fmla="*/ 28 w 413"/>
                  <a:gd name="T87" fmla="*/ 10 h 480"/>
                  <a:gd name="T88" fmla="*/ 335 w 413"/>
                  <a:gd name="T89" fmla="*/ 29 h 480"/>
                  <a:gd name="T90" fmla="*/ 172 w 413"/>
                  <a:gd name="T91" fmla="*/ 449 h 480"/>
                  <a:gd name="T92" fmla="*/ 172 w 413"/>
                  <a:gd name="T93" fmla="*/ 399 h 480"/>
                  <a:gd name="T94" fmla="*/ 172 w 413"/>
                  <a:gd name="T95" fmla="*/ 449 h 480"/>
                  <a:gd name="T96" fmla="*/ 189 w 413"/>
                  <a:gd name="T97" fmla="*/ 423 h 480"/>
                  <a:gd name="T98" fmla="*/ 157 w 413"/>
                  <a:gd name="T99" fmla="*/ 423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3" h="480">
                    <a:moveTo>
                      <a:pt x="412" y="412"/>
                    </a:moveTo>
                    <a:cubicBezTo>
                      <a:pt x="405" y="398"/>
                      <a:pt x="406" y="380"/>
                      <a:pt x="407" y="364"/>
                    </a:cubicBezTo>
                    <a:cubicBezTo>
                      <a:pt x="408" y="351"/>
                      <a:pt x="409" y="341"/>
                      <a:pt x="405" y="333"/>
                    </a:cubicBezTo>
                    <a:cubicBezTo>
                      <a:pt x="402" y="327"/>
                      <a:pt x="398" y="311"/>
                      <a:pt x="394" y="296"/>
                    </a:cubicBezTo>
                    <a:cubicBezTo>
                      <a:pt x="390" y="279"/>
                      <a:pt x="386" y="263"/>
                      <a:pt x="382" y="255"/>
                    </a:cubicBezTo>
                    <a:cubicBezTo>
                      <a:pt x="375" y="241"/>
                      <a:pt x="365" y="233"/>
                      <a:pt x="353" y="233"/>
                    </a:cubicBezTo>
                    <a:cubicBezTo>
                      <a:pt x="350" y="233"/>
                      <a:pt x="347" y="234"/>
                      <a:pt x="344" y="234"/>
                    </a:cubicBezTo>
                    <a:cubicBezTo>
                      <a:pt x="344" y="29"/>
                      <a:pt x="344" y="29"/>
                      <a:pt x="344" y="29"/>
                    </a:cubicBezTo>
                    <a:cubicBezTo>
                      <a:pt x="344" y="12"/>
                      <a:pt x="330" y="0"/>
                      <a:pt x="31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0" y="12"/>
                      <a:pt x="0" y="29"/>
                    </a:cubicBezTo>
                    <a:cubicBezTo>
                      <a:pt x="0" y="441"/>
                      <a:pt x="0" y="441"/>
                      <a:pt x="0" y="441"/>
                    </a:cubicBezTo>
                    <a:cubicBezTo>
                      <a:pt x="0" y="457"/>
                      <a:pt x="14" y="469"/>
                      <a:pt x="28" y="469"/>
                    </a:cubicBezTo>
                    <a:cubicBezTo>
                      <a:pt x="294" y="469"/>
                      <a:pt x="294" y="469"/>
                      <a:pt x="294" y="469"/>
                    </a:cubicBezTo>
                    <a:cubicBezTo>
                      <a:pt x="295" y="472"/>
                      <a:pt x="297" y="475"/>
                      <a:pt x="298" y="478"/>
                    </a:cubicBezTo>
                    <a:cubicBezTo>
                      <a:pt x="299" y="479"/>
                      <a:pt x="301" y="480"/>
                      <a:pt x="303" y="480"/>
                    </a:cubicBezTo>
                    <a:cubicBezTo>
                      <a:pt x="303" y="480"/>
                      <a:pt x="304" y="480"/>
                      <a:pt x="305" y="480"/>
                    </a:cubicBezTo>
                    <a:cubicBezTo>
                      <a:pt x="307" y="479"/>
                      <a:pt x="308" y="476"/>
                      <a:pt x="307" y="474"/>
                    </a:cubicBezTo>
                    <a:cubicBezTo>
                      <a:pt x="294" y="446"/>
                      <a:pt x="273" y="422"/>
                      <a:pt x="259" y="416"/>
                    </a:cubicBezTo>
                    <a:cubicBezTo>
                      <a:pt x="251" y="414"/>
                      <a:pt x="217" y="385"/>
                      <a:pt x="196" y="367"/>
                    </a:cubicBezTo>
                    <a:cubicBezTo>
                      <a:pt x="187" y="359"/>
                      <a:pt x="179" y="352"/>
                      <a:pt x="175" y="349"/>
                    </a:cubicBezTo>
                    <a:cubicBezTo>
                      <a:pt x="168" y="344"/>
                      <a:pt x="170" y="335"/>
                      <a:pt x="174" y="331"/>
                    </a:cubicBezTo>
                    <a:cubicBezTo>
                      <a:pt x="175" y="329"/>
                      <a:pt x="181" y="323"/>
                      <a:pt x="188" y="328"/>
                    </a:cubicBezTo>
                    <a:cubicBezTo>
                      <a:pt x="190" y="329"/>
                      <a:pt x="192" y="331"/>
                      <a:pt x="195" y="334"/>
                    </a:cubicBezTo>
                    <a:cubicBezTo>
                      <a:pt x="206" y="342"/>
                      <a:pt x="222" y="354"/>
                      <a:pt x="231" y="361"/>
                    </a:cubicBezTo>
                    <a:cubicBezTo>
                      <a:pt x="234" y="364"/>
                      <a:pt x="238" y="364"/>
                      <a:pt x="239" y="363"/>
                    </a:cubicBezTo>
                    <a:cubicBezTo>
                      <a:pt x="245" y="361"/>
                      <a:pt x="247" y="350"/>
                      <a:pt x="247" y="341"/>
                    </a:cubicBezTo>
                    <a:cubicBezTo>
                      <a:pt x="247" y="340"/>
                      <a:pt x="247" y="339"/>
                      <a:pt x="247" y="339"/>
                    </a:cubicBezTo>
                    <a:cubicBezTo>
                      <a:pt x="188" y="215"/>
                      <a:pt x="188" y="215"/>
                      <a:pt x="188" y="215"/>
                    </a:cubicBezTo>
                    <a:cubicBezTo>
                      <a:pt x="183" y="205"/>
                      <a:pt x="186" y="193"/>
                      <a:pt x="195" y="189"/>
                    </a:cubicBezTo>
                    <a:cubicBezTo>
                      <a:pt x="199" y="187"/>
                      <a:pt x="203" y="187"/>
                      <a:pt x="208" y="189"/>
                    </a:cubicBezTo>
                    <a:cubicBezTo>
                      <a:pt x="212" y="191"/>
                      <a:pt x="215" y="195"/>
                      <a:pt x="217" y="201"/>
                    </a:cubicBezTo>
                    <a:cubicBezTo>
                      <a:pt x="217" y="201"/>
                      <a:pt x="217" y="201"/>
                      <a:pt x="217" y="202"/>
                    </a:cubicBezTo>
                    <a:cubicBezTo>
                      <a:pt x="251" y="274"/>
                      <a:pt x="251" y="274"/>
                      <a:pt x="251" y="274"/>
                    </a:cubicBezTo>
                    <a:cubicBezTo>
                      <a:pt x="252" y="276"/>
                      <a:pt x="255" y="277"/>
                      <a:pt x="257" y="276"/>
                    </a:cubicBezTo>
                    <a:cubicBezTo>
                      <a:pt x="259" y="276"/>
                      <a:pt x="260" y="274"/>
                      <a:pt x="260" y="271"/>
                    </a:cubicBezTo>
                    <a:cubicBezTo>
                      <a:pt x="260" y="267"/>
                      <a:pt x="261" y="264"/>
                      <a:pt x="265" y="261"/>
                    </a:cubicBezTo>
                    <a:cubicBezTo>
                      <a:pt x="272" y="257"/>
                      <a:pt x="284" y="256"/>
                      <a:pt x="292" y="259"/>
                    </a:cubicBezTo>
                    <a:cubicBezTo>
                      <a:pt x="294" y="260"/>
                      <a:pt x="297" y="259"/>
                      <a:pt x="298" y="257"/>
                    </a:cubicBezTo>
                    <a:cubicBezTo>
                      <a:pt x="301" y="250"/>
                      <a:pt x="309" y="247"/>
                      <a:pt x="315" y="246"/>
                    </a:cubicBezTo>
                    <a:cubicBezTo>
                      <a:pt x="322" y="245"/>
                      <a:pt x="328" y="247"/>
                      <a:pt x="331" y="251"/>
                    </a:cubicBezTo>
                    <a:cubicBezTo>
                      <a:pt x="332" y="252"/>
                      <a:pt x="334" y="253"/>
                      <a:pt x="335" y="252"/>
                    </a:cubicBezTo>
                    <a:cubicBezTo>
                      <a:pt x="337" y="252"/>
                      <a:pt x="338" y="251"/>
                      <a:pt x="339" y="250"/>
                    </a:cubicBezTo>
                    <a:cubicBezTo>
                      <a:pt x="341" y="245"/>
                      <a:pt x="347" y="242"/>
                      <a:pt x="353" y="243"/>
                    </a:cubicBezTo>
                    <a:cubicBezTo>
                      <a:pt x="358" y="243"/>
                      <a:pt x="367" y="245"/>
                      <a:pt x="373" y="259"/>
                    </a:cubicBezTo>
                    <a:cubicBezTo>
                      <a:pt x="377" y="266"/>
                      <a:pt x="381" y="283"/>
                      <a:pt x="385" y="298"/>
                    </a:cubicBezTo>
                    <a:cubicBezTo>
                      <a:pt x="389" y="315"/>
                      <a:pt x="393" y="330"/>
                      <a:pt x="397" y="337"/>
                    </a:cubicBezTo>
                    <a:cubicBezTo>
                      <a:pt x="399" y="342"/>
                      <a:pt x="398" y="353"/>
                      <a:pt x="398" y="363"/>
                    </a:cubicBezTo>
                    <a:cubicBezTo>
                      <a:pt x="397" y="379"/>
                      <a:pt x="396" y="399"/>
                      <a:pt x="404" y="416"/>
                    </a:cubicBezTo>
                    <a:cubicBezTo>
                      <a:pt x="405" y="419"/>
                      <a:pt x="408" y="420"/>
                      <a:pt x="410" y="419"/>
                    </a:cubicBezTo>
                    <a:cubicBezTo>
                      <a:pt x="412" y="417"/>
                      <a:pt x="413" y="415"/>
                      <a:pt x="412" y="412"/>
                    </a:cubicBezTo>
                    <a:close/>
                    <a:moveTo>
                      <a:pt x="302" y="240"/>
                    </a:moveTo>
                    <a:cubicBezTo>
                      <a:pt x="298" y="243"/>
                      <a:pt x="294" y="246"/>
                      <a:pt x="292" y="249"/>
                    </a:cubicBezTo>
                    <a:cubicBezTo>
                      <a:pt x="281" y="246"/>
                      <a:pt x="268" y="248"/>
                      <a:pt x="260" y="254"/>
                    </a:cubicBezTo>
                    <a:cubicBezTo>
                      <a:pt x="258" y="255"/>
                      <a:pt x="256" y="257"/>
                      <a:pt x="254" y="259"/>
                    </a:cubicBezTo>
                    <a:cubicBezTo>
                      <a:pt x="226" y="198"/>
                      <a:pt x="226" y="198"/>
                      <a:pt x="226" y="198"/>
                    </a:cubicBezTo>
                    <a:cubicBezTo>
                      <a:pt x="224" y="190"/>
                      <a:pt x="218" y="184"/>
                      <a:pt x="212" y="181"/>
                    </a:cubicBezTo>
                    <a:cubicBezTo>
                      <a:pt x="205" y="177"/>
                      <a:pt x="197" y="177"/>
                      <a:pt x="191" y="180"/>
                    </a:cubicBezTo>
                    <a:cubicBezTo>
                      <a:pt x="178" y="187"/>
                      <a:pt x="173" y="204"/>
                      <a:pt x="180" y="219"/>
                    </a:cubicBezTo>
                    <a:cubicBezTo>
                      <a:pt x="238" y="342"/>
                      <a:pt x="238" y="342"/>
                      <a:pt x="238" y="342"/>
                    </a:cubicBezTo>
                    <a:cubicBezTo>
                      <a:pt x="237" y="346"/>
                      <a:pt x="237" y="351"/>
                      <a:pt x="236" y="353"/>
                    </a:cubicBezTo>
                    <a:cubicBezTo>
                      <a:pt x="227" y="345"/>
                      <a:pt x="212" y="334"/>
                      <a:pt x="201" y="326"/>
                    </a:cubicBezTo>
                    <a:cubicBezTo>
                      <a:pt x="198" y="324"/>
                      <a:pt x="195" y="322"/>
                      <a:pt x="193" y="320"/>
                    </a:cubicBezTo>
                    <a:cubicBezTo>
                      <a:pt x="184" y="314"/>
                      <a:pt x="173" y="316"/>
                      <a:pt x="166" y="325"/>
                    </a:cubicBezTo>
                    <a:cubicBezTo>
                      <a:pt x="160" y="334"/>
                      <a:pt x="158" y="348"/>
                      <a:pt x="169" y="357"/>
                    </a:cubicBezTo>
                    <a:cubicBezTo>
                      <a:pt x="173" y="360"/>
                      <a:pt x="181" y="366"/>
                      <a:pt x="190" y="374"/>
                    </a:cubicBezTo>
                    <a:cubicBezTo>
                      <a:pt x="192" y="376"/>
                      <a:pt x="193" y="377"/>
                      <a:pt x="195" y="378"/>
                    </a:cubicBezTo>
                    <a:cubicBezTo>
                      <a:pt x="42" y="378"/>
                      <a:pt x="42" y="378"/>
                      <a:pt x="42" y="378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302" y="45"/>
                      <a:pt x="302" y="45"/>
                      <a:pt x="302" y="45"/>
                    </a:cubicBezTo>
                    <a:lnTo>
                      <a:pt x="302" y="240"/>
                    </a:lnTo>
                    <a:close/>
                    <a:moveTo>
                      <a:pt x="335" y="240"/>
                    </a:moveTo>
                    <a:cubicBezTo>
                      <a:pt x="335" y="240"/>
                      <a:pt x="334" y="241"/>
                      <a:pt x="334" y="241"/>
                    </a:cubicBezTo>
                    <a:cubicBezTo>
                      <a:pt x="329" y="237"/>
                      <a:pt x="322" y="236"/>
                      <a:pt x="314" y="237"/>
                    </a:cubicBezTo>
                    <a:cubicBezTo>
                      <a:pt x="313" y="237"/>
                      <a:pt x="313" y="237"/>
                      <a:pt x="312" y="237"/>
                    </a:cubicBezTo>
                    <a:cubicBezTo>
                      <a:pt x="312" y="41"/>
                      <a:pt x="312" y="41"/>
                      <a:pt x="312" y="41"/>
                    </a:cubicBezTo>
                    <a:cubicBezTo>
                      <a:pt x="312" y="38"/>
                      <a:pt x="309" y="36"/>
                      <a:pt x="30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4" y="36"/>
                      <a:pt x="32" y="38"/>
                      <a:pt x="32" y="41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32" y="386"/>
                      <a:pt x="34" y="388"/>
                      <a:pt x="37" y="388"/>
                    </a:cubicBezTo>
                    <a:cubicBezTo>
                      <a:pt x="206" y="388"/>
                      <a:pt x="206" y="388"/>
                      <a:pt x="206" y="388"/>
                    </a:cubicBezTo>
                    <a:cubicBezTo>
                      <a:pt x="229" y="408"/>
                      <a:pt x="248" y="423"/>
                      <a:pt x="255" y="425"/>
                    </a:cubicBezTo>
                    <a:cubicBezTo>
                      <a:pt x="263" y="428"/>
                      <a:pt x="277" y="441"/>
                      <a:pt x="288" y="459"/>
                    </a:cubicBezTo>
                    <a:cubicBezTo>
                      <a:pt x="28" y="459"/>
                      <a:pt x="28" y="459"/>
                      <a:pt x="28" y="459"/>
                    </a:cubicBezTo>
                    <a:cubicBezTo>
                      <a:pt x="19" y="459"/>
                      <a:pt x="9" y="452"/>
                      <a:pt x="9" y="441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17"/>
                      <a:pt x="19" y="10"/>
                      <a:pt x="28" y="10"/>
                    </a:cubicBezTo>
                    <a:cubicBezTo>
                      <a:pt x="316" y="10"/>
                      <a:pt x="316" y="10"/>
                      <a:pt x="316" y="10"/>
                    </a:cubicBezTo>
                    <a:cubicBezTo>
                      <a:pt x="325" y="10"/>
                      <a:pt x="335" y="17"/>
                      <a:pt x="335" y="29"/>
                    </a:cubicBezTo>
                    <a:lnTo>
                      <a:pt x="335" y="240"/>
                    </a:lnTo>
                    <a:close/>
                    <a:moveTo>
                      <a:pt x="172" y="449"/>
                    </a:moveTo>
                    <a:cubicBezTo>
                      <a:pt x="186" y="449"/>
                      <a:pt x="198" y="438"/>
                      <a:pt x="198" y="423"/>
                    </a:cubicBezTo>
                    <a:cubicBezTo>
                      <a:pt x="198" y="410"/>
                      <a:pt x="186" y="399"/>
                      <a:pt x="172" y="399"/>
                    </a:cubicBezTo>
                    <a:cubicBezTo>
                      <a:pt x="157" y="399"/>
                      <a:pt x="148" y="411"/>
                      <a:pt x="148" y="423"/>
                    </a:cubicBezTo>
                    <a:cubicBezTo>
                      <a:pt x="148" y="438"/>
                      <a:pt x="158" y="449"/>
                      <a:pt x="172" y="449"/>
                    </a:cubicBezTo>
                    <a:close/>
                    <a:moveTo>
                      <a:pt x="172" y="408"/>
                    </a:moveTo>
                    <a:cubicBezTo>
                      <a:pt x="181" y="408"/>
                      <a:pt x="189" y="416"/>
                      <a:pt x="189" y="423"/>
                    </a:cubicBezTo>
                    <a:cubicBezTo>
                      <a:pt x="189" y="432"/>
                      <a:pt x="181" y="440"/>
                      <a:pt x="172" y="440"/>
                    </a:cubicBezTo>
                    <a:cubicBezTo>
                      <a:pt x="162" y="440"/>
                      <a:pt x="157" y="431"/>
                      <a:pt x="157" y="423"/>
                    </a:cubicBezTo>
                    <a:cubicBezTo>
                      <a:pt x="157" y="416"/>
                      <a:pt x="163" y="408"/>
                      <a:pt x="172" y="4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A2C809-6267-4047-B628-B69ECF039F96}"/>
              </a:ext>
            </a:extLst>
          </p:cNvPr>
          <p:cNvGrpSpPr/>
          <p:nvPr/>
        </p:nvGrpSpPr>
        <p:grpSpPr>
          <a:xfrm>
            <a:off x="9319040" y="2743200"/>
            <a:ext cx="2286000" cy="2560320"/>
            <a:chOff x="7315200" y="2462463"/>
            <a:chExt cx="2286000" cy="25603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A5E67B-67F8-4ADC-8F3C-D921701B0E69}"/>
                </a:ext>
              </a:extLst>
            </p:cNvPr>
            <p:cNvSpPr/>
            <p:nvPr/>
          </p:nvSpPr>
          <p:spPr bwMode="auto">
            <a:xfrm>
              <a:off x="7315200" y="2462463"/>
              <a:ext cx="2286000" cy="256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Generate ML models in clicks​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Turnkey model deployments​</a:t>
              </a:r>
            </a:p>
            <a:p>
              <a:pPr marR="0" lvl="0" indent="0" defTabSz="914099" fontAlgn="base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endParaRP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Capabilities:​</a:t>
              </a:r>
            </a:p>
            <a:p>
              <a:pPr marL="228600"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Predictions</a:t>
              </a:r>
            </a:p>
            <a:p>
              <a:pPr marL="228600"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Classifications​</a:t>
              </a:r>
            </a:p>
            <a:p>
              <a:pPr marL="228600"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Forecasting​</a:t>
              </a:r>
            </a:p>
            <a:p>
              <a:pPr marL="22860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4DFDE5-3AEE-4FBB-85F6-AFE99E480072}"/>
                </a:ext>
              </a:extLst>
            </p:cNvPr>
            <p:cNvGrpSpPr/>
            <p:nvPr/>
          </p:nvGrpSpPr>
          <p:grpSpPr>
            <a:xfrm>
              <a:off x="7315200" y="4474143"/>
              <a:ext cx="2286000" cy="548640"/>
              <a:chOff x="6217920" y="3474720"/>
              <a:chExt cx="2560320" cy="54864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93E29EF-57BF-4283-A462-0D1DBB2E5233}"/>
                  </a:ext>
                </a:extLst>
              </p:cNvPr>
              <p:cNvSpPr/>
              <p:nvPr/>
            </p:nvSpPr>
            <p:spPr bwMode="auto">
              <a:xfrm>
                <a:off x="6217920" y="3474720"/>
                <a:ext cx="2560320" cy="54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Auto ML</a:t>
                </a: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2D5DF1D8-9576-4FEC-9582-25E95E54BAF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340900" y="3598059"/>
                <a:ext cx="365760" cy="330306"/>
              </a:xfrm>
              <a:custGeom>
                <a:avLst/>
                <a:gdLst>
                  <a:gd name="T0" fmla="*/ 562 w 735"/>
                  <a:gd name="T1" fmla="*/ 157 h 664"/>
                  <a:gd name="T2" fmla="*/ 322 w 735"/>
                  <a:gd name="T3" fmla="*/ 98 h 664"/>
                  <a:gd name="T4" fmla="*/ 278 w 735"/>
                  <a:gd name="T5" fmla="*/ 56 h 664"/>
                  <a:gd name="T6" fmla="*/ 203 w 735"/>
                  <a:gd name="T7" fmla="*/ 246 h 664"/>
                  <a:gd name="T8" fmla="*/ 184 w 735"/>
                  <a:gd name="T9" fmla="*/ 487 h 664"/>
                  <a:gd name="T10" fmla="*/ 168 w 735"/>
                  <a:gd name="T11" fmla="*/ 545 h 664"/>
                  <a:gd name="T12" fmla="*/ 305 w 735"/>
                  <a:gd name="T13" fmla="*/ 601 h 664"/>
                  <a:gd name="T14" fmla="*/ 532 w 735"/>
                  <a:gd name="T15" fmla="*/ 664 h 664"/>
                  <a:gd name="T16" fmla="*/ 532 w 735"/>
                  <a:gd name="T17" fmla="*/ 436 h 664"/>
                  <a:gd name="T18" fmla="*/ 685 w 735"/>
                  <a:gd name="T19" fmla="*/ 400 h 664"/>
                  <a:gd name="T20" fmla="*/ 544 w 735"/>
                  <a:gd name="T21" fmla="*/ 35 h 664"/>
                  <a:gd name="T22" fmla="*/ 428 w 735"/>
                  <a:gd name="T23" fmla="*/ 237 h 664"/>
                  <a:gd name="T24" fmla="*/ 447 w 735"/>
                  <a:gd name="T25" fmla="*/ 387 h 664"/>
                  <a:gd name="T26" fmla="*/ 315 w 735"/>
                  <a:gd name="T27" fmla="*/ 431 h 664"/>
                  <a:gd name="T28" fmla="*/ 288 w 735"/>
                  <a:gd name="T29" fmla="*/ 295 h 664"/>
                  <a:gd name="T30" fmla="*/ 420 w 735"/>
                  <a:gd name="T31" fmla="*/ 250 h 664"/>
                  <a:gd name="T32" fmla="*/ 447 w 735"/>
                  <a:gd name="T33" fmla="*/ 387 h 664"/>
                  <a:gd name="T34" fmla="*/ 437 w 735"/>
                  <a:gd name="T35" fmla="*/ 430 h 664"/>
                  <a:gd name="T36" fmla="*/ 411 w 735"/>
                  <a:gd name="T37" fmla="*/ 446 h 664"/>
                  <a:gd name="T38" fmla="*/ 368 w 735"/>
                  <a:gd name="T39" fmla="*/ 446 h 664"/>
                  <a:gd name="T40" fmla="*/ 223 w 735"/>
                  <a:gd name="T41" fmla="*/ 424 h 664"/>
                  <a:gd name="T42" fmla="*/ 298 w 735"/>
                  <a:gd name="T43" fmla="*/ 431 h 664"/>
                  <a:gd name="T44" fmla="*/ 298 w 735"/>
                  <a:gd name="T45" fmla="*/ 251 h 664"/>
                  <a:gd name="T46" fmla="*/ 324 w 735"/>
                  <a:gd name="T47" fmla="*/ 236 h 664"/>
                  <a:gd name="T48" fmla="*/ 368 w 735"/>
                  <a:gd name="T49" fmla="*/ 235 h 664"/>
                  <a:gd name="T50" fmla="*/ 437 w 735"/>
                  <a:gd name="T51" fmla="*/ 251 h 664"/>
                  <a:gd name="T52" fmla="*/ 459 w 735"/>
                  <a:gd name="T53" fmla="*/ 288 h 664"/>
                  <a:gd name="T54" fmla="*/ 296 w 735"/>
                  <a:gd name="T55" fmla="*/ 98 h 664"/>
                  <a:gd name="T56" fmla="*/ 313 w 735"/>
                  <a:gd name="T57" fmla="*/ 81 h 664"/>
                  <a:gd name="T58" fmla="*/ 269 w 735"/>
                  <a:gd name="T59" fmla="*/ 66 h 664"/>
                  <a:gd name="T60" fmla="*/ 312 w 735"/>
                  <a:gd name="T61" fmla="*/ 108 h 664"/>
                  <a:gd name="T62" fmla="*/ 218 w 735"/>
                  <a:gd name="T63" fmla="*/ 244 h 664"/>
                  <a:gd name="T64" fmla="*/ 209 w 735"/>
                  <a:gd name="T65" fmla="*/ 259 h 664"/>
                  <a:gd name="T66" fmla="*/ 14 w 735"/>
                  <a:gd name="T67" fmla="*/ 341 h 664"/>
                  <a:gd name="T68" fmla="*/ 182 w 735"/>
                  <a:gd name="T69" fmla="*/ 535 h 664"/>
                  <a:gd name="T70" fmla="*/ 296 w 735"/>
                  <a:gd name="T71" fmla="*/ 591 h 664"/>
                  <a:gd name="T72" fmla="*/ 182 w 735"/>
                  <a:gd name="T73" fmla="*/ 549 h 664"/>
                  <a:gd name="T74" fmla="*/ 218 w 735"/>
                  <a:gd name="T75" fmla="*/ 437 h 664"/>
                  <a:gd name="T76" fmla="*/ 296 w 735"/>
                  <a:gd name="T77" fmla="*/ 591 h 664"/>
                  <a:gd name="T78" fmla="*/ 440 w 735"/>
                  <a:gd name="T79" fmla="*/ 591 h 664"/>
                  <a:gd name="T80" fmla="*/ 517 w 735"/>
                  <a:gd name="T81" fmla="*/ 438 h 664"/>
                  <a:gd name="T82" fmla="*/ 637 w 735"/>
                  <a:gd name="T83" fmla="*/ 400 h 664"/>
                  <a:gd name="T84" fmla="*/ 654 w 735"/>
                  <a:gd name="T85" fmla="*/ 418 h 664"/>
                  <a:gd name="T86" fmla="*/ 623 w 735"/>
                  <a:gd name="T87" fmla="*/ 400 h 664"/>
                  <a:gd name="T88" fmla="*/ 488 w 735"/>
                  <a:gd name="T89" fmla="*/ 341 h 664"/>
                  <a:gd name="T90" fmla="*/ 679 w 735"/>
                  <a:gd name="T91" fmla="*/ 382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35" h="664">
                    <a:moveTo>
                      <a:pt x="735" y="341"/>
                    </a:moveTo>
                    <a:cubicBezTo>
                      <a:pt x="735" y="295"/>
                      <a:pt x="646" y="262"/>
                      <a:pt x="532" y="246"/>
                    </a:cubicBezTo>
                    <a:cubicBezTo>
                      <a:pt x="544" y="215"/>
                      <a:pt x="555" y="184"/>
                      <a:pt x="562" y="157"/>
                    </a:cubicBezTo>
                    <a:cubicBezTo>
                      <a:pt x="575" y="106"/>
                      <a:pt x="584" y="42"/>
                      <a:pt x="551" y="23"/>
                    </a:cubicBezTo>
                    <a:cubicBezTo>
                      <a:pt x="512" y="0"/>
                      <a:pt x="439" y="60"/>
                      <a:pt x="368" y="152"/>
                    </a:cubicBezTo>
                    <a:cubicBezTo>
                      <a:pt x="352" y="132"/>
                      <a:pt x="337" y="114"/>
                      <a:pt x="322" y="98"/>
                    </a:cubicBezTo>
                    <a:cubicBezTo>
                      <a:pt x="325" y="93"/>
                      <a:pt x="327" y="87"/>
                      <a:pt x="327" y="81"/>
                    </a:cubicBezTo>
                    <a:cubicBezTo>
                      <a:pt x="327" y="64"/>
                      <a:pt x="313" y="50"/>
                      <a:pt x="296" y="50"/>
                    </a:cubicBezTo>
                    <a:cubicBezTo>
                      <a:pt x="289" y="50"/>
                      <a:pt x="283" y="52"/>
                      <a:pt x="278" y="56"/>
                    </a:cubicBezTo>
                    <a:cubicBezTo>
                      <a:pt x="238" y="22"/>
                      <a:pt x="205" y="10"/>
                      <a:pt x="184" y="23"/>
                    </a:cubicBezTo>
                    <a:cubicBezTo>
                      <a:pt x="151" y="42"/>
                      <a:pt x="160" y="106"/>
                      <a:pt x="173" y="157"/>
                    </a:cubicBezTo>
                    <a:cubicBezTo>
                      <a:pt x="180" y="184"/>
                      <a:pt x="191" y="215"/>
                      <a:pt x="203" y="246"/>
                    </a:cubicBezTo>
                    <a:cubicBezTo>
                      <a:pt x="89" y="262"/>
                      <a:pt x="0" y="295"/>
                      <a:pt x="0" y="341"/>
                    </a:cubicBezTo>
                    <a:cubicBezTo>
                      <a:pt x="0" y="386"/>
                      <a:pt x="89" y="419"/>
                      <a:pt x="203" y="435"/>
                    </a:cubicBezTo>
                    <a:cubicBezTo>
                      <a:pt x="196" y="453"/>
                      <a:pt x="190" y="470"/>
                      <a:pt x="184" y="487"/>
                    </a:cubicBezTo>
                    <a:cubicBezTo>
                      <a:pt x="184" y="487"/>
                      <a:pt x="183" y="487"/>
                      <a:pt x="182" y="487"/>
                    </a:cubicBezTo>
                    <a:cubicBezTo>
                      <a:pt x="165" y="487"/>
                      <a:pt x="151" y="501"/>
                      <a:pt x="151" y="518"/>
                    </a:cubicBezTo>
                    <a:cubicBezTo>
                      <a:pt x="151" y="530"/>
                      <a:pt x="158" y="540"/>
                      <a:pt x="168" y="545"/>
                    </a:cubicBezTo>
                    <a:cubicBezTo>
                      <a:pt x="155" y="606"/>
                      <a:pt x="160" y="645"/>
                      <a:pt x="184" y="659"/>
                    </a:cubicBezTo>
                    <a:cubicBezTo>
                      <a:pt x="190" y="662"/>
                      <a:pt x="196" y="664"/>
                      <a:pt x="203" y="664"/>
                    </a:cubicBezTo>
                    <a:cubicBezTo>
                      <a:pt x="235" y="664"/>
                      <a:pt x="275" y="632"/>
                      <a:pt x="305" y="601"/>
                    </a:cubicBezTo>
                    <a:cubicBezTo>
                      <a:pt x="326" y="581"/>
                      <a:pt x="347" y="557"/>
                      <a:pt x="368" y="530"/>
                    </a:cubicBezTo>
                    <a:cubicBezTo>
                      <a:pt x="388" y="557"/>
                      <a:pt x="409" y="581"/>
                      <a:pt x="430" y="601"/>
                    </a:cubicBezTo>
                    <a:cubicBezTo>
                      <a:pt x="460" y="632"/>
                      <a:pt x="500" y="664"/>
                      <a:pt x="532" y="664"/>
                    </a:cubicBezTo>
                    <a:cubicBezTo>
                      <a:pt x="539" y="664"/>
                      <a:pt x="545" y="662"/>
                      <a:pt x="551" y="659"/>
                    </a:cubicBezTo>
                    <a:cubicBezTo>
                      <a:pt x="584" y="640"/>
                      <a:pt x="575" y="576"/>
                      <a:pt x="562" y="525"/>
                    </a:cubicBezTo>
                    <a:cubicBezTo>
                      <a:pt x="555" y="497"/>
                      <a:pt x="545" y="467"/>
                      <a:pt x="532" y="436"/>
                    </a:cubicBezTo>
                    <a:cubicBezTo>
                      <a:pt x="567" y="431"/>
                      <a:pt x="599" y="424"/>
                      <a:pt x="628" y="416"/>
                    </a:cubicBezTo>
                    <a:cubicBezTo>
                      <a:pt x="633" y="425"/>
                      <a:pt x="643" y="432"/>
                      <a:pt x="654" y="432"/>
                    </a:cubicBezTo>
                    <a:cubicBezTo>
                      <a:pt x="671" y="432"/>
                      <a:pt x="685" y="418"/>
                      <a:pt x="685" y="400"/>
                    </a:cubicBezTo>
                    <a:cubicBezTo>
                      <a:pt x="685" y="399"/>
                      <a:pt x="685" y="397"/>
                      <a:pt x="685" y="395"/>
                    </a:cubicBezTo>
                    <a:cubicBezTo>
                      <a:pt x="718" y="379"/>
                      <a:pt x="735" y="361"/>
                      <a:pt x="735" y="341"/>
                    </a:cubicBezTo>
                    <a:close/>
                    <a:moveTo>
                      <a:pt x="544" y="35"/>
                    </a:moveTo>
                    <a:cubicBezTo>
                      <a:pt x="563" y="46"/>
                      <a:pt x="565" y="90"/>
                      <a:pt x="549" y="153"/>
                    </a:cubicBezTo>
                    <a:cubicBezTo>
                      <a:pt x="541" y="181"/>
                      <a:pt x="531" y="212"/>
                      <a:pt x="517" y="244"/>
                    </a:cubicBezTo>
                    <a:cubicBezTo>
                      <a:pt x="489" y="241"/>
                      <a:pt x="458" y="238"/>
                      <a:pt x="428" y="237"/>
                    </a:cubicBezTo>
                    <a:cubicBezTo>
                      <a:pt x="411" y="210"/>
                      <a:pt x="394" y="186"/>
                      <a:pt x="376" y="163"/>
                    </a:cubicBezTo>
                    <a:cubicBezTo>
                      <a:pt x="451" y="66"/>
                      <a:pt x="517" y="19"/>
                      <a:pt x="544" y="35"/>
                    </a:cubicBezTo>
                    <a:close/>
                    <a:moveTo>
                      <a:pt x="447" y="387"/>
                    </a:moveTo>
                    <a:cubicBezTo>
                      <a:pt x="438" y="402"/>
                      <a:pt x="429" y="417"/>
                      <a:pt x="420" y="431"/>
                    </a:cubicBezTo>
                    <a:cubicBezTo>
                      <a:pt x="403" y="432"/>
                      <a:pt x="385" y="432"/>
                      <a:pt x="368" y="432"/>
                    </a:cubicBezTo>
                    <a:cubicBezTo>
                      <a:pt x="350" y="432"/>
                      <a:pt x="332" y="432"/>
                      <a:pt x="315" y="431"/>
                    </a:cubicBezTo>
                    <a:cubicBezTo>
                      <a:pt x="306" y="417"/>
                      <a:pt x="297" y="402"/>
                      <a:pt x="288" y="387"/>
                    </a:cubicBezTo>
                    <a:cubicBezTo>
                      <a:pt x="279" y="371"/>
                      <a:pt x="271" y="356"/>
                      <a:pt x="263" y="341"/>
                    </a:cubicBezTo>
                    <a:cubicBezTo>
                      <a:pt x="271" y="326"/>
                      <a:pt x="279" y="310"/>
                      <a:pt x="288" y="295"/>
                    </a:cubicBezTo>
                    <a:cubicBezTo>
                      <a:pt x="297" y="280"/>
                      <a:pt x="306" y="265"/>
                      <a:pt x="315" y="250"/>
                    </a:cubicBezTo>
                    <a:cubicBezTo>
                      <a:pt x="332" y="250"/>
                      <a:pt x="350" y="249"/>
                      <a:pt x="368" y="249"/>
                    </a:cubicBezTo>
                    <a:cubicBezTo>
                      <a:pt x="385" y="249"/>
                      <a:pt x="403" y="250"/>
                      <a:pt x="420" y="250"/>
                    </a:cubicBezTo>
                    <a:cubicBezTo>
                      <a:pt x="429" y="265"/>
                      <a:pt x="438" y="280"/>
                      <a:pt x="447" y="295"/>
                    </a:cubicBezTo>
                    <a:cubicBezTo>
                      <a:pt x="456" y="310"/>
                      <a:pt x="464" y="326"/>
                      <a:pt x="472" y="341"/>
                    </a:cubicBezTo>
                    <a:cubicBezTo>
                      <a:pt x="464" y="356"/>
                      <a:pt x="456" y="371"/>
                      <a:pt x="447" y="387"/>
                    </a:cubicBezTo>
                    <a:close/>
                    <a:moveTo>
                      <a:pt x="480" y="356"/>
                    </a:moveTo>
                    <a:cubicBezTo>
                      <a:pt x="492" y="379"/>
                      <a:pt x="502" y="402"/>
                      <a:pt x="512" y="424"/>
                    </a:cubicBezTo>
                    <a:cubicBezTo>
                      <a:pt x="488" y="427"/>
                      <a:pt x="463" y="429"/>
                      <a:pt x="437" y="430"/>
                    </a:cubicBezTo>
                    <a:cubicBezTo>
                      <a:pt x="444" y="418"/>
                      <a:pt x="452" y="406"/>
                      <a:pt x="459" y="394"/>
                    </a:cubicBezTo>
                    <a:cubicBezTo>
                      <a:pt x="466" y="381"/>
                      <a:pt x="473" y="368"/>
                      <a:pt x="480" y="356"/>
                    </a:cubicBezTo>
                    <a:close/>
                    <a:moveTo>
                      <a:pt x="411" y="446"/>
                    </a:moveTo>
                    <a:cubicBezTo>
                      <a:pt x="396" y="467"/>
                      <a:pt x="382" y="488"/>
                      <a:pt x="368" y="507"/>
                    </a:cubicBezTo>
                    <a:cubicBezTo>
                      <a:pt x="353" y="488"/>
                      <a:pt x="339" y="467"/>
                      <a:pt x="324" y="446"/>
                    </a:cubicBezTo>
                    <a:cubicBezTo>
                      <a:pt x="339" y="446"/>
                      <a:pt x="353" y="446"/>
                      <a:pt x="368" y="446"/>
                    </a:cubicBezTo>
                    <a:cubicBezTo>
                      <a:pt x="382" y="446"/>
                      <a:pt x="396" y="446"/>
                      <a:pt x="411" y="446"/>
                    </a:cubicBezTo>
                    <a:close/>
                    <a:moveTo>
                      <a:pt x="298" y="431"/>
                    </a:moveTo>
                    <a:cubicBezTo>
                      <a:pt x="272" y="429"/>
                      <a:pt x="247" y="427"/>
                      <a:pt x="223" y="424"/>
                    </a:cubicBezTo>
                    <a:cubicBezTo>
                      <a:pt x="233" y="402"/>
                      <a:pt x="243" y="379"/>
                      <a:pt x="255" y="356"/>
                    </a:cubicBezTo>
                    <a:cubicBezTo>
                      <a:pt x="262" y="368"/>
                      <a:pt x="269" y="381"/>
                      <a:pt x="276" y="394"/>
                    </a:cubicBezTo>
                    <a:cubicBezTo>
                      <a:pt x="283" y="406"/>
                      <a:pt x="291" y="418"/>
                      <a:pt x="298" y="431"/>
                    </a:cubicBezTo>
                    <a:close/>
                    <a:moveTo>
                      <a:pt x="255" y="326"/>
                    </a:moveTo>
                    <a:cubicBezTo>
                      <a:pt x="243" y="302"/>
                      <a:pt x="233" y="280"/>
                      <a:pt x="223" y="257"/>
                    </a:cubicBezTo>
                    <a:cubicBezTo>
                      <a:pt x="247" y="255"/>
                      <a:pt x="272" y="252"/>
                      <a:pt x="298" y="251"/>
                    </a:cubicBezTo>
                    <a:cubicBezTo>
                      <a:pt x="291" y="263"/>
                      <a:pt x="283" y="276"/>
                      <a:pt x="276" y="288"/>
                    </a:cubicBezTo>
                    <a:cubicBezTo>
                      <a:pt x="269" y="301"/>
                      <a:pt x="262" y="313"/>
                      <a:pt x="255" y="326"/>
                    </a:cubicBezTo>
                    <a:close/>
                    <a:moveTo>
                      <a:pt x="324" y="236"/>
                    </a:moveTo>
                    <a:cubicBezTo>
                      <a:pt x="339" y="214"/>
                      <a:pt x="353" y="193"/>
                      <a:pt x="367" y="174"/>
                    </a:cubicBezTo>
                    <a:cubicBezTo>
                      <a:pt x="382" y="194"/>
                      <a:pt x="396" y="214"/>
                      <a:pt x="411" y="236"/>
                    </a:cubicBezTo>
                    <a:cubicBezTo>
                      <a:pt x="396" y="236"/>
                      <a:pt x="382" y="235"/>
                      <a:pt x="368" y="235"/>
                    </a:cubicBezTo>
                    <a:cubicBezTo>
                      <a:pt x="353" y="235"/>
                      <a:pt x="339" y="236"/>
                      <a:pt x="324" y="236"/>
                    </a:cubicBezTo>
                    <a:close/>
                    <a:moveTo>
                      <a:pt x="459" y="288"/>
                    </a:moveTo>
                    <a:cubicBezTo>
                      <a:pt x="452" y="276"/>
                      <a:pt x="444" y="263"/>
                      <a:pt x="437" y="251"/>
                    </a:cubicBezTo>
                    <a:cubicBezTo>
                      <a:pt x="463" y="252"/>
                      <a:pt x="488" y="255"/>
                      <a:pt x="512" y="257"/>
                    </a:cubicBezTo>
                    <a:cubicBezTo>
                      <a:pt x="502" y="280"/>
                      <a:pt x="492" y="303"/>
                      <a:pt x="480" y="326"/>
                    </a:cubicBezTo>
                    <a:cubicBezTo>
                      <a:pt x="473" y="313"/>
                      <a:pt x="466" y="301"/>
                      <a:pt x="459" y="288"/>
                    </a:cubicBezTo>
                    <a:close/>
                    <a:moveTo>
                      <a:pt x="313" y="81"/>
                    </a:moveTo>
                    <a:cubicBezTo>
                      <a:pt x="313" y="86"/>
                      <a:pt x="311" y="90"/>
                      <a:pt x="308" y="94"/>
                    </a:cubicBezTo>
                    <a:cubicBezTo>
                      <a:pt x="304" y="97"/>
                      <a:pt x="300" y="98"/>
                      <a:pt x="296" y="98"/>
                    </a:cubicBezTo>
                    <a:cubicBezTo>
                      <a:pt x="287" y="98"/>
                      <a:pt x="279" y="90"/>
                      <a:pt x="279" y="81"/>
                    </a:cubicBezTo>
                    <a:cubicBezTo>
                      <a:pt x="279" y="72"/>
                      <a:pt x="287" y="64"/>
                      <a:pt x="296" y="64"/>
                    </a:cubicBezTo>
                    <a:cubicBezTo>
                      <a:pt x="305" y="64"/>
                      <a:pt x="313" y="72"/>
                      <a:pt x="313" y="81"/>
                    </a:cubicBezTo>
                    <a:close/>
                    <a:moveTo>
                      <a:pt x="187" y="153"/>
                    </a:moveTo>
                    <a:cubicBezTo>
                      <a:pt x="170" y="90"/>
                      <a:pt x="172" y="46"/>
                      <a:pt x="191" y="35"/>
                    </a:cubicBezTo>
                    <a:cubicBezTo>
                      <a:pt x="206" y="26"/>
                      <a:pt x="234" y="37"/>
                      <a:pt x="269" y="66"/>
                    </a:cubicBezTo>
                    <a:cubicBezTo>
                      <a:pt x="266" y="70"/>
                      <a:pt x="265" y="76"/>
                      <a:pt x="265" y="81"/>
                    </a:cubicBezTo>
                    <a:cubicBezTo>
                      <a:pt x="265" y="98"/>
                      <a:pt x="279" y="112"/>
                      <a:pt x="296" y="112"/>
                    </a:cubicBezTo>
                    <a:cubicBezTo>
                      <a:pt x="302" y="112"/>
                      <a:pt x="307" y="111"/>
                      <a:pt x="312" y="108"/>
                    </a:cubicBezTo>
                    <a:cubicBezTo>
                      <a:pt x="328" y="124"/>
                      <a:pt x="343" y="143"/>
                      <a:pt x="359" y="163"/>
                    </a:cubicBezTo>
                    <a:cubicBezTo>
                      <a:pt x="341" y="186"/>
                      <a:pt x="324" y="211"/>
                      <a:pt x="307" y="237"/>
                    </a:cubicBezTo>
                    <a:cubicBezTo>
                      <a:pt x="277" y="238"/>
                      <a:pt x="247" y="241"/>
                      <a:pt x="218" y="244"/>
                    </a:cubicBezTo>
                    <a:cubicBezTo>
                      <a:pt x="205" y="212"/>
                      <a:pt x="194" y="181"/>
                      <a:pt x="187" y="153"/>
                    </a:cubicBezTo>
                    <a:close/>
                    <a:moveTo>
                      <a:pt x="14" y="341"/>
                    </a:moveTo>
                    <a:cubicBezTo>
                      <a:pt x="14" y="309"/>
                      <a:pt x="88" y="275"/>
                      <a:pt x="209" y="259"/>
                    </a:cubicBezTo>
                    <a:cubicBezTo>
                      <a:pt x="220" y="286"/>
                      <a:pt x="233" y="313"/>
                      <a:pt x="247" y="341"/>
                    </a:cubicBezTo>
                    <a:cubicBezTo>
                      <a:pt x="233" y="368"/>
                      <a:pt x="220" y="396"/>
                      <a:pt x="209" y="422"/>
                    </a:cubicBezTo>
                    <a:cubicBezTo>
                      <a:pt x="88" y="406"/>
                      <a:pt x="14" y="373"/>
                      <a:pt x="14" y="341"/>
                    </a:cubicBezTo>
                    <a:close/>
                    <a:moveTo>
                      <a:pt x="182" y="501"/>
                    </a:moveTo>
                    <a:cubicBezTo>
                      <a:pt x="192" y="501"/>
                      <a:pt x="199" y="508"/>
                      <a:pt x="199" y="518"/>
                    </a:cubicBezTo>
                    <a:cubicBezTo>
                      <a:pt x="199" y="527"/>
                      <a:pt x="192" y="535"/>
                      <a:pt x="182" y="535"/>
                    </a:cubicBezTo>
                    <a:cubicBezTo>
                      <a:pt x="173" y="535"/>
                      <a:pt x="165" y="527"/>
                      <a:pt x="165" y="518"/>
                    </a:cubicBezTo>
                    <a:cubicBezTo>
                      <a:pt x="165" y="508"/>
                      <a:pt x="173" y="501"/>
                      <a:pt x="182" y="501"/>
                    </a:cubicBezTo>
                    <a:close/>
                    <a:moveTo>
                      <a:pt x="296" y="591"/>
                    </a:moveTo>
                    <a:cubicBezTo>
                      <a:pt x="249" y="637"/>
                      <a:pt x="210" y="658"/>
                      <a:pt x="191" y="647"/>
                    </a:cubicBezTo>
                    <a:cubicBezTo>
                      <a:pt x="174" y="637"/>
                      <a:pt x="170" y="601"/>
                      <a:pt x="182" y="549"/>
                    </a:cubicBezTo>
                    <a:cubicBezTo>
                      <a:pt x="182" y="549"/>
                      <a:pt x="182" y="549"/>
                      <a:pt x="182" y="549"/>
                    </a:cubicBezTo>
                    <a:cubicBezTo>
                      <a:pt x="199" y="549"/>
                      <a:pt x="213" y="535"/>
                      <a:pt x="213" y="518"/>
                    </a:cubicBezTo>
                    <a:cubicBezTo>
                      <a:pt x="213" y="506"/>
                      <a:pt x="207" y="496"/>
                      <a:pt x="198" y="491"/>
                    </a:cubicBezTo>
                    <a:cubicBezTo>
                      <a:pt x="204" y="474"/>
                      <a:pt x="210" y="456"/>
                      <a:pt x="218" y="437"/>
                    </a:cubicBezTo>
                    <a:cubicBezTo>
                      <a:pt x="247" y="441"/>
                      <a:pt x="277" y="443"/>
                      <a:pt x="307" y="445"/>
                    </a:cubicBezTo>
                    <a:cubicBezTo>
                      <a:pt x="324" y="471"/>
                      <a:pt x="341" y="496"/>
                      <a:pt x="359" y="519"/>
                    </a:cubicBezTo>
                    <a:cubicBezTo>
                      <a:pt x="337" y="546"/>
                      <a:pt x="316" y="571"/>
                      <a:pt x="296" y="591"/>
                    </a:cubicBezTo>
                    <a:close/>
                    <a:moveTo>
                      <a:pt x="549" y="528"/>
                    </a:moveTo>
                    <a:cubicBezTo>
                      <a:pt x="565" y="592"/>
                      <a:pt x="563" y="636"/>
                      <a:pt x="544" y="647"/>
                    </a:cubicBezTo>
                    <a:cubicBezTo>
                      <a:pt x="525" y="658"/>
                      <a:pt x="486" y="637"/>
                      <a:pt x="440" y="591"/>
                    </a:cubicBezTo>
                    <a:cubicBezTo>
                      <a:pt x="419" y="571"/>
                      <a:pt x="398" y="546"/>
                      <a:pt x="376" y="519"/>
                    </a:cubicBezTo>
                    <a:cubicBezTo>
                      <a:pt x="394" y="496"/>
                      <a:pt x="411" y="471"/>
                      <a:pt x="428" y="445"/>
                    </a:cubicBezTo>
                    <a:cubicBezTo>
                      <a:pt x="459" y="444"/>
                      <a:pt x="489" y="441"/>
                      <a:pt x="517" y="438"/>
                    </a:cubicBezTo>
                    <a:cubicBezTo>
                      <a:pt x="531" y="470"/>
                      <a:pt x="541" y="500"/>
                      <a:pt x="549" y="528"/>
                    </a:cubicBezTo>
                    <a:close/>
                    <a:moveTo>
                      <a:pt x="654" y="418"/>
                    </a:moveTo>
                    <a:cubicBezTo>
                      <a:pt x="645" y="418"/>
                      <a:pt x="637" y="410"/>
                      <a:pt x="637" y="400"/>
                    </a:cubicBezTo>
                    <a:cubicBezTo>
                      <a:pt x="637" y="391"/>
                      <a:pt x="645" y="383"/>
                      <a:pt x="654" y="383"/>
                    </a:cubicBezTo>
                    <a:cubicBezTo>
                      <a:pt x="664" y="383"/>
                      <a:pt x="671" y="391"/>
                      <a:pt x="671" y="400"/>
                    </a:cubicBezTo>
                    <a:cubicBezTo>
                      <a:pt x="671" y="410"/>
                      <a:pt x="664" y="418"/>
                      <a:pt x="654" y="418"/>
                    </a:cubicBezTo>
                    <a:close/>
                    <a:moveTo>
                      <a:pt x="679" y="382"/>
                    </a:moveTo>
                    <a:cubicBezTo>
                      <a:pt x="674" y="375"/>
                      <a:pt x="665" y="369"/>
                      <a:pt x="654" y="369"/>
                    </a:cubicBezTo>
                    <a:cubicBezTo>
                      <a:pt x="637" y="369"/>
                      <a:pt x="623" y="383"/>
                      <a:pt x="623" y="400"/>
                    </a:cubicBezTo>
                    <a:cubicBezTo>
                      <a:pt x="623" y="401"/>
                      <a:pt x="623" y="402"/>
                      <a:pt x="623" y="403"/>
                    </a:cubicBezTo>
                    <a:cubicBezTo>
                      <a:pt x="595" y="411"/>
                      <a:pt x="562" y="417"/>
                      <a:pt x="526" y="422"/>
                    </a:cubicBezTo>
                    <a:cubicBezTo>
                      <a:pt x="515" y="396"/>
                      <a:pt x="502" y="368"/>
                      <a:pt x="488" y="341"/>
                    </a:cubicBezTo>
                    <a:cubicBezTo>
                      <a:pt x="502" y="313"/>
                      <a:pt x="515" y="286"/>
                      <a:pt x="526" y="259"/>
                    </a:cubicBezTo>
                    <a:cubicBezTo>
                      <a:pt x="647" y="275"/>
                      <a:pt x="721" y="309"/>
                      <a:pt x="721" y="341"/>
                    </a:cubicBezTo>
                    <a:cubicBezTo>
                      <a:pt x="721" y="355"/>
                      <a:pt x="706" y="369"/>
                      <a:pt x="679" y="382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933B59-A9E0-4E71-BA0F-E905F74E8707}"/>
              </a:ext>
            </a:extLst>
          </p:cNvPr>
          <p:cNvGrpSpPr/>
          <p:nvPr/>
        </p:nvGrpSpPr>
        <p:grpSpPr>
          <a:xfrm>
            <a:off x="6355722" y="2743200"/>
            <a:ext cx="2194560" cy="2560320"/>
            <a:chOff x="9692640" y="2462463"/>
            <a:chExt cx="2194560" cy="25603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1105B8-0B7B-41BA-81D0-A32F3A6EF5C8}"/>
                </a:ext>
              </a:extLst>
            </p:cNvPr>
            <p:cNvSpPr/>
            <p:nvPr/>
          </p:nvSpPr>
          <p:spPr bwMode="auto">
            <a:xfrm>
              <a:off x="9692640" y="2462463"/>
              <a:ext cx="2194560" cy="256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Integration for Azure ML​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Other Azure hosted models​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endPara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endParaRP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Integration:​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     Azure ML​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B0603E-13CD-46B0-BD39-577FDCB76066}"/>
                </a:ext>
              </a:extLst>
            </p:cNvPr>
            <p:cNvGrpSpPr/>
            <p:nvPr/>
          </p:nvGrpSpPr>
          <p:grpSpPr>
            <a:xfrm>
              <a:off x="9692640" y="4474143"/>
              <a:ext cx="2194560" cy="548640"/>
              <a:chOff x="9052560" y="3474720"/>
              <a:chExt cx="2560320" cy="5486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00C3631-CCB1-49BB-9829-8023F30AA4D5}"/>
                  </a:ext>
                </a:extLst>
              </p:cNvPr>
              <p:cNvSpPr/>
              <p:nvPr/>
            </p:nvSpPr>
            <p:spPr bwMode="auto">
              <a:xfrm>
                <a:off x="9052560" y="3474720"/>
                <a:ext cx="2560320" cy="54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Azure ML</a:t>
                </a:r>
              </a:p>
            </p:txBody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2513C1D3-EAAC-463E-BD36-EEEC7AA89D3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145825" y="3595044"/>
                <a:ext cx="365760" cy="324758"/>
              </a:xfrm>
              <a:custGeom>
                <a:avLst/>
                <a:gdLst>
                  <a:gd name="T0" fmla="*/ 263 w 570"/>
                  <a:gd name="T1" fmla="*/ 14 h 506"/>
                  <a:gd name="T2" fmla="*/ 289 w 570"/>
                  <a:gd name="T3" fmla="*/ 7 h 506"/>
                  <a:gd name="T4" fmla="*/ 117 w 570"/>
                  <a:gd name="T5" fmla="*/ 0 h 506"/>
                  <a:gd name="T6" fmla="*/ 117 w 570"/>
                  <a:gd name="T7" fmla="*/ 14 h 506"/>
                  <a:gd name="T8" fmla="*/ 135 w 570"/>
                  <a:gd name="T9" fmla="*/ 179 h 506"/>
                  <a:gd name="T10" fmla="*/ 14 w 570"/>
                  <a:gd name="T11" fmla="*/ 467 h 506"/>
                  <a:gd name="T12" fmla="*/ 316 w 570"/>
                  <a:gd name="T13" fmla="*/ 506 h 506"/>
                  <a:gd name="T14" fmla="*/ 384 w 570"/>
                  <a:gd name="T15" fmla="*/ 389 h 506"/>
                  <a:gd name="T16" fmla="*/ 149 w 570"/>
                  <a:gd name="T17" fmla="*/ 185 h 506"/>
                  <a:gd name="T18" fmla="*/ 149 w 570"/>
                  <a:gd name="T19" fmla="*/ 14 h 506"/>
                  <a:gd name="T20" fmla="*/ 249 w 570"/>
                  <a:gd name="T21" fmla="*/ 181 h 506"/>
                  <a:gd name="T22" fmla="*/ 285 w 570"/>
                  <a:gd name="T23" fmla="*/ 246 h 506"/>
                  <a:gd name="T24" fmla="*/ 149 w 570"/>
                  <a:gd name="T25" fmla="*/ 185 h 506"/>
                  <a:gd name="T26" fmla="*/ 316 w 570"/>
                  <a:gd name="T27" fmla="*/ 492 h 506"/>
                  <a:gd name="T28" fmla="*/ 26 w 570"/>
                  <a:gd name="T29" fmla="*/ 460 h 506"/>
                  <a:gd name="T30" fmla="*/ 105 w 570"/>
                  <a:gd name="T31" fmla="*/ 260 h 506"/>
                  <a:gd name="T32" fmla="*/ 372 w 570"/>
                  <a:gd name="T33" fmla="*/ 396 h 506"/>
                  <a:gd name="T34" fmla="*/ 563 w 570"/>
                  <a:gd name="T35" fmla="*/ 0 h 506"/>
                  <a:gd name="T36" fmla="*/ 391 w 570"/>
                  <a:gd name="T37" fmla="*/ 7 h 506"/>
                  <a:gd name="T38" fmla="*/ 417 w 570"/>
                  <a:gd name="T39" fmla="*/ 14 h 506"/>
                  <a:gd name="T40" fmla="*/ 481 w 570"/>
                  <a:gd name="T41" fmla="*/ 425 h 506"/>
                  <a:gd name="T42" fmla="*/ 544 w 570"/>
                  <a:gd name="T43" fmla="*/ 14 h 506"/>
                  <a:gd name="T44" fmla="*/ 570 w 570"/>
                  <a:gd name="T45" fmla="*/ 7 h 506"/>
                  <a:gd name="T46" fmla="*/ 481 w 570"/>
                  <a:gd name="T47" fmla="*/ 411 h 506"/>
                  <a:gd name="T48" fmla="*/ 431 w 570"/>
                  <a:gd name="T49" fmla="*/ 121 h 506"/>
                  <a:gd name="T50" fmla="*/ 530 w 570"/>
                  <a:gd name="T51" fmla="*/ 361 h 506"/>
                  <a:gd name="T52" fmla="*/ 530 w 570"/>
                  <a:gd name="T53" fmla="*/ 107 h 506"/>
                  <a:gd name="T54" fmla="*/ 431 w 570"/>
                  <a:gd name="T55" fmla="*/ 14 h 506"/>
                  <a:gd name="T56" fmla="*/ 530 w 570"/>
                  <a:gd name="T57" fmla="*/ 107 h 506"/>
                  <a:gd name="T58" fmla="*/ 91 w 570"/>
                  <a:gd name="T59" fmla="*/ 413 h 506"/>
                  <a:gd name="T60" fmla="*/ 157 w 570"/>
                  <a:gd name="T61" fmla="*/ 413 h 506"/>
                  <a:gd name="T62" fmla="*/ 124 w 570"/>
                  <a:gd name="T63" fmla="*/ 432 h 506"/>
                  <a:gd name="T64" fmla="*/ 124 w 570"/>
                  <a:gd name="T65" fmla="*/ 395 h 506"/>
                  <a:gd name="T66" fmla="*/ 124 w 570"/>
                  <a:gd name="T67" fmla="*/ 432 h 506"/>
                  <a:gd name="T68" fmla="*/ 232 w 570"/>
                  <a:gd name="T69" fmla="*/ 370 h 506"/>
                  <a:gd name="T70" fmla="*/ 308 w 570"/>
                  <a:gd name="T71" fmla="*/ 370 h 506"/>
                  <a:gd name="T72" fmla="*/ 270 w 570"/>
                  <a:gd name="T73" fmla="*/ 394 h 506"/>
                  <a:gd name="T74" fmla="*/ 270 w 570"/>
                  <a:gd name="T75" fmla="*/ 346 h 506"/>
                  <a:gd name="T76" fmla="*/ 270 w 570"/>
                  <a:gd name="T77" fmla="*/ 394 h 506"/>
                  <a:gd name="T78" fmla="*/ 171 w 570"/>
                  <a:gd name="T79" fmla="*/ 324 h 506"/>
                  <a:gd name="T80" fmla="*/ 227 w 570"/>
                  <a:gd name="T81" fmla="*/ 324 h 506"/>
                  <a:gd name="T82" fmla="*/ 199 w 570"/>
                  <a:gd name="T83" fmla="*/ 338 h 506"/>
                  <a:gd name="T84" fmla="*/ 199 w 570"/>
                  <a:gd name="T85" fmla="*/ 310 h 506"/>
                  <a:gd name="T86" fmla="*/ 199 w 570"/>
                  <a:gd name="T87" fmla="*/ 338 h 506"/>
                  <a:gd name="T88" fmla="*/ 470 w 570"/>
                  <a:gd name="T89" fmla="*/ 159 h 506"/>
                  <a:gd name="T90" fmla="*/ 470 w 570"/>
                  <a:gd name="T91" fmla="*/ 215 h 506"/>
                  <a:gd name="T92" fmla="*/ 456 w 570"/>
                  <a:gd name="T93" fmla="*/ 187 h 506"/>
                  <a:gd name="T94" fmla="*/ 483 w 570"/>
                  <a:gd name="T95" fmla="*/ 187 h 506"/>
                  <a:gd name="T96" fmla="*/ 456 w 570"/>
                  <a:gd name="T97" fmla="*/ 187 h 506"/>
                  <a:gd name="T98" fmla="*/ 470 w 570"/>
                  <a:gd name="T99" fmla="*/ 268 h 506"/>
                  <a:gd name="T100" fmla="*/ 525 w 570"/>
                  <a:gd name="T101" fmla="*/ 268 h 506"/>
                  <a:gd name="T102" fmla="*/ 497 w 570"/>
                  <a:gd name="T103" fmla="*/ 282 h 506"/>
                  <a:gd name="T104" fmla="*/ 497 w 570"/>
                  <a:gd name="T105" fmla="*/ 254 h 506"/>
                  <a:gd name="T106" fmla="*/ 497 w 570"/>
                  <a:gd name="T107" fmla="*/ 28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70" h="506">
                    <a:moveTo>
                      <a:pt x="263" y="179"/>
                    </a:moveTo>
                    <a:cubicBezTo>
                      <a:pt x="263" y="14"/>
                      <a:pt x="263" y="14"/>
                      <a:pt x="263" y="14"/>
                    </a:cubicBezTo>
                    <a:cubicBezTo>
                      <a:pt x="282" y="14"/>
                      <a:pt x="282" y="14"/>
                      <a:pt x="282" y="14"/>
                    </a:cubicBezTo>
                    <a:cubicBezTo>
                      <a:pt x="285" y="14"/>
                      <a:pt x="289" y="11"/>
                      <a:pt x="289" y="7"/>
                    </a:cubicBezTo>
                    <a:cubicBezTo>
                      <a:pt x="289" y="3"/>
                      <a:pt x="285" y="0"/>
                      <a:pt x="282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3" y="0"/>
                      <a:pt x="110" y="3"/>
                      <a:pt x="110" y="7"/>
                    </a:cubicBezTo>
                    <a:cubicBezTo>
                      <a:pt x="110" y="11"/>
                      <a:pt x="113" y="14"/>
                      <a:pt x="117" y="14"/>
                    </a:cubicBezTo>
                    <a:cubicBezTo>
                      <a:pt x="135" y="14"/>
                      <a:pt x="135" y="14"/>
                      <a:pt x="135" y="14"/>
                    </a:cubicBezTo>
                    <a:cubicBezTo>
                      <a:pt x="135" y="179"/>
                      <a:pt x="135" y="179"/>
                      <a:pt x="135" y="179"/>
                    </a:cubicBezTo>
                    <a:cubicBezTo>
                      <a:pt x="14" y="389"/>
                      <a:pt x="14" y="389"/>
                      <a:pt x="14" y="389"/>
                    </a:cubicBezTo>
                    <a:cubicBezTo>
                      <a:pt x="0" y="414"/>
                      <a:pt x="0" y="443"/>
                      <a:pt x="14" y="467"/>
                    </a:cubicBezTo>
                    <a:cubicBezTo>
                      <a:pt x="28" y="491"/>
                      <a:pt x="54" y="506"/>
                      <a:pt x="82" y="506"/>
                    </a:cubicBezTo>
                    <a:cubicBezTo>
                      <a:pt x="316" y="506"/>
                      <a:pt x="316" y="506"/>
                      <a:pt x="316" y="506"/>
                    </a:cubicBezTo>
                    <a:cubicBezTo>
                      <a:pt x="345" y="506"/>
                      <a:pt x="370" y="491"/>
                      <a:pt x="384" y="467"/>
                    </a:cubicBezTo>
                    <a:cubicBezTo>
                      <a:pt x="398" y="443"/>
                      <a:pt x="398" y="414"/>
                      <a:pt x="384" y="389"/>
                    </a:cubicBezTo>
                    <a:lnTo>
                      <a:pt x="263" y="179"/>
                    </a:lnTo>
                    <a:close/>
                    <a:moveTo>
                      <a:pt x="149" y="185"/>
                    </a:moveTo>
                    <a:cubicBezTo>
                      <a:pt x="149" y="184"/>
                      <a:pt x="149" y="182"/>
                      <a:pt x="149" y="181"/>
                    </a:cubicBezTo>
                    <a:cubicBezTo>
                      <a:pt x="149" y="14"/>
                      <a:pt x="149" y="14"/>
                      <a:pt x="149" y="14"/>
                    </a:cubicBezTo>
                    <a:cubicBezTo>
                      <a:pt x="249" y="14"/>
                      <a:pt x="249" y="14"/>
                      <a:pt x="249" y="14"/>
                    </a:cubicBezTo>
                    <a:cubicBezTo>
                      <a:pt x="249" y="181"/>
                      <a:pt x="249" y="181"/>
                      <a:pt x="249" y="181"/>
                    </a:cubicBezTo>
                    <a:cubicBezTo>
                      <a:pt x="249" y="182"/>
                      <a:pt x="249" y="184"/>
                      <a:pt x="250" y="185"/>
                    </a:cubicBezTo>
                    <a:cubicBezTo>
                      <a:pt x="285" y="246"/>
                      <a:pt x="285" y="246"/>
                      <a:pt x="285" y="246"/>
                    </a:cubicBezTo>
                    <a:cubicBezTo>
                      <a:pt x="113" y="246"/>
                      <a:pt x="113" y="246"/>
                      <a:pt x="113" y="246"/>
                    </a:cubicBezTo>
                    <a:lnTo>
                      <a:pt x="149" y="185"/>
                    </a:lnTo>
                    <a:close/>
                    <a:moveTo>
                      <a:pt x="372" y="460"/>
                    </a:moveTo>
                    <a:cubicBezTo>
                      <a:pt x="360" y="480"/>
                      <a:pt x="340" y="492"/>
                      <a:pt x="316" y="492"/>
                    </a:cubicBezTo>
                    <a:cubicBezTo>
                      <a:pt x="82" y="492"/>
                      <a:pt x="82" y="492"/>
                      <a:pt x="82" y="492"/>
                    </a:cubicBezTo>
                    <a:cubicBezTo>
                      <a:pt x="59" y="492"/>
                      <a:pt x="38" y="480"/>
                      <a:pt x="26" y="460"/>
                    </a:cubicBezTo>
                    <a:cubicBezTo>
                      <a:pt x="15" y="440"/>
                      <a:pt x="15" y="416"/>
                      <a:pt x="26" y="396"/>
                    </a:cubicBezTo>
                    <a:cubicBezTo>
                      <a:pt x="105" y="260"/>
                      <a:pt x="105" y="260"/>
                      <a:pt x="105" y="260"/>
                    </a:cubicBezTo>
                    <a:cubicBezTo>
                      <a:pt x="293" y="260"/>
                      <a:pt x="293" y="260"/>
                      <a:pt x="293" y="260"/>
                    </a:cubicBezTo>
                    <a:cubicBezTo>
                      <a:pt x="372" y="396"/>
                      <a:pt x="372" y="396"/>
                      <a:pt x="372" y="396"/>
                    </a:cubicBezTo>
                    <a:cubicBezTo>
                      <a:pt x="383" y="416"/>
                      <a:pt x="383" y="440"/>
                      <a:pt x="372" y="460"/>
                    </a:cubicBezTo>
                    <a:close/>
                    <a:moveTo>
                      <a:pt x="563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394" y="0"/>
                      <a:pt x="391" y="3"/>
                      <a:pt x="391" y="7"/>
                    </a:cubicBezTo>
                    <a:cubicBezTo>
                      <a:pt x="391" y="11"/>
                      <a:pt x="394" y="14"/>
                      <a:pt x="398" y="14"/>
                    </a:cubicBezTo>
                    <a:cubicBezTo>
                      <a:pt x="417" y="14"/>
                      <a:pt x="417" y="14"/>
                      <a:pt x="417" y="14"/>
                    </a:cubicBezTo>
                    <a:cubicBezTo>
                      <a:pt x="417" y="361"/>
                      <a:pt x="417" y="361"/>
                      <a:pt x="417" y="361"/>
                    </a:cubicBezTo>
                    <a:cubicBezTo>
                      <a:pt x="417" y="396"/>
                      <a:pt x="445" y="425"/>
                      <a:pt x="481" y="425"/>
                    </a:cubicBezTo>
                    <a:cubicBezTo>
                      <a:pt x="516" y="425"/>
                      <a:pt x="544" y="396"/>
                      <a:pt x="544" y="361"/>
                    </a:cubicBezTo>
                    <a:cubicBezTo>
                      <a:pt x="544" y="14"/>
                      <a:pt x="544" y="14"/>
                      <a:pt x="544" y="14"/>
                    </a:cubicBezTo>
                    <a:cubicBezTo>
                      <a:pt x="563" y="14"/>
                      <a:pt x="563" y="14"/>
                      <a:pt x="563" y="14"/>
                    </a:cubicBezTo>
                    <a:cubicBezTo>
                      <a:pt x="567" y="14"/>
                      <a:pt x="570" y="11"/>
                      <a:pt x="570" y="7"/>
                    </a:cubicBezTo>
                    <a:cubicBezTo>
                      <a:pt x="570" y="3"/>
                      <a:pt x="567" y="0"/>
                      <a:pt x="563" y="0"/>
                    </a:cubicBezTo>
                    <a:close/>
                    <a:moveTo>
                      <a:pt x="481" y="411"/>
                    </a:moveTo>
                    <a:cubicBezTo>
                      <a:pt x="453" y="411"/>
                      <a:pt x="431" y="389"/>
                      <a:pt x="431" y="361"/>
                    </a:cubicBezTo>
                    <a:cubicBezTo>
                      <a:pt x="431" y="121"/>
                      <a:pt x="431" y="121"/>
                      <a:pt x="431" y="121"/>
                    </a:cubicBezTo>
                    <a:cubicBezTo>
                      <a:pt x="530" y="121"/>
                      <a:pt x="530" y="121"/>
                      <a:pt x="530" y="121"/>
                    </a:cubicBezTo>
                    <a:cubicBezTo>
                      <a:pt x="530" y="361"/>
                      <a:pt x="530" y="361"/>
                      <a:pt x="530" y="361"/>
                    </a:cubicBezTo>
                    <a:cubicBezTo>
                      <a:pt x="530" y="389"/>
                      <a:pt x="508" y="411"/>
                      <a:pt x="481" y="411"/>
                    </a:cubicBezTo>
                    <a:close/>
                    <a:moveTo>
                      <a:pt x="530" y="107"/>
                    </a:moveTo>
                    <a:cubicBezTo>
                      <a:pt x="431" y="107"/>
                      <a:pt x="431" y="107"/>
                      <a:pt x="431" y="107"/>
                    </a:cubicBezTo>
                    <a:cubicBezTo>
                      <a:pt x="431" y="14"/>
                      <a:pt x="431" y="14"/>
                      <a:pt x="431" y="14"/>
                    </a:cubicBezTo>
                    <a:cubicBezTo>
                      <a:pt x="530" y="14"/>
                      <a:pt x="530" y="14"/>
                      <a:pt x="530" y="14"/>
                    </a:cubicBezTo>
                    <a:lnTo>
                      <a:pt x="530" y="107"/>
                    </a:lnTo>
                    <a:close/>
                    <a:moveTo>
                      <a:pt x="124" y="381"/>
                    </a:moveTo>
                    <a:cubicBezTo>
                      <a:pt x="106" y="381"/>
                      <a:pt x="91" y="395"/>
                      <a:pt x="91" y="413"/>
                    </a:cubicBezTo>
                    <a:cubicBezTo>
                      <a:pt x="91" y="431"/>
                      <a:pt x="106" y="446"/>
                      <a:pt x="124" y="446"/>
                    </a:cubicBezTo>
                    <a:cubicBezTo>
                      <a:pt x="142" y="446"/>
                      <a:pt x="157" y="431"/>
                      <a:pt x="157" y="413"/>
                    </a:cubicBezTo>
                    <a:cubicBezTo>
                      <a:pt x="157" y="395"/>
                      <a:pt x="142" y="381"/>
                      <a:pt x="124" y="381"/>
                    </a:cubicBezTo>
                    <a:close/>
                    <a:moveTo>
                      <a:pt x="124" y="432"/>
                    </a:moveTo>
                    <a:cubicBezTo>
                      <a:pt x="114" y="432"/>
                      <a:pt x="105" y="423"/>
                      <a:pt x="105" y="413"/>
                    </a:cubicBezTo>
                    <a:cubicBezTo>
                      <a:pt x="105" y="403"/>
                      <a:pt x="114" y="395"/>
                      <a:pt x="124" y="395"/>
                    </a:cubicBezTo>
                    <a:cubicBezTo>
                      <a:pt x="134" y="395"/>
                      <a:pt x="143" y="403"/>
                      <a:pt x="143" y="413"/>
                    </a:cubicBezTo>
                    <a:cubicBezTo>
                      <a:pt x="143" y="423"/>
                      <a:pt x="134" y="432"/>
                      <a:pt x="124" y="432"/>
                    </a:cubicBezTo>
                    <a:close/>
                    <a:moveTo>
                      <a:pt x="270" y="332"/>
                    </a:moveTo>
                    <a:cubicBezTo>
                      <a:pt x="249" y="332"/>
                      <a:pt x="232" y="349"/>
                      <a:pt x="232" y="370"/>
                    </a:cubicBezTo>
                    <a:cubicBezTo>
                      <a:pt x="232" y="391"/>
                      <a:pt x="249" y="408"/>
                      <a:pt x="270" y="408"/>
                    </a:cubicBezTo>
                    <a:cubicBezTo>
                      <a:pt x="291" y="408"/>
                      <a:pt x="308" y="391"/>
                      <a:pt x="308" y="370"/>
                    </a:cubicBezTo>
                    <a:cubicBezTo>
                      <a:pt x="308" y="349"/>
                      <a:pt x="291" y="332"/>
                      <a:pt x="270" y="332"/>
                    </a:cubicBezTo>
                    <a:close/>
                    <a:moveTo>
                      <a:pt x="270" y="394"/>
                    </a:moveTo>
                    <a:cubicBezTo>
                      <a:pt x="257" y="394"/>
                      <a:pt x="246" y="383"/>
                      <a:pt x="246" y="370"/>
                    </a:cubicBezTo>
                    <a:cubicBezTo>
                      <a:pt x="246" y="356"/>
                      <a:pt x="257" y="346"/>
                      <a:pt x="270" y="346"/>
                    </a:cubicBezTo>
                    <a:cubicBezTo>
                      <a:pt x="283" y="346"/>
                      <a:pt x="294" y="356"/>
                      <a:pt x="294" y="370"/>
                    </a:cubicBezTo>
                    <a:cubicBezTo>
                      <a:pt x="294" y="383"/>
                      <a:pt x="283" y="394"/>
                      <a:pt x="270" y="394"/>
                    </a:cubicBezTo>
                    <a:close/>
                    <a:moveTo>
                      <a:pt x="199" y="296"/>
                    </a:moveTo>
                    <a:cubicBezTo>
                      <a:pt x="184" y="296"/>
                      <a:pt x="171" y="309"/>
                      <a:pt x="171" y="324"/>
                    </a:cubicBezTo>
                    <a:cubicBezTo>
                      <a:pt x="171" y="340"/>
                      <a:pt x="184" y="352"/>
                      <a:pt x="199" y="352"/>
                    </a:cubicBezTo>
                    <a:cubicBezTo>
                      <a:pt x="214" y="352"/>
                      <a:pt x="227" y="340"/>
                      <a:pt x="227" y="324"/>
                    </a:cubicBezTo>
                    <a:cubicBezTo>
                      <a:pt x="227" y="309"/>
                      <a:pt x="214" y="296"/>
                      <a:pt x="199" y="296"/>
                    </a:cubicBezTo>
                    <a:close/>
                    <a:moveTo>
                      <a:pt x="199" y="338"/>
                    </a:moveTo>
                    <a:cubicBezTo>
                      <a:pt x="191" y="338"/>
                      <a:pt x="185" y="332"/>
                      <a:pt x="185" y="324"/>
                    </a:cubicBezTo>
                    <a:cubicBezTo>
                      <a:pt x="185" y="317"/>
                      <a:pt x="191" y="310"/>
                      <a:pt x="199" y="310"/>
                    </a:cubicBezTo>
                    <a:cubicBezTo>
                      <a:pt x="207" y="310"/>
                      <a:pt x="213" y="317"/>
                      <a:pt x="213" y="324"/>
                    </a:cubicBezTo>
                    <a:cubicBezTo>
                      <a:pt x="213" y="332"/>
                      <a:pt x="207" y="338"/>
                      <a:pt x="199" y="338"/>
                    </a:cubicBezTo>
                    <a:close/>
                    <a:moveTo>
                      <a:pt x="497" y="187"/>
                    </a:moveTo>
                    <a:cubicBezTo>
                      <a:pt x="497" y="172"/>
                      <a:pt x="485" y="159"/>
                      <a:pt x="470" y="159"/>
                    </a:cubicBezTo>
                    <a:cubicBezTo>
                      <a:pt x="454" y="159"/>
                      <a:pt x="442" y="172"/>
                      <a:pt x="442" y="187"/>
                    </a:cubicBezTo>
                    <a:cubicBezTo>
                      <a:pt x="442" y="202"/>
                      <a:pt x="454" y="215"/>
                      <a:pt x="470" y="215"/>
                    </a:cubicBezTo>
                    <a:cubicBezTo>
                      <a:pt x="485" y="215"/>
                      <a:pt x="497" y="202"/>
                      <a:pt x="497" y="187"/>
                    </a:cubicBezTo>
                    <a:close/>
                    <a:moveTo>
                      <a:pt x="456" y="187"/>
                    </a:moveTo>
                    <a:cubicBezTo>
                      <a:pt x="456" y="179"/>
                      <a:pt x="462" y="173"/>
                      <a:pt x="470" y="173"/>
                    </a:cubicBezTo>
                    <a:cubicBezTo>
                      <a:pt x="477" y="173"/>
                      <a:pt x="483" y="179"/>
                      <a:pt x="483" y="187"/>
                    </a:cubicBezTo>
                    <a:cubicBezTo>
                      <a:pt x="483" y="195"/>
                      <a:pt x="477" y="201"/>
                      <a:pt x="470" y="201"/>
                    </a:cubicBezTo>
                    <a:cubicBezTo>
                      <a:pt x="462" y="201"/>
                      <a:pt x="456" y="195"/>
                      <a:pt x="456" y="187"/>
                    </a:cubicBezTo>
                    <a:close/>
                    <a:moveTo>
                      <a:pt x="497" y="240"/>
                    </a:moveTo>
                    <a:cubicBezTo>
                      <a:pt x="482" y="240"/>
                      <a:pt x="470" y="252"/>
                      <a:pt x="470" y="268"/>
                    </a:cubicBezTo>
                    <a:cubicBezTo>
                      <a:pt x="470" y="283"/>
                      <a:pt x="482" y="296"/>
                      <a:pt x="497" y="296"/>
                    </a:cubicBezTo>
                    <a:cubicBezTo>
                      <a:pt x="513" y="296"/>
                      <a:pt x="525" y="283"/>
                      <a:pt x="525" y="268"/>
                    </a:cubicBezTo>
                    <a:cubicBezTo>
                      <a:pt x="525" y="252"/>
                      <a:pt x="513" y="240"/>
                      <a:pt x="497" y="240"/>
                    </a:cubicBezTo>
                    <a:close/>
                    <a:moveTo>
                      <a:pt x="497" y="282"/>
                    </a:moveTo>
                    <a:cubicBezTo>
                      <a:pt x="490" y="282"/>
                      <a:pt x="484" y="275"/>
                      <a:pt x="484" y="268"/>
                    </a:cubicBezTo>
                    <a:cubicBezTo>
                      <a:pt x="484" y="260"/>
                      <a:pt x="490" y="254"/>
                      <a:pt x="497" y="254"/>
                    </a:cubicBezTo>
                    <a:cubicBezTo>
                      <a:pt x="505" y="254"/>
                      <a:pt x="511" y="260"/>
                      <a:pt x="511" y="268"/>
                    </a:cubicBezTo>
                    <a:cubicBezTo>
                      <a:pt x="511" y="275"/>
                      <a:pt x="505" y="282"/>
                      <a:pt x="497" y="282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E1846A-CEE0-4A92-8AE1-8EF2540F4878}"/>
              </a:ext>
            </a:extLst>
          </p:cNvPr>
          <p:cNvCxnSpPr/>
          <p:nvPr/>
        </p:nvCxnSpPr>
        <p:spPr>
          <a:xfrm>
            <a:off x="524996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93BDE1-D1E7-46CB-B239-445E27367FFF}"/>
              </a:ext>
            </a:extLst>
          </p:cNvPr>
          <p:cNvCxnSpPr/>
          <p:nvPr/>
        </p:nvCxnSpPr>
        <p:spPr>
          <a:xfrm>
            <a:off x="771884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3FB42-CE87-49F6-A5CF-6A26B82282B7}"/>
              </a:ext>
            </a:extLst>
          </p:cNvPr>
          <p:cNvGrpSpPr/>
          <p:nvPr/>
        </p:nvGrpSpPr>
        <p:grpSpPr>
          <a:xfrm>
            <a:off x="10260872" y="1822383"/>
            <a:ext cx="1645920" cy="640080"/>
            <a:chOff x="2567996" y="1554480"/>
            <a:chExt cx="6217920" cy="6400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6331FF-32BB-4885-B5B2-ED53131F11DF}"/>
                </a:ext>
              </a:extLst>
            </p:cNvPr>
            <p:cNvCxnSpPr/>
            <p:nvPr/>
          </p:nvCxnSpPr>
          <p:spPr>
            <a:xfrm>
              <a:off x="2567996" y="1560897"/>
              <a:ext cx="6217920" cy="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68969E-1E29-40D2-AAE9-C44E0F4BA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8240" y="1554480"/>
              <a:ext cx="0" cy="64008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809A27-7307-4E1A-A3DA-06EE2FB04F9A}"/>
              </a:ext>
            </a:extLst>
          </p:cNvPr>
          <p:cNvGrpSpPr/>
          <p:nvPr/>
        </p:nvGrpSpPr>
        <p:grpSpPr>
          <a:xfrm>
            <a:off x="9178967" y="1382327"/>
            <a:ext cx="1280160" cy="1141858"/>
            <a:chOff x="7131394" y="1108007"/>
            <a:chExt cx="1280160" cy="1141858"/>
          </a:xfrm>
        </p:grpSpPr>
        <p:pic>
          <p:nvPicPr>
            <p:cNvPr id="31" name="Picture 30" descr="ben.png">
              <a:extLst>
                <a:ext uri="{FF2B5EF4-FFF2-40B4-BE49-F238E27FC236}">
                  <a16:creationId xmlns:a16="http://schemas.microsoft.com/office/drawing/2014/main" id="{D1C42959-55A1-49F4-8B29-CFA637F68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167" y="1108007"/>
              <a:ext cx="548640" cy="91948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56FA82-0AB2-42BD-97F3-CA701EDA3E97}"/>
                </a:ext>
              </a:extLst>
            </p:cNvPr>
            <p:cNvSpPr txBox="1"/>
            <p:nvPr/>
          </p:nvSpPr>
          <p:spPr>
            <a:xfrm>
              <a:off x="7131394" y="2113847"/>
              <a:ext cx="1280160" cy="1360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BI Professionals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BE67015-0302-4B0B-90EE-C0AEB47F61F9}"/>
              </a:ext>
            </a:extLst>
          </p:cNvPr>
          <p:cNvGrpSpPr/>
          <p:nvPr/>
        </p:nvGrpSpPr>
        <p:grpSpPr>
          <a:xfrm>
            <a:off x="6618692" y="1382327"/>
            <a:ext cx="1280160" cy="1141858"/>
            <a:chOff x="7096819" y="1108007"/>
            <a:chExt cx="1280160" cy="1141858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7A18E3E-540B-4401-8CD7-0FF15D1B8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3772" y="1108007"/>
              <a:ext cx="704850" cy="906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BC0EE9-C006-41B7-A852-99F7367CFF16}"/>
                </a:ext>
              </a:extLst>
            </p:cNvPr>
            <p:cNvSpPr txBox="1"/>
            <p:nvPr/>
          </p:nvSpPr>
          <p:spPr>
            <a:xfrm>
              <a:off x="7096819" y="2113847"/>
              <a:ext cx="1280160" cy="1360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Data Scientists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9C91E0-DBF0-4770-8EB2-60E8A5B9636A}"/>
              </a:ext>
            </a:extLst>
          </p:cNvPr>
          <p:cNvGrpSpPr/>
          <p:nvPr/>
        </p:nvGrpSpPr>
        <p:grpSpPr>
          <a:xfrm>
            <a:off x="240119" y="1824924"/>
            <a:ext cx="1645920" cy="640080"/>
            <a:chOff x="548640" y="1554480"/>
            <a:chExt cx="1669168" cy="64008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3880A8-EB81-45D0-801A-64F6131A4BBD}"/>
                </a:ext>
              </a:extLst>
            </p:cNvPr>
            <p:cNvCxnSpPr/>
            <p:nvPr/>
          </p:nvCxnSpPr>
          <p:spPr>
            <a:xfrm>
              <a:off x="548640" y="1554480"/>
              <a:ext cx="1669168" cy="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F592A77-907E-4FB5-9654-C78B5ABCBF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" y="1554480"/>
              <a:ext cx="0" cy="64008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8B997D-B694-4E33-9E06-FD28CB3387AA}"/>
              </a:ext>
            </a:extLst>
          </p:cNvPr>
          <p:cNvGrpSpPr/>
          <p:nvPr/>
        </p:nvGrpSpPr>
        <p:grpSpPr>
          <a:xfrm>
            <a:off x="4518440" y="1371600"/>
            <a:ext cx="731520" cy="1188720"/>
            <a:chOff x="3798774" y="1097280"/>
            <a:chExt cx="731520" cy="1188720"/>
          </a:xfrm>
        </p:grpSpPr>
        <p:pic>
          <p:nvPicPr>
            <p:cNvPr id="40" name="Picture 39" descr="anna.png">
              <a:extLst>
                <a:ext uri="{FF2B5EF4-FFF2-40B4-BE49-F238E27FC236}">
                  <a16:creationId xmlns:a16="http://schemas.microsoft.com/office/drawing/2014/main" id="{D87FA382-C3E2-4E68-9B31-70752F1DF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78734">
              <a:off x="3840480" y="1097280"/>
              <a:ext cx="548640" cy="91948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BF2846-FC51-438E-8866-D2E0A984165E}"/>
                </a:ext>
              </a:extLst>
            </p:cNvPr>
            <p:cNvSpPr txBox="1"/>
            <p:nvPr/>
          </p:nvSpPr>
          <p:spPr>
            <a:xfrm>
              <a:off x="3798774" y="2103120"/>
              <a:ext cx="731520" cy="1828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Analysts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C9C44F-0600-42A2-933C-04675BF45587}"/>
              </a:ext>
            </a:extLst>
          </p:cNvPr>
          <p:cNvGrpSpPr/>
          <p:nvPr/>
        </p:nvGrpSpPr>
        <p:grpSpPr>
          <a:xfrm>
            <a:off x="220760" y="2743200"/>
            <a:ext cx="2286000" cy="2560320"/>
            <a:chOff x="182880" y="2460673"/>
            <a:chExt cx="2286000" cy="25603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B9D3EB-22C8-4FE2-A152-BB55064A0E4D}"/>
                </a:ext>
              </a:extLst>
            </p:cNvPr>
            <p:cNvSpPr/>
            <p:nvPr/>
          </p:nvSpPr>
          <p:spPr bwMode="auto">
            <a:xfrm>
              <a:off x="182880" y="2460673"/>
              <a:ext cx="2286000" cy="256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Built-in AI capabilities 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AI visuals: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Key Influencers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Q&amp;A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Decomposition Tree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Smart Narratives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Anomaly</a:t>
              </a: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Detection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DC85AD-EA3D-476A-8B06-4F230E0E5E4C}"/>
                </a:ext>
              </a:extLst>
            </p:cNvPr>
            <p:cNvGrpSpPr/>
            <p:nvPr/>
          </p:nvGrpSpPr>
          <p:grpSpPr>
            <a:xfrm>
              <a:off x="182880" y="4472353"/>
              <a:ext cx="2286000" cy="548640"/>
              <a:chOff x="548640" y="3474720"/>
              <a:chExt cx="2560320" cy="54864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86B02EF-1F81-4EA7-BF60-4FF46ED7888A}"/>
                  </a:ext>
                </a:extLst>
              </p:cNvPr>
              <p:cNvSpPr/>
              <p:nvPr/>
            </p:nvSpPr>
            <p:spPr bwMode="auto">
              <a:xfrm>
                <a:off x="548640" y="3474720"/>
                <a:ext cx="2560320" cy="54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Insights</a:t>
                </a:r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376CC7A5-11D7-4E3A-889E-981FCFA28DC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4614" y="3589676"/>
                <a:ext cx="274320" cy="318728"/>
              </a:xfrm>
              <a:custGeom>
                <a:avLst/>
                <a:gdLst>
                  <a:gd name="T0" fmla="*/ 407 w 413"/>
                  <a:gd name="T1" fmla="*/ 364 h 480"/>
                  <a:gd name="T2" fmla="*/ 394 w 413"/>
                  <a:gd name="T3" fmla="*/ 296 h 480"/>
                  <a:gd name="T4" fmla="*/ 353 w 413"/>
                  <a:gd name="T5" fmla="*/ 233 h 480"/>
                  <a:gd name="T6" fmla="*/ 344 w 413"/>
                  <a:gd name="T7" fmla="*/ 29 h 480"/>
                  <a:gd name="T8" fmla="*/ 28 w 413"/>
                  <a:gd name="T9" fmla="*/ 0 h 480"/>
                  <a:gd name="T10" fmla="*/ 0 w 413"/>
                  <a:gd name="T11" fmla="*/ 441 h 480"/>
                  <a:gd name="T12" fmla="*/ 294 w 413"/>
                  <a:gd name="T13" fmla="*/ 469 h 480"/>
                  <a:gd name="T14" fmla="*/ 303 w 413"/>
                  <a:gd name="T15" fmla="*/ 480 h 480"/>
                  <a:gd name="T16" fmla="*/ 307 w 413"/>
                  <a:gd name="T17" fmla="*/ 474 h 480"/>
                  <a:gd name="T18" fmla="*/ 196 w 413"/>
                  <a:gd name="T19" fmla="*/ 367 h 480"/>
                  <a:gd name="T20" fmla="*/ 174 w 413"/>
                  <a:gd name="T21" fmla="*/ 331 h 480"/>
                  <a:gd name="T22" fmla="*/ 195 w 413"/>
                  <a:gd name="T23" fmla="*/ 334 h 480"/>
                  <a:gd name="T24" fmla="*/ 239 w 413"/>
                  <a:gd name="T25" fmla="*/ 363 h 480"/>
                  <a:gd name="T26" fmla="*/ 247 w 413"/>
                  <a:gd name="T27" fmla="*/ 339 h 480"/>
                  <a:gd name="T28" fmla="*/ 195 w 413"/>
                  <a:gd name="T29" fmla="*/ 189 h 480"/>
                  <a:gd name="T30" fmla="*/ 217 w 413"/>
                  <a:gd name="T31" fmla="*/ 201 h 480"/>
                  <a:gd name="T32" fmla="*/ 251 w 413"/>
                  <a:gd name="T33" fmla="*/ 274 h 480"/>
                  <a:gd name="T34" fmla="*/ 260 w 413"/>
                  <a:gd name="T35" fmla="*/ 271 h 480"/>
                  <a:gd name="T36" fmla="*/ 292 w 413"/>
                  <a:gd name="T37" fmla="*/ 259 h 480"/>
                  <a:gd name="T38" fmla="*/ 315 w 413"/>
                  <a:gd name="T39" fmla="*/ 246 h 480"/>
                  <a:gd name="T40" fmla="*/ 335 w 413"/>
                  <a:gd name="T41" fmla="*/ 252 h 480"/>
                  <a:gd name="T42" fmla="*/ 353 w 413"/>
                  <a:gd name="T43" fmla="*/ 243 h 480"/>
                  <a:gd name="T44" fmla="*/ 385 w 413"/>
                  <a:gd name="T45" fmla="*/ 298 h 480"/>
                  <a:gd name="T46" fmla="*/ 398 w 413"/>
                  <a:gd name="T47" fmla="*/ 363 h 480"/>
                  <a:gd name="T48" fmla="*/ 410 w 413"/>
                  <a:gd name="T49" fmla="*/ 419 h 480"/>
                  <a:gd name="T50" fmla="*/ 302 w 413"/>
                  <a:gd name="T51" fmla="*/ 240 h 480"/>
                  <a:gd name="T52" fmla="*/ 260 w 413"/>
                  <a:gd name="T53" fmla="*/ 254 h 480"/>
                  <a:gd name="T54" fmla="*/ 226 w 413"/>
                  <a:gd name="T55" fmla="*/ 198 h 480"/>
                  <a:gd name="T56" fmla="*/ 191 w 413"/>
                  <a:gd name="T57" fmla="*/ 180 h 480"/>
                  <a:gd name="T58" fmla="*/ 238 w 413"/>
                  <a:gd name="T59" fmla="*/ 342 h 480"/>
                  <a:gd name="T60" fmla="*/ 201 w 413"/>
                  <a:gd name="T61" fmla="*/ 326 h 480"/>
                  <a:gd name="T62" fmla="*/ 166 w 413"/>
                  <a:gd name="T63" fmla="*/ 325 h 480"/>
                  <a:gd name="T64" fmla="*/ 190 w 413"/>
                  <a:gd name="T65" fmla="*/ 374 h 480"/>
                  <a:gd name="T66" fmla="*/ 42 w 413"/>
                  <a:gd name="T67" fmla="*/ 378 h 480"/>
                  <a:gd name="T68" fmla="*/ 302 w 413"/>
                  <a:gd name="T69" fmla="*/ 45 h 480"/>
                  <a:gd name="T70" fmla="*/ 335 w 413"/>
                  <a:gd name="T71" fmla="*/ 240 h 480"/>
                  <a:gd name="T72" fmla="*/ 314 w 413"/>
                  <a:gd name="T73" fmla="*/ 237 h 480"/>
                  <a:gd name="T74" fmla="*/ 312 w 413"/>
                  <a:gd name="T75" fmla="*/ 41 h 480"/>
                  <a:gd name="T76" fmla="*/ 37 w 413"/>
                  <a:gd name="T77" fmla="*/ 36 h 480"/>
                  <a:gd name="T78" fmla="*/ 32 w 413"/>
                  <a:gd name="T79" fmla="*/ 383 h 480"/>
                  <a:gd name="T80" fmla="*/ 206 w 413"/>
                  <a:gd name="T81" fmla="*/ 388 h 480"/>
                  <a:gd name="T82" fmla="*/ 288 w 413"/>
                  <a:gd name="T83" fmla="*/ 459 h 480"/>
                  <a:gd name="T84" fmla="*/ 9 w 413"/>
                  <a:gd name="T85" fmla="*/ 441 h 480"/>
                  <a:gd name="T86" fmla="*/ 28 w 413"/>
                  <a:gd name="T87" fmla="*/ 10 h 480"/>
                  <a:gd name="T88" fmla="*/ 335 w 413"/>
                  <a:gd name="T89" fmla="*/ 29 h 480"/>
                  <a:gd name="T90" fmla="*/ 172 w 413"/>
                  <a:gd name="T91" fmla="*/ 449 h 480"/>
                  <a:gd name="T92" fmla="*/ 172 w 413"/>
                  <a:gd name="T93" fmla="*/ 399 h 480"/>
                  <a:gd name="T94" fmla="*/ 172 w 413"/>
                  <a:gd name="T95" fmla="*/ 449 h 480"/>
                  <a:gd name="T96" fmla="*/ 189 w 413"/>
                  <a:gd name="T97" fmla="*/ 423 h 480"/>
                  <a:gd name="T98" fmla="*/ 157 w 413"/>
                  <a:gd name="T99" fmla="*/ 423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3" h="480">
                    <a:moveTo>
                      <a:pt x="412" y="412"/>
                    </a:moveTo>
                    <a:cubicBezTo>
                      <a:pt x="405" y="398"/>
                      <a:pt x="406" y="380"/>
                      <a:pt x="407" y="364"/>
                    </a:cubicBezTo>
                    <a:cubicBezTo>
                      <a:pt x="408" y="351"/>
                      <a:pt x="409" y="341"/>
                      <a:pt x="405" y="333"/>
                    </a:cubicBezTo>
                    <a:cubicBezTo>
                      <a:pt x="402" y="327"/>
                      <a:pt x="398" y="311"/>
                      <a:pt x="394" y="296"/>
                    </a:cubicBezTo>
                    <a:cubicBezTo>
                      <a:pt x="390" y="279"/>
                      <a:pt x="386" y="263"/>
                      <a:pt x="382" y="255"/>
                    </a:cubicBezTo>
                    <a:cubicBezTo>
                      <a:pt x="375" y="241"/>
                      <a:pt x="365" y="233"/>
                      <a:pt x="353" y="233"/>
                    </a:cubicBezTo>
                    <a:cubicBezTo>
                      <a:pt x="350" y="233"/>
                      <a:pt x="347" y="234"/>
                      <a:pt x="344" y="234"/>
                    </a:cubicBezTo>
                    <a:cubicBezTo>
                      <a:pt x="344" y="29"/>
                      <a:pt x="344" y="29"/>
                      <a:pt x="344" y="29"/>
                    </a:cubicBezTo>
                    <a:cubicBezTo>
                      <a:pt x="344" y="12"/>
                      <a:pt x="330" y="0"/>
                      <a:pt x="31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0" y="12"/>
                      <a:pt x="0" y="29"/>
                    </a:cubicBezTo>
                    <a:cubicBezTo>
                      <a:pt x="0" y="441"/>
                      <a:pt x="0" y="441"/>
                      <a:pt x="0" y="441"/>
                    </a:cubicBezTo>
                    <a:cubicBezTo>
                      <a:pt x="0" y="457"/>
                      <a:pt x="14" y="469"/>
                      <a:pt x="28" y="469"/>
                    </a:cubicBezTo>
                    <a:cubicBezTo>
                      <a:pt x="294" y="469"/>
                      <a:pt x="294" y="469"/>
                      <a:pt x="294" y="469"/>
                    </a:cubicBezTo>
                    <a:cubicBezTo>
                      <a:pt x="295" y="472"/>
                      <a:pt x="297" y="475"/>
                      <a:pt x="298" y="478"/>
                    </a:cubicBezTo>
                    <a:cubicBezTo>
                      <a:pt x="299" y="479"/>
                      <a:pt x="301" y="480"/>
                      <a:pt x="303" y="480"/>
                    </a:cubicBezTo>
                    <a:cubicBezTo>
                      <a:pt x="303" y="480"/>
                      <a:pt x="304" y="480"/>
                      <a:pt x="305" y="480"/>
                    </a:cubicBezTo>
                    <a:cubicBezTo>
                      <a:pt x="307" y="479"/>
                      <a:pt x="308" y="476"/>
                      <a:pt x="307" y="474"/>
                    </a:cubicBezTo>
                    <a:cubicBezTo>
                      <a:pt x="294" y="446"/>
                      <a:pt x="273" y="422"/>
                      <a:pt x="259" y="416"/>
                    </a:cubicBezTo>
                    <a:cubicBezTo>
                      <a:pt x="251" y="414"/>
                      <a:pt x="217" y="385"/>
                      <a:pt x="196" y="367"/>
                    </a:cubicBezTo>
                    <a:cubicBezTo>
                      <a:pt x="187" y="359"/>
                      <a:pt x="179" y="352"/>
                      <a:pt x="175" y="349"/>
                    </a:cubicBezTo>
                    <a:cubicBezTo>
                      <a:pt x="168" y="344"/>
                      <a:pt x="170" y="335"/>
                      <a:pt x="174" y="331"/>
                    </a:cubicBezTo>
                    <a:cubicBezTo>
                      <a:pt x="175" y="329"/>
                      <a:pt x="181" y="323"/>
                      <a:pt x="188" y="328"/>
                    </a:cubicBezTo>
                    <a:cubicBezTo>
                      <a:pt x="190" y="329"/>
                      <a:pt x="192" y="331"/>
                      <a:pt x="195" y="334"/>
                    </a:cubicBezTo>
                    <a:cubicBezTo>
                      <a:pt x="206" y="342"/>
                      <a:pt x="222" y="354"/>
                      <a:pt x="231" y="361"/>
                    </a:cubicBezTo>
                    <a:cubicBezTo>
                      <a:pt x="234" y="364"/>
                      <a:pt x="238" y="364"/>
                      <a:pt x="239" y="363"/>
                    </a:cubicBezTo>
                    <a:cubicBezTo>
                      <a:pt x="245" y="361"/>
                      <a:pt x="247" y="350"/>
                      <a:pt x="247" y="341"/>
                    </a:cubicBezTo>
                    <a:cubicBezTo>
                      <a:pt x="247" y="340"/>
                      <a:pt x="247" y="339"/>
                      <a:pt x="247" y="339"/>
                    </a:cubicBezTo>
                    <a:cubicBezTo>
                      <a:pt x="188" y="215"/>
                      <a:pt x="188" y="215"/>
                      <a:pt x="188" y="215"/>
                    </a:cubicBezTo>
                    <a:cubicBezTo>
                      <a:pt x="183" y="205"/>
                      <a:pt x="186" y="193"/>
                      <a:pt x="195" y="189"/>
                    </a:cubicBezTo>
                    <a:cubicBezTo>
                      <a:pt x="199" y="187"/>
                      <a:pt x="203" y="187"/>
                      <a:pt x="208" y="189"/>
                    </a:cubicBezTo>
                    <a:cubicBezTo>
                      <a:pt x="212" y="191"/>
                      <a:pt x="215" y="195"/>
                      <a:pt x="217" y="201"/>
                    </a:cubicBezTo>
                    <a:cubicBezTo>
                      <a:pt x="217" y="201"/>
                      <a:pt x="217" y="201"/>
                      <a:pt x="217" y="202"/>
                    </a:cubicBezTo>
                    <a:cubicBezTo>
                      <a:pt x="251" y="274"/>
                      <a:pt x="251" y="274"/>
                      <a:pt x="251" y="274"/>
                    </a:cubicBezTo>
                    <a:cubicBezTo>
                      <a:pt x="252" y="276"/>
                      <a:pt x="255" y="277"/>
                      <a:pt x="257" y="276"/>
                    </a:cubicBezTo>
                    <a:cubicBezTo>
                      <a:pt x="259" y="276"/>
                      <a:pt x="260" y="274"/>
                      <a:pt x="260" y="271"/>
                    </a:cubicBezTo>
                    <a:cubicBezTo>
                      <a:pt x="260" y="267"/>
                      <a:pt x="261" y="264"/>
                      <a:pt x="265" y="261"/>
                    </a:cubicBezTo>
                    <a:cubicBezTo>
                      <a:pt x="272" y="257"/>
                      <a:pt x="284" y="256"/>
                      <a:pt x="292" y="259"/>
                    </a:cubicBezTo>
                    <a:cubicBezTo>
                      <a:pt x="294" y="260"/>
                      <a:pt x="297" y="259"/>
                      <a:pt x="298" y="257"/>
                    </a:cubicBezTo>
                    <a:cubicBezTo>
                      <a:pt x="301" y="250"/>
                      <a:pt x="309" y="247"/>
                      <a:pt x="315" y="246"/>
                    </a:cubicBezTo>
                    <a:cubicBezTo>
                      <a:pt x="322" y="245"/>
                      <a:pt x="328" y="247"/>
                      <a:pt x="331" y="251"/>
                    </a:cubicBezTo>
                    <a:cubicBezTo>
                      <a:pt x="332" y="252"/>
                      <a:pt x="334" y="253"/>
                      <a:pt x="335" y="252"/>
                    </a:cubicBezTo>
                    <a:cubicBezTo>
                      <a:pt x="337" y="252"/>
                      <a:pt x="338" y="251"/>
                      <a:pt x="339" y="250"/>
                    </a:cubicBezTo>
                    <a:cubicBezTo>
                      <a:pt x="341" y="245"/>
                      <a:pt x="347" y="242"/>
                      <a:pt x="353" y="243"/>
                    </a:cubicBezTo>
                    <a:cubicBezTo>
                      <a:pt x="358" y="243"/>
                      <a:pt x="367" y="245"/>
                      <a:pt x="373" y="259"/>
                    </a:cubicBezTo>
                    <a:cubicBezTo>
                      <a:pt x="377" y="266"/>
                      <a:pt x="381" y="283"/>
                      <a:pt x="385" y="298"/>
                    </a:cubicBezTo>
                    <a:cubicBezTo>
                      <a:pt x="389" y="315"/>
                      <a:pt x="393" y="330"/>
                      <a:pt x="397" y="337"/>
                    </a:cubicBezTo>
                    <a:cubicBezTo>
                      <a:pt x="399" y="342"/>
                      <a:pt x="398" y="353"/>
                      <a:pt x="398" y="363"/>
                    </a:cubicBezTo>
                    <a:cubicBezTo>
                      <a:pt x="397" y="379"/>
                      <a:pt x="396" y="399"/>
                      <a:pt x="404" y="416"/>
                    </a:cubicBezTo>
                    <a:cubicBezTo>
                      <a:pt x="405" y="419"/>
                      <a:pt x="408" y="420"/>
                      <a:pt x="410" y="419"/>
                    </a:cubicBezTo>
                    <a:cubicBezTo>
                      <a:pt x="412" y="417"/>
                      <a:pt x="413" y="415"/>
                      <a:pt x="412" y="412"/>
                    </a:cubicBezTo>
                    <a:close/>
                    <a:moveTo>
                      <a:pt x="302" y="240"/>
                    </a:moveTo>
                    <a:cubicBezTo>
                      <a:pt x="298" y="243"/>
                      <a:pt x="294" y="246"/>
                      <a:pt x="292" y="249"/>
                    </a:cubicBezTo>
                    <a:cubicBezTo>
                      <a:pt x="281" y="246"/>
                      <a:pt x="268" y="248"/>
                      <a:pt x="260" y="254"/>
                    </a:cubicBezTo>
                    <a:cubicBezTo>
                      <a:pt x="258" y="255"/>
                      <a:pt x="256" y="257"/>
                      <a:pt x="254" y="259"/>
                    </a:cubicBezTo>
                    <a:cubicBezTo>
                      <a:pt x="226" y="198"/>
                      <a:pt x="226" y="198"/>
                      <a:pt x="226" y="198"/>
                    </a:cubicBezTo>
                    <a:cubicBezTo>
                      <a:pt x="224" y="190"/>
                      <a:pt x="218" y="184"/>
                      <a:pt x="212" y="181"/>
                    </a:cubicBezTo>
                    <a:cubicBezTo>
                      <a:pt x="205" y="177"/>
                      <a:pt x="197" y="177"/>
                      <a:pt x="191" y="180"/>
                    </a:cubicBezTo>
                    <a:cubicBezTo>
                      <a:pt x="178" y="187"/>
                      <a:pt x="173" y="204"/>
                      <a:pt x="180" y="219"/>
                    </a:cubicBezTo>
                    <a:cubicBezTo>
                      <a:pt x="238" y="342"/>
                      <a:pt x="238" y="342"/>
                      <a:pt x="238" y="342"/>
                    </a:cubicBezTo>
                    <a:cubicBezTo>
                      <a:pt x="237" y="346"/>
                      <a:pt x="237" y="351"/>
                      <a:pt x="236" y="353"/>
                    </a:cubicBezTo>
                    <a:cubicBezTo>
                      <a:pt x="227" y="345"/>
                      <a:pt x="212" y="334"/>
                      <a:pt x="201" y="326"/>
                    </a:cubicBezTo>
                    <a:cubicBezTo>
                      <a:pt x="198" y="324"/>
                      <a:pt x="195" y="322"/>
                      <a:pt x="193" y="320"/>
                    </a:cubicBezTo>
                    <a:cubicBezTo>
                      <a:pt x="184" y="314"/>
                      <a:pt x="173" y="316"/>
                      <a:pt x="166" y="325"/>
                    </a:cubicBezTo>
                    <a:cubicBezTo>
                      <a:pt x="160" y="334"/>
                      <a:pt x="158" y="348"/>
                      <a:pt x="169" y="357"/>
                    </a:cubicBezTo>
                    <a:cubicBezTo>
                      <a:pt x="173" y="360"/>
                      <a:pt x="181" y="366"/>
                      <a:pt x="190" y="374"/>
                    </a:cubicBezTo>
                    <a:cubicBezTo>
                      <a:pt x="192" y="376"/>
                      <a:pt x="193" y="377"/>
                      <a:pt x="195" y="378"/>
                    </a:cubicBezTo>
                    <a:cubicBezTo>
                      <a:pt x="42" y="378"/>
                      <a:pt x="42" y="378"/>
                      <a:pt x="42" y="378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302" y="45"/>
                      <a:pt x="302" y="45"/>
                      <a:pt x="302" y="45"/>
                    </a:cubicBezTo>
                    <a:lnTo>
                      <a:pt x="302" y="240"/>
                    </a:lnTo>
                    <a:close/>
                    <a:moveTo>
                      <a:pt x="335" y="240"/>
                    </a:moveTo>
                    <a:cubicBezTo>
                      <a:pt x="335" y="240"/>
                      <a:pt x="334" y="241"/>
                      <a:pt x="334" y="241"/>
                    </a:cubicBezTo>
                    <a:cubicBezTo>
                      <a:pt x="329" y="237"/>
                      <a:pt x="322" y="236"/>
                      <a:pt x="314" y="237"/>
                    </a:cubicBezTo>
                    <a:cubicBezTo>
                      <a:pt x="313" y="237"/>
                      <a:pt x="313" y="237"/>
                      <a:pt x="312" y="237"/>
                    </a:cubicBezTo>
                    <a:cubicBezTo>
                      <a:pt x="312" y="41"/>
                      <a:pt x="312" y="41"/>
                      <a:pt x="312" y="41"/>
                    </a:cubicBezTo>
                    <a:cubicBezTo>
                      <a:pt x="312" y="38"/>
                      <a:pt x="309" y="36"/>
                      <a:pt x="30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4" y="36"/>
                      <a:pt x="32" y="38"/>
                      <a:pt x="32" y="41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32" y="386"/>
                      <a:pt x="34" y="388"/>
                      <a:pt x="37" y="388"/>
                    </a:cubicBezTo>
                    <a:cubicBezTo>
                      <a:pt x="206" y="388"/>
                      <a:pt x="206" y="388"/>
                      <a:pt x="206" y="388"/>
                    </a:cubicBezTo>
                    <a:cubicBezTo>
                      <a:pt x="229" y="408"/>
                      <a:pt x="248" y="423"/>
                      <a:pt x="255" y="425"/>
                    </a:cubicBezTo>
                    <a:cubicBezTo>
                      <a:pt x="263" y="428"/>
                      <a:pt x="277" y="441"/>
                      <a:pt x="288" y="459"/>
                    </a:cubicBezTo>
                    <a:cubicBezTo>
                      <a:pt x="28" y="459"/>
                      <a:pt x="28" y="459"/>
                      <a:pt x="28" y="459"/>
                    </a:cubicBezTo>
                    <a:cubicBezTo>
                      <a:pt x="19" y="459"/>
                      <a:pt x="9" y="452"/>
                      <a:pt x="9" y="441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17"/>
                      <a:pt x="19" y="10"/>
                      <a:pt x="28" y="10"/>
                    </a:cubicBezTo>
                    <a:cubicBezTo>
                      <a:pt x="316" y="10"/>
                      <a:pt x="316" y="10"/>
                      <a:pt x="316" y="10"/>
                    </a:cubicBezTo>
                    <a:cubicBezTo>
                      <a:pt x="325" y="10"/>
                      <a:pt x="335" y="17"/>
                      <a:pt x="335" y="29"/>
                    </a:cubicBezTo>
                    <a:lnTo>
                      <a:pt x="335" y="240"/>
                    </a:lnTo>
                    <a:close/>
                    <a:moveTo>
                      <a:pt x="172" y="449"/>
                    </a:moveTo>
                    <a:cubicBezTo>
                      <a:pt x="186" y="449"/>
                      <a:pt x="198" y="438"/>
                      <a:pt x="198" y="423"/>
                    </a:cubicBezTo>
                    <a:cubicBezTo>
                      <a:pt x="198" y="410"/>
                      <a:pt x="186" y="399"/>
                      <a:pt x="172" y="399"/>
                    </a:cubicBezTo>
                    <a:cubicBezTo>
                      <a:pt x="157" y="399"/>
                      <a:pt x="148" y="411"/>
                      <a:pt x="148" y="423"/>
                    </a:cubicBezTo>
                    <a:cubicBezTo>
                      <a:pt x="148" y="438"/>
                      <a:pt x="158" y="449"/>
                      <a:pt x="172" y="449"/>
                    </a:cubicBezTo>
                    <a:close/>
                    <a:moveTo>
                      <a:pt x="172" y="408"/>
                    </a:moveTo>
                    <a:cubicBezTo>
                      <a:pt x="181" y="408"/>
                      <a:pt x="189" y="416"/>
                      <a:pt x="189" y="423"/>
                    </a:cubicBezTo>
                    <a:cubicBezTo>
                      <a:pt x="189" y="432"/>
                      <a:pt x="181" y="440"/>
                      <a:pt x="172" y="440"/>
                    </a:cubicBezTo>
                    <a:cubicBezTo>
                      <a:pt x="162" y="440"/>
                      <a:pt x="157" y="431"/>
                      <a:pt x="157" y="423"/>
                    </a:cubicBezTo>
                    <a:cubicBezTo>
                      <a:pt x="157" y="416"/>
                      <a:pt x="163" y="408"/>
                      <a:pt x="172" y="40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823526-DCE0-45DF-B731-EC2B4DE36007}"/>
              </a:ext>
            </a:extLst>
          </p:cNvPr>
          <p:cNvGrpSpPr/>
          <p:nvPr/>
        </p:nvGrpSpPr>
        <p:grpSpPr>
          <a:xfrm>
            <a:off x="1958120" y="1389038"/>
            <a:ext cx="800249" cy="1171279"/>
            <a:chOff x="1490472" y="1371600"/>
            <a:chExt cx="800249" cy="117127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8826FB8-36D7-4766-B0CD-83F04772B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4480" y="1371600"/>
              <a:ext cx="674714" cy="923544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B7C88C-1B34-4564-BF88-D2BC1B193D4E}"/>
                </a:ext>
              </a:extLst>
            </p:cNvPr>
            <p:cNvSpPr txBox="1"/>
            <p:nvPr/>
          </p:nvSpPr>
          <p:spPr>
            <a:xfrm>
              <a:off x="1490472" y="2360002"/>
              <a:ext cx="800249" cy="1828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End users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4B8CC7-55DA-4428-ACDB-961CE54CB168}"/>
              </a:ext>
            </a:extLst>
          </p:cNvPr>
          <p:cNvCxnSpPr/>
          <p:nvPr/>
        </p:nvCxnSpPr>
        <p:spPr>
          <a:xfrm>
            <a:off x="278108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0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FE3592-86BE-4D5F-8448-0344B9D9BAA9}"/>
              </a:ext>
            </a:extLst>
          </p:cNvPr>
          <p:cNvSpPr txBox="1">
            <a:spLocks/>
          </p:cNvSpPr>
          <p:nvPr/>
        </p:nvSpPr>
        <p:spPr>
          <a:xfrm>
            <a:off x="269240" y="273182"/>
            <a:ext cx="11655840" cy="899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Segoe UI" panose="020B0502040204020203" pitchFamily="34" charset="0"/>
              </a:rPr>
              <a:t>Current AI investments in Power BI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1B6050-A606-4E70-98AB-B1DC58CBD451}"/>
              </a:ext>
            </a:extLst>
          </p:cNvPr>
          <p:cNvGrpSpPr/>
          <p:nvPr/>
        </p:nvGrpSpPr>
        <p:grpSpPr>
          <a:xfrm>
            <a:off x="3284000" y="2743200"/>
            <a:ext cx="2286000" cy="2560320"/>
            <a:chOff x="2560320" y="2462463"/>
            <a:chExt cx="2286000" cy="25603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1FDB56-EF34-4F1B-BFE6-2CAA5398A1BD}"/>
                </a:ext>
              </a:extLst>
            </p:cNvPr>
            <p:cNvSpPr/>
            <p:nvPr/>
          </p:nvSpPr>
          <p:spPr bwMode="auto">
            <a:xfrm>
              <a:off x="2560320" y="2462463"/>
              <a:ext cx="2286000" cy="256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Out of box AI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One-click AI transformations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Capabilities: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Sentiment analysis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Key phrase extraction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Image Tagging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F816D3-98D5-463C-AC63-65B049DCD4ED}"/>
                </a:ext>
              </a:extLst>
            </p:cNvPr>
            <p:cNvGrpSpPr/>
            <p:nvPr/>
          </p:nvGrpSpPr>
          <p:grpSpPr>
            <a:xfrm>
              <a:off x="2560320" y="4474143"/>
              <a:ext cx="2286000" cy="548640"/>
              <a:chOff x="548640" y="3474720"/>
              <a:chExt cx="2560320" cy="548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A76725-D513-40C7-9A9C-903B358F3F2D}"/>
                  </a:ext>
                </a:extLst>
              </p:cNvPr>
              <p:cNvSpPr/>
              <p:nvPr/>
            </p:nvSpPr>
            <p:spPr bwMode="auto">
              <a:xfrm>
                <a:off x="548640" y="3474720"/>
                <a:ext cx="2560320" cy="54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Enrichment</a:t>
                </a:r>
              </a:p>
            </p:txBody>
          </p:sp>
          <p:sp>
            <p:nvSpPr>
              <p:cNvPr id="9" name="Freeform 17">
                <a:extLst>
                  <a:ext uri="{FF2B5EF4-FFF2-40B4-BE49-F238E27FC236}">
                    <a16:creationId xmlns:a16="http://schemas.microsoft.com/office/drawing/2014/main" id="{06408F6B-BFA9-44F3-B8A9-C4ABDE83969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4614" y="3589676"/>
                <a:ext cx="274320" cy="318728"/>
              </a:xfrm>
              <a:custGeom>
                <a:avLst/>
                <a:gdLst>
                  <a:gd name="T0" fmla="*/ 407 w 413"/>
                  <a:gd name="T1" fmla="*/ 364 h 480"/>
                  <a:gd name="T2" fmla="*/ 394 w 413"/>
                  <a:gd name="T3" fmla="*/ 296 h 480"/>
                  <a:gd name="T4" fmla="*/ 353 w 413"/>
                  <a:gd name="T5" fmla="*/ 233 h 480"/>
                  <a:gd name="T6" fmla="*/ 344 w 413"/>
                  <a:gd name="T7" fmla="*/ 29 h 480"/>
                  <a:gd name="T8" fmla="*/ 28 w 413"/>
                  <a:gd name="T9" fmla="*/ 0 h 480"/>
                  <a:gd name="T10" fmla="*/ 0 w 413"/>
                  <a:gd name="T11" fmla="*/ 441 h 480"/>
                  <a:gd name="T12" fmla="*/ 294 w 413"/>
                  <a:gd name="T13" fmla="*/ 469 h 480"/>
                  <a:gd name="T14" fmla="*/ 303 w 413"/>
                  <a:gd name="T15" fmla="*/ 480 h 480"/>
                  <a:gd name="T16" fmla="*/ 307 w 413"/>
                  <a:gd name="T17" fmla="*/ 474 h 480"/>
                  <a:gd name="T18" fmla="*/ 196 w 413"/>
                  <a:gd name="T19" fmla="*/ 367 h 480"/>
                  <a:gd name="T20" fmla="*/ 174 w 413"/>
                  <a:gd name="T21" fmla="*/ 331 h 480"/>
                  <a:gd name="T22" fmla="*/ 195 w 413"/>
                  <a:gd name="T23" fmla="*/ 334 h 480"/>
                  <a:gd name="T24" fmla="*/ 239 w 413"/>
                  <a:gd name="T25" fmla="*/ 363 h 480"/>
                  <a:gd name="T26" fmla="*/ 247 w 413"/>
                  <a:gd name="T27" fmla="*/ 339 h 480"/>
                  <a:gd name="T28" fmla="*/ 195 w 413"/>
                  <a:gd name="T29" fmla="*/ 189 h 480"/>
                  <a:gd name="T30" fmla="*/ 217 w 413"/>
                  <a:gd name="T31" fmla="*/ 201 h 480"/>
                  <a:gd name="T32" fmla="*/ 251 w 413"/>
                  <a:gd name="T33" fmla="*/ 274 h 480"/>
                  <a:gd name="T34" fmla="*/ 260 w 413"/>
                  <a:gd name="T35" fmla="*/ 271 h 480"/>
                  <a:gd name="T36" fmla="*/ 292 w 413"/>
                  <a:gd name="T37" fmla="*/ 259 h 480"/>
                  <a:gd name="T38" fmla="*/ 315 w 413"/>
                  <a:gd name="T39" fmla="*/ 246 h 480"/>
                  <a:gd name="T40" fmla="*/ 335 w 413"/>
                  <a:gd name="T41" fmla="*/ 252 h 480"/>
                  <a:gd name="T42" fmla="*/ 353 w 413"/>
                  <a:gd name="T43" fmla="*/ 243 h 480"/>
                  <a:gd name="T44" fmla="*/ 385 w 413"/>
                  <a:gd name="T45" fmla="*/ 298 h 480"/>
                  <a:gd name="T46" fmla="*/ 398 w 413"/>
                  <a:gd name="T47" fmla="*/ 363 h 480"/>
                  <a:gd name="T48" fmla="*/ 410 w 413"/>
                  <a:gd name="T49" fmla="*/ 419 h 480"/>
                  <a:gd name="T50" fmla="*/ 302 w 413"/>
                  <a:gd name="T51" fmla="*/ 240 h 480"/>
                  <a:gd name="T52" fmla="*/ 260 w 413"/>
                  <a:gd name="T53" fmla="*/ 254 h 480"/>
                  <a:gd name="T54" fmla="*/ 226 w 413"/>
                  <a:gd name="T55" fmla="*/ 198 h 480"/>
                  <a:gd name="T56" fmla="*/ 191 w 413"/>
                  <a:gd name="T57" fmla="*/ 180 h 480"/>
                  <a:gd name="T58" fmla="*/ 238 w 413"/>
                  <a:gd name="T59" fmla="*/ 342 h 480"/>
                  <a:gd name="T60" fmla="*/ 201 w 413"/>
                  <a:gd name="T61" fmla="*/ 326 h 480"/>
                  <a:gd name="T62" fmla="*/ 166 w 413"/>
                  <a:gd name="T63" fmla="*/ 325 h 480"/>
                  <a:gd name="T64" fmla="*/ 190 w 413"/>
                  <a:gd name="T65" fmla="*/ 374 h 480"/>
                  <a:gd name="T66" fmla="*/ 42 w 413"/>
                  <a:gd name="T67" fmla="*/ 378 h 480"/>
                  <a:gd name="T68" fmla="*/ 302 w 413"/>
                  <a:gd name="T69" fmla="*/ 45 h 480"/>
                  <a:gd name="T70" fmla="*/ 335 w 413"/>
                  <a:gd name="T71" fmla="*/ 240 h 480"/>
                  <a:gd name="T72" fmla="*/ 314 w 413"/>
                  <a:gd name="T73" fmla="*/ 237 h 480"/>
                  <a:gd name="T74" fmla="*/ 312 w 413"/>
                  <a:gd name="T75" fmla="*/ 41 h 480"/>
                  <a:gd name="T76" fmla="*/ 37 w 413"/>
                  <a:gd name="T77" fmla="*/ 36 h 480"/>
                  <a:gd name="T78" fmla="*/ 32 w 413"/>
                  <a:gd name="T79" fmla="*/ 383 h 480"/>
                  <a:gd name="T80" fmla="*/ 206 w 413"/>
                  <a:gd name="T81" fmla="*/ 388 h 480"/>
                  <a:gd name="T82" fmla="*/ 288 w 413"/>
                  <a:gd name="T83" fmla="*/ 459 h 480"/>
                  <a:gd name="T84" fmla="*/ 9 w 413"/>
                  <a:gd name="T85" fmla="*/ 441 h 480"/>
                  <a:gd name="T86" fmla="*/ 28 w 413"/>
                  <a:gd name="T87" fmla="*/ 10 h 480"/>
                  <a:gd name="T88" fmla="*/ 335 w 413"/>
                  <a:gd name="T89" fmla="*/ 29 h 480"/>
                  <a:gd name="T90" fmla="*/ 172 w 413"/>
                  <a:gd name="T91" fmla="*/ 449 h 480"/>
                  <a:gd name="T92" fmla="*/ 172 w 413"/>
                  <a:gd name="T93" fmla="*/ 399 h 480"/>
                  <a:gd name="T94" fmla="*/ 172 w 413"/>
                  <a:gd name="T95" fmla="*/ 449 h 480"/>
                  <a:gd name="T96" fmla="*/ 189 w 413"/>
                  <a:gd name="T97" fmla="*/ 423 h 480"/>
                  <a:gd name="T98" fmla="*/ 157 w 413"/>
                  <a:gd name="T99" fmla="*/ 423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3" h="480">
                    <a:moveTo>
                      <a:pt x="412" y="412"/>
                    </a:moveTo>
                    <a:cubicBezTo>
                      <a:pt x="405" y="398"/>
                      <a:pt x="406" y="380"/>
                      <a:pt x="407" y="364"/>
                    </a:cubicBezTo>
                    <a:cubicBezTo>
                      <a:pt x="408" y="351"/>
                      <a:pt x="409" y="341"/>
                      <a:pt x="405" y="333"/>
                    </a:cubicBezTo>
                    <a:cubicBezTo>
                      <a:pt x="402" y="327"/>
                      <a:pt x="398" y="311"/>
                      <a:pt x="394" y="296"/>
                    </a:cubicBezTo>
                    <a:cubicBezTo>
                      <a:pt x="390" y="279"/>
                      <a:pt x="386" y="263"/>
                      <a:pt x="382" y="255"/>
                    </a:cubicBezTo>
                    <a:cubicBezTo>
                      <a:pt x="375" y="241"/>
                      <a:pt x="365" y="233"/>
                      <a:pt x="353" y="233"/>
                    </a:cubicBezTo>
                    <a:cubicBezTo>
                      <a:pt x="350" y="233"/>
                      <a:pt x="347" y="234"/>
                      <a:pt x="344" y="234"/>
                    </a:cubicBezTo>
                    <a:cubicBezTo>
                      <a:pt x="344" y="29"/>
                      <a:pt x="344" y="29"/>
                      <a:pt x="344" y="29"/>
                    </a:cubicBezTo>
                    <a:cubicBezTo>
                      <a:pt x="344" y="12"/>
                      <a:pt x="330" y="0"/>
                      <a:pt x="31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0" y="12"/>
                      <a:pt x="0" y="29"/>
                    </a:cubicBezTo>
                    <a:cubicBezTo>
                      <a:pt x="0" y="441"/>
                      <a:pt x="0" y="441"/>
                      <a:pt x="0" y="441"/>
                    </a:cubicBezTo>
                    <a:cubicBezTo>
                      <a:pt x="0" y="457"/>
                      <a:pt x="14" y="469"/>
                      <a:pt x="28" y="469"/>
                    </a:cubicBezTo>
                    <a:cubicBezTo>
                      <a:pt x="294" y="469"/>
                      <a:pt x="294" y="469"/>
                      <a:pt x="294" y="469"/>
                    </a:cubicBezTo>
                    <a:cubicBezTo>
                      <a:pt x="295" y="472"/>
                      <a:pt x="297" y="475"/>
                      <a:pt x="298" y="478"/>
                    </a:cubicBezTo>
                    <a:cubicBezTo>
                      <a:pt x="299" y="479"/>
                      <a:pt x="301" y="480"/>
                      <a:pt x="303" y="480"/>
                    </a:cubicBezTo>
                    <a:cubicBezTo>
                      <a:pt x="303" y="480"/>
                      <a:pt x="304" y="480"/>
                      <a:pt x="305" y="480"/>
                    </a:cubicBezTo>
                    <a:cubicBezTo>
                      <a:pt x="307" y="479"/>
                      <a:pt x="308" y="476"/>
                      <a:pt x="307" y="474"/>
                    </a:cubicBezTo>
                    <a:cubicBezTo>
                      <a:pt x="294" y="446"/>
                      <a:pt x="273" y="422"/>
                      <a:pt x="259" y="416"/>
                    </a:cubicBezTo>
                    <a:cubicBezTo>
                      <a:pt x="251" y="414"/>
                      <a:pt x="217" y="385"/>
                      <a:pt x="196" y="367"/>
                    </a:cubicBezTo>
                    <a:cubicBezTo>
                      <a:pt x="187" y="359"/>
                      <a:pt x="179" y="352"/>
                      <a:pt x="175" y="349"/>
                    </a:cubicBezTo>
                    <a:cubicBezTo>
                      <a:pt x="168" y="344"/>
                      <a:pt x="170" y="335"/>
                      <a:pt x="174" y="331"/>
                    </a:cubicBezTo>
                    <a:cubicBezTo>
                      <a:pt x="175" y="329"/>
                      <a:pt x="181" y="323"/>
                      <a:pt x="188" y="328"/>
                    </a:cubicBezTo>
                    <a:cubicBezTo>
                      <a:pt x="190" y="329"/>
                      <a:pt x="192" y="331"/>
                      <a:pt x="195" y="334"/>
                    </a:cubicBezTo>
                    <a:cubicBezTo>
                      <a:pt x="206" y="342"/>
                      <a:pt x="222" y="354"/>
                      <a:pt x="231" y="361"/>
                    </a:cubicBezTo>
                    <a:cubicBezTo>
                      <a:pt x="234" y="364"/>
                      <a:pt x="238" y="364"/>
                      <a:pt x="239" y="363"/>
                    </a:cubicBezTo>
                    <a:cubicBezTo>
                      <a:pt x="245" y="361"/>
                      <a:pt x="247" y="350"/>
                      <a:pt x="247" y="341"/>
                    </a:cubicBezTo>
                    <a:cubicBezTo>
                      <a:pt x="247" y="340"/>
                      <a:pt x="247" y="339"/>
                      <a:pt x="247" y="339"/>
                    </a:cubicBezTo>
                    <a:cubicBezTo>
                      <a:pt x="188" y="215"/>
                      <a:pt x="188" y="215"/>
                      <a:pt x="188" y="215"/>
                    </a:cubicBezTo>
                    <a:cubicBezTo>
                      <a:pt x="183" y="205"/>
                      <a:pt x="186" y="193"/>
                      <a:pt x="195" y="189"/>
                    </a:cubicBezTo>
                    <a:cubicBezTo>
                      <a:pt x="199" y="187"/>
                      <a:pt x="203" y="187"/>
                      <a:pt x="208" y="189"/>
                    </a:cubicBezTo>
                    <a:cubicBezTo>
                      <a:pt x="212" y="191"/>
                      <a:pt x="215" y="195"/>
                      <a:pt x="217" y="201"/>
                    </a:cubicBezTo>
                    <a:cubicBezTo>
                      <a:pt x="217" y="201"/>
                      <a:pt x="217" y="201"/>
                      <a:pt x="217" y="202"/>
                    </a:cubicBezTo>
                    <a:cubicBezTo>
                      <a:pt x="251" y="274"/>
                      <a:pt x="251" y="274"/>
                      <a:pt x="251" y="274"/>
                    </a:cubicBezTo>
                    <a:cubicBezTo>
                      <a:pt x="252" y="276"/>
                      <a:pt x="255" y="277"/>
                      <a:pt x="257" y="276"/>
                    </a:cubicBezTo>
                    <a:cubicBezTo>
                      <a:pt x="259" y="276"/>
                      <a:pt x="260" y="274"/>
                      <a:pt x="260" y="271"/>
                    </a:cubicBezTo>
                    <a:cubicBezTo>
                      <a:pt x="260" y="267"/>
                      <a:pt x="261" y="264"/>
                      <a:pt x="265" y="261"/>
                    </a:cubicBezTo>
                    <a:cubicBezTo>
                      <a:pt x="272" y="257"/>
                      <a:pt x="284" y="256"/>
                      <a:pt x="292" y="259"/>
                    </a:cubicBezTo>
                    <a:cubicBezTo>
                      <a:pt x="294" y="260"/>
                      <a:pt x="297" y="259"/>
                      <a:pt x="298" y="257"/>
                    </a:cubicBezTo>
                    <a:cubicBezTo>
                      <a:pt x="301" y="250"/>
                      <a:pt x="309" y="247"/>
                      <a:pt x="315" y="246"/>
                    </a:cubicBezTo>
                    <a:cubicBezTo>
                      <a:pt x="322" y="245"/>
                      <a:pt x="328" y="247"/>
                      <a:pt x="331" y="251"/>
                    </a:cubicBezTo>
                    <a:cubicBezTo>
                      <a:pt x="332" y="252"/>
                      <a:pt x="334" y="253"/>
                      <a:pt x="335" y="252"/>
                    </a:cubicBezTo>
                    <a:cubicBezTo>
                      <a:pt x="337" y="252"/>
                      <a:pt x="338" y="251"/>
                      <a:pt x="339" y="250"/>
                    </a:cubicBezTo>
                    <a:cubicBezTo>
                      <a:pt x="341" y="245"/>
                      <a:pt x="347" y="242"/>
                      <a:pt x="353" y="243"/>
                    </a:cubicBezTo>
                    <a:cubicBezTo>
                      <a:pt x="358" y="243"/>
                      <a:pt x="367" y="245"/>
                      <a:pt x="373" y="259"/>
                    </a:cubicBezTo>
                    <a:cubicBezTo>
                      <a:pt x="377" y="266"/>
                      <a:pt x="381" y="283"/>
                      <a:pt x="385" y="298"/>
                    </a:cubicBezTo>
                    <a:cubicBezTo>
                      <a:pt x="389" y="315"/>
                      <a:pt x="393" y="330"/>
                      <a:pt x="397" y="337"/>
                    </a:cubicBezTo>
                    <a:cubicBezTo>
                      <a:pt x="399" y="342"/>
                      <a:pt x="398" y="353"/>
                      <a:pt x="398" y="363"/>
                    </a:cubicBezTo>
                    <a:cubicBezTo>
                      <a:pt x="397" y="379"/>
                      <a:pt x="396" y="399"/>
                      <a:pt x="404" y="416"/>
                    </a:cubicBezTo>
                    <a:cubicBezTo>
                      <a:pt x="405" y="419"/>
                      <a:pt x="408" y="420"/>
                      <a:pt x="410" y="419"/>
                    </a:cubicBezTo>
                    <a:cubicBezTo>
                      <a:pt x="412" y="417"/>
                      <a:pt x="413" y="415"/>
                      <a:pt x="412" y="412"/>
                    </a:cubicBezTo>
                    <a:close/>
                    <a:moveTo>
                      <a:pt x="302" y="240"/>
                    </a:moveTo>
                    <a:cubicBezTo>
                      <a:pt x="298" y="243"/>
                      <a:pt x="294" y="246"/>
                      <a:pt x="292" y="249"/>
                    </a:cubicBezTo>
                    <a:cubicBezTo>
                      <a:pt x="281" y="246"/>
                      <a:pt x="268" y="248"/>
                      <a:pt x="260" y="254"/>
                    </a:cubicBezTo>
                    <a:cubicBezTo>
                      <a:pt x="258" y="255"/>
                      <a:pt x="256" y="257"/>
                      <a:pt x="254" y="259"/>
                    </a:cubicBezTo>
                    <a:cubicBezTo>
                      <a:pt x="226" y="198"/>
                      <a:pt x="226" y="198"/>
                      <a:pt x="226" y="198"/>
                    </a:cubicBezTo>
                    <a:cubicBezTo>
                      <a:pt x="224" y="190"/>
                      <a:pt x="218" y="184"/>
                      <a:pt x="212" y="181"/>
                    </a:cubicBezTo>
                    <a:cubicBezTo>
                      <a:pt x="205" y="177"/>
                      <a:pt x="197" y="177"/>
                      <a:pt x="191" y="180"/>
                    </a:cubicBezTo>
                    <a:cubicBezTo>
                      <a:pt x="178" y="187"/>
                      <a:pt x="173" y="204"/>
                      <a:pt x="180" y="219"/>
                    </a:cubicBezTo>
                    <a:cubicBezTo>
                      <a:pt x="238" y="342"/>
                      <a:pt x="238" y="342"/>
                      <a:pt x="238" y="342"/>
                    </a:cubicBezTo>
                    <a:cubicBezTo>
                      <a:pt x="237" y="346"/>
                      <a:pt x="237" y="351"/>
                      <a:pt x="236" y="353"/>
                    </a:cubicBezTo>
                    <a:cubicBezTo>
                      <a:pt x="227" y="345"/>
                      <a:pt x="212" y="334"/>
                      <a:pt x="201" y="326"/>
                    </a:cubicBezTo>
                    <a:cubicBezTo>
                      <a:pt x="198" y="324"/>
                      <a:pt x="195" y="322"/>
                      <a:pt x="193" y="320"/>
                    </a:cubicBezTo>
                    <a:cubicBezTo>
                      <a:pt x="184" y="314"/>
                      <a:pt x="173" y="316"/>
                      <a:pt x="166" y="325"/>
                    </a:cubicBezTo>
                    <a:cubicBezTo>
                      <a:pt x="160" y="334"/>
                      <a:pt x="158" y="348"/>
                      <a:pt x="169" y="357"/>
                    </a:cubicBezTo>
                    <a:cubicBezTo>
                      <a:pt x="173" y="360"/>
                      <a:pt x="181" y="366"/>
                      <a:pt x="190" y="374"/>
                    </a:cubicBezTo>
                    <a:cubicBezTo>
                      <a:pt x="192" y="376"/>
                      <a:pt x="193" y="377"/>
                      <a:pt x="195" y="378"/>
                    </a:cubicBezTo>
                    <a:cubicBezTo>
                      <a:pt x="42" y="378"/>
                      <a:pt x="42" y="378"/>
                      <a:pt x="42" y="378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302" y="45"/>
                      <a:pt x="302" y="45"/>
                      <a:pt x="302" y="45"/>
                    </a:cubicBezTo>
                    <a:lnTo>
                      <a:pt x="302" y="240"/>
                    </a:lnTo>
                    <a:close/>
                    <a:moveTo>
                      <a:pt x="335" y="240"/>
                    </a:moveTo>
                    <a:cubicBezTo>
                      <a:pt x="335" y="240"/>
                      <a:pt x="334" y="241"/>
                      <a:pt x="334" y="241"/>
                    </a:cubicBezTo>
                    <a:cubicBezTo>
                      <a:pt x="329" y="237"/>
                      <a:pt x="322" y="236"/>
                      <a:pt x="314" y="237"/>
                    </a:cubicBezTo>
                    <a:cubicBezTo>
                      <a:pt x="313" y="237"/>
                      <a:pt x="313" y="237"/>
                      <a:pt x="312" y="237"/>
                    </a:cubicBezTo>
                    <a:cubicBezTo>
                      <a:pt x="312" y="41"/>
                      <a:pt x="312" y="41"/>
                      <a:pt x="312" y="41"/>
                    </a:cubicBezTo>
                    <a:cubicBezTo>
                      <a:pt x="312" y="38"/>
                      <a:pt x="309" y="36"/>
                      <a:pt x="30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4" y="36"/>
                      <a:pt x="32" y="38"/>
                      <a:pt x="32" y="41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32" y="386"/>
                      <a:pt x="34" y="388"/>
                      <a:pt x="37" y="388"/>
                    </a:cubicBezTo>
                    <a:cubicBezTo>
                      <a:pt x="206" y="388"/>
                      <a:pt x="206" y="388"/>
                      <a:pt x="206" y="388"/>
                    </a:cubicBezTo>
                    <a:cubicBezTo>
                      <a:pt x="229" y="408"/>
                      <a:pt x="248" y="423"/>
                      <a:pt x="255" y="425"/>
                    </a:cubicBezTo>
                    <a:cubicBezTo>
                      <a:pt x="263" y="428"/>
                      <a:pt x="277" y="441"/>
                      <a:pt x="288" y="459"/>
                    </a:cubicBezTo>
                    <a:cubicBezTo>
                      <a:pt x="28" y="459"/>
                      <a:pt x="28" y="459"/>
                      <a:pt x="28" y="459"/>
                    </a:cubicBezTo>
                    <a:cubicBezTo>
                      <a:pt x="19" y="459"/>
                      <a:pt x="9" y="452"/>
                      <a:pt x="9" y="441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17"/>
                      <a:pt x="19" y="10"/>
                      <a:pt x="28" y="10"/>
                    </a:cubicBezTo>
                    <a:cubicBezTo>
                      <a:pt x="316" y="10"/>
                      <a:pt x="316" y="10"/>
                      <a:pt x="316" y="10"/>
                    </a:cubicBezTo>
                    <a:cubicBezTo>
                      <a:pt x="325" y="10"/>
                      <a:pt x="335" y="17"/>
                      <a:pt x="335" y="29"/>
                    </a:cubicBezTo>
                    <a:lnTo>
                      <a:pt x="335" y="240"/>
                    </a:lnTo>
                    <a:close/>
                    <a:moveTo>
                      <a:pt x="172" y="449"/>
                    </a:moveTo>
                    <a:cubicBezTo>
                      <a:pt x="186" y="449"/>
                      <a:pt x="198" y="438"/>
                      <a:pt x="198" y="423"/>
                    </a:cubicBezTo>
                    <a:cubicBezTo>
                      <a:pt x="198" y="410"/>
                      <a:pt x="186" y="399"/>
                      <a:pt x="172" y="399"/>
                    </a:cubicBezTo>
                    <a:cubicBezTo>
                      <a:pt x="157" y="399"/>
                      <a:pt x="148" y="411"/>
                      <a:pt x="148" y="423"/>
                    </a:cubicBezTo>
                    <a:cubicBezTo>
                      <a:pt x="148" y="438"/>
                      <a:pt x="158" y="449"/>
                      <a:pt x="172" y="449"/>
                    </a:cubicBezTo>
                    <a:close/>
                    <a:moveTo>
                      <a:pt x="172" y="408"/>
                    </a:moveTo>
                    <a:cubicBezTo>
                      <a:pt x="181" y="408"/>
                      <a:pt x="189" y="416"/>
                      <a:pt x="189" y="423"/>
                    </a:cubicBezTo>
                    <a:cubicBezTo>
                      <a:pt x="189" y="432"/>
                      <a:pt x="181" y="440"/>
                      <a:pt x="172" y="440"/>
                    </a:cubicBezTo>
                    <a:cubicBezTo>
                      <a:pt x="162" y="440"/>
                      <a:pt x="157" y="431"/>
                      <a:pt x="157" y="423"/>
                    </a:cubicBezTo>
                    <a:cubicBezTo>
                      <a:pt x="157" y="416"/>
                      <a:pt x="163" y="408"/>
                      <a:pt x="172" y="40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A2C809-6267-4047-B628-B69ECF039F96}"/>
              </a:ext>
            </a:extLst>
          </p:cNvPr>
          <p:cNvGrpSpPr/>
          <p:nvPr/>
        </p:nvGrpSpPr>
        <p:grpSpPr>
          <a:xfrm>
            <a:off x="9319040" y="2743200"/>
            <a:ext cx="2286000" cy="2560320"/>
            <a:chOff x="7315200" y="2462463"/>
            <a:chExt cx="2286000" cy="25603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A5E67B-67F8-4ADC-8F3C-D921701B0E69}"/>
                </a:ext>
              </a:extLst>
            </p:cNvPr>
            <p:cNvSpPr/>
            <p:nvPr/>
          </p:nvSpPr>
          <p:spPr bwMode="auto">
            <a:xfrm>
              <a:off x="7315200" y="2462463"/>
              <a:ext cx="2286000" cy="256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Generate ML models in clicks​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Turnkey model deployments​</a:t>
              </a:r>
            </a:p>
            <a:p>
              <a:pPr marR="0" lvl="0" indent="0" defTabSz="914099" fontAlgn="base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endParaRP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Capabilities:​</a:t>
              </a:r>
            </a:p>
            <a:p>
              <a:pPr marL="228600"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Predictions</a:t>
              </a:r>
            </a:p>
            <a:p>
              <a:pPr marL="228600"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Classifications​</a:t>
              </a:r>
            </a:p>
            <a:p>
              <a:pPr marL="228600"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Forecasting​</a:t>
              </a:r>
            </a:p>
            <a:p>
              <a:pPr marL="22860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4DFDE5-3AEE-4FBB-85F6-AFE99E480072}"/>
                </a:ext>
              </a:extLst>
            </p:cNvPr>
            <p:cNvGrpSpPr/>
            <p:nvPr/>
          </p:nvGrpSpPr>
          <p:grpSpPr>
            <a:xfrm>
              <a:off x="7315200" y="4474143"/>
              <a:ext cx="2286000" cy="548640"/>
              <a:chOff x="6217920" y="3474720"/>
              <a:chExt cx="2560320" cy="54864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93E29EF-57BF-4283-A462-0D1DBB2E5233}"/>
                  </a:ext>
                </a:extLst>
              </p:cNvPr>
              <p:cNvSpPr/>
              <p:nvPr/>
            </p:nvSpPr>
            <p:spPr bwMode="auto">
              <a:xfrm>
                <a:off x="6217920" y="3474720"/>
                <a:ext cx="2560320" cy="54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Auto ML</a:t>
                </a: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2D5DF1D8-9576-4FEC-9582-25E95E54BAF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340900" y="3598059"/>
                <a:ext cx="365760" cy="330306"/>
              </a:xfrm>
              <a:custGeom>
                <a:avLst/>
                <a:gdLst>
                  <a:gd name="T0" fmla="*/ 562 w 735"/>
                  <a:gd name="T1" fmla="*/ 157 h 664"/>
                  <a:gd name="T2" fmla="*/ 322 w 735"/>
                  <a:gd name="T3" fmla="*/ 98 h 664"/>
                  <a:gd name="T4" fmla="*/ 278 w 735"/>
                  <a:gd name="T5" fmla="*/ 56 h 664"/>
                  <a:gd name="T6" fmla="*/ 203 w 735"/>
                  <a:gd name="T7" fmla="*/ 246 h 664"/>
                  <a:gd name="T8" fmla="*/ 184 w 735"/>
                  <a:gd name="T9" fmla="*/ 487 h 664"/>
                  <a:gd name="T10" fmla="*/ 168 w 735"/>
                  <a:gd name="T11" fmla="*/ 545 h 664"/>
                  <a:gd name="T12" fmla="*/ 305 w 735"/>
                  <a:gd name="T13" fmla="*/ 601 h 664"/>
                  <a:gd name="T14" fmla="*/ 532 w 735"/>
                  <a:gd name="T15" fmla="*/ 664 h 664"/>
                  <a:gd name="T16" fmla="*/ 532 w 735"/>
                  <a:gd name="T17" fmla="*/ 436 h 664"/>
                  <a:gd name="T18" fmla="*/ 685 w 735"/>
                  <a:gd name="T19" fmla="*/ 400 h 664"/>
                  <a:gd name="T20" fmla="*/ 544 w 735"/>
                  <a:gd name="T21" fmla="*/ 35 h 664"/>
                  <a:gd name="T22" fmla="*/ 428 w 735"/>
                  <a:gd name="T23" fmla="*/ 237 h 664"/>
                  <a:gd name="T24" fmla="*/ 447 w 735"/>
                  <a:gd name="T25" fmla="*/ 387 h 664"/>
                  <a:gd name="T26" fmla="*/ 315 w 735"/>
                  <a:gd name="T27" fmla="*/ 431 h 664"/>
                  <a:gd name="T28" fmla="*/ 288 w 735"/>
                  <a:gd name="T29" fmla="*/ 295 h 664"/>
                  <a:gd name="T30" fmla="*/ 420 w 735"/>
                  <a:gd name="T31" fmla="*/ 250 h 664"/>
                  <a:gd name="T32" fmla="*/ 447 w 735"/>
                  <a:gd name="T33" fmla="*/ 387 h 664"/>
                  <a:gd name="T34" fmla="*/ 437 w 735"/>
                  <a:gd name="T35" fmla="*/ 430 h 664"/>
                  <a:gd name="T36" fmla="*/ 411 w 735"/>
                  <a:gd name="T37" fmla="*/ 446 h 664"/>
                  <a:gd name="T38" fmla="*/ 368 w 735"/>
                  <a:gd name="T39" fmla="*/ 446 h 664"/>
                  <a:gd name="T40" fmla="*/ 223 w 735"/>
                  <a:gd name="T41" fmla="*/ 424 h 664"/>
                  <a:gd name="T42" fmla="*/ 298 w 735"/>
                  <a:gd name="T43" fmla="*/ 431 h 664"/>
                  <a:gd name="T44" fmla="*/ 298 w 735"/>
                  <a:gd name="T45" fmla="*/ 251 h 664"/>
                  <a:gd name="T46" fmla="*/ 324 w 735"/>
                  <a:gd name="T47" fmla="*/ 236 h 664"/>
                  <a:gd name="T48" fmla="*/ 368 w 735"/>
                  <a:gd name="T49" fmla="*/ 235 h 664"/>
                  <a:gd name="T50" fmla="*/ 437 w 735"/>
                  <a:gd name="T51" fmla="*/ 251 h 664"/>
                  <a:gd name="T52" fmla="*/ 459 w 735"/>
                  <a:gd name="T53" fmla="*/ 288 h 664"/>
                  <a:gd name="T54" fmla="*/ 296 w 735"/>
                  <a:gd name="T55" fmla="*/ 98 h 664"/>
                  <a:gd name="T56" fmla="*/ 313 w 735"/>
                  <a:gd name="T57" fmla="*/ 81 h 664"/>
                  <a:gd name="T58" fmla="*/ 269 w 735"/>
                  <a:gd name="T59" fmla="*/ 66 h 664"/>
                  <a:gd name="T60" fmla="*/ 312 w 735"/>
                  <a:gd name="T61" fmla="*/ 108 h 664"/>
                  <a:gd name="T62" fmla="*/ 218 w 735"/>
                  <a:gd name="T63" fmla="*/ 244 h 664"/>
                  <a:gd name="T64" fmla="*/ 209 w 735"/>
                  <a:gd name="T65" fmla="*/ 259 h 664"/>
                  <a:gd name="T66" fmla="*/ 14 w 735"/>
                  <a:gd name="T67" fmla="*/ 341 h 664"/>
                  <a:gd name="T68" fmla="*/ 182 w 735"/>
                  <a:gd name="T69" fmla="*/ 535 h 664"/>
                  <a:gd name="T70" fmla="*/ 296 w 735"/>
                  <a:gd name="T71" fmla="*/ 591 h 664"/>
                  <a:gd name="T72" fmla="*/ 182 w 735"/>
                  <a:gd name="T73" fmla="*/ 549 h 664"/>
                  <a:gd name="T74" fmla="*/ 218 w 735"/>
                  <a:gd name="T75" fmla="*/ 437 h 664"/>
                  <a:gd name="T76" fmla="*/ 296 w 735"/>
                  <a:gd name="T77" fmla="*/ 591 h 664"/>
                  <a:gd name="T78" fmla="*/ 440 w 735"/>
                  <a:gd name="T79" fmla="*/ 591 h 664"/>
                  <a:gd name="T80" fmla="*/ 517 w 735"/>
                  <a:gd name="T81" fmla="*/ 438 h 664"/>
                  <a:gd name="T82" fmla="*/ 637 w 735"/>
                  <a:gd name="T83" fmla="*/ 400 h 664"/>
                  <a:gd name="T84" fmla="*/ 654 w 735"/>
                  <a:gd name="T85" fmla="*/ 418 h 664"/>
                  <a:gd name="T86" fmla="*/ 623 w 735"/>
                  <a:gd name="T87" fmla="*/ 400 h 664"/>
                  <a:gd name="T88" fmla="*/ 488 w 735"/>
                  <a:gd name="T89" fmla="*/ 341 h 664"/>
                  <a:gd name="T90" fmla="*/ 679 w 735"/>
                  <a:gd name="T91" fmla="*/ 382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35" h="664">
                    <a:moveTo>
                      <a:pt x="735" y="341"/>
                    </a:moveTo>
                    <a:cubicBezTo>
                      <a:pt x="735" y="295"/>
                      <a:pt x="646" y="262"/>
                      <a:pt x="532" y="246"/>
                    </a:cubicBezTo>
                    <a:cubicBezTo>
                      <a:pt x="544" y="215"/>
                      <a:pt x="555" y="184"/>
                      <a:pt x="562" y="157"/>
                    </a:cubicBezTo>
                    <a:cubicBezTo>
                      <a:pt x="575" y="106"/>
                      <a:pt x="584" y="42"/>
                      <a:pt x="551" y="23"/>
                    </a:cubicBezTo>
                    <a:cubicBezTo>
                      <a:pt x="512" y="0"/>
                      <a:pt x="439" y="60"/>
                      <a:pt x="368" y="152"/>
                    </a:cubicBezTo>
                    <a:cubicBezTo>
                      <a:pt x="352" y="132"/>
                      <a:pt x="337" y="114"/>
                      <a:pt x="322" y="98"/>
                    </a:cubicBezTo>
                    <a:cubicBezTo>
                      <a:pt x="325" y="93"/>
                      <a:pt x="327" y="87"/>
                      <a:pt x="327" y="81"/>
                    </a:cubicBezTo>
                    <a:cubicBezTo>
                      <a:pt x="327" y="64"/>
                      <a:pt x="313" y="50"/>
                      <a:pt x="296" y="50"/>
                    </a:cubicBezTo>
                    <a:cubicBezTo>
                      <a:pt x="289" y="50"/>
                      <a:pt x="283" y="52"/>
                      <a:pt x="278" y="56"/>
                    </a:cubicBezTo>
                    <a:cubicBezTo>
                      <a:pt x="238" y="22"/>
                      <a:pt x="205" y="10"/>
                      <a:pt x="184" y="23"/>
                    </a:cubicBezTo>
                    <a:cubicBezTo>
                      <a:pt x="151" y="42"/>
                      <a:pt x="160" y="106"/>
                      <a:pt x="173" y="157"/>
                    </a:cubicBezTo>
                    <a:cubicBezTo>
                      <a:pt x="180" y="184"/>
                      <a:pt x="191" y="215"/>
                      <a:pt x="203" y="246"/>
                    </a:cubicBezTo>
                    <a:cubicBezTo>
                      <a:pt x="89" y="262"/>
                      <a:pt x="0" y="295"/>
                      <a:pt x="0" y="341"/>
                    </a:cubicBezTo>
                    <a:cubicBezTo>
                      <a:pt x="0" y="386"/>
                      <a:pt x="89" y="419"/>
                      <a:pt x="203" y="435"/>
                    </a:cubicBezTo>
                    <a:cubicBezTo>
                      <a:pt x="196" y="453"/>
                      <a:pt x="190" y="470"/>
                      <a:pt x="184" y="487"/>
                    </a:cubicBezTo>
                    <a:cubicBezTo>
                      <a:pt x="184" y="487"/>
                      <a:pt x="183" y="487"/>
                      <a:pt x="182" y="487"/>
                    </a:cubicBezTo>
                    <a:cubicBezTo>
                      <a:pt x="165" y="487"/>
                      <a:pt x="151" y="501"/>
                      <a:pt x="151" y="518"/>
                    </a:cubicBezTo>
                    <a:cubicBezTo>
                      <a:pt x="151" y="530"/>
                      <a:pt x="158" y="540"/>
                      <a:pt x="168" y="545"/>
                    </a:cubicBezTo>
                    <a:cubicBezTo>
                      <a:pt x="155" y="606"/>
                      <a:pt x="160" y="645"/>
                      <a:pt x="184" y="659"/>
                    </a:cubicBezTo>
                    <a:cubicBezTo>
                      <a:pt x="190" y="662"/>
                      <a:pt x="196" y="664"/>
                      <a:pt x="203" y="664"/>
                    </a:cubicBezTo>
                    <a:cubicBezTo>
                      <a:pt x="235" y="664"/>
                      <a:pt x="275" y="632"/>
                      <a:pt x="305" y="601"/>
                    </a:cubicBezTo>
                    <a:cubicBezTo>
                      <a:pt x="326" y="581"/>
                      <a:pt x="347" y="557"/>
                      <a:pt x="368" y="530"/>
                    </a:cubicBezTo>
                    <a:cubicBezTo>
                      <a:pt x="388" y="557"/>
                      <a:pt x="409" y="581"/>
                      <a:pt x="430" y="601"/>
                    </a:cubicBezTo>
                    <a:cubicBezTo>
                      <a:pt x="460" y="632"/>
                      <a:pt x="500" y="664"/>
                      <a:pt x="532" y="664"/>
                    </a:cubicBezTo>
                    <a:cubicBezTo>
                      <a:pt x="539" y="664"/>
                      <a:pt x="545" y="662"/>
                      <a:pt x="551" y="659"/>
                    </a:cubicBezTo>
                    <a:cubicBezTo>
                      <a:pt x="584" y="640"/>
                      <a:pt x="575" y="576"/>
                      <a:pt x="562" y="525"/>
                    </a:cubicBezTo>
                    <a:cubicBezTo>
                      <a:pt x="555" y="497"/>
                      <a:pt x="545" y="467"/>
                      <a:pt x="532" y="436"/>
                    </a:cubicBezTo>
                    <a:cubicBezTo>
                      <a:pt x="567" y="431"/>
                      <a:pt x="599" y="424"/>
                      <a:pt x="628" y="416"/>
                    </a:cubicBezTo>
                    <a:cubicBezTo>
                      <a:pt x="633" y="425"/>
                      <a:pt x="643" y="432"/>
                      <a:pt x="654" y="432"/>
                    </a:cubicBezTo>
                    <a:cubicBezTo>
                      <a:pt x="671" y="432"/>
                      <a:pt x="685" y="418"/>
                      <a:pt x="685" y="400"/>
                    </a:cubicBezTo>
                    <a:cubicBezTo>
                      <a:pt x="685" y="399"/>
                      <a:pt x="685" y="397"/>
                      <a:pt x="685" y="395"/>
                    </a:cubicBezTo>
                    <a:cubicBezTo>
                      <a:pt x="718" y="379"/>
                      <a:pt x="735" y="361"/>
                      <a:pt x="735" y="341"/>
                    </a:cubicBezTo>
                    <a:close/>
                    <a:moveTo>
                      <a:pt x="544" y="35"/>
                    </a:moveTo>
                    <a:cubicBezTo>
                      <a:pt x="563" y="46"/>
                      <a:pt x="565" y="90"/>
                      <a:pt x="549" y="153"/>
                    </a:cubicBezTo>
                    <a:cubicBezTo>
                      <a:pt x="541" y="181"/>
                      <a:pt x="531" y="212"/>
                      <a:pt x="517" y="244"/>
                    </a:cubicBezTo>
                    <a:cubicBezTo>
                      <a:pt x="489" y="241"/>
                      <a:pt x="458" y="238"/>
                      <a:pt x="428" y="237"/>
                    </a:cubicBezTo>
                    <a:cubicBezTo>
                      <a:pt x="411" y="210"/>
                      <a:pt x="394" y="186"/>
                      <a:pt x="376" y="163"/>
                    </a:cubicBezTo>
                    <a:cubicBezTo>
                      <a:pt x="451" y="66"/>
                      <a:pt x="517" y="19"/>
                      <a:pt x="544" y="35"/>
                    </a:cubicBezTo>
                    <a:close/>
                    <a:moveTo>
                      <a:pt x="447" y="387"/>
                    </a:moveTo>
                    <a:cubicBezTo>
                      <a:pt x="438" y="402"/>
                      <a:pt x="429" y="417"/>
                      <a:pt x="420" y="431"/>
                    </a:cubicBezTo>
                    <a:cubicBezTo>
                      <a:pt x="403" y="432"/>
                      <a:pt x="385" y="432"/>
                      <a:pt x="368" y="432"/>
                    </a:cubicBezTo>
                    <a:cubicBezTo>
                      <a:pt x="350" y="432"/>
                      <a:pt x="332" y="432"/>
                      <a:pt x="315" y="431"/>
                    </a:cubicBezTo>
                    <a:cubicBezTo>
                      <a:pt x="306" y="417"/>
                      <a:pt x="297" y="402"/>
                      <a:pt x="288" y="387"/>
                    </a:cubicBezTo>
                    <a:cubicBezTo>
                      <a:pt x="279" y="371"/>
                      <a:pt x="271" y="356"/>
                      <a:pt x="263" y="341"/>
                    </a:cubicBezTo>
                    <a:cubicBezTo>
                      <a:pt x="271" y="326"/>
                      <a:pt x="279" y="310"/>
                      <a:pt x="288" y="295"/>
                    </a:cubicBezTo>
                    <a:cubicBezTo>
                      <a:pt x="297" y="280"/>
                      <a:pt x="306" y="265"/>
                      <a:pt x="315" y="250"/>
                    </a:cubicBezTo>
                    <a:cubicBezTo>
                      <a:pt x="332" y="250"/>
                      <a:pt x="350" y="249"/>
                      <a:pt x="368" y="249"/>
                    </a:cubicBezTo>
                    <a:cubicBezTo>
                      <a:pt x="385" y="249"/>
                      <a:pt x="403" y="250"/>
                      <a:pt x="420" y="250"/>
                    </a:cubicBezTo>
                    <a:cubicBezTo>
                      <a:pt x="429" y="265"/>
                      <a:pt x="438" y="280"/>
                      <a:pt x="447" y="295"/>
                    </a:cubicBezTo>
                    <a:cubicBezTo>
                      <a:pt x="456" y="310"/>
                      <a:pt x="464" y="326"/>
                      <a:pt x="472" y="341"/>
                    </a:cubicBezTo>
                    <a:cubicBezTo>
                      <a:pt x="464" y="356"/>
                      <a:pt x="456" y="371"/>
                      <a:pt x="447" y="387"/>
                    </a:cubicBezTo>
                    <a:close/>
                    <a:moveTo>
                      <a:pt x="480" y="356"/>
                    </a:moveTo>
                    <a:cubicBezTo>
                      <a:pt x="492" y="379"/>
                      <a:pt x="502" y="402"/>
                      <a:pt x="512" y="424"/>
                    </a:cubicBezTo>
                    <a:cubicBezTo>
                      <a:pt x="488" y="427"/>
                      <a:pt x="463" y="429"/>
                      <a:pt x="437" y="430"/>
                    </a:cubicBezTo>
                    <a:cubicBezTo>
                      <a:pt x="444" y="418"/>
                      <a:pt x="452" y="406"/>
                      <a:pt x="459" y="394"/>
                    </a:cubicBezTo>
                    <a:cubicBezTo>
                      <a:pt x="466" y="381"/>
                      <a:pt x="473" y="368"/>
                      <a:pt x="480" y="356"/>
                    </a:cubicBezTo>
                    <a:close/>
                    <a:moveTo>
                      <a:pt x="411" y="446"/>
                    </a:moveTo>
                    <a:cubicBezTo>
                      <a:pt x="396" y="467"/>
                      <a:pt x="382" y="488"/>
                      <a:pt x="368" y="507"/>
                    </a:cubicBezTo>
                    <a:cubicBezTo>
                      <a:pt x="353" y="488"/>
                      <a:pt x="339" y="467"/>
                      <a:pt x="324" y="446"/>
                    </a:cubicBezTo>
                    <a:cubicBezTo>
                      <a:pt x="339" y="446"/>
                      <a:pt x="353" y="446"/>
                      <a:pt x="368" y="446"/>
                    </a:cubicBezTo>
                    <a:cubicBezTo>
                      <a:pt x="382" y="446"/>
                      <a:pt x="396" y="446"/>
                      <a:pt x="411" y="446"/>
                    </a:cubicBezTo>
                    <a:close/>
                    <a:moveTo>
                      <a:pt x="298" y="431"/>
                    </a:moveTo>
                    <a:cubicBezTo>
                      <a:pt x="272" y="429"/>
                      <a:pt x="247" y="427"/>
                      <a:pt x="223" y="424"/>
                    </a:cubicBezTo>
                    <a:cubicBezTo>
                      <a:pt x="233" y="402"/>
                      <a:pt x="243" y="379"/>
                      <a:pt x="255" y="356"/>
                    </a:cubicBezTo>
                    <a:cubicBezTo>
                      <a:pt x="262" y="368"/>
                      <a:pt x="269" y="381"/>
                      <a:pt x="276" y="394"/>
                    </a:cubicBezTo>
                    <a:cubicBezTo>
                      <a:pt x="283" y="406"/>
                      <a:pt x="291" y="418"/>
                      <a:pt x="298" y="431"/>
                    </a:cubicBezTo>
                    <a:close/>
                    <a:moveTo>
                      <a:pt x="255" y="326"/>
                    </a:moveTo>
                    <a:cubicBezTo>
                      <a:pt x="243" y="302"/>
                      <a:pt x="233" y="280"/>
                      <a:pt x="223" y="257"/>
                    </a:cubicBezTo>
                    <a:cubicBezTo>
                      <a:pt x="247" y="255"/>
                      <a:pt x="272" y="252"/>
                      <a:pt x="298" y="251"/>
                    </a:cubicBezTo>
                    <a:cubicBezTo>
                      <a:pt x="291" y="263"/>
                      <a:pt x="283" y="276"/>
                      <a:pt x="276" y="288"/>
                    </a:cubicBezTo>
                    <a:cubicBezTo>
                      <a:pt x="269" y="301"/>
                      <a:pt x="262" y="313"/>
                      <a:pt x="255" y="326"/>
                    </a:cubicBezTo>
                    <a:close/>
                    <a:moveTo>
                      <a:pt x="324" y="236"/>
                    </a:moveTo>
                    <a:cubicBezTo>
                      <a:pt x="339" y="214"/>
                      <a:pt x="353" y="193"/>
                      <a:pt x="367" y="174"/>
                    </a:cubicBezTo>
                    <a:cubicBezTo>
                      <a:pt x="382" y="194"/>
                      <a:pt x="396" y="214"/>
                      <a:pt x="411" y="236"/>
                    </a:cubicBezTo>
                    <a:cubicBezTo>
                      <a:pt x="396" y="236"/>
                      <a:pt x="382" y="235"/>
                      <a:pt x="368" y="235"/>
                    </a:cubicBezTo>
                    <a:cubicBezTo>
                      <a:pt x="353" y="235"/>
                      <a:pt x="339" y="236"/>
                      <a:pt x="324" y="236"/>
                    </a:cubicBezTo>
                    <a:close/>
                    <a:moveTo>
                      <a:pt x="459" y="288"/>
                    </a:moveTo>
                    <a:cubicBezTo>
                      <a:pt x="452" y="276"/>
                      <a:pt x="444" y="263"/>
                      <a:pt x="437" y="251"/>
                    </a:cubicBezTo>
                    <a:cubicBezTo>
                      <a:pt x="463" y="252"/>
                      <a:pt x="488" y="255"/>
                      <a:pt x="512" y="257"/>
                    </a:cubicBezTo>
                    <a:cubicBezTo>
                      <a:pt x="502" y="280"/>
                      <a:pt x="492" y="303"/>
                      <a:pt x="480" y="326"/>
                    </a:cubicBezTo>
                    <a:cubicBezTo>
                      <a:pt x="473" y="313"/>
                      <a:pt x="466" y="301"/>
                      <a:pt x="459" y="288"/>
                    </a:cubicBezTo>
                    <a:close/>
                    <a:moveTo>
                      <a:pt x="313" y="81"/>
                    </a:moveTo>
                    <a:cubicBezTo>
                      <a:pt x="313" y="86"/>
                      <a:pt x="311" y="90"/>
                      <a:pt x="308" y="94"/>
                    </a:cubicBezTo>
                    <a:cubicBezTo>
                      <a:pt x="304" y="97"/>
                      <a:pt x="300" y="98"/>
                      <a:pt x="296" y="98"/>
                    </a:cubicBezTo>
                    <a:cubicBezTo>
                      <a:pt x="287" y="98"/>
                      <a:pt x="279" y="90"/>
                      <a:pt x="279" y="81"/>
                    </a:cubicBezTo>
                    <a:cubicBezTo>
                      <a:pt x="279" y="72"/>
                      <a:pt x="287" y="64"/>
                      <a:pt x="296" y="64"/>
                    </a:cubicBezTo>
                    <a:cubicBezTo>
                      <a:pt x="305" y="64"/>
                      <a:pt x="313" y="72"/>
                      <a:pt x="313" y="81"/>
                    </a:cubicBezTo>
                    <a:close/>
                    <a:moveTo>
                      <a:pt x="187" y="153"/>
                    </a:moveTo>
                    <a:cubicBezTo>
                      <a:pt x="170" y="90"/>
                      <a:pt x="172" y="46"/>
                      <a:pt x="191" y="35"/>
                    </a:cubicBezTo>
                    <a:cubicBezTo>
                      <a:pt x="206" y="26"/>
                      <a:pt x="234" y="37"/>
                      <a:pt x="269" y="66"/>
                    </a:cubicBezTo>
                    <a:cubicBezTo>
                      <a:pt x="266" y="70"/>
                      <a:pt x="265" y="76"/>
                      <a:pt x="265" y="81"/>
                    </a:cubicBezTo>
                    <a:cubicBezTo>
                      <a:pt x="265" y="98"/>
                      <a:pt x="279" y="112"/>
                      <a:pt x="296" y="112"/>
                    </a:cubicBezTo>
                    <a:cubicBezTo>
                      <a:pt x="302" y="112"/>
                      <a:pt x="307" y="111"/>
                      <a:pt x="312" y="108"/>
                    </a:cubicBezTo>
                    <a:cubicBezTo>
                      <a:pt x="328" y="124"/>
                      <a:pt x="343" y="143"/>
                      <a:pt x="359" y="163"/>
                    </a:cubicBezTo>
                    <a:cubicBezTo>
                      <a:pt x="341" y="186"/>
                      <a:pt x="324" y="211"/>
                      <a:pt x="307" y="237"/>
                    </a:cubicBezTo>
                    <a:cubicBezTo>
                      <a:pt x="277" y="238"/>
                      <a:pt x="247" y="241"/>
                      <a:pt x="218" y="244"/>
                    </a:cubicBezTo>
                    <a:cubicBezTo>
                      <a:pt x="205" y="212"/>
                      <a:pt x="194" y="181"/>
                      <a:pt x="187" y="153"/>
                    </a:cubicBezTo>
                    <a:close/>
                    <a:moveTo>
                      <a:pt x="14" y="341"/>
                    </a:moveTo>
                    <a:cubicBezTo>
                      <a:pt x="14" y="309"/>
                      <a:pt x="88" y="275"/>
                      <a:pt x="209" y="259"/>
                    </a:cubicBezTo>
                    <a:cubicBezTo>
                      <a:pt x="220" y="286"/>
                      <a:pt x="233" y="313"/>
                      <a:pt x="247" y="341"/>
                    </a:cubicBezTo>
                    <a:cubicBezTo>
                      <a:pt x="233" y="368"/>
                      <a:pt x="220" y="396"/>
                      <a:pt x="209" y="422"/>
                    </a:cubicBezTo>
                    <a:cubicBezTo>
                      <a:pt x="88" y="406"/>
                      <a:pt x="14" y="373"/>
                      <a:pt x="14" y="341"/>
                    </a:cubicBezTo>
                    <a:close/>
                    <a:moveTo>
                      <a:pt x="182" y="501"/>
                    </a:moveTo>
                    <a:cubicBezTo>
                      <a:pt x="192" y="501"/>
                      <a:pt x="199" y="508"/>
                      <a:pt x="199" y="518"/>
                    </a:cubicBezTo>
                    <a:cubicBezTo>
                      <a:pt x="199" y="527"/>
                      <a:pt x="192" y="535"/>
                      <a:pt x="182" y="535"/>
                    </a:cubicBezTo>
                    <a:cubicBezTo>
                      <a:pt x="173" y="535"/>
                      <a:pt x="165" y="527"/>
                      <a:pt x="165" y="518"/>
                    </a:cubicBezTo>
                    <a:cubicBezTo>
                      <a:pt x="165" y="508"/>
                      <a:pt x="173" y="501"/>
                      <a:pt x="182" y="501"/>
                    </a:cubicBezTo>
                    <a:close/>
                    <a:moveTo>
                      <a:pt x="296" y="591"/>
                    </a:moveTo>
                    <a:cubicBezTo>
                      <a:pt x="249" y="637"/>
                      <a:pt x="210" y="658"/>
                      <a:pt x="191" y="647"/>
                    </a:cubicBezTo>
                    <a:cubicBezTo>
                      <a:pt x="174" y="637"/>
                      <a:pt x="170" y="601"/>
                      <a:pt x="182" y="549"/>
                    </a:cubicBezTo>
                    <a:cubicBezTo>
                      <a:pt x="182" y="549"/>
                      <a:pt x="182" y="549"/>
                      <a:pt x="182" y="549"/>
                    </a:cubicBezTo>
                    <a:cubicBezTo>
                      <a:pt x="199" y="549"/>
                      <a:pt x="213" y="535"/>
                      <a:pt x="213" y="518"/>
                    </a:cubicBezTo>
                    <a:cubicBezTo>
                      <a:pt x="213" y="506"/>
                      <a:pt x="207" y="496"/>
                      <a:pt x="198" y="491"/>
                    </a:cubicBezTo>
                    <a:cubicBezTo>
                      <a:pt x="204" y="474"/>
                      <a:pt x="210" y="456"/>
                      <a:pt x="218" y="437"/>
                    </a:cubicBezTo>
                    <a:cubicBezTo>
                      <a:pt x="247" y="441"/>
                      <a:pt x="277" y="443"/>
                      <a:pt x="307" y="445"/>
                    </a:cubicBezTo>
                    <a:cubicBezTo>
                      <a:pt x="324" y="471"/>
                      <a:pt x="341" y="496"/>
                      <a:pt x="359" y="519"/>
                    </a:cubicBezTo>
                    <a:cubicBezTo>
                      <a:pt x="337" y="546"/>
                      <a:pt x="316" y="571"/>
                      <a:pt x="296" y="591"/>
                    </a:cubicBezTo>
                    <a:close/>
                    <a:moveTo>
                      <a:pt x="549" y="528"/>
                    </a:moveTo>
                    <a:cubicBezTo>
                      <a:pt x="565" y="592"/>
                      <a:pt x="563" y="636"/>
                      <a:pt x="544" y="647"/>
                    </a:cubicBezTo>
                    <a:cubicBezTo>
                      <a:pt x="525" y="658"/>
                      <a:pt x="486" y="637"/>
                      <a:pt x="440" y="591"/>
                    </a:cubicBezTo>
                    <a:cubicBezTo>
                      <a:pt x="419" y="571"/>
                      <a:pt x="398" y="546"/>
                      <a:pt x="376" y="519"/>
                    </a:cubicBezTo>
                    <a:cubicBezTo>
                      <a:pt x="394" y="496"/>
                      <a:pt x="411" y="471"/>
                      <a:pt x="428" y="445"/>
                    </a:cubicBezTo>
                    <a:cubicBezTo>
                      <a:pt x="459" y="444"/>
                      <a:pt x="489" y="441"/>
                      <a:pt x="517" y="438"/>
                    </a:cubicBezTo>
                    <a:cubicBezTo>
                      <a:pt x="531" y="470"/>
                      <a:pt x="541" y="500"/>
                      <a:pt x="549" y="528"/>
                    </a:cubicBezTo>
                    <a:close/>
                    <a:moveTo>
                      <a:pt x="654" y="418"/>
                    </a:moveTo>
                    <a:cubicBezTo>
                      <a:pt x="645" y="418"/>
                      <a:pt x="637" y="410"/>
                      <a:pt x="637" y="400"/>
                    </a:cubicBezTo>
                    <a:cubicBezTo>
                      <a:pt x="637" y="391"/>
                      <a:pt x="645" y="383"/>
                      <a:pt x="654" y="383"/>
                    </a:cubicBezTo>
                    <a:cubicBezTo>
                      <a:pt x="664" y="383"/>
                      <a:pt x="671" y="391"/>
                      <a:pt x="671" y="400"/>
                    </a:cubicBezTo>
                    <a:cubicBezTo>
                      <a:pt x="671" y="410"/>
                      <a:pt x="664" y="418"/>
                      <a:pt x="654" y="418"/>
                    </a:cubicBezTo>
                    <a:close/>
                    <a:moveTo>
                      <a:pt x="679" y="382"/>
                    </a:moveTo>
                    <a:cubicBezTo>
                      <a:pt x="674" y="375"/>
                      <a:pt x="665" y="369"/>
                      <a:pt x="654" y="369"/>
                    </a:cubicBezTo>
                    <a:cubicBezTo>
                      <a:pt x="637" y="369"/>
                      <a:pt x="623" y="383"/>
                      <a:pt x="623" y="400"/>
                    </a:cubicBezTo>
                    <a:cubicBezTo>
                      <a:pt x="623" y="401"/>
                      <a:pt x="623" y="402"/>
                      <a:pt x="623" y="403"/>
                    </a:cubicBezTo>
                    <a:cubicBezTo>
                      <a:pt x="595" y="411"/>
                      <a:pt x="562" y="417"/>
                      <a:pt x="526" y="422"/>
                    </a:cubicBezTo>
                    <a:cubicBezTo>
                      <a:pt x="515" y="396"/>
                      <a:pt x="502" y="368"/>
                      <a:pt x="488" y="341"/>
                    </a:cubicBezTo>
                    <a:cubicBezTo>
                      <a:pt x="502" y="313"/>
                      <a:pt x="515" y="286"/>
                      <a:pt x="526" y="259"/>
                    </a:cubicBezTo>
                    <a:cubicBezTo>
                      <a:pt x="647" y="275"/>
                      <a:pt x="721" y="309"/>
                      <a:pt x="721" y="341"/>
                    </a:cubicBezTo>
                    <a:cubicBezTo>
                      <a:pt x="721" y="355"/>
                      <a:pt x="706" y="369"/>
                      <a:pt x="679" y="382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933B59-A9E0-4E71-BA0F-E905F74E8707}"/>
              </a:ext>
            </a:extLst>
          </p:cNvPr>
          <p:cNvGrpSpPr/>
          <p:nvPr/>
        </p:nvGrpSpPr>
        <p:grpSpPr>
          <a:xfrm>
            <a:off x="6355722" y="2743200"/>
            <a:ext cx="2194560" cy="2560320"/>
            <a:chOff x="9692640" y="2462463"/>
            <a:chExt cx="2194560" cy="25603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1105B8-0B7B-41BA-81D0-A32F3A6EF5C8}"/>
                </a:ext>
              </a:extLst>
            </p:cNvPr>
            <p:cNvSpPr/>
            <p:nvPr/>
          </p:nvSpPr>
          <p:spPr bwMode="auto">
            <a:xfrm>
              <a:off x="9692640" y="2462463"/>
              <a:ext cx="2194560" cy="2560320"/>
            </a:xfrm>
            <a:prstGeom prst="rect">
              <a:avLst/>
            </a:prstGeom>
            <a:solidFill>
              <a:srgbClr val="92929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Integration for Azure ML​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Other Azure hosted models​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endPara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endParaRP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Integration:​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     Azure ML​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B0603E-13CD-46B0-BD39-577FDCB76066}"/>
                </a:ext>
              </a:extLst>
            </p:cNvPr>
            <p:cNvGrpSpPr/>
            <p:nvPr/>
          </p:nvGrpSpPr>
          <p:grpSpPr>
            <a:xfrm>
              <a:off x="9692640" y="4474143"/>
              <a:ext cx="2194560" cy="548640"/>
              <a:chOff x="9052560" y="3474720"/>
              <a:chExt cx="2560320" cy="5486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00C3631-CCB1-49BB-9829-8023F30AA4D5}"/>
                  </a:ext>
                </a:extLst>
              </p:cNvPr>
              <p:cNvSpPr/>
              <p:nvPr/>
            </p:nvSpPr>
            <p:spPr bwMode="auto">
              <a:xfrm>
                <a:off x="9052560" y="3474720"/>
                <a:ext cx="2560320" cy="548640"/>
              </a:xfrm>
              <a:prstGeom prst="rect">
                <a:avLst/>
              </a:prstGeom>
              <a:solidFill>
                <a:srgbClr val="91009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Azure ML</a:t>
                </a:r>
              </a:p>
            </p:txBody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2513C1D3-EAAC-463E-BD36-EEEC7AA89D3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145825" y="3595044"/>
                <a:ext cx="365760" cy="324758"/>
              </a:xfrm>
              <a:custGeom>
                <a:avLst/>
                <a:gdLst>
                  <a:gd name="T0" fmla="*/ 263 w 570"/>
                  <a:gd name="T1" fmla="*/ 14 h 506"/>
                  <a:gd name="T2" fmla="*/ 289 w 570"/>
                  <a:gd name="T3" fmla="*/ 7 h 506"/>
                  <a:gd name="T4" fmla="*/ 117 w 570"/>
                  <a:gd name="T5" fmla="*/ 0 h 506"/>
                  <a:gd name="T6" fmla="*/ 117 w 570"/>
                  <a:gd name="T7" fmla="*/ 14 h 506"/>
                  <a:gd name="T8" fmla="*/ 135 w 570"/>
                  <a:gd name="T9" fmla="*/ 179 h 506"/>
                  <a:gd name="T10" fmla="*/ 14 w 570"/>
                  <a:gd name="T11" fmla="*/ 467 h 506"/>
                  <a:gd name="T12" fmla="*/ 316 w 570"/>
                  <a:gd name="T13" fmla="*/ 506 h 506"/>
                  <a:gd name="T14" fmla="*/ 384 w 570"/>
                  <a:gd name="T15" fmla="*/ 389 h 506"/>
                  <a:gd name="T16" fmla="*/ 149 w 570"/>
                  <a:gd name="T17" fmla="*/ 185 h 506"/>
                  <a:gd name="T18" fmla="*/ 149 w 570"/>
                  <a:gd name="T19" fmla="*/ 14 h 506"/>
                  <a:gd name="T20" fmla="*/ 249 w 570"/>
                  <a:gd name="T21" fmla="*/ 181 h 506"/>
                  <a:gd name="T22" fmla="*/ 285 w 570"/>
                  <a:gd name="T23" fmla="*/ 246 h 506"/>
                  <a:gd name="T24" fmla="*/ 149 w 570"/>
                  <a:gd name="T25" fmla="*/ 185 h 506"/>
                  <a:gd name="T26" fmla="*/ 316 w 570"/>
                  <a:gd name="T27" fmla="*/ 492 h 506"/>
                  <a:gd name="T28" fmla="*/ 26 w 570"/>
                  <a:gd name="T29" fmla="*/ 460 h 506"/>
                  <a:gd name="T30" fmla="*/ 105 w 570"/>
                  <a:gd name="T31" fmla="*/ 260 h 506"/>
                  <a:gd name="T32" fmla="*/ 372 w 570"/>
                  <a:gd name="T33" fmla="*/ 396 h 506"/>
                  <a:gd name="T34" fmla="*/ 563 w 570"/>
                  <a:gd name="T35" fmla="*/ 0 h 506"/>
                  <a:gd name="T36" fmla="*/ 391 w 570"/>
                  <a:gd name="T37" fmla="*/ 7 h 506"/>
                  <a:gd name="T38" fmla="*/ 417 w 570"/>
                  <a:gd name="T39" fmla="*/ 14 h 506"/>
                  <a:gd name="T40" fmla="*/ 481 w 570"/>
                  <a:gd name="T41" fmla="*/ 425 h 506"/>
                  <a:gd name="T42" fmla="*/ 544 w 570"/>
                  <a:gd name="T43" fmla="*/ 14 h 506"/>
                  <a:gd name="T44" fmla="*/ 570 w 570"/>
                  <a:gd name="T45" fmla="*/ 7 h 506"/>
                  <a:gd name="T46" fmla="*/ 481 w 570"/>
                  <a:gd name="T47" fmla="*/ 411 h 506"/>
                  <a:gd name="T48" fmla="*/ 431 w 570"/>
                  <a:gd name="T49" fmla="*/ 121 h 506"/>
                  <a:gd name="T50" fmla="*/ 530 w 570"/>
                  <a:gd name="T51" fmla="*/ 361 h 506"/>
                  <a:gd name="T52" fmla="*/ 530 w 570"/>
                  <a:gd name="T53" fmla="*/ 107 h 506"/>
                  <a:gd name="T54" fmla="*/ 431 w 570"/>
                  <a:gd name="T55" fmla="*/ 14 h 506"/>
                  <a:gd name="T56" fmla="*/ 530 w 570"/>
                  <a:gd name="T57" fmla="*/ 107 h 506"/>
                  <a:gd name="T58" fmla="*/ 91 w 570"/>
                  <a:gd name="T59" fmla="*/ 413 h 506"/>
                  <a:gd name="T60" fmla="*/ 157 w 570"/>
                  <a:gd name="T61" fmla="*/ 413 h 506"/>
                  <a:gd name="T62" fmla="*/ 124 w 570"/>
                  <a:gd name="T63" fmla="*/ 432 h 506"/>
                  <a:gd name="T64" fmla="*/ 124 w 570"/>
                  <a:gd name="T65" fmla="*/ 395 h 506"/>
                  <a:gd name="T66" fmla="*/ 124 w 570"/>
                  <a:gd name="T67" fmla="*/ 432 h 506"/>
                  <a:gd name="T68" fmla="*/ 232 w 570"/>
                  <a:gd name="T69" fmla="*/ 370 h 506"/>
                  <a:gd name="T70" fmla="*/ 308 w 570"/>
                  <a:gd name="T71" fmla="*/ 370 h 506"/>
                  <a:gd name="T72" fmla="*/ 270 w 570"/>
                  <a:gd name="T73" fmla="*/ 394 h 506"/>
                  <a:gd name="T74" fmla="*/ 270 w 570"/>
                  <a:gd name="T75" fmla="*/ 346 h 506"/>
                  <a:gd name="T76" fmla="*/ 270 w 570"/>
                  <a:gd name="T77" fmla="*/ 394 h 506"/>
                  <a:gd name="T78" fmla="*/ 171 w 570"/>
                  <a:gd name="T79" fmla="*/ 324 h 506"/>
                  <a:gd name="T80" fmla="*/ 227 w 570"/>
                  <a:gd name="T81" fmla="*/ 324 h 506"/>
                  <a:gd name="T82" fmla="*/ 199 w 570"/>
                  <a:gd name="T83" fmla="*/ 338 h 506"/>
                  <a:gd name="T84" fmla="*/ 199 w 570"/>
                  <a:gd name="T85" fmla="*/ 310 h 506"/>
                  <a:gd name="T86" fmla="*/ 199 w 570"/>
                  <a:gd name="T87" fmla="*/ 338 h 506"/>
                  <a:gd name="T88" fmla="*/ 470 w 570"/>
                  <a:gd name="T89" fmla="*/ 159 h 506"/>
                  <a:gd name="T90" fmla="*/ 470 w 570"/>
                  <a:gd name="T91" fmla="*/ 215 h 506"/>
                  <a:gd name="T92" fmla="*/ 456 w 570"/>
                  <a:gd name="T93" fmla="*/ 187 h 506"/>
                  <a:gd name="T94" fmla="*/ 483 w 570"/>
                  <a:gd name="T95" fmla="*/ 187 h 506"/>
                  <a:gd name="T96" fmla="*/ 456 w 570"/>
                  <a:gd name="T97" fmla="*/ 187 h 506"/>
                  <a:gd name="T98" fmla="*/ 470 w 570"/>
                  <a:gd name="T99" fmla="*/ 268 h 506"/>
                  <a:gd name="T100" fmla="*/ 525 w 570"/>
                  <a:gd name="T101" fmla="*/ 268 h 506"/>
                  <a:gd name="T102" fmla="*/ 497 w 570"/>
                  <a:gd name="T103" fmla="*/ 282 h 506"/>
                  <a:gd name="T104" fmla="*/ 497 w 570"/>
                  <a:gd name="T105" fmla="*/ 254 h 506"/>
                  <a:gd name="T106" fmla="*/ 497 w 570"/>
                  <a:gd name="T107" fmla="*/ 28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70" h="506">
                    <a:moveTo>
                      <a:pt x="263" y="179"/>
                    </a:moveTo>
                    <a:cubicBezTo>
                      <a:pt x="263" y="14"/>
                      <a:pt x="263" y="14"/>
                      <a:pt x="263" y="14"/>
                    </a:cubicBezTo>
                    <a:cubicBezTo>
                      <a:pt x="282" y="14"/>
                      <a:pt x="282" y="14"/>
                      <a:pt x="282" y="14"/>
                    </a:cubicBezTo>
                    <a:cubicBezTo>
                      <a:pt x="285" y="14"/>
                      <a:pt x="289" y="11"/>
                      <a:pt x="289" y="7"/>
                    </a:cubicBezTo>
                    <a:cubicBezTo>
                      <a:pt x="289" y="3"/>
                      <a:pt x="285" y="0"/>
                      <a:pt x="282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3" y="0"/>
                      <a:pt x="110" y="3"/>
                      <a:pt x="110" y="7"/>
                    </a:cubicBezTo>
                    <a:cubicBezTo>
                      <a:pt x="110" y="11"/>
                      <a:pt x="113" y="14"/>
                      <a:pt x="117" y="14"/>
                    </a:cubicBezTo>
                    <a:cubicBezTo>
                      <a:pt x="135" y="14"/>
                      <a:pt x="135" y="14"/>
                      <a:pt x="135" y="14"/>
                    </a:cubicBezTo>
                    <a:cubicBezTo>
                      <a:pt x="135" y="179"/>
                      <a:pt x="135" y="179"/>
                      <a:pt x="135" y="179"/>
                    </a:cubicBezTo>
                    <a:cubicBezTo>
                      <a:pt x="14" y="389"/>
                      <a:pt x="14" y="389"/>
                      <a:pt x="14" y="389"/>
                    </a:cubicBezTo>
                    <a:cubicBezTo>
                      <a:pt x="0" y="414"/>
                      <a:pt x="0" y="443"/>
                      <a:pt x="14" y="467"/>
                    </a:cubicBezTo>
                    <a:cubicBezTo>
                      <a:pt x="28" y="491"/>
                      <a:pt x="54" y="506"/>
                      <a:pt x="82" y="506"/>
                    </a:cubicBezTo>
                    <a:cubicBezTo>
                      <a:pt x="316" y="506"/>
                      <a:pt x="316" y="506"/>
                      <a:pt x="316" y="506"/>
                    </a:cubicBezTo>
                    <a:cubicBezTo>
                      <a:pt x="345" y="506"/>
                      <a:pt x="370" y="491"/>
                      <a:pt x="384" y="467"/>
                    </a:cubicBezTo>
                    <a:cubicBezTo>
                      <a:pt x="398" y="443"/>
                      <a:pt x="398" y="414"/>
                      <a:pt x="384" y="389"/>
                    </a:cubicBezTo>
                    <a:lnTo>
                      <a:pt x="263" y="179"/>
                    </a:lnTo>
                    <a:close/>
                    <a:moveTo>
                      <a:pt x="149" y="185"/>
                    </a:moveTo>
                    <a:cubicBezTo>
                      <a:pt x="149" y="184"/>
                      <a:pt x="149" y="182"/>
                      <a:pt x="149" y="181"/>
                    </a:cubicBezTo>
                    <a:cubicBezTo>
                      <a:pt x="149" y="14"/>
                      <a:pt x="149" y="14"/>
                      <a:pt x="149" y="14"/>
                    </a:cubicBezTo>
                    <a:cubicBezTo>
                      <a:pt x="249" y="14"/>
                      <a:pt x="249" y="14"/>
                      <a:pt x="249" y="14"/>
                    </a:cubicBezTo>
                    <a:cubicBezTo>
                      <a:pt x="249" y="181"/>
                      <a:pt x="249" y="181"/>
                      <a:pt x="249" y="181"/>
                    </a:cubicBezTo>
                    <a:cubicBezTo>
                      <a:pt x="249" y="182"/>
                      <a:pt x="249" y="184"/>
                      <a:pt x="250" y="185"/>
                    </a:cubicBezTo>
                    <a:cubicBezTo>
                      <a:pt x="285" y="246"/>
                      <a:pt x="285" y="246"/>
                      <a:pt x="285" y="246"/>
                    </a:cubicBezTo>
                    <a:cubicBezTo>
                      <a:pt x="113" y="246"/>
                      <a:pt x="113" y="246"/>
                      <a:pt x="113" y="246"/>
                    </a:cubicBezTo>
                    <a:lnTo>
                      <a:pt x="149" y="185"/>
                    </a:lnTo>
                    <a:close/>
                    <a:moveTo>
                      <a:pt x="372" y="460"/>
                    </a:moveTo>
                    <a:cubicBezTo>
                      <a:pt x="360" y="480"/>
                      <a:pt x="340" y="492"/>
                      <a:pt x="316" y="492"/>
                    </a:cubicBezTo>
                    <a:cubicBezTo>
                      <a:pt x="82" y="492"/>
                      <a:pt x="82" y="492"/>
                      <a:pt x="82" y="492"/>
                    </a:cubicBezTo>
                    <a:cubicBezTo>
                      <a:pt x="59" y="492"/>
                      <a:pt x="38" y="480"/>
                      <a:pt x="26" y="460"/>
                    </a:cubicBezTo>
                    <a:cubicBezTo>
                      <a:pt x="15" y="440"/>
                      <a:pt x="15" y="416"/>
                      <a:pt x="26" y="396"/>
                    </a:cubicBezTo>
                    <a:cubicBezTo>
                      <a:pt x="105" y="260"/>
                      <a:pt x="105" y="260"/>
                      <a:pt x="105" y="260"/>
                    </a:cubicBezTo>
                    <a:cubicBezTo>
                      <a:pt x="293" y="260"/>
                      <a:pt x="293" y="260"/>
                      <a:pt x="293" y="260"/>
                    </a:cubicBezTo>
                    <a:cubicBezTo>
                      <a:pt x="372" y="396"/>
                      <a:pt x="372" y="396"/>
                      <a:pt x="372" y="396"/>
                    </a:cubicBezTo>
                    <a:cubicBezTo>
                      <a:pt x="383" y="416"/>
                      <a:pt x="383" y="440"/>
                      <a:pt x="372" y="460"/>
                    </a:cubicBezTo>
                    <a:close/>
                    <a:moveTo>
                      <a:pt x="563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394" y="0"/>
                      <a:pt x="391" y="3"/>
                      <a:pt x="391" y="7"/>
                    </a:cubicBezTo>
                    <a:cubicBezTo>
                      <a:pt x="391" y="11"/>
                      <a:pt x="394" y="14"/>
                      <a:pt x="398" y="14"/>
                    </a:cubicBezTo>
                    <a:cubicBezTo>
                      <a:pt x="417" y="14"/>
                      <a:pt x="417" y="14"/>
                      <a:pt x="417" y="14"/>
                    </a:cubicBezTo>
                    <a:cubicBezTo>
                      <a:pt x="417" y="361"/>
                      <a:pt x="417" y="361"/>
                      <a:pt x="417" y="361"/>
                    </a:cubicBezTo>
                    <a:cubicBezTo>
                      <a:pt x="417" y="396"/>
                      <a:pt x="445" y="425"/>
                      <a:pt x="481" y="425"/>
                    </a:cubicBezTo>
                    <a:cubicBezTo>
                      <a:pt x="516" y="425"/>
                      <a:pt x="544" y="396"/>
                      <a:pt x="544" y="361"/>
                    </a:cubicBezTo>
                    <a:cubicBezTo>
                      <a:pt x="544" y="14"/>
                      <a:pt x="544" y="14"/>
                      <a:pt x="544" y="14"/>
                    </a:cubicBezTo>
                    <a:cubicBezTo>
                      <a:pt x="563" y="14"/>
                      <a:pt x="563" y="14"/>
                      <a:pt x="563" y="14"/>
                    </a:cubicBezTo>
                    <a:cubicBezTo>
                      <a:pt x="567" y="14"/>
                      <a:pt x="570" y="11"/>
                      <a:pt x="570" y="7"/>
                    </a:cubicBezTo>
                    <a:cubicBezTo>
                      <a:pt x="570" y="3"/>
                      <a:pt x="567" y="0"/>
                      <a:pt x="563" y="0"/>
                    </a:cubicBezTo>
                    <a:close/>
                    <a:moveTo>
                      <a:pt x="481" y="411"/>
                    </a:moveTo>
                    <a:cubicBezTo>
                      <a:pt x="453" y="411"/>
                      <a:pt x="431" y="389"/>
                      <a:pt x="431" y="361"/>
                    </a:cubicBezTo>
                    <a:cubicBezTo>
                      <a:pt x="431" y="121"/>
                      <a:pt x="431" y="121"/>
                      <a:pt x="431" y="121"/>
                    </a:cubicBezTo>
                    <a:cubicBezTo>
                      <a:pt x="530" y="121"/>
                      <a:pt x="530" y="121"/>
                      <a:pt x="530" y="121"/>
                    </a:cubicBezTo>
                    <a:cubicBezTo>
                      <a:pt x="530" y="361"/>
                      <a:pt x="530" y="361"/>
                      <a:pt x="530" y="361"/>
                    </a:cubicBezTo>
                    <a:cubicBezTo>
                      <a:pt x="530" y="389"/>
                      <a:pt x="508" y="411"/>
                      <a:pt x="481" y="411"/>
                    </a:cubicBezTo>
                    <a:close/>
                    <a:moveTo>
                      <a:pt x="530" y="107"/>
                    </a:moveTo>
                    <a:cubicBezTo>
                      <a:pt x="431" y="107"/>
                      <a:pt x="431" y="107"/>
                      <a:pt x="431" y="107"/>
                    </a:cubicBezTo>
                    <a:cubicBezTo>
                      <a:pt x="431" y="14"/>
                      <a:pt x="431" y="14"/>
                      <a:pt x="431" y="14"/>
                    </a:cubicBezTo>
                    <a:cubicBezTo>
                      <a:pt x="530" y="14"/>
                      <a:pt x="530" y="14"/>
                      <a:pt x="530" y="14"/>
                    </a:cubicBezTo>
                    <a:lnTo>
                      <a:pt x="530" y="107"/>
                    </a:lnTo>
                    <a:close/>
                    <a:moveTo>
                      <a:pt x="124" y="381"/>
                    </a:moveTo>
                    <a:cubicBezTo>
                      <a:pt x="106" y="381"/>
                      <a:pt x="91" y="395"/>
                      <a:pt x="91" y="413"/>
                    </a:cubicBezTo>
                    <a:cubicBezTo>
                      <a:pt x="91" y="431"/>
                      <a:pt x="106" y="446"/>
                      <a:pt x="124" y="446"/>
                    </a:cubicBezTo>
                    <a:cubicBezTo>
                      <a:pt x="142" y="446"/>
                      <a:pt x="157" y="431"/>
                      <a:pt x="157" y="413"/>
                    </a:cubicBezTo>
                    <a:cubicBezTo>
                      <a:pt x="157" y="395"/>
                      <a:pt x="142" y="381"/>
                      <a:pt x="124" y="381"/>
                    </a:cubicBezTo>
                    <a:close/>
                    <a:moveTo>
                      <a:pt x="124" y="432"/>
                    </a:moveTo>
                    <a:cubicBezTo>
                      <a:pt x="114" y="432"/>
                      <a:pt x="105" y="423"/>
                      <a:pt x="105" y="413"/>
                    </a:cubicBezTo>
                    <a:cubicBezTo>
                      <a:pt x="105" y="403"/>
                      <a:pt x="114" y="395"/>
                      <a:pt x="124" y="395"/>
                    </a:cubicBezTo>
                    <a:cubicBezTo>
                      <a:pt x="134" y="395"/>
                      <a:pt x="143" y="403"/>
                      <a:pt x="143" y="413"/>
                    </a:cubicBezTo>
                    <a:cubicBezTo>
                      <a:pt x="143" y="423"/>
                      <a:pt x="134" y="432"/>
                      <a:pt x="124" y="432"/>
                    </a:cubicBezTo>
                    <a:close/>
                    <a:moveTo>
                      <a:pt x="270" y="332"/>
                    </a:moveTo>
                    <a:cubicBezTo>
                      <a:pt x="249" y="332"/>
                      <a:pt x="232" y="349"/>
                      <a:pt x="232" y="370"/>
                    </a:cubicBezTo>
                    <a:cubicBezTo>
                      <a:pt x="232" y="391"/>
                      <a:pt x="249" y="408"/>
                      <a:pt x="270" y="408"/>
                    </a:cubicBezTo>
                    <a:cubicBezTo>
                      <a:pt x="291" y="408"/>
                      <a:pt x="308" y="391"/>
                      <a:pt x="308" y="370"/>
                    </a:cubicBezTo>
                    <a:cubicBezTo>
                      <a:pt x="308" y="349"/>
                      <a:pt x="291" y="332"/>
                      <a:pt x="270" y="332"/>
                    </a:cubicBezTo>
                    <a:close/>
                    <a:moveTo>
                      <a:pt x="270" y="394"/>
                    </a:moveTo>
                    <a:cubicBezTo>
                      <a:pt x="257" y="394"/>
                      <a:pt x="246" y="383"/>
                      <a:pt x="246" y="370"/>
                    </a:cubicBezTo>
                    <a:cubicBezTo>
                      <a:pt x="246" y="356"/>
                      <a:pt x="257" y="346"/>
                      <a:pt x="270" y="346"/>
                    </a:cubicBezTo>
                    <a:cubicBezTo>
                      <a:pt x="283" y="346"/>
                      <a:pt x="294" y="356"/>
                      <a:pt x="294" y="370"/>
                    </a:cubicBezTo>
                    <a:cubicBezTo>
                      <a:pt x="294" y="383"/>
                      <a:pt x="283" y="394"/>
                      <a:pt x="270" y="394"/>
                    </a:cubicBezTo>
                    <a:close/>
                    <a:moveTo>
                      <a:pt x="199" y="296"/>
                    </a:moveTo>
                    <a:cubicBezTo>
                      <a:pt x="184" y="296"/>
                      <a:pt x="171" y="309"/>
                      <a:pt x="171" y="324"/>
                    </a:cubicBezTo>
                    <a:cubicBezTo>
                      <a:pt x="171" y="340"/>
                      <a:pt x="184" y="352"/>
                      <a:pt x="199" y="352"/>
                    </a:cubicBezTo>
                    <a:cubicBezTo>
                      <a:pt x="214" y="352"/>
                      <a:pt x="227" y="340"/>
                      <a:pt x="227" y="324"/>
                    </a:cubicBezTo>
                    <a:cubicBezTo>
                      <a:pt x="227" y="309"/>
                      <a:pt x="214" y="296"/>
                      <a:pt x="199" y="296"/>
                    </a:cubicBezTo>
                    <a:close/>
                    <a:moveTo>
                      <a:pt x="199" y="338"/>
                    </a:moveTo>
                    <a:cubicBezTo>
                      <a:pt x="191" y="338"/>
                      <a:pt x="185" y="332"/>
                      <a:pt x="185" y="324"/>
                    </a:cubicBezTo>
                    <a:cubicBezTo>
                      <a:pt x="185" y="317"/>
                      <a:pt x="191" y="310"/>
                      <a:pt x="199" y="310"/>
                    </a:cubicBezTo>
                    <a:cubicBezTo>
                      <a:pt x="207" y="310"/>
                      <a:pt x="213" y="317"/>
                      <a:pt x="213" y="324"/>
                    </a:cubicBezTo>
                    <a:cubicBezTo>
                      <a:pt x="213" y="332"/>
                      <a:pt x="207" y="338"/>
                      <a:pt x="199" y="338"/>
                    </a:cubicBezTo>
                    <a:close/>
                    <a:moveTo>
                      <a:pt x="497" y="187"/>
                    </a:moveTo>
                    <a:cubicBezTo>
                      <a:pt x="497" y="172"/>
                      <a:pt x="485" y="159"/>
                      <a:pt x="470" y="159"/>
                    </a:cubicBezTo>
                    <a:cubicBezTo>
                      <a:pt x="454" y="159"/>
                      <a:pt x="442" y="172"/>
                      <a:pt x="442" y="187"/>
                    </a:cubicBezTo>
                    <a:cubicBezTo>
                      <a:pt x="442" y="202"/>
                      <a:pt x="454" y="215"/>
                      <a:pt x="470" y="215"/>
                    </a:cubicBezTo>
                    <a:cubicBezTo>
                      <a:pt x="485" y="215"/>
                      <a:pt x="497" y="202"/>
                      <a:pt x="497" y="187"/>
                    </a:cubicBezTo>
                    <a:close/>
                    <a:moveTo>
                      <a:pt x="456" y="187"/>
                    </a:moveTo>
                    <a:cubicBezTo>
                      <a:pt x="456" y="179"/>
                      <a:pt x="462" y="173"/>
                      <a:pt x="470" y="173"/>
                    </a:cubicBezTo>
                    <a:cubicBezTo>
                      <a:pt x="477" y="173"/>
                      <a:pt x="483" y="179"/>
                      <a:pt x="483" y="187"/>
                    </a:cubicBezTo>
                    <a:cubicBezTo>
                      <a:pt x="483" y="195"/>
                      <a:pt x="477" y="201"/>
                      <a:pt x="470" y="201"/>
                    </a:cubicBezTo>
                    <a:cubicBezTo>
                      <a:pt x="462" y="201"/>
                      <a:pt x="456" y="195"/>
                      <a:pt x="456" y="187"/>
                    </a:cubicBezTo>
                    <a:close/>
                    <a:moveTo>
                      <a:pt x="497" y="240"/>
                    </a:moveTo>
                    <a:cubicBezTo>
                      <a:pt x="482" y="240"/>
                      <a:pt x="470" y="252"/>
                      <a:pt x="470" y="268"/>
                    </a:cubicBezTo>
                    <a:cubicBezTo>
                      <a:pt x="470" y="283"/>
                      <a:pt x="482" y="296"/>
                      <a:pt x="497" y="296"/>
                    </a:cubicBezTo>
                    <a:cubicBezTo>
                      <a:pt x="513" y="296"/>
                      <a:pt x="525" y="283"/>
                      <a:pt x="525" y="268"/>
                    </a:cubicBezTo>
                    <a:cubicBezTo>
                      <a:pt x="525" y="252"/>
                      <a:pt x="513" y="240"/>
                      <a:pt x="497" y="240"/>
                    </a:cubicBezTo>
                    <a:close/>
                    <a:moveTo>
                      <a:pt x="497" y="282"/>
                    </a:moveTo>
                    <a:cubicBezTo>
                      <a:pt x="490" y="282"/>
                      <a:pt x="484" y="275"/>
                      <a:pt x="484" y="268"/>
                    </a:cubicBezTo>
                    <a:cubicBezTo>
                      <a:pt x="484" y="260"/>
                      <a:pt x="490" y="254"/>
                      <a:pt x="497" y="254"/>
                    </a:cubicBezTo>
                    <a:cubicBezTo>
                      <a:pt x="505" y="254"/>
                      <a:pt x="511" y="260"/>
                      <a:pt x="511" y="268"/>
                    </a:cubicBezTo>
                    <a:cubicBezTo>
                      <a:pt x="511" y="275"/>
                      <a:pt x="505" y="282"/>
                      <a:pt x="497" y="2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E1846A-CEE0-4A92-8AE1-8EF2540F4878}"/>
              </a:ext>
            </a:extLst>
          </p:cNvPr>
          <p:cNvCxnSpPr/>
          <p:nvPr/>
        </p:nvCxnSpPr>
        <p:spPr>
          <a:xfrm>
            <a:off x="524996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93BDE1-D1E7-46CB-B239-445E27367FFF}"/>
              </a:ext>
            </a:extLst>
          </p:cNvPr>
          <p:cNvCxnSpPr/>
          <p:nvPr/>
        </p:nvCxnSpPr>
        <p:spPr>
          <a:xfrm>
            <a:off x="771884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3FB42-CE87-49F6-A5CF-6A26B82282B7}"/>
              </a:ext>
            </a:extLst>
          </p:cNvPr>
          <p:cNvGrpSpPr/>
          <p:nvPr/>
        </p:nvGrpSpPr>
        <p:grpSpPr>
          <a:xfrm>
            <a:off x="10260872" y="1822383"/>
            <a:ext cx="1645920" cy="640080"/>
            <a:chOff x="2567996" y="1554480"/>
            <a:chExt cx="6217920" cy="6400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6331FF-32BB-4885-B5B2-ED53131F11DF}"/>
                </a:ext>
              </a:extLst>
            </p:cNvPr>
            <p:cNvCxnSpPr/>
            <p:nvPr/>
          </p:nvCxnSpPr>
          <p:spPr>
            <a:xfrm>
              <a:off x="2567996" y="1560897"/>
              <a:ext cx="6217920" cy="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68969E-1E29-40D2-AAE9-C44E0F4BA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8240" y="1554480"/>
              <a:ext cx="0" cy="64008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809A27-7307-4E1A-A3DA-06EE2FB04F9A}"/>
              </a:ext>
            </a:extLst>
          </p:cNvPr>
          <p:cNvGrpSpPr/>
          <p:nvPr/>
        </p:nvGrpSpPr>
        <p:grpSpPr>
          <a:xfrm>
            <a:off x="9178967" y="1382327"/>
            <a:ext cx="1280160" cy="1141858"/>
            <a:chOff x="7131394" y="1108007"/>
            <a:chExt cx="1280160" cy="1141858"/>
          </a:xfrm>
        </p:grpSpPr>
        <p:pic>
          <p:nvPicPr>
            <p:cNvPr id="31" name="Picture 30" descr="ben.png">
              <a:extLst>
                <a:ext uri="{FF2B5EF4-FFF2-40B4-BE49-F238E27FC236}">
                  <a16:creationId xmlns:a16="http://schemas.microsoft.com/office/drawing/2014/main" id="{D1C42959-55A1-49F4-8B29-CFA637F68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167" y="1108007"/>
              <a:ext cx="548640" cy="91948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56FA82-0AB2-42BD-97F3-CA701EDA3E97}"/>
                </a:ext>
              </a:extLst>
            </p:cNvPr>
            <p:cNvSpPr txBox="1"/>
            <p:nvPr/>
          </p:nvSpPr>
          <p:spPr>
            <a:xfrm>
              <a:off x="7131394" y="2113847"/>
              <a:ext cx="1280160" cy="1360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BI Professionals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BE67015-0302-4B0B-90EE-C0AEB47F61F9}"/>
              </a:ext>
            </a:extLst>
          </p:cNvPr>
          <p:cNvGrpSpPr/>
          <p:nvPr/>
        </p:nvGrpSpPr>
        <p:grpSpPr>
          <a:xfrm>
            <a:off x="6618692" y="1382327"/>
            <a:ext cx="1280160" cy="1141858"/>
            <a:chOff x="7096819" y="1108007"/>
            <a:chExt cx="1280160" cy="1141858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7A18E3E-540B-4401-8CD7-0FF15D1B8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3772" y="1108007"/>
              <a:ext cx="704850" cy="906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BC0EE9-C006-41B7-A852-99F7367CFF16}"/>
                </a:ext>
              </a:extLst>
            </p:cNvPr>
            <p:cNvSpPr txBox="1"/>
            <p:nvPr/>
          </p:nvSpPr>
          <p:spPr>
            <a:xfrm>
              <a:off x="7096819" y="2113847"/>
              <a:ext cx="1280160" cy="1360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Data Scientists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9C91E0-DBF0-4770-8EB2-60E8A5B9636A}"/>
              </a:ext>
            </a:extLst>
          </p:cNvPr>
          <p:cNvGrpSpPr/>
          <p:nvPr/>
        </p:nvGrpSpPr>
        <p:grpSpPr>
          <a:xfrm>
            <a:off x="240119" y="1824924"/>
            <a:ext cx="1645920" cy="640080"/>
            <a:chOff x="548640" y="1554480"/>
            <a:chExt cx="1669168" cy="64008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3880A8-EB81-45D0-801A-64F6131A4BBD}"/>
                </a:ext>
              </a:extLst>
            </p:cNvPr>
            <p:cNvCxnSpPr/>
            <p:nvPr/>
          </p:nvCxnSpPr>
          <p:spPr>
            <a:xfrm>
              <a:off x="548640" y="1554480"/>
              <a:ext cx="1669168" cy="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F592A77-907E-4FB5-9654-C78B5ABCBF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" y="1554480"/>
              <a:ext cx="0" cy="64008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8B997D-B694-4E33-9E06-FD28CB3387AA}"/>
              </a:ext>
            </a:extLst>
          </p:cNvPr>
          <p:cNvGrpSpPr/>
          <p:nvPr/>
        </p:nvGrpSpPr>
        <p:grpSpPr>
          <a:xfrm>
            <a:off x="4518440" y="1371600"/>
            <a:ext cx="731520" cy="1188720"/>
            <a:chOff x="3798774" y="1097280"/>
            <a:chExt cx="731520" cy="1188720"/>
          </a:xfrm>
        </p:grpSpPr>
        <p:pic>
          <p:nvPicPr>
            <p:cNvPr id="40" name="Picture 39" descr="anna.png">
              <a:extLst>
                <a:ext uri="{FF2B5EF4-FFF2-40B4-BE49-F238E27FC236}">
                  <a16:creationId xmlns:a16="http://schemas.microsoft.com/office/drawing/2014/main" id="{D87FA382-C3E2-4E68-9B31-70752F1DF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78734">
              <a:off x="3840480" y="1097280"/>
              <a:ext cx="548640" cy="91948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BF2846-FC51-438E-8866-D2E0A984165E}"/>
                </a:ext>
              </a:extLst>
            </p:cNvPr>
            <p:cNvSpPr txBox="1"/>
            <p:nvPr/>
          </p:nvSpPr>
          <p:spPr>
            <a:xfrm>
              <a:off x="3798774" y="2103120"/>
              <a:ext cx="731520" cy="1828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Analysts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C9C44F-0600-42A2-933C-04675BF45587}"/>
              </a:ext>
            </a:extLst>
          </p:cNvPr>
          <p:cNvGrpSpPr/>
          <p:nvPr/>
        </p:nvGrpSpPr>
        <p:grpSpPr>
          <a:xfrm>
            <a:off x="220760" y="2743200"/>
            <a:ext cx="2286000" cy="2560320"/>
            <a:chOff x="182880" y="2460673"/>
            <a:chExt cx="2286000" cy="25603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B9D3EB-22C8-4FE2-A152-BB55064A0E4D}"/>
                </a:ext>
              </a:extLst>
            </p:cNvPr>
            <p:cNvSpPr/>
            <p:nvPr/>
          </p:nvSpPr>
          <p:spPr bwMode="auto">
            <a:xfrm>
              <a:off x="182880" y="2460673"/>
              <a:ext cx="2286000" cy="256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Built-in AI capabilities 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AI visuals: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Key Influencers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Q&amp;A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Decomposition Tree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Smart Narratives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Anomaly</a:t>
              </a: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Detection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DC85AD-EA3D-476A-8B06-4F230E0E5E4C}"/>
                </a:ext>
              </a:extLst>
            </p:cNvPr>
            <p:cNvGrpSpPr/>
            <p:nvPr/>
          </p:nvGrpSpPr>
          <p:grpSpPr>
            <a:xfrm>
              <a:off x="182880" y="4472353"/>
              <a:ext cx="2286000" cy="548640"/>
              <a:chOff x="548640" y="3474720"/>
              <a:chExt cx="2560320" cy="54864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86B02EF-1F81-4EA7-BF60-4FF46ED7888A}"/>
                  </a:ext>
                </a:extLst>
              </p:cNvPr>
              <p:cNvSpPr/>
              <p:nvPr/>
            </p:nvSpPr>
            <p:spPr bwMode="auto">
              <a:xfrm>
                <a:off x="548640" y="3474720"/>
                <a:ext cx="2560320" cy="54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Insights</a:t>
                </a:r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376CC7A5-11D7-4E3A-889E-981FCFA28DC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4614" y="3589676"/>
                <a:ext cx="274320" cy="318728"/>
              </a:xfrm>
              <a:custGeom>
                <a:avLst/>
                <a:gdLst>
                  <a:gd name="T0" fmla="*/ 407 w 413"/>
                  <a:gd name="T1" fmla="*/ 364 h 480"/>
                  <a:gd name="T2" fmla="*/ 394 w 413"/>
                  <a:gd name="T3" fmla="*/ 296 h 480"/>
                  <a:gd name="T4" fmla="*/ 353 w 413"/>
                  <a:gd name="T5" fmla="*/ 233 h 480"/>
                  <a:gd name="T6" fmla="*/ 344 w 413"/>
                  <a:gd name="T7" fmla="*/ 29 h 480"/>
                  <a:gd name="T8" fmla="*/ 28 w 413"/>
                  <a:gd name="T9" fmla="*/ 0 h 480"/>
                  <a:gd name="T10" fmla="*/ 0 w 413"/>
                  <a:gd name="T11" fmla="*/ 441 h 480"/>
                  <a:gd name="T12" fmla="*/ 294 w 413"/>
                  <a:gd name="T13" fmla="*/ 469 h 480"/>
                  <a:gd name="T14" fmla="*/ 303 w 413"/>
                  <a:gd name="T15" fmla="*/ 480 h 480"/>
                  <a:gd name="T16" fmla="*/ 307 w 413"/>
                  <a:gd name="T17" fmla="*/ 474 h 480"/>
                  <a:gd name="T18" fmla="*/ 196 w 413"/>
                  <a:gd name="T19" fmla="*/ 367 h 480"/>
                  <a:gd name="T20" fmla="*/ 174 w 413"/>
                  <a:gd name="T21" fmla="*/ 331 h 480"/>
                  <a:gd name="T22" fmla="*/ 195 w 413"/>
                  <a:gd name="T23" fmla="*/ 334 h 480"/>
                  <a:gd name="T24" fmla="*/ 239 w 413"/>
                  <a:gd name="T25" fmla="*/ 363 h 480"/>
                  <a:gd name="T26" fmla="*/ 247 w 413"/>
                  <a:gd name="T27" fmla="*/ 339 h 480"/>
                  <a:gd name="T28" fmla="*/ 195 w 413"/>
                  <a:gd name="T29" fmla="*/ 189 h 480"/>
                  <a:gd name="T30" fmla="*/ 217 w 413"/>
                  <a:gd name="T31" fmla="*/ 201 h 480"/>
                  <a:gd name="T32" fmla="*/ 251 w 413"/>
                  <a:gd name="T33" fmla="*/ 274 h 480"/>
                  <a:gd name="T34" fmla="*/ 260 w 413"/>
                  <a:gd name="T35" fmla="*/ 271 h 480"/>
                  <a:gd name="T36" fmla="*/ 292 w 413"/>
                  <a:gd name="T37" fmla="*/ 259 h 480"/>
                  <a:gd name="T38" fmla="*/ 315 w 413"/>
                  <a:gd name="T39" fmla="*/ 246 h 480"/>
                  <a:gd name="T40" fmla="*/ 335 w 413"/>
                  <a:gd name="T41" fmla="*/ 252 h 480"/>
                  <a:gd name="T42" fmla="*/ 353 w 413"/>
                  <a:gd name="T43" fmla="*/ 243 h 480"/>
                  <a:gd name="T44" fmla="*/ 385 w 413"/>
                  <a:gd name="T45" fmla="*/ 298 h 480"/>
                  <a:gd name="T46" fmla="*/ 398 w 413"/>
                  <a:gd name="T47" fmla="*/ 363 h 480"/>
                  <a:gd name="T48" fmla="*/ 410 w 413"/>
                  <a:gd name="T49" fmla="*/ 419 h 480"/>
                  <a:gd name="T50" fmla="*/ 302 w 413"/>
                  <a:gd name="T51" fmla="*/ 240 h 480"/>
                  <a:gd name="T52" fmla="*/ 260 w 413"/>
                  <a:gd name="T53" fmla="*/ 254 h 480"/>
                  <a:gd name="T54" fmla="*/ 226 w 413"/>
                  <a:gd name="T55" fmla="*/ 198 h 480"/>
                  <a:gd name="T56" fmla="*/ 191 w 413"/>
                  <a:gd name="T57" fmla="*/ 180 h 480"/>
                  <a:gd name="T58" fmla="*/ 238 w 413"/>
                  <a:gd name="T59" fmla="*/ 342 h 480"/>
                  <a:gd name="T60" fmla="*/ 201 w 413"/>
                  <a:gd name="T61" fmla="*/ 326 h 480"/>
                  <a:gd name="T62" fmla="*/ 166 w 413"/>
                  <a:gd name="T63" fmla="*/ 325 h 480"/>
                  <a:gd name="T64" fmla="*/ 190 w 413"/>
                  <a:gd name="T65" fmla="*/ 374 h 480"/>
                  <a:gd name="T66" fmla="*/ 42 w 413"/>
                  <a:gd name="T67" fmla="*/ 378 h 480"/>
                  <a:gd name="T68" fmla="*/ 302 w 413"/>
                  <a:gd name="T69" fmla="*/ 45 h 480"/>
                  <a:gd name="T70" fmla="*/ 335 w 413"/>
                  <a:gd name="T71" fmla="*/ 240 h 480"/>
                  <a:gd name="T72" fmla="*/ 314 w 413"/>
                  <a:gd name="T73" fmla="*/ 237 h 480"/>
                  <a:gd name="T74" fmla="*/ 312 w 413"/>
                  <a:gd name="T75" fmla="*/ 41 h 480"/>
                  <a:gd name="T76" fmla="*/ 37 w 413"/>
                  <a:gd name="T77" fmla="*/ 36 h 480"/>
                  <a:gd name="T78" fmla="*/ 32 w 413"/>
                  <a:gd name="T79" fmla="*/ 383 h 480"/>
                  <a:gd name="T80" fmla="*/ 206 w 413"/>
                  <a:gd name="T81" fmla="*/ 388 h 480"/>
                  <a:gd name="T82" fmla="*/ 288 w 413"/>
                  <a:gd name="T83" fmla="*/ 459 h 480"/>
                  <a:gd name="T84" fmla="*/ 9 w 413"/>
                  <a:gd name="T85" fmla="*/ 441 h 480"/>
                  <a:gd name="T86" fmla="*/ 28 w 413"/>
                  <a:gd name="T87" fmla="*/ 10 h 480"/>
                  <a:gd name="T88" fmla="*/ 335 w 413"/>
                  <a:gd name="T89" fmla="*/ 29 h 480"/>
                  <a:gd name="T90" fmla="*/ 172 w 413"/>
                  <a:gd name="T91" fmla="*/ 449 h 480"/>
                  <a:gd name="T92" fmla="*/ 172 w 413"/>
                  <a:gd name="T93" fmla="*/ 399 h 480"/>
                  <a:gd name="T94" fmla="*/ 172 w 413"/>
                  <a:gd name="T95" fmla="*/ 449 h 480"/>
                  <a:gd name="T96" fmla="*/ 189 w 413"/>
                  <a:gd name="T97" fmla="*/ 423 h 480"/>
                  <a:gd name="T98" fmla="*/ 157 w 413"/>
                  <a:gd name="T99" fmla="*/ 423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3" h="480">
                    <a:moveTo>
                      <a:pt x="412" y="412"/>
                    </a:moveTo>
                    <a:cubicBezTo>
                      <a:pt x="405" y="398"/>
                      <a:pt x="406" y="380"/>
                      <a:pt x="407" y="364"/>
                    </a:cubicBezTo>
                    <a:cubicBezTo>
                      <a:pt x="408" y="351"/>
                      <a:pt x="409" y="341"/>
                      <a:pt x="405" y="333"/>
                    </a:cubicBezTo>
                    <a:cubicBezTo>
                      <a:pt x="402" y="327"/>
                      <a:pt x="398" y="311"/>
                      <a:pt x="394" y="296"/>
                    </a:cubicBezTo>
                    <a:cubicBezTo>
                      <a:pt x="390" y="279"/>
                      <a:pt x="386" y="263"/>
                      <a:pt x="382" y="255"/>
                    </a:cubicBezTo>
                    <a:cubicBezTo>
                      <a:pt x="375" y="241"/>
                      <a:pt x="365" y="233"/>
                      <a:pt x="353" y="233"/>
                    </a:cubicBezTo>
                    <a:cubicBezTo>
                      <a:pt x="350" y="233"/>
                      <a:pt x="347" y="234"/>
                      <a:pt x="344" y="234"/>
                    </a:cubicBezTo>
                    <a:cubicBezTo>
                      <a:pt x="344" y="29"/>
                      <a:pt x="344" y="29"/>
                      <a:pt x="344" y="29"/>
                    </a:cubicBezTo>
                    <a:cubicBezTo>
                      <a:pt x="344" y="12"/>
                      <a:pt x="330" y="0"/>
                      <a:pt x="31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0" y="12"/>
                      <a:pt x="0" y="29"/>
                    </a:cubicBezTo>
                    <a:cubicBezTo>
                      <a:pt x="0" y="441"/>
                      <a:pt x="0" y="441"/>
                      <a:pt x="0" y="441"/>
                    </a:cubicBezTo>
                    <a:cubicBezTo>
                      <a:pt x="0" y="457"/>
                      <a:pt x="14" y="469"/>
                      <a:pt x="28" y="469"/>
                    </a:cubicBezTo>
                    <a:cubicBezTo>
                      <a:pt x="294" y="469"/>
                      <a:pt x="294" y="469"/>
                      <a:pt x="294" y="469"/>
                    </a:cubicBezTo>
                    <a:cubicBezTo>
                      <a:pt x="295" y="472"/>
                      <a:pt x="297" y="475"/>
                      <a:pt x="298" y="478"/>
                    </a:cubicBezTo>
                    <a:cubicBezTo>
                      <a:pt x="299" y="479"/>
                      <a:pt x="301" y="480"/>
                      <a:pt x="303" y="480"/>
                    </a:cubicBezTo>
                    <a:cubicBezTo>
                      <a:pt x="303" y="480"/>
                      <a:pt x="304" y="480"/>
                      <a:pt x="305" y="480"/>
                    </a:cubicBezTo>
                    <a:cubicBezTo>
                      <a:pt x="307" y="479"/>
                      <a:pt x="308" y="476"/>
                      <a:pt x="307" y="474"/>
                    </a:cubicBezTo>
                    <a:cubicBezTo>
                      <a:pt x="294" y="446"/>
                      <a:pt x="273" y="422"/>
                      <a:pt x="259" y="416"/>
                    </a:cubicBezTo>
                    <a:cubicBezTo>
                      <a:pt x="251" y="414"/>
                      <a:pt x="217" y="385"/>
                      <a:pt x="196" y="367"/>
                    </a:cubicBezTo>
                    <a:cubicBezTo>
                      <a:pt x="187" y="359"/>
                      <a:pt x="179" y="352"/>
                      <a:pt x="175" y="349"/>
                    </a:cubicBezTo>
                    <a:cubicBezTo>
                      <a:pt x="168" y="344"/>
                      <a:pt x="170" y="335"/>
                      <a:pt x="174" y="331"/>
                    </a:cubicBezTo>
                    <a:cubicBezTo>
                      <a:pt x="175" y="329"/>
                      <a:pt x="181" y="323"/>
                      <a:pt x="188" y="328"/>
                    </a:cubicBezTo>
                    <a:cubicBezTo>
                      <a:pt x="190" y="329"/>
                      <a:pt x="192" y="331"/>
                      <a:pt x="195" y="334"/>
                    </a:cubicBezTo>
                    <a:cubicBezTo>
                      <a:pt x="206" y="342"/>
                      <a:pt x="222" y="354"/>
                      <a:pt x="231" y="361"/>
                    </a:cubicBezTo>
                    <a:cubicBezTo>
                      <a:pt x="234" y="364"/>
                      <a:pt x="238" y="364"/>
                      <a:pt x="239" y="363"/>
                    </a:cubicBezTo>
                    <a:cubicBezTo>
                      <a:pt x="245" y="361"/>
                      <a:pt x="247" y="350"/>
                      <a:pt x="247" y="341"/>
                    </a:cubicBezTo>
                    <a:cubicBezTo>
                      <a:pt x="247" y="340"/>
                      <a:pt x="247" y="339"/>
                      <a:pt x="247" y="339"/>
                    </a:cubicBezTo>
                    <a:cubicBezTo>
                      <a:pt x="188" y="215"/>
                      <a:pt x="188" y="215"/>
                      <a:pt x="188" y="215"/>
                    </a:cubicBezTo>
                    <a:cubicBezTo>
                      <a:pt x="183" y="205"/>
                      <a:pt x="186" y="193"/>
                      <a:pt x="195" y="189"/>
                    </a:cubicBezTo>
                    <a:cubicBezTo>
                      <a:pt x="199" y="187"/>
                      <a:pt x="203" y="187"/>
                      <a:pt x="208" y="189"/>
                    </a:cubicBezTo>
                    <a:cubicBezTo>
                      <a:pt x="212" y="191"/>
                      <a:pt x="215" y="195"/>
                      <a:pt x="217" y="201"/>
                    </a:cubicBezTo>
                    <a:cubicBezTo>
                      <a:pt x="217" y="201"/>
                      <a:pt x="217" y="201"/>
                      <a:pt x="217" y="202"/>
                    </a:cubicBezTo>
                    <a:cubicBezTo>
                      <a:pt x="251" y="274"/>
                      <a:pt x="251" y="274"/>
                      <a:pt x="251" y="274"/>
                    </a:cubicBezTo>
                    <a:cubicBezTo>
                      <a:pt x="252" y="276"/>
                      <a:pt x="255" y="277"/>
                      <a:pt x="257" y="276"/>
                    </a:cubicBezTo>
                    <a:cubicBezTo>
                      <a:pt x="259" y="276"/>
                      <a:pt x="260" y="274"/>
                      <a:pt x="260" y="271"/>
                    </a:cubicBezTo>
                    <a:cubicBezTo>
                      <a:pt x="260" y="267"/>
                      <a:pt x="261" y="264"/>
                      <a:pt x="265" y="261"/>
                    </a:cubicBezTo>
                    <a:cubicBezTo>
                      <a:pt x="272" y="257"/>
                      <a:pt x="284" y="256"/>
                      <a:pt x="292" y="259"/>
                    </a:cubicBezTo>
                    <a:cubicBezTo>
                      <a:pt x="294" y="260"/>
                      <a:pt x="297" y="259"/>
                      <a:pt x="298" y="257"/>
                    </a:cubicBezTo>
                    <a:cubicBezTo>
                      <a:pt x="301" y="250"/>
                      <a:pt x="309" y="247"/>
                      <a:pt x="315" y="246"/>
                    </a:cubicBezTo>
                    <a:cubicBezTo>
                      <a:pt x="322" y="245"/>
                      <a:pt x="328" y="247"/>
                      <a:pt x="331" y="251"/>
                    </a:cubicBezTo>
                    <a:cubicBezTo>
                      <a:pt x="332" y="252"/>
                      <a:pt x="334" y="253"/>
                      <a:pt x="335" y="252"/>
                    </a:cubicBezTo>
                    <a:cubicBezTo>
                      <a:pt x="337" y="252"/>
                      <a:pt x="338" y="251"/>
                      <a:pt x="339" y="250"/>
                    </a:cubicBezTo>
                    <a:cubicBezTo>
                      <a:pt x="341" y="245"/>
                      <a:pt x="347" y="242"/>
                      <a:pt x="353" y="243"/>
                    </a:cubicBezTo>
                    <a:cubicBezTo>
                      <a:pt x="358" y="243"/>
                      <a:pt x="367" y="245"/>
                      <a:pt x="373" y="259"/>
                    </a:cubicBezTo>
                    <a:cubicBezTo>
                      <a:pt x="377" y="266"/>
                      <a:pt x="381" y="283"/>
                      <a:pt x="385" y="298"/>
                    </a:cubicBezTo>
                    <a:cubicBezTo>
                      <a:pt x="389" y="315"/>
                      <a:pt x="393" y="330"/>
                      <a:pt x="397" y="337"/>
                    </a:cubicBezTo>
                    <a:cubicBezTo>
                      <a:pt x="399" y="342"/>
                      <a:pt x="398" y="353"/>
                      <a:pt x="398" y="363"/>
                    </a:cubicBezTo>
                    <a:cubicBezTo>
                      <a:pt x="397" y="379"/>
                      <a:pt x="396" y="399"/>
                      <a:pt x="404" y="416"/>
                    </a:cubicBezTo>
                    <a:cubicBezTo>
                      <a:pt x="405" y="419"/>
                      <a:pt x="408" y="420"/>
                      <a:pt x="410" y="419"/>
                    </a:cubicBezTo>
                    <a:cubicBezTo>
                      <a:pt x="412" y="417"/>
                      <a:pt x="413" y="415"/>
                      <a:pt x="412" y="412"/>
                    </a:cubicBezTo>
                    <a:close/>
                    <a:moveTo>
                      <a:pt x="302" y="240"/>
                    </a:moveTo>
                    <a:cubicBezTo>
                      <a:pt x="298" y="243"/>
                      <a:pt x="294" y="246"/>
                      <a:pt x="292" y="249"/>
                    </a:cubicBezTo>
                    <a:cubicBezTo>
                      <a:pt x="281" y="246"/>
                      <a:pt x="268" y="248"/>
                      <a:pt x="260" y="254"/>
                    </a:cubicBezTo>
                    <a:cubicBezTo>
                      <a:pt x="258" y="255"/>
                      <a:pt x="256" y="257"/>
                      <a:pt x="254" y="259"/>
                    </a:cubicBezTo>
                    <a:cubicBezTo>
                      <a:pt x="226" y="198"/>
                      <a:pt x="226" y="198"/>
                      <a:pt x="226" y="198"/>
                    </a:cubicBezTo>
                    <a:cubicBezTo>
                      <a:pt x="224" y="190"/>
                      <a:pt x="218" y="184"/>
                      <a:pt x="212" y="181"/>
                    </a:cubicBezTo>
                    <a:cubicBezTo>
                      <a:pt x="205" y="177"/>
                      <a:pt x="197" y="177"/>
                      <a:pt x="191" y="180"/>
                    </a:cubicBezTo>
                    <a:cubicBezTo>
                      <a:pt x="178" y="187"/>
                      <a:pt x="173" y="204"/>
                      <a:pt x="180" y="219"/>
                    </a:cubicBezTo>
                    <a:cubicBezTo>
                      <a:pt x="238" y="342"/>
                      <a:pt x="238" y="342"/>
                      <a:pt x="238" y="342"/>
                    </a:cubicBezTo>
                    <a:cubicBezTo>
                      <a:pt x="237" y="346"/>
                      <a:pt x="237" y="351"/>
                      <a:pt x="236" y="353"/>
                    </a:cubicBezTo>
                    <a:cubicBezTo>
                      <a:pt x="227" y="345"/>
                      <a:pt x="212" y="334"/>
                      <a:pt x="201" y="326"/>
                    </a:cubicBezTo>
                    <a:cubicBezTo>
                      <a:pt x="198" y="324"/>
                      <a:pt x="195" y="322"/>
                      <a:pt x="193" y="320"/>
                    </a:cubicBezTo>
                    <a:cubicBezTo>
                      <a:pt x="184" y="314"/>
                      <a:pt x="173" y="316"/>
                      <a:pt x="166" y="325"/>
                    </a:cubicBezTo>
                    <a:cubicBezTo>
                      <a:pt x="160" y="334"/>
                      <a:pt x="158" y="348"/>
                      <a:pt x="169" y="357"/>
                    </a:cubicBezTo>
                    <a:cubicBezTo>
                      <a:pt x="173" y="360"/>
                      <a:pt x="181" y="366"/>
                      <a:pt x="190" y="374"/>
                    </a:cubicBezTo>
                    <a:cubicBezTo>
                      <a:pt x="192" y="376"/>
                      <a:pt x="193" y="377"/>
                      <a:pt x="195" y="378"/>
                    </a:cubicBezTo>
                    <a:cubicBezTo>
                      <a:pt x="42" y="378"/>
                      <a:pt x="42" y="378"/>
                      <a:pt x="42" y="378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302" y="45"/>
                      <a:pt x="302" y="45"/>
                      <a:pt x="302" y="45"/>
                    </a:cubicBezTo>
                    <a:lnTo>
                      <a:pt x="302" y="240"/>
                    </a:lnTo>
                    <a:close/>
                    <a:moveTo>
                      <a:pt x="335" y="240"/>
                    </a:moveTo>
                    <a:cubicBezTo>
                      <a:pt x="335" y="240"/>
                      <a:pt x="334" y="241"/>
                      <a:pt x="334" y="241"/>
                    </a:cubicBezTo>
                    <a:cubicBezTo>
                      <a:pt x="329" y="237"/>
                      <a:pt x="322" y="236"/>
                      <a:pt x="314" y="237"/>
                    </a:cubicBezTo>
                    <a:cubicBezTo>
                      <a:pt x="313" y="237"/>
                      <a:pt x="313" y="237"/>
                      <a:pt x="312" y="237"/>
                    </a:cubicBezTo>
                    <a:cubicBezTo>
                      <a:pt x="312" y="41"/>
                      <a:pt x="312" y="41"/>
                      <a:pt x="312" y="41"/>
                    </a:cubicBezTo>
                    <a:cubicBezTo>
                      <a:pt x="312" y="38"/>
                      <a:pt x="309" y="36"/>
                      <a:pt x="30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4" y="36"/>
                      <a:pt x="32" y="38"/>
                      <a:pt x="32" y="41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32" y="386"/>
                      <a:pt x="34" y="388"/>
                      <a:pt x="37" y="388"/>
                    </a:cubicBezTo>
                    <a:cubicBezTo>
                      <a:pt x="206" y="388"/>
                      <a:pt x="206" y="388"/>
                      <a:pt x="206" y="388"/>
                    </a:cubicBezTo>
                    <a:cubicBezTo>
                      <a:pt x="229" y="408"/>
                      <a:pt x="248" y="423"/>
                      <a:pt x="255" y="425"/>
                    </a:cubicBezTo>
                    <a:cubicBezTo>
                      <a:pt x="263" y="428"/>
                      <a:pt x="277" y="441"/>
                      <a:pt x="288" y="459"/>
                    </a:cubicBezTo>
                    <a:cubicBezTo>
                      <a:pt x="28" y="459"/>
                      <a:pt x="28" y="459"/>
                      <a:pt x="28" y="459"/>
                    </a:cubicBezTo>
                    <a:cubicBezTo>
                      <a:pt x="19" y="459"/>
                      <a:pt x="9" y="452"/>
                      <a:pt x="9" y="441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17"/>
                      <a:pt x="19" y="10"/>
                      <a:pt x="28" y="10"/>
                    </a:cubicBezTo>
                    <a:cubicBezTo>
                      <a:pt x="316" y="10"/>
                      <a:pt x="316" y="10"/>
                      <a:pt x="316" y="10"/>
                    </a:cubicBezTo>
                    <a:cubicBezTo>
                      <a:pt x="325" y="10"/>
                      <a:pt x="335" y="17"/>
                      <a:pt x="335" y="29"/>
                    </a:cubicBezTo>
                    <a:lnTo>
                      <a:pt x="335" y="240"/>
                    </a:lnTo>
                    <a:close/>
                    <a:moveTo>
                      <a:pt x="172" y="449"/>
                    </a:moveTo>
                    <a:cubicBezTo>
                      <a:pt x="186" y="449"/>
                      <a:pt x="198" y="438"/>
                      <a:pt x="198" y="423"/>
                    </a:cubicBezTo>
                    <a:cubicBezTo>
                      <a:pt x="198" y="410"/>
                      <a:pt x="186" y="399"/>
                      <a:pt x="172" y="399"/>
                    </a:cubicBezTo>
                    <a:cubicBezTo>
                      <a:pt x="157" y="399"/>
                      <a:pt x="148" y="411"/>
                      <a:pt x="148" y="423"/>
                    </a:cubicBezTo>
                    <a:cubicBezTo>
                      <a:pt x="148" y="438"/>
                      <a:pt x="158" y="449"/>
                      <a:pt x="172" y="449"/>
                    </a:cubicBezTo>
                    <a:close/>
                    <a:moveTo>
                      <a:pt x="172" y="408"/>
                    </a:moveTo>
                    <a:cubicBezTo>
                      <a:pt x="181" y="408"/>
                      <a:pt x="189" y="416"/>
                      <a:pt x="189" y="423"/>
                    </a:cubicBezTo>
                    <a:cubicBezTo>
                      <a:pt x="189" y="432"/>
                      <a:pt x="181" y="440"/>
                      <a:pt x="172" y="440"/>
                    </a:cubicBezTo>
                    <a:cubicBezTo>
                      <a:pt x="162" y="440"/>
                      <a:pt x="157" y="431"/>
                      <a:pt x="157" y="423"/>
                    </a:cubicBezTo>
                    <a:cubicBezTo>
                      <a:pt x="157" y="416"/>
                      <a:pt x="163" y="408"/>
                      <a:pt x="172" y="40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823526-DCE0-45DF-B731-EC2B4DE36007}"/>
              </a:ext>
            </a:extLst>
          </p:cNvPr>
          <p:cNvGrpSpPr/>
          <p:nvPr/>
        </p:nvGrpSpPr>
        <p:grpSpPr>
          <a:xfrm>
            <a:off x="1958120" y="1389038"/>
            <a:ext cx="800249" cy="1171279"/>
            <a:chOff x="1490472" y="1371600"/>
            <a:chExt cx="800249" cy="117127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8826FB8-36D7-4766-B0CD-83F04772B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4480" y="1371600"/>
              <a:ext cx="674714" cy="923544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B7C88C-1B34-4564-BF88-D2BC1B193D4E}"/>
                </a:ext>
              </a:extLst>
            </p:cNvPr>
            <p:cNvSpPr txBox="1"/>
            <p:nvPr/>
          </p:nvSpPr>
          <p:spPr>
            <a:xfrm>
              <a:off x="1490472" y="2360002"/>
              <a:ext cx="800249" cy="1828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End users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4B8CC7-55DA-4428-ACDB-961CE54CB168}"/>
              </a:ext>
            </a:extLst>
          </p:cNvPr>
          <p:cNvCxnSpPr/>
          <p:nvPr/>
        </p:nvCxnSpPr>
        <p:spPr>
          <a:xfrm>
            <a:off x="278108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68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FE3592-86BE-4D5F-8448-0344B9D9BAA9}"/>
              </a:ext>
            </a:extLst>
          </p:cNvPr>
          <p:cNvSpPr txBox="1">
            <a:spLocks/>
          </p:cNvSpPr>
          <p:nvPr/>
        </p:nvSpPr>
        <p:spPr>
          <a:xfrm>
            <a:off x="269240" y="273182"/>
            <a:ext cx="11655840" cy="899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Segoe UI" panose="020B0502040204020203" pitchFamily="34" charset="0"/>
              </a:rPr>
              <a:t>Current AI investments in Power BI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1B6050-A606-4E70-98AB-B1DC58CBD451}"/>
              </a:ext>
            </a:extLst>
          </p:cNvPr>
          <p:cNvGrpSpPr/>
          <p:nvPr/>
        </p:nvGrpSpPr>
        <p:grpSpPr>
          <a:xfrm>
            <a:off x="3284000" y="2743200"/>
            <a:ext cx="2286000" cy="2560320"/>
            <a:chOff x="2560320" y="2462463"/>
            <a:chExt cx="2286000" cy="25603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1FDB56-EF34-4F1B-BFE6-2CAA5398A1BD}"/>
                </a:ext>
              </a:extLst>
            </p:cNvPr>
            <p:cNvSpPr/>
            <p:nvPr/>
          </p:nvSpPr>
          <p:spPr bwMode="auto">
            <a:xfrm>
              <a:off x="2560320" y="2462463"/>
              <a:ext cx="2286000" cy="256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Out of box AI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One-click AI transformations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Capabilities: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Sentiment analysis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Key phrase extraction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Image Tagging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F816D3-98D5-463C-AC63-65B049DCD4ED}"/>
                </a:ext>
              </a:extLst>
            </p:cNvPr>
            <p:cNvGrpSpPr/>
            <p:nvPr/>
          </p:nvGrpSpPr>
          <p:grpSpPr>
            <a:xfrm>
              <a:off x="2560320" y="4474143"/>
              <a:ext cx="2286000" cy="548640"/>
              <a:chOff x="548640" y="3474720"/>
              <a:chExt cx="2560320" cy="548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A76725-D513-40C7-9A9C-903B358F3F2D}"/>
                  </a:ext>
                </a:extLst>
              </p:cNvPr>
              <p:cNvSpPr/>
              <p:nvPr/>
            </p:nvSpPr>
            <p:spPr bwMode="auto">
              <a:xfrm>
                <a:off x="548640" y="3474720"/>
                <a:ext cx="2560320" cy="54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Enrichment</a:t>
                </a:r>
              </a:p>
            </p:txBody>
          </p:sp>
          <p:sp>
            <p:nvSpPr>
              <p:cNvPr id="9" name="Freeform 17">
                <a:extLst>
                  <a:ext uri="{FF2B5EF4-FFF2-40B4-BE49-F238E27FC236}">
                    <a16:creationId xmlns:a16="http://schemas.microsoft.com/office/drawing/2014/main" id="{06408F6B-BFA9-44F3-B8A9-C4ABDE83969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4614" y="3589676"/>
                <a:ext cx="274320" cy="318728"/>
              </a:xfrm>
              <a:custGeom>
                <a:avLst/>
                <a:gdLst>
                  <a:gd name="T0" fmla="*/ 407 w 413"/>
                  <a:gd name="T1" fmla="*/ 364 h 480"/>
                  <a:gd name="T2" fmla="*/ 394 w 413"/>
                  <a:gd name="T3" fmla="*/ 296 h 480"/>
                  <a:gd name="T4" fmla="*/ 353 w 413"/>
                  <a:gd name="T5" fmla="*/ 233 h 480"/>
                  <a:gd name="T6" fmla="*/ 344 w 413"/>
                  <a:gd name="T7" fmla="*/ 29 h 480"/>
                  <a:gd name="T8" fmla="*/ 28 w 413"/>
                  <a:gd name="T9" fmla="*/ 0 h 480"/>
                  <a:gd name="T10" fmla="*/ 0 w 413"/>
                  <a:gd name="T11" fmla="*/ 441 h 480"/>
                  <a:gd name="T12" fmla="*/ 294 w 413"/>
                  <a:gd name="T13" fmla="*/ 469 h 480"/>
                  <a:gd name="T14" fmla="*/ 303 w 413"/>
                  <a:gd name="T15" fmla="*/ 480 h 480"/>
                  <a:gd name="T16" fmla="*/ 307 w 413"/>
                  <a:gd name="T17" fmla="*/ 474 h 480"/>
                  <a:gd name="T18" fmla="*/ 196 w 413"/>
                  <a:gd name="T19" fmla="*/ 367 h 480"/>
                  <a:gd name="T20" fmla="*/ 174 w 413"/>
                  <a:gd name="T21" fmla="*/ 331 h 480"/>
                  <a:gd name="T22" fmla="*/ 195 w 413"/>
                  <a:gd name="T23" fmla="*/ 334 h 480"/>
                  <a:gd name="T24" fmla="*/ 239 w 413"/>
                  <a:gd name="T25" fmla="*/ 363 h 480"/>
                  <a:gd name="T26" fmla="*/ 247 w 413"/>
                  <a:gd name="T27" fmla="*/ 339 h 480"/>
                  <a:gd name="T28" fmla="*/ 195 w 413"/>
                  <a:gd name="T29" fmla="*/ 189 h 480"/>
                  <a:gd name="T30" fmla="*/ 217 w 413"/>
                  <a:gd name="T31" fmla="*/ 201 h 480"/>
                  <a:gd name="T32" fmla="*/ 251 w 413"/>
                  <a:gd name="T33" fmla="*/ 274 h 480"/>
                  <a:gd name="T34" fmla="*/ 260 w 413"/>
                  <a:gd name="T35" fmla="*/ 271 h 480"/>
                  <a:gd name="T36" fmla="*/ 292 w 413"/>
                  <a:gd name="T37" fmla="*/ 259 h 480"/>
                  <a:gd name="T38" fmla="*/ 315 w 413"/>
                  <a:gd name="T39" fmla="*/ 246 h 480"/>
                  <a:gd name="T40" fmla="*/ 335 w 413"/>
                  <a:gd name="T41" fmla="*/ 252 h 480"/>
                  <a:gd name="T42" fmla="*/ 353 w 413"/>
                  <a:gd name="T43" fmla="*/ 243 h 480"/>
                  <a:gd name="T44" fmla="*/ 385 w 413"/>
                  <a:gd name="T45" fmla="*/ 298 h 480"/>
                  <a:gd name="T46" fmla="*/ 398 w 413"/>
                  <a:gd name="T47" fmla="*/ 363 h 480"/>
                  <a:gd name="T48" fmla="*/ 410 w 413"/>
                  <a:gd name="T49" fmla="*/ 419 h 480"/>
                  <a:gd name="T50" fmla="*/ 302 w 413"/>
                  <a:gd name="T51" fmla="*/ 240 h 480"/>
                  <a:gd name="T52" fmla="*/ 260 w 413"/>
                  <a:gd name="T53" fmla="*/ 254 h 480"/>
                  <a:gd name="T54" fmla="*/ 226 w 413"/>
                  <a:gd name="T55" fmla="*/ 198 h 480"/>
                  <a:gd name="T56" fmla="*/ 191 w 413"/>
                  <a:gd name="T57" fmla="*/ 180 h 480"/>
                  <a:gd name="T58" fmla="*/ 238 w 413"/>
                  <a:gd name="T59" fmla="*/ 342 h 480"/>
                  <a:gd name="T60" fmla="*/ 201 w 413"/>
                  <a:gd name="T61" fmla="*/ 326 h 480"/>
                  <a:gd name="T62" fmla="*/ 166 w 413"/>
                  <a:gd name="T63" fmla="*/ 325 h 480"/>
                  <a:gd name="T64" fmla="*/ 190 w 413"/>
                  <a:gd name="T65" fmla="*/ 374 h 480"/>
                  <a:gd name="T66" fmla="*/ 42 w 413"/>
                  <a:gd name="T67" fmla="*/ 378 h 480"/>
                  <a:gd name="T68" fmla="*/ 302 w 413"/>
                  <a:gd name="T69" fmla="*/ 45 h 480"/>
                  <a:gd name="T70" fmla="*/ 335 w 413"/>
                  <a:gd name="T71" fmla="*/ 240 h 480"/>
                  <a:gd name="T72" fmla="*/ 314 w 413"/>
                  <a:gd name="T73" fmla="*/ 237 h 480"/>
                  <a:gd name="T74" fmla="*/ 312 w 413"/>
                  <a:gd name="T75" fmla="*/ 41 h 480"/>
                  <a:gd name="T76" fmla="*/ 37 w 413"/>
                  <a:gd name="T77" fmla="*/ 36 h 480"/>
                  <a:gd name="T78" fmla="*/ 32 w 413"/>
                  <a:gd name="T79" fmla="*/ 383 h 480"/>
                  <a:gd name="T80" fmla="*/ 206 w 413"/>
                  <a:gd name="T81" fmla="*/ 388 h 480"/>
                  <a:gd name="T82" fmla="*/ 288 w 413"/>
                  <a:gd name="T83" fmla="*/ 459 h 480"/>
                  <a:gd name="T84" fmla="*/ 9 w 413"/>
                  <a:gd name="T85" fmla="*/ 441 h 480"/>
                  <a:gd name="T86" fmla="*/ 28 w 413"/>
                  <a:gd name="T87" fmla="*/ 10 h 480"/>
                  <a:gd name="T88" fmla="*/ 335 w 413"/>
                  <a:gd name="T89" fmla="*/ 29 h 480"/>
                  <a:gd name="T90" fmla="*/ 172 w 413"/>
                  <a:gd name="T91" fmla="*/ 449 h 480"/>
                  <a:gd name="T92" fmla="*/ 172 w 413"/>
                  <a:gd name="T93" fmla="*/ 399 h 480"/>
                  <a:gd name="T94" fmla="*/ 172 w 413"/>
                  <a:gd name="T95" fmla="*/ 449 h 480"/>
                  <a:gd name="T96" fmla="*/ 189 w 413"/>
                  <a:gd name="T97" fmla="*/ 423 h 480"/>
                  <a:gd name="T98" fmla="*/ 157 w 413"/>
                  <a:gd name="T99" fmla="*/ 423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3" h="480">
                    <a:moveTo>
                      <a:pt x="412" y="412"/>
                    </a:moveTo>
                    <a:cubicBezTo>
                      <a:pt x="405" y="398"/>
                      <a:pt x="406" y="380"/>
                      <a:pt x="407" y="364"/>
                    </a:cubicBezTo>
                    <a:cubicBezTo>
                      <a:pt x="408" y="351"/>
                      <a:pt x="409" y="341"/>
                      <a:pt x="405" y="333"/>
                    </a:cubicBezTo>
                    <a:cubicBezTo>
                      <a:pt x="402" y="327"/>
                      <a:pt x="398" y="311"/>
                      <a:pt x="394" y="296"/>
                    </a:cubicBezTo>
                    <a:cubicBezTo>
                      <a:pt x="390" y="279"/>
                      <a:pt x="386" y="263"/>
                      <a:pt x="382" y="255"/>
                    </a:cubicBezTo>
                    <a:cubicBezTo>
                      <a:pt x="375" y="241"/>
                      <a:pt x="365" y="233"/>
                      <a:pt x="353" y="233"/>
                    </a:cubicBezTo>
                    <a:cubicBezTo>
                      <a:pt x="350" y="233"/>
                      <a:pt x="347" y="234"/>
                      <a:pt x="344" y="234"/>
                    </a:cubicBezTo>
                    <a:cubicBezTo>
                      <a:pt x="344" y="29"/>
                      <a:pt x="344" y="29"/>
                      <a:pt x="344" y="29"/>
                    </a:cubicBezTo>
                    <a:cubicBezTo>
                      <a:pt x="344" y="12"/>
                      <a:pt x="330" y="0"/>
                      <a:pt x="31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0" y="12"/>
                      <a:pt x="0" y="29"/>
                    </a:cubicBezTo>
                    <a:cubicBezTo>
                      <a:pt x="0" y="441"/>
                      <a:pt x="0" y="441"/>
                      <a:pt x="0" y="441"/>
                    </a:cubicBezTo>
                    <a:cubicBezTo>
                      <a:pt x="0" y="457"/>
                      <a:pt x="14" y="469"/>
                      <a:pt x="28" y="469"/>
                    </a:cubicBezTo>
                    <a:cubicBezTo>
                      <a:pt x="294" y="469"/>
                      <a:pt x="294" y="469"/>
                      <a:pt x="294" y="469"/>
                    </a:cubicBezTo>
                    <a:cubicBezTo>
                      <a:pt x="295" y="472"/>
                      <a:pt x="297" y="475"/>
                      <a:pt x="298" y="478"/>
                    </a:cubicBezTo>
                    <a:cubicBezTo>
                      <a:pt x="299" y="479"/>
                      <a:pt x="301" y="480"/>
                      <a:pt x="303" y="480"/>
                    </a:cubicBezTo>
                    <a:cubicBezTo>
                      <a:pt x="303" y="480"/>
                      <a:pt x="304" y="480"/>
                      <a:pt x="305" y="480"/>
                    </a:cubicBezTo>
                    <a:cubicBezTo>
                      <a:pt x="307" y="479"/>
                      <a:pt x="308" y="476"/>
                      <a:pt x="307" y="474"/>
                    </a:cubicBezTo>
                    <a:cubicBezTo>
                      <a:pt x="294" y="446"/>
                      <a:pt x="273" y="422"/>
                      <a:pt x="259" y="416"/>
                    </a:cubicBezTo>
                    <a:cubicBezTo>
                      <a:pt x="251" y="414"/>
                      <a:pt x="217" y="385"/>
                      <a:pt x="196" y="367"/>
                    </a:cubicBezTo>
                    <a:cubicBezTo>
                      <a:pt x="187" y="359"/>
                      <a:pt x="179" y="352"/>
                      <a:pt x="175" y="349"/>
                    </a:cubicBezTo>
                    <a:cubicBezTo>
                      <a:pt x="168" y="344"/>
                      <a:pt x="170" y="335"/>
                      <a:pt x="174" y="331"/>
                    </a:cubicBezTo>
                    <a:cubicBezTo>
                      <a:pt x="175" y="329"/>
                      <a:pt x="181" y="323"/>
                      <a:pt x="188" y="328"/>
                    </a:cubicBezTo>
                    <a:cubicBezTo>
                      <a:pt x="190" y="329"/>
                      <a:pt x="192" y="331"/>
                      <a:pt x="195" y="334"/>
                    </a:cubicBezTo>
                    <a:cubicBezTo>
                      <a:pt x="206" y="342"/>
                      <a:pt x="222" y="354"/>
                      <a:pt x="231" y="361"/>
                    </a:cubicBezTo>
                    <a:cubicBezTo>
                      <a:pt x="234" y="364"/>
                      <a:pt x="238" y="364"/>
                      <a:pt x="239" y="363"/>
                    </a:cubicBezTo>
                    <a:cubicBezTo>
                      <a:pt x="245" y="361"/>
                      <a:pt x="247" y="350"/>
                      <a:pt x="247" y="341"/>
                    </a:cubicBezTo>
                    <a:cubicBezTo>
                      <a:pt x="247" y="340"/>
                      <a:pt x="247" y="339"/>
                      <a:pt x="247" y="339"/>
                    </a:cubicBezTo>
                    <a:cubicBezTo>
                      <a:pt x="188" y="215"/>
                      <a:pt x="188" y="215"/>
                      <a:pt x="188" y="215"/>
                    </a:cubicBezTo>
                    <a:cubicBezTo>
                      <a:pt x="183" y="205"/>
                      <a:pt x="186" y="193"/>
                      <a:pt x="195" y="189"/>
                    </a:cubicBezTo>
                    <a:cubicBezTo>
                      <a:pt x="199" y="187"/>
                      <a:pt x="203" y="187"/>
                      <a:pt x="208" y="189"/>
                    </a:cubicBezTo>
                    <a:cubicBezTo>
                      <a:pt x="212" y="191"/>
                      <a:pt x="215" y="195"/>
                      <a:pt x="217" y="201"/>
                    </a:cubicBezTo>
                    <a:cubicBezTo>
                      <a:pt x="217" y="201"/>
                      <a:pt x="217" y="201"/>
                      <a:pt x="217" y="202"/>
                    </a:cubicBezTo>
                    <a:cubicBezTo>
                      <a:pt x="251" y="274"/>
                      <a:pt x="251" y="274"/>
                      <a:pt x="251" y="274"/>
                    </a:cubicBezTo>
                    <a:cubicBezTo>
                      <a:pt x="252" y="276"/>
                      <a:pt x="255" y="277"/>
                      <a:pt x="257" y="276"/>
                    </a:cubicBezTo>
                    <a:cubicBezTo>
                      <a:pt x="259" y="276"/>
                      <a:pt x="260" y="274"/>
                      <a:pt x="260" y="271"/>
                    </a:cubicBezTo>
                    <a:cubicBezTo>
                      <a:pt x="260" y="267"/>
                      <a:pt x="261" y="264"/>
                      <a:pt x="265" y="261"/>
                    </a:cubicBezTo>
                    <a:cubicBezTo>
                      <a:pt x="272" y="257"/>
                      <a:pt x="284" y="256"/>
                      <a:pt x="292" y="259"/>
                    </a:cubicBezTo>
                    <a:cubicBezTo>
                      <a:pt x="294" y="260"/>
                      <a:pt x="297" y="259"/>
                      <a:pt x="298" y="257"/>
                    </a:cubicBezTo>
                    <a:cubicBezTo>
                      <a:pt x="301" y="250"/>
                      <a:pt x="309" y="247"/>
                      <a:pt x="315" y="246"/>
                    </a:cubicBezTo>
                    <a:cubicBezTo>
                      <a:pt x="322" y="245"/>
                      <a:pt x="328" y="247"/>
                      <a:pt x="331" y="251"/>
                    </a:cubicBezTo>
                    <a:cubicBezTo>
                      <a:pt x="332" y="252"/>
                      <a:pt x="334" y="253"/>
                      <a:pt x="335" y="252"/>
                    </a:cubicBezTo>
                    <a:cubicBezTo>
                      <a:pt x="337" y="252"/>
                      <a:pt x="338" y="251"/>
                      <a:pt x="339" y="250"/>
                    </a:cubicBezTo>
                    <a:cubicBezTo>
                      <a:pt x="341" y="245"/>
                      <a:pt x="347" y="242"/>
                      <a:pt x="353" y="243"/>
                    </a:cubicBezTo>
                    <a:cubicBezTo>
                      <a:pt x="358" y="243"/>
                      <a:pt x="367" y="245"/>
                      <a:pt x="373" y="259"/>
                    </a:cubicBezTo>
                    <a:cubicBezTo>
                      <a:pt x="377" y="266"/>
                      <a:pt x="381" y="283"/>
                      <a:pt x="385" y="298"/>
                    </a:cubicBezTo>
                    <a:cubicBezTo>
                      <a:pt x="389" y="315"/>
                      <a:pt x="393" y="330"/>
                      <a:pt x="397" y="337"/>
                    </a:cubicBezTo>
                    <a:cubicBezTo>
                      <a:pt x="399" y="342"/>
                      <a:pt x="398" y="353"/>
                      <a:pt x="398" y="363"/>
                    </a:cubicBezTo>
                    <a:cubicBezTo>
                      <a:pt x="397" y="379"/>
                      <a:pt x="396" y="399"/>
                      <a:pt x="404" y="416"/>
                    </a:cubicBezTo>
                    <a:cubicBezTo>
                      <a:pt x="405" y="419"/>
                      <a:pt x="408" y="420"/>
                      <a:pt x="410" y="419"/>
                    </a:cubicBezTo>
                    <a:cubicBezTo>
                      <a:pt x="412" y="417"/>
                      <a:pt x="413" y="415"/>
                      <a:pt x="412" y="412"/>
                    </a:cubicBezTo>
                    <a:close/>
                    <a:moveTo>
                      <a:pt x="302" y="240"/>
                    </a:moveTo>
                    <a:cubicBezTo>
                      <a:pt x="298" y="243"/>
                      <a:pt x="294" y="246"/>
                      <a:pt x="292" y="249"/>
                    </a:cubicBezTo>
                    <a:cubicBezTo>
                      <a:pt x="281" y="246"/>
                      <a:pt x="268" y="248"/>
                      <a:pt x="260" y="254"/>
                    </a:cubicBezTo>
                    <a:cubicBezTo>
                      <a:pt x="258" y="255"/>
                      <a:pt x="256" y="257"/>
                      <a:pt x="254" y="259"/>
                    </a:cubicBezTo>
                    <a:cubicBezTo>
                      <a:pt x="226" y="198"/>
                      <a:pt x="226" y="198"/>
                      <a:pt x="226" y="198"/>
                    </a:cubicBezTo>
                    <a:cubicBezTo>
                      <a:pt x="224" y="190"/>
                      <a:pt x="218" y="184"/>
                      <a:pt x="212" y="181"/>
                    </a:cubicBezTo>
                    <a:cubicBezTo>
                      <a:pt x="205" y="177"/>
                      <a:pt x="197" y="177"/>
                      <a:pt x="191" y="180"/>
                    </a:cubicBezTo>
                    <a:cubicBezTo>
                      <a:pt x="178" y="187"/>
                      <a:pt x="173" y="204"/>
                      <a:pt x="180" y="219"/>
                    </a:cubicBezTo>
                    <a:cubicBezTo>
                      <a:pt x="238" y="342"/>
                      <a:pt x="238" y="342"/>
                      <a:pt x="238" y="342"/>
                    </a:cubicBezTo>
                    <a:cubicBezTo>
                      <a:pt x="237" y="346"/>
                      <a:pt x="237" y="351"/>
                      <a:pt x="236" y="353"/>
                    </a:cubicBezTo>
                    <a:cubicBezTo>
                      <a:pt x="227" y="345"/>
                      <a:pt x="212" y="334"/>
                      <a:pt x="201" y="326"/>
                    </a:cubicBezTo>
                    <a:cubicBezTo>
                      <a:pt x="198" y="324"/>
                      <a:pt x="195" y="322"/>
                      <a:pt x="193" y="320"/>
                    </a:cubicBezTo>
                    <a:cubicBezTo>
                      <a:pt x="184" y="314"/>
                      <a:pt x="173" y="316"/>
                      <a:pt x="166" y="325"/>
                    </a:cubicBezTo>
                    <a:cubicBezTo>
                      <a:pt x="160" y="334"/>
                      <a:pt x="158" y="348"/>
                      <a:pt x="169" y="357"/>
                    </a:cubicBezTo>
                    <a:cubicBezTo>
                      <a:pt x="173" y="360"/>
                      <a:pt x="181" y="366"/>
                      <a:pt x="190" y="374"/>
                    </a:cubicBezTo>
                    <a:cubicBezTo>
                      <a:pt x="192" y="376"/>
                      <a:pt x="193" y="377"/>
                      <a:pt x="195" y="378"/>
                    </a:cubicBezTo>
                    <a:cubicBezTo>
                      <a:pt x="42" y="378"/>
                      <a:pt x="42" y="378"/>
                      <a:pt x="42" y="378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302" y="45"/>
                      <a:pt x="302" y="45"/>
                      <a:pt x="302" y="45"/>
                    </a:cubicBezTo>
                    <a:lnTo>
                      <a:pt x="302" y="240"/>
                    </a:lnTo>
                    <a:close/>
                    <a:moveTo>
                      <a:pt x="335" y="240"/>
                    </a:moveTo>
                    <a:cubicBezTo>
                      <a:pt x="335" y="240"/>
                      <a:pt x="334" y="241"/>
                      <a:pt x="334" y="241"/>
                    </a:cubicBezTo>
                    <a:cubicBezTo>
                      <a:pt x="329" y="237"/>
                      <a:pt x="322" y="236"/>
                      <a:pt x="314" y="237"/>
                    </a:cubicBezTo>
                    <a:cubicBezTo>
                      <a:pt x="313" y="237"/>
                      <a:pt x="313" y="237"/>
                      <a:pt x="312" y="237"/>
                    </a:cubicBezTo>
                    <a:cubicBezTo>
                      <a:pt x="312" y="41"/>
                      <a:pt x="312" y="41"/>
                      <a:pt x="312" y="41"/>
                    </a:cubicBezTo>
                    <a:cubicBezTo>
                      <a:pt x="312" y="38"/>
                      <a:pt x="309" y="36"/>
                      <a:pt x="30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4" y="36"/>
                      <a:pt x="32" y="38"/>
                      <a:pt x="32" y="41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32" y="386"/>
                      <a:pt x="34" y="388"/>
                      <a:pt x="37" y="388"/>
                    </a:cubicBezTo>
                    <a:cubicBezTo>
                      <a:pt x="206" y="388"/>
                      <a:pt x="206" y="388"/>
                      <a:pt x="206" y="388"/>
                    </a:cubicBezTo>
                    <a:cubicBezTo>
                      <a:pt x="229" y="408"/>
                      <a:pt x="248" y="423"/>
                      <a:pt x="255" y="425"/>
                    </a:cubicBezTo>
                    <a:cubicBezTo>
                      <a:pt x="263" y="428"/>
                      <a:pt x="277" y="441"/>
                      <a:pt x="288" y="459"/>
                    </a:cubicBezTo>
                    <a:cubicBezTo>
                      <a:pt x="28" y="459"/>
                      <a:pt x="28" y="459"/>
                      <a:pt x="28" y="459"/>
                    </a:cubicBezTo>
                    <a:cubicBezTo>
                      <a:pt x="19" y="459"/>
                      <a:pt x="9" y="452"/>
                      <a:pt x="9" y="441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17"/>
                      <a:pt x="19" y="10"/>
                      <a:pt x="28" y="10"/>
                    </a:cubicBezTo>
                    <a:cubicBezTo>
                      <a:pt x="316" y="10"/>
                      <a:pt x="316" y="10"/>
                      <a:pt x="316" y="10"/>
                    </a:cubicBezTo>
                    <a:cubicBezTo>
                      <a:pt x="325" y="10"/>
                      <a:pt x="335" y="17"/>
                      <a:pt x="335" y="29"/>
                    </a:cubicBezTo>
                    <a:lnTo>
                      <a:pt x="335" y="240"/>
                    </a:lnTo>
                    <a:close/>
                    <a:moveTo>
                      <a:pt x="172" y="449"/>
                    </a:moveTo>
                    <a:cubicBezTo>
                      <a:pt x="186" y="449"/>
                      <a:pt x="198" y="438"/>
                      <a:pt x="198" y="423"/>
                    </a:cubicBezTo>
                    <a:cubicBezTo>
                      <a:pt x="198" y="410"/>
                      <a:pt x="186" y="399"/>
                      <a:pt x="172" y="399"/>
                    </a:cubicBezTo>
                    <a:cubicBezTo>
                      <a:pt x="157" y="399"/>
                      <a:pt x="148" y="411"/>
                      <a:pt x="148" y="423"/>
                    </a:cubicBezTo>
                    <a:cubicBezTo>
                      <a:pt x="148" y="438"/>
                      <a:pt x="158" y="449"/>
                      <a:pt x="172" y="449"/>
                    </a:cubicBezTo>
                    <a:close/>
                    <a:moveTo>
                      <a:pt x="172" y="408"/>
                    </a:moveTo>
                    <a:cubicBezTo>
                      <a:pt x="181" y="408"/>
                      <a:pt x="189" y="416"/>
                      <a:pt x="189" y="423"/>
                    </a:cubicBezTo>
                    <a:cubicBezTo>
                      <a:pt x="189" y="432"/>
                      <a:pt x="181" y="440"/>
                      <a:pt x="172" y="440"/>
                    </a:cubicBezTo>
                    <a:cubicBezTo>
                      <a:pt x="162" y="440"/>
                      <a:pt x="157" y="431"/>
                      <a:pt x="157" y="423"/>
                    </a:cubicBezTo>
                    <a:cubicBezTo>
                      <a:pt x="157" y="416"/>
                      <a:pt x="163" y="408"/>
                      <a:pt x="172" y="40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A2C809-6267-4047-B628-B69ECF039F96}"/>
              </a:ext>
            </a:extLst>
          </p:cNvPr>
          <p:cNvGrpSpPr/>
          <p:nvPr/>
        </p:nvGrpSpPr>
        <p:grpSpPr>
          <a:xfrm>
            <a:off x="9319040" y="2743200"/>
            <a:ext cx="2286000" cy="2560320"/>
            <a:chOff x="7315200" y="2462463"/>
            <a:chExt cx="2286000" cy="25603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A5E67B-67F8-4ADC-8F3C-D921701B0E69}"/>
                </a:ext>
              </a:extLst>
            </p:cNvPr>
            <p:cNvSpPr/>
            <p:nvPr/>
          </p:nvSpPr>
          <p:spPr bwMode="auto">
            <a:xfrm>
              <a:off x="7315200" y="2462463"/>
              <a:ext cx="2286000" cy="2560320"/>
            </a:xfrm>
            <a:prstGeom prst="rect">
              <a:avLst/>
            </a:prstGeom>
            <a:solidFill>
              <a:srgbClr val="92929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Generate ML models in clicks​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Turnkey model deployments​</a:t>
              </a:r>
            </a:p>
            <a:p>
              <a:pPr marR="0" lvl="0" indent="0" defTabSz="914099" fontAlgn="base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endParaRP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Capabilities:​</a:t>
              </a:r>
            </a:p>
            <a:p>
              <a:pPr marL="228600"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Predictions</a:t>
              </a:r>
            </a:p>
            <a:p>
              <a:pPr marL="228600"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Classifications​</a:t>
              </a:r>
            </a:p>
            <a:p>
              <a:pPr marL="228600"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Forecasting​</a:t>
              </a:r>
            </a:p>
            <a:p>
              <a:pPr marL="22860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4DFDE5-3AEE-4FBB-85F6-AFE99E480072}"/>
                </a:ext>
              </a:extLst>
            </p:cNvPr>
            <p:cNvGrpSpPr/>
            <p:nvPr/>
          </p:nvGrpSpPr>
          <p:grpSpPr>
            <a:xfrm>
              <a:off x="7315200" y="4474143"/>
              <a:ext cx="2286000" cy="548640"/>
              <a:chOff x="6217920" y="3474720"/>
              <a:chExt cx="2560320" cy="54864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93E29EF-57BF-4283-A462-0D1DBB2E5233}"/>
                  </a:ext>
                </a:extLst>
              </p:cNvPr>
              <p:cNvSpPr/>
              <p:nvPr/>
            </p:nvSpPr>
            <p:spPr bwMode="auto">
              <a:xfrm>
                <a:off x="6217920" y="3474720"/>
                <a:ext cx="2560320" cy="548640"/>
              </a:xfrm>
              <a:prstGeom prst="rect">
                <a:avLst/>
              </a:prstGeom>
              <a:solidFill>
                <a:srgbClr val="00AEE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Auto ML</a:t>
                </a: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2D5DF1D8-9576-4FEC-9582-25E95E54BAF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340900" y="3598059"/>
                <a:ext cx="365760" cy="330306"/>
              </a:xfrm>
              <a:custGeom>
                <a:avLst/>
                <a:gdLst>
                  <a:gd name="T0" fmla="*/ 562 w 735"/>
                  <a:gd name="T1" fmla="*/ 157 h 664"/>
                  <a:gd name="T2" fmla="*/ 322 w 735"/>
                  <a:gd name="T3" fmla="*/ 98 h 664"/>
                  <a:gd name="T4" fmla="*/ 278 w 735"/>
                  <a:gd name="T5" fmla="*/ 56 h 664"/>
                  <a:gd name="T6" fmla="*/ 203 w 735"/>
                  <a:gd name="T7" fmla="*/ 246 h 664"/>
                  <a:gd name="T8" fmla="*/ 184 w 735"/>
                  <a:gd name="T9" fmla="*/ 487 h 664"/>
                  <a:gd name="T10" fmla="*/ 168 w 735"/>
                  <a:gd name="T11" fmla="*/ 545 h 664"/>
                  <a:gd name="T12" fmla="*/ 305 w 735"/>
                  <a:gd name="T13" fmla="*/ 601 h 664"/>
                  <a:gd name="T14" fmla="*/ 532 w 735"/>
                  <a:gd name="T15" fmla="*/ 664 h 664"/>
                  <a:gd name="T16" fmla="*/ 532 w 735"/>
                  <a:gd name="T17" fmla="*/ 436 h 664"/>
                  <a:gd name="T18" fmla="*/ 685 w 735"/>
                  <a:gd name="T19" fmla="*/ 400 h 664"/>
                  <a:gd name="T20" fmla="*/ 544 w 735"/>
                  <a:gd name="T21" fmla="*/ 35 h 664"/>
                  <a:gd name="T22" fmla="*/ 428 w 735"/>
                  <a:gd name="T23" fmla="*/ 237 h 664"/>
                  <a:gd name="T24" fmla="*/ 447 w 735"/>
                  <a:gd name="T25" fmla="*/ 387 h 664"/>
                  <a:gd name="T26" fmla="*/ 315 w 735"/>
                  <a:gd name="T27" fmla="*/ 431 h 664"/>
                  <a:gd name="T28" fmla="*/ 288 w 735"/>
                  <a:gd name="T29" fmla="*/ 295 h 664"/>
                  <a:gd name="T30" fmla="*/ 420 w 735"/>
                  <a:gd name="T31" fmla="*/ 250 h 664"/>
                  <a:gd name="T32" fmla="*/ 447 w 735"/>
                  <a:gd name="T33" fmla="*/ 387 h 664"/>
                  <a:gd name="T34" fmla="*/ 437 w 735"/>
                  <a:gd name="T35" fmla="*/ 430 h 664"/>
                  <a:gd name="T36" fmla="*/ 411 w 735"/>
                  <a:gd name="T37" fmla="*/ 446 h 664"/>
                  <a:gd name="T38" fmla="*/ 368 w 735"/>
                  <a:gd name="T39" fmla="*/ 446 h 664"/>
                  <a:gd name="T40" fmla="*/ 223 w 735"/>
                  <a:gd name="T41" fmla="*/ 424 h 664"/>
                  <a:gd name="T42" fmla="*/ 298 w 735"/>
                  <a:gd name="T43" fmla="*/ 431 h 664"/>
                  <a:gd name="T44" fmla="*/ 298 w 735"/>
                  <a:gd name="T45" fmla="*/ 251 h 664"/>
                  <a:gd name="T46" fmla="*/ 324 w 735"/>
                  <a:gd name="T47" fmla="*/ 236 h 664"/>
                  <a:gd name="T48" fmla="*/ 368 w 735"/>
                  <a:gd name="T49" fmla="*/ 235 h 664"/>
                  <a:gd name="T50" fmla="*/ 437 w 735"/>
                  <a:gd name="T51" fmla="*/ 251 h 664"/>
                  <a:gd name="T52" fmla="*/ 459 w 735"/>
                  <a:gd name="T53" fmla="*/ 288 h 664"/>
                  <a:gd name="T54" fmla="*/ 296 w 735"/>
                  <a:gd name="T55" fmla="*/ 98 h 664"/>
                  <a:gd name="T56" fmla="*/ 313 w 735"/>
                  <a:gd name="T57" fmla="*/ 81 h 664"/>
                  <a:gd name="T58" fmla="*/ 269 w 735"/>
                  <a:gd name="T59" fmla="*/ 66 h 664"/>
                  <a:gd name="T60" fmla="*/ 312 w 735"/>
                  <a:gd name="T61" fmla="*/ 108 h 664"/>
                  <a:gd name="T62" fmla="*/ 218 w 735"/>
                  <a:gd name="T63" fmla="*/ 244 h 664"/>
                  <a:gd name="T64" fmla="*/ 209 w 735"/>
                  <a:gd name="T65" fmla="*/ 259 h 664"/>
                  <a:gd name="T66" fmla="*/ 14 w 735"/>
                  <a:gd name="T67" fmla="*/ 341 h 664"/>
                  <a:gd name="T68" fmla="*/ 182 w 735"/>
                  <a:gd name="T69" fmla="*/ 535 h 664"/>
                  <a:gd name="T70" fmla="*/ 296 w 735"/>
                  <a:gd name="T71" fmla="*/ 591 h 664"/>
                  <a:gd name="T72" fmla="*/ 182 w 735"/>
                  <a:gd name="T73" fmla="*/ 549 h 664"/>
                  <a:gd name="T74" fmla="*/ 218 w 735"/>
                  <a:gd name="T75" fmla="*/ 437 h 664"/>
                  <a:gd name="T76" fmla="*/ 296 w 735"/>
                  <a:gd name="T77" fmla="*/ 591 h 664"/>
                  <a:gd name="T78" fmla="*/ 440 w 735"/>
                  <a:gd name="T79" fmla="*/ 591 h 664"/>
                  <a:gd name="T80" fmla="*/ 517 w 735"/>
                  <a:gd name="T81" fmla="*/ 438 h 664"/>
                  <a:gd name="T82" fmla="*/ 637 w 735"/>
                  <a:gd name="T83" fmla="*/ 400 h 664"/>
                  <a:gd name="T84" fmla="*/ 654 w 735"/>
                  <a:gd name="T85" fmla="*/ 418 h 664"/>
                  <a:gd name="T86" fmla="*/ 623 w 735"/>
                  <a:gd name="T87" fmla="*/ 400 h 664"/>
                  <a:gd name="T88" fmla="*/ 488 w 735"/>
                  <a:gd name="T89" fmla="*/ 341 h 664"/>
                  <a:gd name="T90" fmla="*/ 679 w 735"/>
                  <a:gd name="T91" fmla="*/ 382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35" h="664">
                    <a:moveTo>
                      <a:pt x="735" y="341"/>
                    </a:moveTo>
                    <a:cubicBezTo>
                      <a:pt x="735" y="295"/>
                      <a:pt x="646" y="262"/>
                      <a:pt x="532" y="246"/>
                    </a:cubicBezTo>
                    <a:cubicBezTo>
                      <a:pt x="544" y="215"/>
                      <a:pt x="555" y="184"/>
                      <a:pt x="562" y="157"/>
                    </a:cubicBezTo>
                    <a:cubicBezTo>
                      <a:pt x="575" y="106"/>
                      <a:pt x="584" y="42"/>
                      <a:pt x="551" y="23"/>
                    </a:cubicBezTo>
                    <a:cubicBezTo>
                      <a:pt x="512" y="0"/>
                      <a:pt x="439" y="60"/>
                      <a:pt x="368" y="152"/>
                    </a:cubicBezTo>
                    <a:cubicBezTo>
                      <a:pt x="352" y="132"/>
                      <a:pt x="337" y="114"/>
                      <a:pt x="322" y="98"/>
                    </a:cubicBezTo>
                    <a:cubicBezTo>
                      <a:pt x="325" y="93"/>
                      <a:pt x="327" y="87"/>
                      <a:pt x="327" y="81"/>
                    </a:cubicBezTo>
                    <a:cubicBezTo>
                      <a:pt x="327" y="64"/>
                      <a:pt x="313" y="50"/>
                      <a:pt x="296" y="50"/>
                    </a:cubicBezTo>
                    <a:cubicBezTo>
                      <a:pt x="289" y="50"/>
                      <a:pt x="283" y="52"/>
                      <a:pt x="278" y="56"/>
                    </a:cubicBezTo>
                    <a:cubicBezTo>
                      <a:pt x="238" y="22"/>
                      <a:pt x="205" y="10"/>
                      <a:pt x="184" y="23"/>
                    </a:cubicBezTo>
                    <a:cubicBezTo>
                      <a:pt x="151" y="42"/>
                      <a:pt x="160" y="106"/>
                      <a:pt x="173" y="157"/>
                    </a:cubicBezTo>
                    <a:cubicBezTo>
                      <a:pt x="180" y="184"/>
                      <a:pt x="191" y="215"/>
                      <a:pt x="203" y="246"/>
                    </a:cubicBezTo>
                    <a:cubicBezTo>
                      <a:pt x="89" y="262"/>
                      <a:pt x="0" y="295"/>
                      <a:pt x="0" y="341"/>
                    </a:cubicBezTo>
                    <a:cubicBezTo>
                      <a:pt x="0" y="386"/>
                      <a:pt x="89" y="419"/>
                      <a:pt x="203" y="435"/>
                    </a:cubicBezTo>
                    <a:cubicBezTo>
                      <a:pt x="196" y="453"/>
                      <a:pt x="190" y="470"/>
                      <a:pt x="184" y="487"/>
                    </a:cubicBezTo>
                    <a:cubicBezTo>
                      <a:pt x="184" y="487"/>
                      <a:pt x="183" y="487"/>
                      <a:pt x="182" y="487"/>
                    </a:cubicBezTo>
                    <a:cubicBezTo>
                      <a:pt x="165" y="487"/>
                      <a:pt x="151" y="501"/>
                      <a:pt x="151" y="518"/>
                    </a:cubicBezTo>
                    <a:cubicBezTo>
                      <a:pt x="151" y="530"/>
                      <a:pt x="158" y="540"/>
                      <a:pt x="168" y="545"/>
                    </a:cubicBezTo>
                    <a:cubicBezTo>
                      <a:pt x="155" y="606"/>
                      <a:pt x="160" y="645"/>
                      <a:pt x="184" y="659"/>
                    </a:cubicBezTo>
                    <a:cubicBezTo>
                      <a:pt x="190" y="662"/>
                      <a:pt x="196" y="664"/>
                      <a:pt x="203" y="664"/>
                    </a:cubicBezTo>
                    <a:cubicBezTo>
                      <a:pt x="235" y="664"/>
                      <a:pt x="275" y="632"/>
                      <a:pt x="305" y="601"/>
                    </a:cubicBezTo>
                    <a:cubicBezTo>
                      <a:pt x="326" y="581"/>
                      <a:pt x="347" y="557"/>
                      <a:pt x="368" y="530"/>
                    </a:cubicBezTo>
                    <a:cubicBezTo>
                      <a:pt x="388" y="557"/>
                      <a:pt x="409" y="581"/>
                      <a:pt x="430" y="601"/>
                    </a:cubicBezTo>
                    <a:cubicBezTo>
                      <a:pt x="460" y="632"/>
                      <a:pt x="500" y="664"/>
                      <a:pt x="532" y="664"/>
                    </a:cubicBezTo>
                    <a:cubicBezTo>
                      <a:pt x="539" y="664"/>
                      <a:pt x="545" y="662"/>
                      <a:pt x="551" y="659"/>
                    </a:cubicBezTo>
                    <a:cubicBezTo>
                      <a:pt x="584" y="640"/>
                      <a:pt x="575" y="576"/>
                      <a:pt x="562" y="525"/>
                    </a:cubicBezTo>
                    <a:cubicBezTo>
                      <a:pt x="555" y="497"/>
                      <a:pt x="545" y="467"/>
                      <a:pt x="532" y="436"/>
                    </a:cubicBezTo>
                    <a:cubicBezTo>
                      <a:pt x="567" y="431"/>
                      <a:pt x="599" y="424"/>
                      <a:pt x="628" y="416"/>
                    </a:cubicBezTo>
                    <a:cubicBezTo>
                      <a:pt x="633" y="425"/>
                      <a:pt x="643" y="432"/>
                      <a:pt x="654" y="432"/>
                    </a:cubicBezTo>
                    <a:cubicBezTo>
                      <a:pt x="671" y="432"/>
                      <a:pt x="685" y="418"/>
                      <a:pt x="685" y="400"/>
                    </a:cubicBezTo>
                    <a:cubicBezTo>
                      <a:pt x="685" y="399"/>
                      <a:pt x="685" y="397"/>
                      <a:pt x="685" y="395"/>
                    </a:cubicBezTo>
                    <a:cubicBezTo>
                      <a:pt x="718" y="379"/>
                      <a:pt x="735" y="361"/>
                      <a:pt x="735" y="341"/>
                    </a:cubicBezTo>
                    <a:close/>
                    <a:moveTo>
                      <a:pt x="544" y="35"/>
                    </a:moveTo>
                    <a:cubicBezTo>
                      <a:pt x="563" y="46"/>
                      <a:pt x="565" y="90"/>
                      <a:pt x="549" y="153"/>
                    </a:cubicBezTo>
                    <a:cubicBezTo>
                      <a:pt x="541" y="181"/>
                      <a:pt x="531" y="212"/>
                      <a:pt x="517" y="244"/>
                    </a:cubicBezTo>
                    <a:cubicBezTo>
                      <a:pt x="489" y="241"/>
                      <a:pt x="458" y="238"/>
                      <a:pt x="428" y="237"/>
                    </a:cubicBezTo>
                    <a:cubicBezTo>
                      <a:pt x="411" y="210"/>
                      <a:pt x="394" y="186"/>
                      <a:pt x="376" y="163"/>
                    </a:cubicBezTo>
                    <a:cubicBezTo>
                      <a:pt x="451" y="66"/>
                      <a:pt x="517" y="19"/>
                      <a:pt x="544" y="35"/>
                    </a:cubicBezTo>
                    <a:close/>
                    <a:moveTo>
                      <a:pt x="447" y="387"/>
                    </a:moveTo>
                    <a:cubicBezTo>
                      <a:pt x="438" y="402"/>
                      <a:pt x="429" y="417"/>
                      <a:pt x="420" y="431"/>
                    </a:cubicBezTo>
                    <a:cubicBezTo>
                      <a:pt x="403" y="432"/>
                      <a:pt x="385" y="432"/>
                      <a:pt x="368" y="432"/>
                    </a:cubicBezTo>
                    <a:cubicBezTo>
                      <a:pt x="350" y="432"/>
                      <a:pt x="332" y="432"/>
                      <a:pt x="315" y="431"/>
                    </a:cubicBezTo>
                    <a:cubicBezTo>
                      <a:pt x="306" y="417"/>
                      <a:pt x="297" y="402"/>
                      <a:pt x="288" y="387"/>
                    </a:cubicBezTo>
                    <a:cubicBezTo>
                      <a:pt x="279" y="371"/>
                      <a:pt x="271" y="356"/>
                      <a:pt x="263" y="341"/>
                    </a:cubicBezTo>
                    <a:cubicBezTo>
                      <a:pt x="271" y="326"/>
                      <a:pt x="279" y="310"/>
                      <a:pt x="288" y="295"/>
                    </a:cubicBezTo>
                    <a:cubicBezTo>
                      <a:pt x="297" y="280"/>
                      <a:pt x="306" y="265"/>
                      <a:pt x="315" y="250"/>
                    </a:cubicBezTo>
                    <a:cubicBezTo>
                      <a:pt x="332" y="250"/>
                      <a:pt x="350" y="249"/>
                      <a:pt x="368" y="249"/>
                    </a:cubicBezTo>
                    <a:cubicBezTo>
                      <a:pt x="385" y="249"/>
                      <a:pt x="403" y="250"/>
                      <a:pt x="420" y="250"/>
                    </a:cubicBezTo>
                    <a:cubicBezTo>
                      <a:pt x="429" y="265"/>
                      <a:pt x="438" y="280"/>
                      <a:pt x="447" y="295"/>
                    </a:cubicBezTo>
                    <a:cubicBezTo>
                      <a:pt x="456" y="310"/>
                      <a:pt x="464" y="326"/>
                      <a:pt x="472" y="341"/>
                    </a:cubicBezTo>
                    <a:cubicBezTo>
                      <a:pt x="464" y="356"/>
                      <a:pt x="456" y="371"/>
                      <a:pt x="447" y="387"/>
                    </a:cubicBezTo>
                    <a:close/>
                    <a:moveTo>
                      <a:pt x="480" y="356"/>
                    </a:moveTo>
                    <a:cubicBezTo>
                      <a:pt x="492" y="379"/>
                      <a:pt x="502" y="402"/>
                      <a:pt x="512" y="424"/>
                    </a:cubicBezTo>
                    <a:cubicBezTo>
                      <a:pt x="488" y="427"/>
                      <a:pt x="463" y="429"/>
                      <a:pt x="437" y="430"/>
                    </a:cubicBezTo>
                    <a:cubicBezTo>
                      <a:pt x="444" y="418"/>
                      <a:pt x="452" y="406"/>
                      <a:pt x="459" y="394"/>
                    </a:cubicBezTo>
                    <a:cubicBezTo>
                      <a:pt x="466" y="381"/>
                      <a:pt x="473" y="368"/>
                      <a:pt x="480" y="356"/>
                    </a:cubicBezTo>
                    <a:close/>
                    <a:moveTo>
                      <a:pt x="411" y="446"/>
                    </a:moveTo>
                    <a:cubicBezTo>
                      <a:pt x="396" y="467"/>
                      <a:pt x="382" y="488"/>
                      <a:pt x="368" y="507"/>
                    </a:cubicBezTo>
                    <a:cubicBezTo>
                      <a:pt x="353" y="488"/>
                      <a:pt x="339" y="467"/>
                      <a:pt x="324" y="446"/>
                    </a:cubicBezTo>
                    <a:cubicBezTo>
                      <a:pt x="339" y="446"/>
                      <a:pt x="353" y="446"/>
                      <a:pt x="368" y="446"/>
                    </a:cubicBezTo>
                    <a:cubicBezTo>
                      <a:pt x="382" y="446"/>
                      <a:pt x="396" y="446"/>
                      <a:pt x="411" y="446"/>
                    </a:cubicBezTo>
                    <a:close/>
                    <a:moveTo>
                      <a:pt x="298" y="431"/>
                    </a:moveTo>
                    <a:cubicBezTo>
                      <a:pt x="272" y="429"/>
                      <a:pt x="247" y="427"/>
                      <a:pt x="223" y="424"/>
                    </a:cubicBezTo>
                    <a:cubicBezTo>
                      <a:pt x="233" y="402"/>
                      <a:pt x="243" y="379"/>
                      <a:pt x="255" y="356"/>
                    </a:cubicBezTo>
                    <a:cubicBezTo>
                      <a:pt x="262" y="368"/>
                      <a:pt x="269" y="381"/>
                      <a:pt x="276" y="394"/>
                    </a:cubicBezTo>
                    <a:cubicBezTo>
                      <a:pt x="283" y="406"/>
                      <a:pt x="291" y="418"/>
                      <a:pt x="298" y="431"/>
                    </a:cubicBezTo>
                    <a:close/>
                    <a:moveTo>
                      <a:pt x="255" y="326"/>
                    </a:moveTo>
                    <a:cubicBezTo>
                      <a:pt x="243" y="302"/>
                      <a:pt x="233" y="280"/>
                      <a:pt x="223" y="257"/>
                    </a:cubicBezTo>
                    <a:cubicBezTo>
                      <a:pt x="247" y="255"/>
                      <a:pt x="272" y="252"/>
                      <a:pt x="298" y="251"/>
                    </a:cubicBezTo>
                    <a:cubicBezTo>
                      <a:pt x="291" y="263"/>
                      <a:pt x="283" y="276"/>
                      <a:pt x="276" y="288"/>
                    </a:cubicBezTo>
                    <a:cubicBezTo>
                      <a:pt x="269" y="301"/>
                      <a:pt x="262" y="313"/>
                      <a:pt x="255" y="326"/>
                    </a:cubicBezTo>
                    <a:close/>
                    <a:moveTo>
                      <a:pt x="324" y="236"/>
                    </a:moveTo>
                    <a:cubicBezTo>
                      <a:pt x="339" y="214"/>
                      <a:pt x="353" y="193"/>
                      <a:pt x="367" y="174"/>
                    </a:cubicBezTo>
                    <a:cubicBezTo>
                      <a:pt x="382" y="194"/>
                      <a:pt x="396" y="214"/>
                      <a:pt x="411" y="236"/>
                    </a:cubicBezTo>
                    <a:cubicBezTo>
                      <a:pt x="396" y="236"/>
                      <a:pt x="382" y="235"/>
                      <a:pt x="368" y="235"/>
                    </a:cubicBezTo>
                    <a:cubicBezTo>
                      <a:pt x="353" y="235"/>
                      <a:pt x="339" y="236"/>
                      <a:pt x="324" y="236"/>
                    </a:cubicBezTo>
                    <a:close/>
                    <a:moveTo>
                      <a:pt x="459" y="288"/>
                    </a:moveTo>
                    <a:cubicBezTo>
                      <a:pt x="452" y="276"/>
                      <a:pt x="444" y="263"/>
                      <a:pt x="437" y="251"/>
                    </a:cubicBezTo>
                    <a:cubicBezTo>
                      <a:pt x="463" y="252"/>
                      <a:pt x="488" y="255"/>
                      <a:pt x="512" y="257"/>
                    </a:cubicBezTo>
                    <a:cubicBezTo>
                      <a:pt x="502" y="280"/>
                      <a:pt x="492" y="303"/>
                      <a:pt x="480" y="326"/>
                    </a:cubicBezTo>
                    <a:cubicBezTo>
                      <a:pt x="473" y="313"/>
                      <a:pt x="466" y="301"/>
                      <a:pt x="459" y="288"/>
                    </a:cubicBezTo>
                    <a:close/>
                    <a:moveTo>
                      <a:pt x="313" y="81"/>
                    </a:moveTo>
                    <a:cubicBezTo>
                      <a:pt x="313" y="86"/>
                      <a:pt x="311" y="90"/>
                      <a:pt x="308" y="94"/>
                    </a:cubicBezTo>
                    <a:cubicBezTo>
                      <a:pt x="304" y="97"/>
                      <a:pt x="300" y="98"/>
                      <a:pt x="296" y="98"/>
                    </a:cubicBezTo>
                    <a:cubicBezTo>
                      <a:pt x="287" y="98"/>
                      <a:pt x="279" y="90"/>
                      <a:pt x="279" y="81"/>
                    </a:cubicBezTo>
                    <a:cubicBezTo>
                      <a:pt x="279" y="72"/>
                      <a:pt x="287" y="64"/>
                      <a:pt x="296" y="64"/>
                    </a:cubicBezTo>
                    <a:cubicBezTo>
                      <a:pt x="305" y="64"/>
                      <a:pt x="313" y="72"/>
                      <a:pt x="313" y="81"/>
                    </a:cubicBezTo>
                    <a:close/>
                    <a:moveTo>
                      <a:pt x="187" y="153"/>
                    </a:moveTo>
                    <a:cubicBezTo>
                      <a:pt x="170" y="90"/>
                      <a:pt x="172" y="46"/>
                      <a:pt x="191" y="35"/>
                    </a:cubicBezTo>
                    <a:cubicBezTo>
                      <a:pt x="206" y="26"/>
                      <a:pt x="234" y="37"/>
                      <a:pt x="269" y="66"/>
                    </a:cubicBezTo>
                    <a:cubicBezTo>
                      <a:pt x="266" y="70"/>
                      <a:pt x="265" y="76"/>
                      <a:pt x="265" y="81"/>
                    </a:cubicBezTo>
                    <a:cubicBezTo>
                      <a:pt x="265" y="98"/>
                      <a:pt x="279" y="112"/>
                      <a:pt x="296" y="112"/>
                    </a:cubicBezTo>
                    <a:cubicBezTo>
                      <a:pt x="302" y="112"/>
                      <a:pt x="307" y="111"/>
                      <a:pt x="312" y="108"/>
                    </a:cubicBezTo>
                    <a:cubicBezTo>
                      <a:pt x="328" y="124"/>
                      <a:pt x="343" y="143"/>
                      <a:pt x="359" y="163"/>
                    </a:cubicBezTo>
                    <a:cubicBezTo>
                      <a:pt x="341" y="186"/>
                      <a:pt x="324" y="211"/>
                      <a:pt x="307" y="237"/>
                    </a:cubicBezTo>
                    <a:cubicBezTo>
                      <a:pt x="277" y="238"/>
                      <a:pt x="247" y="241"/>
                      <a:pt x="218" y="244"/>
                    </a:cubicBezTo>
                    <a:cubicBezTo>
                      <a:pt x="205" y="212"/>
                      <a:pt x="194" y="181"/>
                      <a:pt x="187" y="153"/>
                    </a:cubicBezTo>
                    <a:close/>
                    <a:moveTo>
                      <a:pt x="14" y="341"/>
                    </a:moveTo>
                    <a:cubicBezTo>
                      <a:pt x="14" y="309"/>
                      <a:pt x="88" y="275"/>
                      <a:pt x="209" y="259"/>
                    </a:cubicBezTo>
                    <a:cubicBezTo>
                      <a:pt x="220" y="286"/>
                      <a:pt x="233" y="313"/>
                      <a:pt x="247" y="341"/>
                    </a:cubicBezTo>
                    <a:cubicBezTo>
                      <a:pt x="233" y="368"/>
                      <a:pt x="220" y="396"/>
                      <a:pt x="209" y="422"/>
                    </a:cubicBezTo>
                    <a:cubicBezTo>
                      <a:pt x="88" y="406"/>
                      <a:pt x="14" y="373"/>
                      <a:pt x="14" y="341"/>
                    </a:cubicBezTo>
                    <a:close/>
                    <a:moveTo>
                      <a:pt x="182" y="501"/>
                    </a:moveTo>
                    <a:cubicBezTo>
                      <a:pt x="192" y="501"/>
                      <a:pt x="199" y="508"/>
                      <a:pt x="199" y="518"/>
                    </a:cubicBezTo>
                    <a:cubicBezTo>
                      <a:pt x="199" y="527"/>
                      <a:pt x="192" y="535"/>
                      <a:pt x="182" y="535"/>
                    </a:cubicBezTo>
                    <a:cubicBezTo>
                      <a:pt x="173" y="535"/>
                      <a:pt x="165" y="527"/>
                      <a:pt x="165" y="518"/>
                    </a:cubicBezTo>
                    <a:cubicBezTo>
                      <a:pt x="165" y="508"/>
                      <a:pt x="173" y="501"/>
                      <a:pt x="182" y="501"/>
                    </a:cubicBezTo>
                    <a:close/>
                    <a:moveTo>
                      <a:pt x="296" y="591"/>
                    </a:moveTo>
                    <a:cubicBezTo>
                      <a:pt x="249" y="637"/>
                      <a:pt x="210" y="658"/>
                      <a:pt x="191" y="647"/>
                    </a:cubicBezTo>
                    <a:cubicBezTo>
                      <a:pt x="174" y="637"/>
                      <a:pt x="170" y="601"/>
                      <a:pt x="182" y="549"/>
                    </a:cubicBezTo>
                    <a:cubicBezTo>
                      <a:pt x="182" y="549"/>
                      <a:pt x="182" y="549"/>
                      <a:pt x="182" y="549"/>
                    </a:cubicBezTo>
                    <a:cubicBezTo>
                      <a:pt x="199" y="549"/>
                      <a:pt x="213" y="535"/>
                      <a:pt x="213" y="518"/>
                    </a:cubicBezTo>
                    <a:cubicBezTo>
                      <a:pt x="213" y="506"/>
                      <a:pt x="207" y="496"/>
                      <a:pt x="198" y="491"/>
                    </a:cubicBezTo>
                    <a:cubicBezTo>
                      <a:pt x="204" y="474"/>
                      <a:pt x="210" y="456"/>
                      <a:pt x="218" y="437"/>
                    </a:cubicBezTo>
                    <a:cubicBezTo>
                      <a:pt x="247" y="441"/>
                      <a:pt x="277" y="443"/>
                      <a:pt x="307" y="445"/>
                    </a:cubicBezTo>
                    <a:cubicBezTo>
                      <a:pt x="324" y="471"/>
                      <a:pt x="341" y="496"/>
                      <a:pt x="359" y="519"/>
                    </a:cubicBezTo>
                    <a:cubicBezTo>
                      <a:pt x="337" y="546"/>
                      <a:pt x="316" y="571"/>
                      <a:pt x="296" y="591"/>
                    </a:cubicBezTo>
                    <a:close/>
                    <a:moveTo>
                      <a:pt x="549" y="528"/>
                    </a:moveTo>
                    <a:cubicBezTo>
                      <a:pt x="565" y="592"/>
                      <a:pt x="563" y="636"/>
                      <a:pt x="544" y="647"/>
                    </a:cubicBezTo>
                    <a:cubicBezTo>
                      <a:pt x="525" y="658"/>
                      <a:pt x="486" y="637"/>
                      <a:pt x="440" y="591"/>
                    </a:cubicBezTo>
                    <a:cubicBezTo>
                      <a:pt x="419" y="571"/>
                      <a:pt x="398" y="546"/>
                      <a:pt x="376" y="519"/>
                    </a:cubicBezTo>
                    <a:cubicBezTo>
                      <a:pt x="394" y="496"/>
                      <a:pt x="411" y="471"/>
                      <a:pt x="428" y="445"/>
                    </a:cubicBezTo>
                    <a:cubicBezTo>
                      <a:pt x="459" y="444"/>
                      <a:pt x="489" y="441"/>
                      <a:pt x="517" y="438"/>
                    </a:cubicBezTo>
                    <a:cubicBezTo>
                      <a:pt x="531" y="470"/>
                      <a:pt x="541" y="500"/>
                      <a:pt x="549" y="528"/>
                    </a:cubicBezTo>
                    <a:close/>
                    <a:moveTo>
                      <a:pt x="654" y="418"/>
                    </a:moveTo>
                    <a:cubicBezTo>
                      <a:pt x="645" y="418"/>
                      <a:pt x="637" y="410"/>
                      <a:pt x="637" y="400"/>
                    </a:cubicBezTo>
                    <a:cubicBezTo>
                      <a:pt x="637" y="391"/>
                      <a:pt x="645" y="383"/>
                      <a:pt x="654" y="383"/>
                    </a:cubicBezTo>
                    <a:cubicBezTo>
                      <a:pt x="664" y="383"/>
                      <a:pt x="671" y="391"/>
                      <a:pt x="671" y="400"/>
                    </a:cubicBezTo>
                    <a:cubicBezTo>
                      <a:pt x="671" y="410"/>
                      <a:pt x="664" y="418"/>
                      <a:pt x="654" y="418"/>
                    </a:cubicBezTo>
                    <a:close/>
                    <a:moveTo>
                      <a:pt x="679" y="382"/>
                    </a:moveTo>
                    <a:cubicBezTo>
                      <a:pt x="674" y="375"/>
                      <a:pt x="665" y="369"/>
                      <a:pt x="654" y="369"/>
                    </a:cubicBezTo>
                    <a:cubicBezTo>
                      <a:pt x="637" y="369"/>
                      <a:pt x="623" y="383"/>
                      <a:pt x="623" y="400"/>
                    </a:cubicBezTo>
                    <a:cubicBezTo>
                      <a:pt x="623" y="401"/>
                      <a:pt x="623" y="402"/>
                      <a:pt x="623" y="403"/>
                    </a:cubicBezTo>
                    <a:cubicBezTo>
                      <a:pt x="595" y="411"/>
                      <a:pt x="562" y="417"/>
                      <a:pt x="526" y="422"/>
                    </a:cubicBezTo>
                    <a:cubicBezTo>
                      <a:pt x="515" y="396"/>
                      <a:pt x="502" y="368"/>
                      <a:pt x="488" y="341"/>
                    </a:cubicBezTo>
                    <a:cubicBezTo>
                      <a:pt x="502" y="313"/>
                      <a:pt x="515" y="286"/>
                      <a:pt x="526" y="259"/>
                    </a:cubicBezTo>
                    <a:cubicBezTo>
                      <a:pt x="647" y="275"/>
                      <a:pt x="721" y="309"/>
                      <a:pt x="721" y="341"/>
                    </a:cubicBezTo>
                    <a:cubicBezTo>
                      <a:pt x="721" y="355"/>
                      <a:pt x="706" y="369"/>
                      <a:pt x="679" y="3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933B59-A9E0-4E71-BA0F-E905F74E8707}"/>
              </a:ext>
            </a:extLst>
          </p:cNvPr>
          <p:cNvGrpSpPr/>
          <p:nvPr/>
        </p:nvGrpSpPr>
        <p:grpSpPr>
          <a:xfrm>
            <a:off x="6355722" y="2743200"/>
            <a:ext cx="2194560" cy="2560320"/>
            <a:chOff x="9692640" y="2462463"/>
            <a:chExt cx="2194560" cy="25603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1105B8-0B7B-41BA-81D0-A32F3A6EF5C8}"/>
                </a:ext>
              </a:extLst>
            </p:cNvPr>
            <p:cNvSpPr/>
            <p:nvPr/>
          </p:nvSpPr>
          <p:spPr bwMode="auto">
            <a:xfrm>
              <a:off x="9692640" y="2462463"/>
              <a:ext cx="2194560" cy="256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Integration for Azure ML​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Other Azure hosted models​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endPara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endParaRP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Integration:​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     Azure ML​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B0603E-13CD-46B0-BD39-577FDCB76066}"/>
                </a:ext>
              </a:extLst>
            </p:cNvPr>
            <p:cNvGrpSpPr/>
            <p:nvPr/>
          </p:nvGrpSpPr>
          <p:grpSpPr>
            <a:xfrm>
              <a:off x="9692640" y="4474143"/>
              <a:ext cx="2194560" cy="548640"/>
              <a:chOff x="9052560" y="3474720"/>
              <a:chExt cx="2560320" cy="5486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00C3631-CCB1-49BB-9829-8023F30AA4D5}"/>
                  </a:ext>
                </a:extLst>
              </p:cNvPr>
              <p:cNvSpPr/>
              <p:nvPr/>
            </p:nvSpPr>
            <p:spPr bwMode="auto">
              <a:xfrm>
                <a:off x="9052560" y="3474720"/>
                <a:ext cx="2560320" cy="54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Azure ML</a:t>
                </a:r>
              </a:p>
            </p:txBody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2513C1D3-EAAC-463E-BD36-EEEC7AA89D3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145825" y="3595044"/>
                <a:ext cx="365760" cy="324758"/>
              </a:xfrm>
              <a:custGeom>
                <a:avLst/>
                <a:gdLst>
                  <a:gd name="T0" fmla="*/ 263 w 570"/>
                  <a:gd name="T1" fmla="*/ 14 h 506"/>
                  <a:gd name="T2" fmla="*/ 289 w 570"/>
                  <a:gd name="T3" fmla="*/ 7 h 506"/>
                  <a:gd name="T4" fmla="*/ 117 w 570"/>
                  <a:gd name="T5" fmla="*/ 0 h 506"/>
                  <a:gd name="T6" fmla="*/ 117 w 570"/>
                  <a:gd name="T7" fmla="*/ 14 h 506"/>
                  <a:gd name="T8" fmla="*/ 135 w 570"/>
                  <a:gd name="T9" fmla="*/ 179 h 506"/>
                  <a:gd name="T10" fmla="*/ 14 w 570"/>
                  <a:gd name="T11" fmla="*/ 467 h 506"/>
                  <a:gd name="T12" fmla="*/ 316 w 570"/>
                  <a:gd name="T13" fmla="*/ 506 h 506"/>
                  <a:gd name="T14" fmla="*/ 384 w 570"/>
                  <a:gd name="T15" fmla="*/ 389 h 506"/>
                  <a:gd name="T16" fmla="*/ 149 w 570"/>
                  <a:gd name="T17" fmla="*/ 185 h 506"/>
                  <a:gd name="T18" fmla="*/ 149 w 570"/>
                  <a:gd name="T19" fmla="*/ 14 h 506"/>
                  <a:gd name="T20" fmla="*/ 249 w 570"/>
                  <a:gd name="T21" fmla="*/ 181 h 506"/>
                  <a:gd name="T22" fmla="*/ 285 w 570"/>
                  <a:gd name="T23" fmla="*/ 246 h 506"/>
                  <a:gd name="T24" fmla="*/ 149 w 570"/>
                  <a:gd name="T25" fmla="*/ 185 h 506"/>
                  <a:gd name="T26" fmla="*/ 316 w 570"/>
                  <a:gd name="T27" fmla="*/ 492 h 506"/>
                  <a:gd name="T28" fmla="*/ 26 w 570"/>
                  <a:gd name="T29" fmla="*/ 460 h 506"/>
                  <a:gd name="T30" fmla="*/ 105 w 570"/>
                  <a:gd name="T31" fmla="*/ 260 h 506"/>
                  <a:gd name="T32" fmla="*/ 372 w 570"/>
                  <a:gd name="T33" fmla="*/ 396 h 506"/>
                  <a:gd name="T34" fmla="*/ 563 w 570"/>
                  <a:gd name="T35" fmla="*/ 0 h 506"/>
                  <a:gd name="T36" fmla="*/ 391 w 570"/>
                  <a:gd name="T37" fmla="*/ 7 h 506"/>
                  <a:gd name="T38" fmla="*/ 417 w 570"/>
                  <a:gd name="T39" fmla="*/ 14 h 506"/>
                  <a:gd name="T40" fmla="*/ 481 w 570"/>
                  <a:gd name="T41" fmla="*/ 425 h 506"/>
                  <a:gd name="T42" fmla="*/ 544 w 570"/>
                  <a:gd name="T43" fmla="*/ 14 h 506"/>
                  <a:gd name="T44" fmla="*/ 570 w 570"/>
                  <a:gd name="T45" fmla="*/ 7 h 506"/>
                  <a:gd name="T46" fmla="*/ 481 w 570"/>
                  <a:gd name="T47" fmla="*/ 411 h 506"/>
                  <a:gd name="T48" fmla="*/ 431 w 570"/>
                  <a:gd name="T49" fmla="*/ 121 h 506"/>
                  <a:gd name="T50" fmla="*/ 530 w 570"/>
                  <a:gd name="T51" fmla="*/ 361 h 506"/>
                  <a:gd name="T52" fmla="*/ 530 w 570"/>
                  <a:gd name="T53" fmla="*/ 107 h 506"/>
                  <a:gd name="T54" fmla="*/ 431 w 570"/>
                  <a:gd name="T55" fmla="*/ 14 h 506"/>
                  <a:gd name="T56" fmla="*/ 530 w 570"/>
                  <a:gd name="T57" fmla="*/ 107 h 506"/>
                  <a:gd name="T58" fmla="*/ 91 w 570"/>
                  <a:gd name="T59" fmla="*/ 413 h 506"/>
                  <a:gd name="T60" fmla="*/ 157 w 570"/>
                  <a:gd name="T61" fmla="*/ 413 h 506"/>
                  <a:gd name="T62" fmla="*/ 124 w 570"/>
                  <a:gd name="T63" fmla="*/ 432 h 506"/>
                  <a:gd name="T64" fmla="*/ 124 w 570"/>
                  <a:gd name="T65" fmla="*/ 395 h 506"/>
                  <a:gd name="T66" fmla="*/ 124 w 570"/>
                  <a:gd name="T67" fmla="*/ 432 h 506"/>
                  <a:gd name="T68" fmla="*/ 232 w 570"/>
                  <a:gd name="T69" fmla="*/ 370 h 506"/>
                  <a:gd name="T70" fmla="*/ 308 w 570"/>
                  <a:gd name="T71" fmla="*/ 370 h 506"/>
                  <a:gd name="T72" fmla="*/ 270 w 570"/>
                  <a:gd name="T73" fmla="*/ 394 h 506"/>
                  <a:gd name="T74" fmla="*/ 270 w 570"/>
                  <a:gd name="T75" fmla="*/ 346 h 506"/>
                  <a:gd name="T76" fmla="*/ 270 w 570"/>
                  <a:gd name="T77" fmla="*/ 394 h 506"/>
                  <a:gd name="T78" fmla="*/ 171 w 570"/>
                  <a:gd name="T79" fmla="*/ 324 h 506"/>
                  <a:gd name="T80" fmla="*/ 227 w 570"/>
                  <a:gd name="T81" fmla="*/ 324 h 506"/>
                  <a:gd name="T82" fmla="*/ 199 w 570"/>
                  <a:gd name="T83" fmla="*/ 338 h 506"/>
                  <a:gd name="T84" fmla="*/ 199 w 570"/>
                  <a:gd name="T85" fmla="*/ 310 h 506"/>
                  <a:gd name="T86" fmla="*/ 199 w 570"/>
                  <a:gd name="T87" fmla="*/ 338 h 506"/>
                  <a:gd name="T88" fmla="*/ 470 w 570"/>
                  <a:gd name="T89" fmla="*/ 159 h 506"/>
                  <a:gd name="T90" fmla="*/ 470 w 570"/>
                  <a:gd name="T91" fmla="*/ 215 h 506"/>
                  <a:gd name="T92" fmla="*/ 456 w 570"/>
                  <a:gd name="T93" fmla="*/ 187 h 506"/>
                  <a:gd name="T94" fmla="*/ 483 w 570"/>
                  <a:gd name="T95" fmla="*/ 187 h 506"/>
                  <a:gd name="T96" fmla="*/ 456 w 570"/>
                  <a:gd name="T97" fmla="*/ 187 h 506"/>
                  <a:gd name="T98" fmla="*/ 470 w 570"/>
                  <a:gd name="T99" fmla="*/ 268 h 506"/>
                  <a:gd name="T100" fmla="*/ 525 w 570"/>
                  <a:gd name="T101" fmla="*/ 268 h 506"/>
                  <a:gd name="T102" fmla="*/ 497 w 570"/>
                  <a:gd name="T103" fmla="*/ 282 h 506"/>
                  <a:gd name="T104" fmla="*/ 497 w 570"/>
                  <a:gd name="T105" fmla="*/ 254 h 506"/>
                  <a:gd name="T106" fmla="*/ 497 w 570"/>
                  <a:gd name="T107" fmla="*/ 28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70" h="506">
                    <a:moveTo>
                      <a:pt x="263" y="179"/>
                    </a:moveTo>
                    <a:cubicBezTo>
                      <a:pt x="263" y="14"/>
                      <a:pt x="263" y="14"/>
                      <a:pt x="263" y="14"/>
                    </a:cubicBezTo>
                    <a:cubicBezTo>
                      <a:pt x="282" y="14"/>
                      <a:pt x="282" y="14"/>
                      <a:pt x="282" y="14"/>
                    </a:cubicBezTo>
                    <a:cubicBezTo>
                      <a:pt x="285" y="14"/>
                      <a:pt x="289" y="11"/>
                      <a:pt x="289" y="7"/>
                    </a:cubicBezTo>
                    <a:cubicBezTo>
                      <a:pt x="289" y="3"/>
                      <a:pt x="285" y="0"/>
                      <a:pt x="282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3" y="0"/>
                      <a:pt x="110" y="3"/>
                      <a:pt x="110" y="7"/>
                    </a:cubicBezTo>
                    <a:cubicBezTo>
                      <a:pt x="110" y="11"/>
                      <a:pt x="113" y="14"/>
                      <a:pt x="117" y="14"/>
                    </a:cubicBezTo>
                    <a:cubicBezTo>
                      <a:pt x="135" y="14"/>
                      <a:pt x="135" y="14"/>
                      <a:pt x="135" y="14"/>
                    </a:cubicBezTo>
                    <a:cubicBezTo>
                      <a:pt x="135" y="179"/>
                      <a:pt x="135" y="179"/>
                      <a:pt x="135" y="179"/>
                    </a:cubicBezTo>
                    <a:cubicBezTo>
                      <a:pt x="14" y="389"/>
                      <a:pt x="14" y="389"/>
                      <a:pt x="14" y="389"/>
                    </a:cubicBezTo>
                    <a:cubicBezTo>
                      <a:pt x="0" y="414"/>
                      <a:pt x="0" y="443"/>
                      <a:pt x="14" y="467"/>
                    </a:cubicBezTo>
                    <a:cubicBezTo>
                      <a:pt x="28" y="491"/>
                      <a:pt x="54" y="506"/>
                      <a:pt x="82" y="506"/>
                    </a:cubicBezTo>
                    <a:cubicBezTo>
                      <a:pt x="316" y="506"/>
                      <a:pt x="316" y="506"/>
                      <a:pt x="316" y="506"/>
                    </a:cubicBezTo>
                    <a:cubicBezTo>
                      <a:pt x="345" y="506"/>
                      <a:pt x="370" y="491"/>
                      <a:pt x="384" y="467"/>
                    </a:cubicBezTo>
                    <a:cubicBezTo>
                      <a:pt x="398" y="443"/>
                      <a:pt x="398" y="414"/>
                      <a:pt x="384" y="389"/>
                    </a:cubicBezTo>
                    <a:lnTo>
                      <a:pt x="263" y="179"/>
                    </a:lnTo>
                    <a:close/>
                    <a:moveTo>
                      <a:pt x="149" y="185"/>
                    </a:moveTo>
                    <a:cubicBezTo>
                      <a:pt x="149" y="184"/>
                      <a:pt x="149" y="182"/>
                      <a:pt x="149" y="181"/>
                    </a:cubicBezTo>
                    <a:cubicBezTo>
                      <a:pt x="149" y="14"/>
                      <a:pt x="149" y="14"/>
                      <a:pt x="149" y="14"/>
                    </a:cubicBezTo>
                    <a:cubicBezTo>
                      <a:pt x="249" y="14"/>
                      <a:pt x="249" y="14"/>
                      <a:pt x="249" y="14"/>
                    </a:cubicBezTo>
                    <a:cubicBezTo>
                      <a:pt x="249" y="181"/>
                      <a:pt x="249" y="181"/>
                      <a:pt x="249" y="181"/>
                    </a:cubicBezTo>
                    <a:cubicBezTo>
                      <a:pt x="249" y="182"/>
                      <a:pt x="249" y="184"/>
                      <a:pt x="250" y="185"/>
                    </a:cubicBezTo>
                    <a:cubicBezTo>
                      <a:pt x="285" y="246"/>
                      <a:pt x="285" y="246"/>
                      <a:pt x="285" y="246"/>
                    </a:cubicBezTo>
                    <a:cubicBezTo>
                      <a:pt x="113" y="246"/>
                      <a:pt x="113" y="246"/>
                      <a:pt x="113" y="246"/>
                    </a:cubicBezTo>
                    <a:lnTo>
                      <a:pt x="149" y="185"/>
                    </a:lnTo>
                    <a:close/>
                    <a:moveTo>
                      <a:pt x="372" y="460"/>
                    </a:moveTo>
                    <a:cubicBezTo>
                      <a:pt x="360" y="480"/>
                      <a:pt x="340" y="492"/>
                      <a:pt x="316" y="492"/>
                    </a:cubicBezTo>
                    <a:cubicBezTo>
                      <a:pt x="82" y="492"/>
                      <a:pt x="82" y="492"/>
                      <a:pt x="82" y="492"/>
                    </a:cubicBezTo>
                    <a:cubicBezTo>
                      <a:pt x="59" y="492"/>
                      <a:pt x="38" y="480"/>
                      <a:pt x="26" y="460"/>
                    </a:cubicBezTo>
                    <a:cubicBezTo>
                      <a:pt x="15" y="440"/>
                      <a:pt x="15" y="416"/>
                      <a:pt x="26" y="396"/>
                    </a:cubicBezTo>
                    <a:cubicBezTo>
                      <a:pt x="105" y="260"/>
                      <a:pt x="105" y="260"/>
                      <a:pt x="105" y="260"/>
                    </a:cubicBezTo>
                    <a:cubicBezTo>
                      <a:pt x="293" y="260"/>
                      <a:pt x="293" y="260"/>
                      <a:pt x="293" y="260"/>
                    </a:cubicBezTo>
                    <a:cubicBezTo>
                      <a:pt x="372" y="396"/>
                      <a:pt x="372" y="396"/>
                      <a:pt x="372" y="396"/>
                    </a:cubicBezTo>
                    <a:cubicBezTo>
                      <a:pt x="383" y="416"/>
                      <a:pt x="383" y="440"/>
                      <a:pt x="372" y="460"/>
                    </a:cubicBezTo>
                    <a:close/>
                    <a:moveTo>
                      <a:pt x="563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394" y="0"/>
                      <a:pt x="391" y="3"/>
                      <a:pt x="391" y="7"/>
                    </a:cubicBezTo>
                    <a:cubicBezTo>
                      <a:pt x="391" y="11"/>
                      <a:pt x="394" y="14"/>
                      <a:pt x="398" y="14"/>
                    </a:cubicBezTo>
                    <a:cubicBezTo>
                      <a:pt x="417" y="14"/>
                      <a:pt x="417" y="14"/>
                      <a:pt x="417" y="14"/>
                    </a:cubicBezTo>
                    <a:cubicBezTo>
                      <a:pt x="417" y="361"/>
                      <a:pt x="417" y="361"/>
                      <a:pt x="417" y="361"/>
                    </a:cubicBezTo>
                    <a:cubicBezTo>
                      <a:pt x="417" y="396"/>
                      <a:pt x="445" y="425"/>
                      <a:pt x="481" y="425"/>
                    </a:cubicBezTo>
                    <a:cubicBezTo>
                      <a:pt x="516" y="425"/>
                      <a:pt x="544" y="396"/>
                      <a:pt x="544" y="361"/>
                    </a:cubicBezTo>
                    <a:cubicBezTo>
                      <a:pt x="544" y="14"/>
                      <a:pt x="544" y="14"/>
                      <a:pt x="544" y="14"/>
                    </a:cubicBezTo>
                    <a:cubicBezTo>
                      <a:pt x="563" y="14"/>
                      <a:pt x="563" y="14"/>
                      <a:pt x="563" y="14"/>
                    </a:cubicBezTo>
                    <a:cubicBezTo>
                      <a:pt x="567" y="14"/>
                      <a:pt x="570" y="11"/>
                      <a:pt x="570" y="7"/>
                    </a:cubicBezTo>
                    <a:cubicBezTo>
                      <a:pt x="570" y="3"/>
                      <a:pt x="567" y="0"/>
                      <a:pt x="563" y="0"/>
                    </a:cubicBezTo>
                    <a:close/>
                    <a:moveTo>
                      <a:pt x="481" y="411"/>
                    </a:moveTo>
                    <a:cubicBezTo>
                      <a:pt x="453" y="411"/>
                      <a:pt x="431" y="389"/>
                      <a:pt x="431" y="361"/>
                    </a:cubicBezTo>
                    <a:cubicBezTo>
                      <a:pt x="431" y="121"/>
                      <a:pt x="431" y="121"/>
                      <a:pt x="431" y="121"/>
                    </a:cubicBezTo>
                    <a:cubicBezTo>
                      <a:pt x="530" y="121"/>
                      <a:pt x="530" y="121"/>
                      <a:pt x="530" y="121"/>
                    </a:cubicBezTo>
                    <a:cubicBezTo>
                      <a:pt x="530" y="361"/>
                      <a:pt x="530" y="361"/>
                      <a:pt x="530" y="361"/>
                    </a:cubicBezTo>
                    <a:cubicBezTo>
                      <a:pt x="530" y="389"/>
                      <a:pt x="508" y="411"/>
                      <a:pt x="481" y="411"/>
                    </a:cubicBezTo>
                    <a:close/>
                    <a:moveTo>
                      <a:pt x="530" y="107"/>
                    </a:moveTo>
                    <a:cubicBezTo>
                      <a:pt x="431" y="107"/>
                      <a:pt x="431" y="107"/>
                      <a:pt x="431" y="107"/>
                    </a:cubicBezTo>
                    <a:cubicBezTo>
                      <a:pt x="431" y="14"/>
                      <a:pt x="431" y="14"/>
                      <a:pt x="431" y="14"/>
                    </a:cubicBezTo>
                    <a:cubicBezTo>
                      <a:pt x="530" y="14"/>
                      <a:pt x="530" y="14"/>
                      <a:pt x="530" y="14"/>
                    </a:cubicBezTo>
                    <a:lnTo>
                      <a:pt x="530" y="107"/>
                    </a:lnTo>
                    <a:close/>
                    <a:moveTo>
                      <a:pt x="124" y="381"/>
                    </a:moveTo>
                    <a:cubicBezTo>
                      <a:pt x="106" y="381"/>
                      <a:pt x="91" y="395"/>
                      <a:pt x="91" y="413"/>
                    </a:cubicBezTo>
                    <a:cubicBezTo>
                      <a:pt x="91" y="431"/>
                      <a:pt x="106" y="446"/>
                      <a:pt x="124" y="446"/>
                    </a:cubicBezTo>
                    <a:cubicBezTo>
                      <a:pt x="142" y="446"/>
                      <a:pt x="157" y="431"/>
                      <a:pt x="157" y="413"/>
                    </a:cubicBezTo>
                    <a:cubicBezTo>
                      <a:pt x="157" y="395"/>
                      <a:pt x="142" y="381"/>
                      <a:pt x="124" y="381"/>
                    </a:cubicBezTo>
                    <a:close/>
                    <a:moveTo>
                      <a:pt x="124" y="432"/>
                    </a:moveTo>
                    <a:cubicBezTo>
                      <a:pt x="114" y="432"/>
                      <a:pt x="105" y="423"/>
                      <a:pt x="105" y="413"/>
                    </a:cubicBezTo>
                    <a:cubicBezTo>
                      <a:pt x="105" y="403"/>
                      <a:pt x="114" y="395"/>
                      <a:pt x="124" y="395"/>
                    </a:cubicBezTo>
                    <a:cubicBezTo>
                      <a:pt x="134" y="395"/>
                      <a:pt x="143" y="403"/>
                      <a:pt x="143" y="413"/>
                    </a:cubicBezTo>
                    <a:cubicBezTo>
                      <a:pt x="143" y="423"/>
                      <a:pt x="134" y="432"/>
                      <a:pt x="124" y="432"/>
                    </a:cubicBezTo>
                    <a:close/>
                    <a:moveTo>
                      <a:pt x="270" y="332"/>
                    </a:moveTo>
                    <a:cubicBezTo>
                      <a:pt x="249" y="332"/>
                      <a:pt x="232" y="349"/>
                      <a:pt x="232" y="370"/>
                    </a:cubicBezTo>
                    <a:cubicBezTo>
                      <a:pt x="232" y="391"/>
                      <a:pt x="249" y="408"/>
                      <a:pt x="270" y="408"/>
                    </a:cubicBezTo>
                    <a:cubicBezTo>
                      <a:pt x="291" y="408"/>
                      <a:pt x="308" y="391"/>
                      <a:pt x="308" y="370"/>
                    </a:cubicBezTo>
                    <a:cubicBezTo>
                      <a:pt x="308" y="349"/>
                      <a:pt x="291" y="332"/>
                      <a:pt x="270" y="332"/>
                    </a:cubicBezTo>
                    <a:close/>
                    <a:moveTo>
                      <a:pt x="270" y="394"/>
                    </a:moveTo>
                    <a:cubicBezTo>
                      <a:pt x="257" y="394"/>
                      <a:pt x="246" y="383"/>
                      <a:pt x="246" y="370"/>
                    </a:cubicBezTo>
                    <a:cubicBezTo>
                      <a:pt x="246" y="356"/>
                      <a:pt x="257" y="346"/>
                      <a:pt x="270" y="346"/>
                    </a:cubicBezTo>
                    <a:cubicBezTo>
                      <a:pt x="283" y="346"/>
                      <a:pt x="294" y="356"/>
                      <a:pt x="294" y="370"/>
                    </a:cubicBezTo>
                    <a:cubicBezTo>
                      <a:pt x="294" y="383"/>
                      <a:pt x="283" y="394"/>
                      <a:pt x="270" y="394"/>
                    </a:cubicBezTo>
                    <a:close/>
                    <a:moveTo>
                      <a:pt x="199" y="296"/>
                    </a:moveTo>
                    <a:cubicBezTo>
                      <a:pt x="184" y="296"/>
                      <a:pt x="171" y="309"/>
                      <a:pt x="171" y="324"/>
                    </a:cubicBezTo>
                    <a:cubicBezTo>
                      <a:pt x="171" y="340"/>
                      <a:pt x="184" y="352"/>
                      <a:pt x="199" y="352"/>
                    </a:cubicBezTo>
                    <a:cubicBezTo>
                      <a:pt x="214" y="352"/>
                      <a:pt x="227" y="340"/>
                      <a:pt x="227" y="324"/>
                    </a:cubicBezTo>
                    <a:cubicBezTo>
                      <a:pt x="227" y="309"/>
                      <a:pt x="214" y="296"/>
                      <a:pt x="199" y="296"/>
                    </a:cubicBezTo>
                    <a:close/>
                    <a:moveTo>
                      <a:pt x="199" y="338"/>
                    </a:moveTo>
                    <a:cubicBezTo>
                      <a:pt x="191" y="338"/>
                      <a:pt x="185" y="332"/>
                      <a:pt x="185" y="324"/>
                    </a:cubicBezTo>
                    <a:cubicBezTo>
                      <a:pt x="185" y="317"/>
                      <a:pt x="191" y="310"/>
                      <a:pt x="199" y="310"/>
                    </a:cubicBezTo>
                    <a:cubicBezTo>
                      <a:pt x="207" y="310"/>
                      <a:pt x="213" y="317"/>
                      <a:pt x="213" y="324"/>
                    </a:cubicBezTo>
                    <a:cubicBezTo>
                      <a:pt x="213" y="332"/>
                      <a:pt x="207" y="338"/>
                      <a:pt x="199" y="338"/>
                    </a:cubicBezTo>
                    <a:close/>
                    <a:moveTo>
                      <a:pt x="497" y="187"/>
                    </a:moveTo>
                    <a:cubicBezTo>
                      <a:pt x="497" y="172"/>
                      <a:pt x="485" y="159"/>
                      <a:pt x="470" y="159"/>
                    </a:cubicBezTo>
                    <a:cubicBezTo>
                      <a:pt x="454" y="159"/>
                      <a:pt x="442" y="172"/>
                      <a:pt x="442" y="187"/>
                    </a:cubicBezTo>
                    <a:cubicBezTo>
                      <a:pt x="442" y="202"/>
                      <a:pt x="454" y="215"/>
                      <a:pt x="470" y="215"/>
                    </a:cubicBezTo>
                    <a:cubicBezTo>
                      <a:pt x="485" y="215"/>
                      <a:pt x="497" y="202"/>
                      <a:pt x="497" y="187"/>
                    </a:cubicBezTo>
                    <a:close/>
                    <a:moveTo>
                      <a:pt x="456" y="187"/>
                    </a:moveTo>
                    <a:cubicBezTo>
                      <a:pt x="456" y="179"/>
                      <a:pt x="462" y="173"/>
                      <a:pt x="470" y="173"/>
                    </a:cubicBezTo>
                    <a:cubicBezTo>
                      <a:pt x="477" y="173"/>
                      <a:pt x="483" y="179"/>
                      <a:pt x="483" y="187"/>
                    </a:cubicBezTo>
                    <a:cubicBezTo>
                      <a:pt x="483" y="195"/>
                      <a:pt x="477" y="201"/>
                      <a:pt x="470" y="201"/>
                    </a:cubicBezTo>
                    <a:cubicBezTo>
                      <a:pt x="462" y="201"/>
                      <a:pt x="456" y="195"/>
                      <a:pt x="456" y="187"/>
                    </a:cubicBezTo>
                    <a:close/>
                    <a:moveTo>
                      <a:pt x="497" y="240"/>
                    </a:moveTo>
                    <a:cubicBezTo>
                      <a:pt x="482" y="240"/>
                      <a:pt x="470" y="252"/>
                      <a:pt x="470" y="268"/>
                    </a:cubicBezTo>
                    <a:cubicBezTo>
                      <a:pt x="470" y="283"/>
                      <a:pt x="482" y="296"/>
                      <a:pt x="497" y="296"/>
                    </a:cubicBezTo>
                    <a:cubicBezTo>
                      <a:pt x="513" y="296"/>
                      <a:pt x="525" y="283"/>
                      <a:pt x="525" y="268"/>
                    </a:cubicBezTo>
                    <a:cubicBezTo>
                      <a:pt x="525" y="252"/>
                      <a:pt x="513" y="240"/>
                      <a:pt x="497" y="240"/>
                    </a:cubicBezTo>
                    <a:close/>
                    <a:moveTo>
                      <a:pt x="497" y="282"/>
                    </a:moveTo>
                    <a:cubicBezTo>
                      <a:pt x="490" y="282"/>
                      <a:pt x="484" y="275"/>
                      <a:pt x="484" y="268"/>
                    </a:cubicBezTo>
                    <a:cubicBezTo>
                      <a:pt x="484" y="260"/>
                      <a:pt x="490" y="254"/>
                      <a:pt x="497" y="254"/>
                    </a:cubicBezTo>
                    <a:cubicBezTo>
                      <a:pt x="505" y="254"/>
                      <a:pt x="511" y="260"/>
                      <a:pt x="511" y="268"/>
                    </a:cubicBezTo>
                    <a:cubicBezTo>
                      <a:pt x="511" y="275"/>
                      <a:pt x="505" y="282"/>
                      <a:pt x="497" y="282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E1846A-CEE0-4A92-8AE1-8EF2540F4878}"/>
              </a:ext>
            </a:extLst>
          </p:cNvPr>
          <p:cNvCxnSpPr/>
          <p:nvPr/>
        </p:nvCxnSpPr>
        <p:spPr>
          <a:xfrm>
            <a:off x="524996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93BDE1-D1E7-46CB-B239-445E27367FFF}"/>
              </a:ext>
            </a:extLst>
          </p:cNvPr>
          <p:cNvCxnSpPr/>
          <p:nvPr/>
        </p:nvCxnSpPr>
        <p:spPr>
          <a:xfrm>
            <a:off x="771884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3FB42-CE87-49F6-A5CF-6A26B82282B7}"/>
              </a:ext>
            </a:extLst>
          </p:cNvPr>
          <p:cNvGrpSpPr/>
          <p:nvPr/>
        </p:nvGrpSpPr>
        <p:grpSpPr>
          <a:xfrm>
            <a:off x="10260872" y="1822383"/>
            <a:ext cx="1645920" cy="640080"/>
            <a:chOff x="2567996" y="1554480"/>
            <a:chExt cx="6217920" cy="6400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6331FF-32BB-4885-B5B2-ED53131F11DF}"/>
                </a:ext>
              </a:extLst>
            </p:cNvPr>
            <p:cNvCxnSpPr/>
            <p:nvPr/>
          </p:nvCxnSpPr>
          <p:spPr>
            <a:xfrm>
              <a:off x="2567996" y="1560897"/>
              <a:ext cx="6217920" cy="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68969E-1E29-40D2-AAE9-C44E0F4BA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8240" y="1554480"/>
              <a:ext cx="0" cy="64008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809A27-7307-4E1A-A3DA-06EE2FB04F9A}"/>
              </a:ext>
            </a:extLst>
          </p:cNvPr>
          <p:cNvGrpSpPr/>
          <p:nvPr/>
        </p:nvGrpSpPr>
        <p:grpSpPr>
          <a:xfrm>
            <a:off x="9178967" y="1382327"/>
            <a:ext cx="1280160" cy="1141858"/>
            <a:chOff x="7131394" y="1108007"/>
            <a:chExt cx="1280160" cy="1141858"/>
          </a:xfrm>
        </p:grpSpPr>
        <p:pic>
          <p:nvPicPr>
            <p:cNvPr id="31" name="Picture 30" descr="ben.png">
              <a:extLst>
                <a:ext uri="{FF2B5EF4-FFF2-40B4-BE49-F238E27FC236}">
                  <a16:creationId xmlns:a16="http://schemas.microsoft.com/office/drawing/2014/main" id="{D1C42959-55A1-49F4-8B29-CFA637F68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167" y="1108007"/>
              <a:ext cx="548640" cy="91948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56FA82-0AB2-42BD-97F3-CA701EDA3E97}"/>
                </a:ext>
              </a:extLst>
            </p:cNvPr>
            <p:cNvSpPr txBox="1"/>
            <p:nvPr/>
          </p:nvSpPr>
          <p:spPr>
            <a:xfrm>
              <a:off x="7131394" y="2113847"/>
              <a:ext cx="1280160" cy="1360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BI Professionals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BE67015-0302-4B0B-90EE-C0AEB47F61F9}"/>
              </a:ext>
            </a:extLst>
          </p:cNvPr>
          <p:cNvGrpSpPr/>
          <p:nvPr/>
        </p:nvGrpSpPr>
        <p:grpSpPr>
          <a:xfrm>
            <a:off x="6618692" y="1382327"/>
            <a:ext cx="1280160" cy="1141858"/>
            <a:chOff x="7096819" y="1108007"/>
            <a:chExt cx="1280160" cy="1141858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7A18E3E-540B-4401-8CD7-0FF15D1B8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3772" y="1108007"/>
              <a:ext cx="704850" cy="906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BC0EE9-C006-41B7-A852-99F7367CFF16}"/>
                </a:ext>
              </a:extLst>
            </p:cNvPr>
            <p:cNvSpPr txBox="1"/>
            <p:nvPr/>
          </p:nvSpPr>
          <p:spPr>
            <a:xfrm>
              <a:off x="7096819" y="2113847"/>
              <a:ext cx="1280160" cy="1360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Data Scientists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9C91E0-DBF0-4770-8EB2-60E8A5B9636A}"/>
              </a:ext>
            </a:extLst>
          </p:cNvPr>
          <p:cNvGrpSpPr/>
          <p:nvPr/>
        </p:nvGrpSpPr>
        <p:grpSpPr>
          <a:xfrm>
            <a:off x="240119" y="1824924"/>
            <a:ext cx="1645920" cy="640080"/>
            <a:chOff x="548640" y="1554480"/>
            <a:chExt cx="1669168" cy="64008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3880A8-EB81-45D0-801A-64F6131A4BBD}"/>
                </a:ext>
              </a:extLst>
            </p:cNvPr>
            <p:cNvCxnSpPr/>
            <p:nvPr/>
          </p:nvCxnSpPr>
          <p:spPr>
            <a:xfrm>
              <a:off x="548640" y="1554480"/>
              <a:ext cx="1669168" cy="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F592A77-907E-4FB5-9654-C78B5ABCBF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" y="1554480"/>
              <a:ext cx="0" cy="64008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8B997D-B694-4E33-9E06-FD28CB3387AA}"/>
              </a:ext>
            </a:extLst>
          </p:cNvPr>
          <p:cNvGrpSpPr/>
          <p:nvPr/>
        </p:nvGrpSpPr>
        <p:grpSpPr>
          <a:xfrm>
            <a:off x="4518440" y="1371600"/>
            <a:ext cx="731520" cy="1188720"/>
            <a:chOff x="3798774" y="1097280"/>
            <a:chExt cx="731520" cy="1188720"/>
          </a:xfrm>
        </p:grpSpPr>
        <p:pic>
          <p:nvPicPr>
            <p:cNvPr id="40" name="Picture 39" descr="anna.png">
              <a:extLst>
                <a:ext uri="{FF2B5EF4-FFF2-40B4-BE49-F238E27FC236}">
                  <a16:creationId xmlns:a16="http://schemas.microsoft.com/office/drawing/2014/main" id="{D87FA382-C3E2-4E68-9B31-70752F1DF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78734">
              <a:off x="3840480" y="1097280"/>
              <a:ext cx="548640" cy="91948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BF2846-FC51-438E-8866-D2E0A984165E}"/>
                </a:ext>
              </a:extLst>
            </p:cNvPr>
            <p:cNvSpPr txBox="1"/>
            <p:nvPr/>
          </p:nvSpPr>
          <p:spPr>
            <a:xfrm>
              <a:off x="3798774" y="2103120"/>
              <a:ext cx="731520" cy="1828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Analysts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C9C44F-0600-42A2-933C-04675BF45587}"/>
              </a:ext>
            </a:extLst>
          </p:cNvPr>
          <p:cNvGrpSpPr/>
          <p:nvPr/>
        </p:nvGrpSpPr>
        <p:grpSpPr>
          <a:xfrm>
            <a:off x="220760" y="2743200"/>
            <a:ext cx="2286000" cy="2560320"/>
            <a:chOff x="182880" y="2460673"/>
            <a:chExt cx="2286000" cy="25603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B9D3EB-22C8-4FE2-A152-BB55064A0E4D}"/>
                </a:ext>
              </a:extLst>
            </p:cNvPr>
            <p:cNvSpPr/>
            <p:nvPr/>
          </p:nvSpPr>
          <p:spPr bwMode="auto">
            <a:xfrm>
              <a:off x="182880" y="2460673"/>
              <a:ext cx="2286000" cy="256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Built-in AI capabilities 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AI visuals: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Key Influencers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Q&amp;A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Decomposition Tree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Smart Narratives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Anomaly</a:t>
              </a: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Detection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DC85AD-EA3D-476A-8B06-4F230E0E5E4C}"/>
                </a:ext>
              </a:extLst>
            </p:cNvPr>
            <p:cNvGrpSpPr/>
            <p:nvPr/>
          </p:nvGrpSpPr>
          <p:grpSpPr>
            <a:xfrm>
              <a:off x="182880" y="4472353"/>
              <a:ext cx="2286000" cy="548640"/>
              <a:chOff x="548640" y="3474720"/>
              <a:chExt cx="2560320" cy="54864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86B02EF-1F81-4EA7-BF60-4FF46ED7888A}"/>
                  </a:ext>
                </a:extLst>
              </p:cNvPr>
              <p:cNvSpPr/>
              <p:nvPr/>
            </p:nvSpPr>
            <p:spPr bwMode="auto">
              <a:xfrm>
                <a:off x="548640" y="3474720"/>
                <a:ext cx="2560320" cy="54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Insights</a:t>
                </a:r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376CC7A5-11D7-4E3A-889E-981FCFA28DC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4614" y="3589676"/>
                <a:ext cx="274320" cy="318728"/>
              </a:xfrm>
              <a:custGeom>
                <a:avLst/>
                <a:gdLst>
                  <a:gd name="T0" fmla="*/ 407 w 413"/>
                  <a:gd name="T1" fmla="*/ 364 h 480"/>
                  <a:gd name="T2" fmla="*/ 394 w 413"/>
                  <a:gd name="T3" fmla="*/ 296 h 480"/>
                  <a:gd name="T4" fmla="*/ 353 w 413"/>
                  <a:gd name="T5" fmla="*/ 233 h 480"/>
                  <a:gd name="T6" fmla="*/ 344 w 413"/>
                  <a:gd name="T7" fmla="*/ 29 h 480"/>
                  <a:gd name="T8" fmla="*/ 28 w 413"/>
                  <a:gd name="T9" fmla="*/ 0 h 480"/>
                  <a:gd name="T10" fmla="*/ 0 w 413"/>
                  <a:gd name="T11" fmla="*/ 441 h 480"/>
                  <a:gd name="T12" fmla="*/ 294 w 413"/>
                  <a:gd name="T13" fmla="*/ 469 h 480"/>
                  <a:gd name="T14" fmla="*/ 303 w 413"/>
                  <a:gd name="T15" fmla="*/ 480 h 480"/>
                  <a:gd name="T16" fmla="*/ 307 w 413"/>
                  <a:gd name="T17" fmla="*/ 474 h 480"/>
                  <a:gd name="T18" fmla="*/ 196 w 413"/>
                  <a:gd name="T19" fmla="*/ 367 h 480"/>
                  <a:gd name="T20" fmla="*/ 174 w 413"/>
                  <a:gd name="T21" fmla="*/ 331 h 480"/>
                  <a:gd name="T22" fmla="*/ 195 w 413"/>
                  <a:gd name="T23" fmla="*/ 334 h 480"/>
                  <a:gd name="T24" fmla="*/ 239 w 413"/>
                  <a:gd name="T25" fmla="*/ 363 h 480"/>
                  <a:gd name="T26" fmla="*/ 247 w 413"/>
                  <a:gd name="T27" fmla="*/ 339 h 480"/>
                  <a:gd name="T28" fmla="*/ 195 w 413"/>
                  <a:gd name="T29" fmla="*/ 189 h 480"/>
                  <a:gd name="T30" fmla="*/ 217 w 413"/>
                  <a:gd name="T31" fmla="*/ 201 h 480"/>
                  <a:gd name="T32" fmla="*/ 251 w 413"/>
                  <a:gd name="T33" fmla="*/ 274 h 480"/>
                  <a:gd name="T34" fmla="*/ 260 w 413"/>
                  <a:gd name="T35" fmla="*/ 271 h 480"/>
                  <a:gd name="T36" fmla="*/ 292 w 413"/>
                  <a:gd name="T37" fmla="*/ 259 h 480"/>
                  <a:gd name="T38" fmla="*/ 315 w 413"/>
                  <a:gd name="T39" fmla="*/ 246 h 480"/>
                  <a:gd name="T40" fmla="*/ 335 w 413"/>
                  <a:gd name="T41" fmla="*/ 252 h 480"/>
                  <a:gd name="T42" fmla="*/ 353 w 413"/>
                  <a:gd name="T43" fmla="*/ 243 h 480"/>
                  <a:gd name="T44" fmla="*/ 385 w 413"/>
                  <a:gd name="T45" fmla="*/ 298 h 480"/>
                  <a:gd name="T46" fmla="*/ 398 w 413"/>
                  <a:gd name="T47" fmla="*/ 363 h 480"/>
                  <a:gd name="T48" fmla="*/ 410 w 413"/>
                  <a:gd name="T49" fmla="*/ 419 h 480"/>
                  <a:gd name="T50" fmla="*/ 302 w 413"/>
                  <a:gd name="T51" fmla="*/ 240 h 480"/>
                  <a:gd name="T52" fmla="*/ 260 w 413"/>
                  <a:gd name="T53" fmla="*/ 254 h 480"/>
                  <a:gd name="T54" fmla="*/ 226 w 413"/>
                  <a:gd name="T55" fmla="*/ 198 h 480"/>
                  <a:gd name="T56" fmla="*/ 191 w 413"/>
                  <a:gd name="T57" fmla="*/ 180 h 480"/>
                  <a:gd name="T58" fmla="*/ 238 w 413"/>
                  <a:gd name="T59" fmla="*/ 342 h 480"/>
                  <a:gd name="T60" fmla="*/ 201 w 413"/>
                  <a:gd name="T61" fmla="*/ 326 h 480"/>
                  <a:gd name="T62" fmla="*/ 166 w 413"/>
                  <a:gd name="T63" fmla="*/ 325 h 480"/>
                  <a:gd name="T64" fmla="*/ 190 w 413"/>
                  <a:gd name="T65" fmla="*/ 374 h 480"/>
                  <a:gd name="T66" fmla="*/ 42 w 413"/>
                  <a:gd name="T67" fmla="*/ 378 h 480"/>
                  <a:gd name="T68" fmla="*/ 302 w 413"/>
                  <a:gd name="T69" fmla="*/ 45 h 480"/>
                  <a:gd name="T70" fmla="*/ 335 w 413"/>
                  <a:gd name="T71" fmla="*/ 240 h 480"/>
                  <a:gd name="T72" fmla="*/ 314 w 413"/>
                  <a:gd name="T73" fmla="*/ 237 h 480"/>
                  <a:gd name="T74" fmla="*/ 312 w 413"/>
                  <a:gd name="T75" fmla="*/ 41 h 480"/>
                  <a:gd name="T76" fmla="*/ 37 w 413"/>
                  <a:gd name="T77" fmla="*/ 36 h 480"/>
                  <a:gd name="T78" fmla="*/ 32 w 413"/>
                  <a:gd name="T79" fmla="*/ 383 h 480"/>
                  <a:gd name="T80" fmla="*/ 206 w 413"/>
                  <a:gd name="T81" fmla="*/ 388 h 480"/>
                  <a:gd name="T82" fmla="*/ 288 w 413"/>
                  <a:gd name="T83" fmla="*/ 459 h 480"/>
                  <a:gd name="T84" fmla="*/ 9 w 413"/>
                  <a:gd name="T85" fmla="*/ 441 h 480"/>
                  <a:gd name="T86" fmla="*/ 28 w 413"/>
                  <a:gd name="T87" fmla="*/ 10 h 480"/>
                  <a:gd name="T88" fmla="*/ 335 w 413"/>
                  <a:gd name="T89" fmla="*/ 29 h 480"/>
                  <a:gd name="T90" fmla="*/ 172 w 413"/>
                  <a:gd name="T91" fmla="*/ 449 h 480"/>
                  <a:gd name="T92" fmla="*/ 172 w 413"/>
                  <a:gd name="T93" fmla="*/ 399 h 480"/>
                  <a:gd name="T94" fmla="*/ 172 w 413"/>
                  <a:gd name="T95" fmla="*/ 449 h 480"/>
                  <a:gd name="T96" fmla="*/ 189 w 413"/>
                  <a:gd name="T97" fmla="*/ 423 h 480"/>
                  <a:gd name="T98" fmla="*/ 157 w 413"/>
                  <a:gd name="T99" fmla="*/ 423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3" h="480">
                    <a:moveTo>
                      <a:pt x="412" y="412"/>
                    </a:moveTo>
                    <a:cubicBezTo>
                      <a:pt x="405" y="398"/>
                      <a:pt x="406" y="380"/>
                      <a:pt x="407" y="364"/>
                    </a:cubicBezTo>
                    <a:cubicBezTo>
                      <a:pt x="408" y="351"/>
                      <a:pt x="409" y="341"/>
                      <a:pt x="405" y="333"/>
                    </a:cubicBezTo>
                    <a:cubicBezTo>
                      <a:pt x="402" y="327"/>
                      <a:pt x="398" y="311"/>
                      <a:pt x="394" y="296"/>
                    </a:cubicBezTo>
                    <a:cubicBezTo>
                      <a:pt x="390" y="279"/>
                      <a:pt x="386" y="263"/>
                      <a:pt x="382" y="255"/>
                    </a:cubicBezTo>
                    <a:cubicBezTo>
                      <a:pt x="375" y="241"/>
                      <a:pt x="365" y="233"/>
                      <a:pt x="353" y="233"/>
                    </a:cubicBezTo>
                    <a:cubicBezTo>
                      <a:pt x="350" y="233"/>
                      <a:pt x="347" y="234"/>
                      <a:pt x="344" y="234"/>
                    </a:cubicBezTo>
                    <a:cubicBezTo>
                      <a:pt x="344" y="29"/>
                      <a:pt x="344" y="29"/>
                      <a:pt x="344" y="29"/>
                    </a:cubicBezTo>
                    <a:cubicBezTo>
                      <a:pt x="344" y="12"/>
                      <a:pt x="330" y="0"/>
                      <a:pt x="31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0" y="12"/>
                      <a:pt x="0" y="29"/>
                    </a:cubicBezTo>
                    <a:cubicBezTo>
                      <a:pt x="0" y="441"/>
                      <a:pt x="0" y="441"/>
                      <a:pt x="0" y="441"/>
                    </a:cubicBezTo>
                    <a:cubicBezTo>
                      <a:pt x="0" y="457"/>
                      <a:pt x="14" y="469"/>
                      <a:pt x="28" y="469"/>
                    </a:cubicBezTo>
                    <a:cubicBezTo>
                      <a:pt x="294" y="469"/>
                      <a:pt x="294" y="469"/>
                      <a:pt x="294" y="469"/>
                    </a:cubicBezTo>
                    <a:cubicBezTo>
                      <a:pt x="295" y="472"/>
                      <a:pt x="297" y="475"/>
                      <a:pt x="298" y="478"/>
                    </a:cubicBezTo>
                    <a:cubicBezTo>
                      <a:pt x="299" y="479"/>
                      <a:pt x="301" y="480"/>
                      <a:pt x="303" y="480"/>
                    </a:cubicBezTo>
                    <a:cubicBezTo>
                      <a:pt x="303" y="480"/>
                      <a:pt x="304" y="480"/>
                      <a:pt x="305" y="480"/>
                    </a:cubicBezTo>
                    <a:cubicBezTo>
                      <a:pt x="307" y="479"/>
                      <a:pt x="308" y="476"/>
                      <a:pt x="307" y="474"/>
                    </a:cubicBezTo>
                    <a:cubicBezTo>
                      <a:pt x="294" y="446"/>
                      <a:pt x="273" y="422"/>
                      <a:pt x="259" y="416"/>
                    </a:cubicBezTo>
                    <a:cubicBezTo>
                      <a:pt x="251" y="414"/>
                      <a:pt x="217" y="385"/>
                      <a:pt x="196" y="367"/>
                    </a:cubicBezTo>
                    <a:cubicBezTo>
                      <a:pt x="187" y="359"/>
                      <a:pt x="179" y="352"/>
                      <a:pt x="175" y="349"/>
                    </a:cubicBezTo>
                    <a:cubicBezTo>
                      <a:pt x="168" y="344"/>
                      <a:pt x="170" y="335"/>
                      <a:pt x="174" y="331"/>
                    </a:cubicBezTo>
                    <a:cubicBezTo>
                      <a:pt x="175" y="329"/>
                      <a:pt x="181" y="323"/>
                      <a:pt x="188" y="328"/>
                    </a:cubicBezTo>
                    <a:cubicBezTo>
                      <a:pt x="190" y="329"/>
                      <a:pt x="192" y="331"/>
                      <a:pt x="195" y="334"/>
                    </a:cubicBezTo>
                    <a:cubicBezTo>
                      <a:pt x="206" y="342"/>
                      <a:pt x="222" y="354"/>
                      <a:pt x="231" y="361"/>
                    </a:cubicBezTo>
                    <a:cubicBezTo>
                      <a:pt x="234" y="364"/>
                      <a:pt x="238" y="364"/>
                      <a:pt x="239" y="363"/>
                    </a:cubicBezTo>
                    <a:cubicBezTo>
                      <a:pt x="245" y="361"/>
                      <a:pt x="247" y="350"/>
                      <a:pt x="247" y="341"/>
                    </a:cubicBezTo>
                    <a:cubicBezTo>
                      <a:pt x="247" y="340"/>
                      <a:pt x="247" y="339"/>
                      <a:pt x="247" y="339"/>
                    </a:cubicBezTo>
                    <a:cubicBezTo>
                      <a:pt x="188" y="215"/>
                      <a:pt x="188" y="215"/>
                      <a:pt x="188" y="215"/>
                    </a:cubicBezTo>
                    <a:cubicBezTo>
                      <a:pt x="183" y="205"/>
                      <a:pt x="186" y="193"/>
                      <a:pt x="195" y="189"/>
                    </a:cubicBezTo>
                    <a:cubicBezTo>
                      <a:pt x="199" y="187"/>
                      <a:pt x="203" y="187"/>
                      <a:pt x="208" y="189"/>
                    </a:cubicBezTo>
                    <a:cubicBezTo>
                      <a:pt x="212" y="191"/>
                      <a:pt x="215" y="195"/>
                      <a:pt x="217" y="201"/>
                    </a:cubicBezTo>
                    <a:cubicBezTo>
                      <a:pt x="217" y="201"/>
                      <a:pt x="217" y="201"/>
                      <a:pt x="217" y="202"/>
                    </a:cubicBezTo>
                    <a:cubicBezTo>
                      <a:pt x="251" y="274"/>
                      <a:pt x="251" y="274"/>
                      <a:pt x="251" y="274"/>
                    </a:cubicBezTo>
                    <a:cubicBezTo>
                      <a:pt x="252" y="276"/>
                      <a:pt x="255" y="277"/>
                      <a:pt x="257" y="276"/>
                    </a:cubicBezTo>
                    <a:cubicBezTo>
                      <a:pt x="259" y="276"/>
                      <a:pt x="260" y="274"/>
                      <a:pt x="260" y="271"/>
                    </a:cubicBezTo>
                    <a:cubicBezTo>
                      <a:pt x="260" y="267"/>
                      <a:pt x="261" y="264"/>
                      <a:pt x="265" y="261"/>
                    </a:cubicBezTo>
                    <a:cubicBezTo>
                      <a:pt x="272" y="257"/>
                      <a:pt x="284" y="256"/>
                      <a:pt x="292" y="259"/>
                    </a:cubicBezTo>
                    <a:cubicBezTo>
                      <a:pt x="294" y="260"/>
                      <a:pt x="297" y="259"/>
                      <a:pt x="298" y="257"/>
                    </a:cubicBezTo>
                    <a:cubicBezTo>
                      <a:pt x="301" y="250"/>
                      <a:pt x="309" y="247"/>
                      <a:pt x="315" y="246"/>
                    </a:cubicBezTo>
                    <a:cubicBezTo>
                      <a:pt x="322" y="245"/>
                      <a:pt x="328" y="247"/>
                      <a:pt x="331" y="251"/>
                    </a:cubicBezTo>
                    <a:cubicBezTo>
                      <a:pt x="332" y="252"/>
                      <a:pt x="334" y="253"/>
                      <a:pt x="335" y="252"/>
                    </a:cubicBezTo>
                    <a:cubicBezTo>
                      <a:pt x="337" y="252"/>
                      <a:pt x="338" y="251"/>
                      <a:pt x="339" y="250"/>
                    </a:cubicBezTo>
                    <a:cubicBezTo>
                      <a:pt x="341" y="245"/>
                      <a:pt x="347" y="242"/>
                      <a:pt x="353" y="243"/>
                    </a:cubicBezTo>
                    <a:cubicBezTo>
                      <a:pt x="358" y="243"/>
                      <a:pt x="367" y="245"/>
                      <a:pt x="373" y="259"/>
                    </a:cubicBezTo>
                    <a:cubicBezTo>
                      <a:pt x="377" y="266"/>
                      <a:pt x="381" y="283"/>
                      <a:pt x="385" y="298"/>
                    </a:cubicBezTo>
                    <a:cubicBezTo>
                      <a:pt x="389" y="315"/>
                      <a:pt x="393" y="330"/>
                      <a:pt x="397" y="337"/>
                    </a:cubicBezTo>
                    <a:cubicBezTo>
                      <a:pt x="399" y="342"/>
                      <a:pt x="398" y="353"/>
                      <a:pt x="398" y="363"/>
                    </a:cubicBezTo>
                    <a:cubicBezTo>
                      <a:pt x="397" y="379"/>
                      <a:pt x="396" y="399"/>
                      <a:pt x="404" y="416"/>
                    </a:cubicBezTo>
                    <a:cubicBezTo>
                      <a:pt x="405" y="419"/>
                      <a:pt x="408" y="420"/>
                      <a:pt x="410" y="419"/>
                    </a:cubicBezTo>
                    <a:cubicBezTo>
                      <a:pt x="412" y="417"/>
                      <a:pt x="413" y="415"/>
                      <a:pt x="412" y="412"/>
                    </a:cubicBezTo>
                    <a:close/>
                    <a:moveTo>
                      <a:pt x="302" y="240"/>
                    </a:moveTo>
                    <a:cubicBezTo>
                      <a:pt x="298" y="243"/>
                      <a:pt x="294" y="246"/>
                      <a:pt x="292" y="249"/>
                    </a:cubicBezTo>
                    <a:cubicBezTo>
                      <a:pt x="281" y="246"/>
                      <a:pt x="268" y="248"/>
                      <a:pt x="260" y="254"/>
                    </a:cubicBezTo>
                    <a:cubicBezTo>
                      <a:pt x="258" y="255"/>
                      <a:pt x="256" y="257"/>
                      <a:pt x="254" y="259"/>
                    </a:cubicBezTo>
                    <a:cubicBezTo>
                      <a:pt x="226" y="198"/>
                      <a:pt x="226" y="198"/>
                      <a:pt x="226" y="198"/>
                    </a:cubicBezTo>
                    <a:cubicBezTo>
                      <a:pt x="224" y="190"/>
                      <a:pt x="218" y="184"/>
                      <a:pt x="212" y="181"/>
                    </a:cubicBezTo>
                    <a:cubicBezTo>
                      <a:pt x="205" y="177"/>
                      <a:pt x="197" y="177"/>
                      <a:pt x="191" y="180"/>
                    </a:cubicBezTo>
                    <a:cubicBezTo>
                      <a:pt x="178" y="187"/>
                      <a:pt x="173" y="204"/>
                      <a:pt x="180" y="219"/>
                    </a:cubicBezTo>
                    <a:cubicBezTo>
                      <a:pt x="238" y="342"/>
                      <a:pt x="238" y="342"/>
                      <a:pt x="238" y="342"/>
                    </a:cubicBezTo>
                    <a:cubicBezTo>
                      <a:pt x="237" y="346"/>
                      <a:pt x="237" y="351"/>
                      <a:pt x="236" y="353"/>
                    </a:cubicBezTo>
                    <a:cubicBezTo>
                      <a:pt x="227" y="345"/>
                      <a:pt x="212" y="334"/>
                      <a:pt x="201" y="326"/>
                    </a:cubicBezTo>
                    <a:cubicBezTo>
                      <a:pt x="198" y="324"/>
                      <a:pt x="195" y="322"/>
                      <a:pt x="193" y="320"/>
                    </a:cubicBezTo>
                    <a:cubicBezTo>
                      <a:pt x="184" y="314"/>
                      <a:pt x="173" y="316"/>
                      <a:pt x="166" y="325"/>
                    </a:cubicBezTo>
                    <a:cubicBezTo>
                      <a:pt x="160" y="334"/>
                      <a:pt x="158" y="348"/>
                      <a:pt x="169" y="357"/>
                    </a:cubicBezTo>
                    <a:cubicBezTo>
                      <a:pt x="173" y="360"/>
                      <a:pt x="181" y="366"/>
                      <a:pt x="190" y="374"/>
                    </a:cubicBezTo>
                    <a:cubicBezTo>
                      <a:pt x="192" y="376"/>
                      <a:pt x="193" y="377"/>
                      <a:pt x="195" y="378"/>
                    </a:cubicBezTo>
                    <a:cubicBezTo>
                      <a:pt x="42" y="378"/>
                      <a:pt x="42" y="378"/>
                      <a:pt x="42" y="378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302" y="45"/>
                      <a:pt x="302" y="45"/>
                      <a:pt x="302" y="45"/>
                    </a:cubicBezTo>
                    <a:lnTo>
                      <a:pt x="302" y="240"/>
                    </a:lnTo>
                    <a:close/>
                    <a:moveTo>
                      <a:pt x="335" y="240"/>
                    </a:moveTo>
                    <a:cubicBezTo>
                      <a:pt x="335" y="240"/>
                      <a:pt x="334" y="241"/>
                      <a:pt x="334" y="241"/>
                    </a:cubicBezTo>
                    <a:cubicBezTo>
                      <a:pt x="329" y="237"/>
                      <a:pt x="322" y="236"/>
                      <a:pt x="314" y="237"/>
                    </a:cubicBezTo>
                    <a:cubicBezTo>
                      <a:pt x="313" y="237"/>
                      <a:pt x="313" y="237"/>
                      <a:pt x="312" y="237"/>
                    </a:cubicBezTo>
                    <a:cubicBezTo>
                      <a:pt x="312" y="41"/>
                      <a:pt x="312" y="41"/>
                      <a:pt x="312" y="41"/>
                    </a:cubicBezTo>
                    <a:cubicBezTo>
                      <a:pt x="312" y="38"/>
                      <a:pt x="309" y="36"/>
                      <a:pt x="30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4" y="36"/>
                      <a:pt x="32" y="38"/>
                      <a:pt x="32" y="41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32" y="386"/>
                      <a:pt x="34" y="388"/>
                      <a:pt x="37" y="388"/>
                    </a:cubicBezTo>
                    <a:cubicBezTo>
                      <a:pt x="206" y="388"/>
                      <a:pt x="206" y="388"/>
                      <a:pt x="206" y="388"/>
                    </a:cubicBezTo>
                    <a:cubicBezTo>
                      <a:pt x="229" y="408"/>
                      <a:pt x="248" y="423"/>
                      <a:pt x="255" y="425"/>
                    </a:cubicBezTo>
                    <a:cubicBezTo>
                      <a:pt x="263" y="428"/>
                      <a:pt x="277" y="441"/>
                      <a:pt x="288" y="459"/>
                    </a:cubicBezTo>
                    <a:cubicBezTo>
                      <a:pt x="28" y="459"/>
                      <a:pt x="28" y="459"/>
                      <a:pt x="28" y="459"/>
                    </a:cubicBezTo>
                    <a:cubicBezTo>
                      <a:pt x="19" y="459"/>
                      <a:pt x="9" y="452"/>
                      <a:pt x="9" y="441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17"/>
                      <a:pt x="19" y="10"/>
                      <a:pt x="28" y="10"/>
                    </a:cubicBezTo>
                    <a:cubicBezTo>
                      <a:pt x="316" y="10"/>
                      <a:pt x="316" y="10"/>
                      <a:pt x="316" y="10"/>
                    </a:cubicBezTo>
                    <a:cubicBezTo>
                      <a:pt x="325" y="10"/>
                      <a:pt x="335" y="17"/>
                      <a:pt x="335" y="29"/>
                    </a:cubicBezTo>
                    <a:lnTo>
                      <a:pt x="335" y="240"/>
                    </a:lnTo>
                    <a:close/>
                    <a:moveTo>
                      <a:pt x="172" y="449"/>
                    </a:moveTo>
                    <a:cubicBezTo>
                      <a:pt x="186" y="449"/>
                      <a:pt x="198" y="438"/>
                      <a:pt x="198" y="423"/>
                    </a:cubicBezTo>
                    <a:cubicBezTo>
                      <a:pt x="198" y="410"/>
                      <a:pt x="186" y="399"/>
                      <a:pt x="172" y="399"/>
                    </a:cubicBezTo>
                    <a:cubicBezTo>
                      <a:pt x="157" y="399"/>
                      <a:pt x="148" y="411"/>
                      <a:pt x="148" y="423"/>
                    </a:cubicBezTo>
                    <a:cubicBezTo>
                      <a:pt x="148" y="438"/>
                      <a:pt x="158" y="449"/>
                      <a:pt x="172" y="449"/>
                    </a:cubicBezTo>
                    <a:close/>
                    <a:moveTo>
                      <a:pt x="172" y="408"/>
                    </a:moveTo>
                    <a:cubicBezTo>
                      <a:pt x="181" y="408"/>
                      <a:pt x="189" y="416"/>
                      <a:pt x="189" y="423"/>
                    </a:cubicBezTo>
                    <a:cubicBezTo>
                      <a:pt x="189" y="432"/>
                      <a:pt x="181" y="440"/>
                      <a:pt x="172" y="440"/>
                    </a:cubicBezTo>
                    <a:cubicBezTo>
                      <a:pt x="162" y="440"/>
                      <a:pt x="157" y="431"/>
                      <a:pt x="157" y="423"/>
                    </a:cubicBezTo>
                    <a:cubicBezTo>
                      <a:pt x="157" y="416"/>
                      <a:pt x="163" y="408"/>
                      <a:pt x="172" y="40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823526-DCE0-45DF-B731-EC2B4DE36007}"/>
              </a:ext>
            </a:extLst>
          </p:cNvPr>
          <p:cNvGrpSpPr/>
          <p:nvPr/>
        </p:nvGrpSpPr>
        <p:grpSpPr>
          <a:xfrm>
            <a:off x="1958120" y="1389038"/>
            <a:ext cx="800249" cy="1171279"/>
            <a:chOff x="1490472" y="1371600"/>
            <a:chExt cx="800249" cy="117127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8826FB8-36D7-4766-B0CD-83F04772B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4480" y="1371600"/>
              <a:ext cx="674714" cy="923544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B7C88C-1B34-4564-BF88-D2BC1B193D4E}"/>
                </a:ext>
              </a:extLst>
            </p:cNvPr>
            <p:cNvSpPr txBox="1"/>
            <p:nvPr/>
          </p:nvSpPr>
          <p:spPr>
            <a:xfrm>
              <a:off x="1490472" y="2360002"/>
              <a:ext cx="800249" cy="1828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End users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4B8CC7-55DA-4428-ACDB-961CE54CB168}"/>
              </a:ext>
            </a:extLst>
          </p:cNvPr>
          <p:cNvCxnSpPr/>
          <p:nvPr/>
        </p:nvCxnSpPr>
        <p:spPr>
          <a:xfrm>
            <a:off x="278108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6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FE3592-86BE-4D5F-8448-0344B9D9BAA9}"/>
              </a:ext>
            </a:extLst>
          </p:cNvPr>
          <p:cNvSpPr txBox="1">
            <a:spLocks/>
          </p:cNvSpPr>
          <p:nvPr/>
        </p:nvSpPr>
        <p:spPr>
          <a:xfrm>
            <a:off x="269240" y="273182"/>
            <a:ext cx="11655840" cy="899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Segoe UI" panose="020B0502040204020203" pitchFamily="34" charset="0"/>
              </a:rPr>
              <a:t>Current AI investments in Power BI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1B6050-A606-4E70-98AB-B1DC58CBD451}"/>
              </a:ext>
            </a:extLst>
          </p:cNvPr>
          <p:cNvGrpSpPr/>
          <p:nvPr/>
        </p:nvGrpSpPr>
        <p:grpSpPr>
          <a:xfrm>
            <a:off x="3284000" y="2743200"/>
            <a:ext cx="2286000" cy="2560320"/>
            <a:chOff x="2560320" y="2462463"/>
            <a:chExt cx="2286000" cy="25603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1FDB56-EF34-4F1B-BFE6-2CAA5398A1BD}"/>
                </a:ext>
              </a:extLst>
            </p:cNvPr>
            <p:cNvSpPr/>
            <p:nvPr/>
          </p:nvSpPr>
          <p:spPr bwMode="auto">
            <a:xfrm>
              <a:off x="2560320" y="2462463"/>
              <a:ext cx="2286000" cy="2560320"/>
            </a:xfrm>
            <a:prstGeom prst="rect">
              <a:avLst/>
            </a:prstGeom>
            <a:solidFill>
              <a:srgbClr val="92929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Out of box AI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One-click AI transformations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Capabilities: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Sentiment analysis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Key phrase extraction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Image Tagging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F816D3-98D5-463C-AC63-65B049DCD4ED}"/>
                </a:ext>
              </a:extLst>
            </p:cNvPr>
            <p:cNvGrpSpPr/>
            <p:nvPr/>
          </p:nvGrpSpPr>
          <p:grpSpPr>
            <a:xfrm>
              <a:off x="2560320" y="4474143"/>
              <a:ext cx="2286000" cy="548640"/>
              <a:chOff x="548640" y="3474720"/>
              <a:chExt cx="2560320" cy="548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A76725-D513-40C7-9A9C-903B358F3F2D}"/>
                  </a:ext>
                </a:extLst>
              </p:cNvPr>
              <p:cNvSpPr/>
              <p:nvPr/>
            </p:nvSpPr>
            <p:spPr bwMode="auto">
              <a:xfrm>
                <a:off x="548640" y="3474720"/>
                <a:ext cx="2560320" cy="548640"/>
              </a:xfrm>
              <a:prstGeom prst="rect">
                <a:avLst/>
              </a:prstGeom>
              <a:solidFill>
                <a:srgbClr val="FF8A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Enrichment</a:t>
                </a:r>
              </a:p>
            </p:txBody>
          </p:sp>
          <p:sp>
            <p:nvSpPr>
              <p:cNvPr id="9" name="Freeform 17">
                <a:extLst>
                  <a:ext uri="{FF2B5EF4-FFF2-40B4-BE49-F238E27FC236}">
                    <a16:creationId xmlns:a16="http://schemas.microsoft.com/office/drawing/2014/main" id="{06408F6B-BFA9-44F3-B8A9-C4ABDE83969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4614" y="3589676"/>
                <a:ext cx="274320" cy="318728"/>
              </a:xfrm>
              <a:custGeom>
                <a:avLst/>
                <a:gdLst>
                  <a:gd name="T0" fmla="*/ 407 w 413"/>
                  <a:gd name="T1" fmla="*/ 364 h 480"/>
                  <a:gd name="T2" fmla="*/ 394 w 413"/>
                  <a:gd name="T3" fmla="*/ 296 h 480"/>
                  <a:gd name="T4" fmla="*/ 353 w 413"/>
                  <a:gd name="T5" fmla="*/ 233 h 480"/>
                  <a:gd name="T6" fmla="*/ 344 w 413"/>
                  <a:gd name="T7" fmla="*/ 29 h 480"/>
                  <a:gd name="T8" fmla="*/ 28 w 413"/>
                  <a:gd name="T9" fmla="*/ 0 h 480"/>
                  <a:gd name="T10" fmla="*/ 0 w 413"/>
                  <a:gd name="T11" fmla="*/ 441 h 480"/>
                  <a:gd name="T12" fmla="*/ 294 w 413"/>
                  <a:gd name="T13" fmla="*/ 469 h 480"/>
                  <a:gd name="T14" fmla="*/ 303 w 413"/>
                  <a:gd name="T15" fmla="*/ 480 h 480"/>
                  <a:gd name="T16" fmla="*/ 307 w 413"/>
                  <a:gd name="T17" fmla="*/ 474 h 480"/>
                  <a:gd name="T18" fmla="*/ 196 w 413"/>
                  <a:gd name="T19" fmla="*/ 367 h 480"/>
                  <a:gd name="T20" fmla="*/ 174 w 413"/>
                  <a:gd name="T21" fmla="*/ 331 h 480"/>
                  <a:gd name="T22" fmla="*/ 195 w 413"/>
                  <a:gd name="T23" fmla="*/ 334 h 480"/>
                  <a:gd name="T24" fmla="*/ 239 w 413"/>
                  <a:gd name="T25" fmla="*/ 363 h 480"/>
                  <a:gd name="T26" fmla="*/ 247 w 413"/>
                  <a:gd name="T27" fmla="*/ 339 h 480"/>
                  <a:gd name="T28" fmla="*/ 195 w 413"/>
                  <a:gd name="T29" fmla="*/ 189 h 480"/>
                  <a:gd name="T30" fmla="*/ 217 w 413"/>
                  <a:gd name="T31" fmla="*/ 201 h 480"/>
                  <a:gd name="T32" fmla="*/ 251 w 413"/>
                  <a:gd name="T33" fmla="*/ 274 h 480"/>
                  <a:gd name="T34" fmla="*/ 260 w 413"/>
                  <a:gd name="T35" fmla="*/ 271 h 480"/>
                  <a:gd name="T36" fmla="*/ 292 w 413"/>
                  <a:gd name="T37" fmla="*/ 259 h 480"/>
                  <a:gd name="T38" fmla="*/ 315 w 413"/>
                  <a:gd name="T39" fmla="*/ 246 h 480"/>
                  <a:gd name="T40" fmla="*/ 335 w 413"/>
                  <a:gd name="T41" fmla="*/ 252 h 480"/>
                  <a:gd name="T42" fmla="*/ 353 w 413"/>
                  <a:gd name="T43" fmla="*/ 243 h 480"/>
                  <a:gd name="T44" fmla="*/ 385 w 413"/>
                  <a:gd name="T45" fmla="*/ 298 h 480"/>
                  <a:gd name="T46" fmla="*/ 398 w 413"/>
                  <a:gd name="T47" fmla="*/ 363 h 480"/>
                  <a:gd name="T48" fmla="*/ 410 w 413"/>
                  <a:gd name="T49" fmla="*/ 419 h 480"/>
                  <a:gd name="T50" fmla="*/ 302 w 413"/>
                  <a:gd name="T51" fmla="*/ 240 h 480"/>
                  <a:gd name="T52" fmla="*/ 260 w 413"/>
                  <a:gd name="T53" fmla="*/ 254 h 480"/>
                  <a:gd name="T54" fmla="*/ 226 w 413"/>
                  <a:gd name="T55" fmla="*/ 198 h 480"/>
                  <a:gd name="T56" fmla="*/ 191 w 413"/>
                  <a:gd name="T57" fmla="*/ 180 h 480"/>
                  <a:gd name="T58" fmla="*/ 238 w 413"/>
                  <a:gd name="T59" fmla="*/ 342 h 480"/>
                  <a:gd name="T60" fmla="*/ 201 w 413"/>
                  <a:gd name="T61" fmla="*/ 326 h 480"/>
                  <a:gd name="T62" fmla="*/ 166 w 413"/>
                  <a:gd name="T63" fmla="*/ 325 h 480"/>
                  <a:gd name="T64" fmla="*/ 190 w 413"/>
                  <a:gd name="T65" fmla="*/ 374 h 480"/>
                  <a:gd name="T66" fmla="*/ 42 w 413"/>
                  <a:gd name="T67" fmla="*/ 378 h 480"/>
                  <a:gd name="T68" fmla="*/ 302 w 413"/>
                  <a:gd name="T69" fmla="*/ 45 h 480"/>
                  <a:gd name="T70" fmla="*/ 335 w 413"/>
                  <a:gd name="T71" fmla="*/ 240 h 480"/>
                  <a:gd name="T72" fmla="*/ 314 w 413"/>
                  <a:gd name="T73" fmla="*/ 237 h 480"/>
                  <a:gd name="T74" fmla="*/ 312 w 413"/>
                  <a:gd name="T75" fmla="*/ 41 h 480"/>
                  <a:gd name="T76" fmla="*/ 37 w 413"/>
                  <a:gd name="T77" fmla="*/ 36 h 480"/>
                  <a:gd name="T78" fmla="*/ 32 w 413"/>
                  <a:gd name="T79" fmla="*/ 383 h 480"/>
                  <a:gd name="T80" fmla="*/ 206 w 413"/>
                  <a:gd name="T81" fmla="*/ 388 h 480"/>
                  <a:gd name="T82" fmla="*/ 288 w 413"/>
                  <a:gd name="T83" fmla="*/ 459 h 480"/>
                  <a:gd name="T84" fmla="*/ 9 w 413"/>
                  <a:gd name="T85" fmla="*/ 441 h 480"/>
                  <a:gd name="T86" fmla="*/ 28 w 413"/>
                  <a:gd name="T87" fmla="*/ 10 h 480"/>
                  <a:gd name="T88" fmla="*/ 335 w 413"/>
                  <a:gd name="T89" fmla="*/ 29 h 480"/>
                  <a:gd name="T90" fmla="*/ 172 w 413"/>
                  <a:gd name="T91" fmla="*/ 449 h 480"/>
                  <a:gd name="T92" fmla="*/ 172 w 413"/>
                  <a:gd name="T93" fmla="*/ 399 h 480"/>
                  <a:gd name="T94" fmla="*/ 172 w 413"/>
                  <a:gd name="T95" fmla="*/ 449 h 480"/>
                  <a:gd name="T96" fmla="*/ 189 w 413"/>
                  <a:gd name="T97" fmla="*/ 423 h 480"/>
                  <a:gd name="T98" fmla="*/ 157 w 413"/>
                  <a:gd name="T99" fmla="*/ 423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3" h="480">
                    <a:moveTo>
                      <a:pt x="412" y="412"/>
                    </a:moveTo>
                    <a:cubicBezTo>
                      <a:pt x="405" y="398"/>
                      <a:pt x="406" y="380"/>
                      <a:pt x="407" y="364"/>
                    </a:cubicBezTo>
                    <a:cubicBezTo>
                      <a:pt x="408" y="351"/>
                      <a:pt x="409" y="341"/>
                      <a:pt x="405" y="333"/>
                    </a:cubicBezTo>
                    <a:cubicBezTo>
                      <a:pt x="402" y="327"/>
                      <a:pt x="398" y="311"/>
                      <a:pt x="394" y="296"/>
                    </a:cubicBezTo>
                    <a:cubicBezTo>
                      <a:pt x="390" y="279"/>
                      <a:pt x="386" y="263"/>
                      <a:pt x="382" y="255"/>
                    </a:cubicBezTo>
                    <a:cubicBezTo>
                      <a:pt x="375" y="241"/>
                      <a:pt x="365" y="233"/>
                      <a:pt x="353" y="233"/>
                    </a:cubicBezTo>
                    <a:cubicBezTo>
                      <a:pt x="350" y="233"/>
                      <a:pt x="347" y="234"/>
                      <a:pt x="344" y="234"/>
                    </a:cubicBezTo>
                    <a:cubicBezTo>
                      <a:pt x="344" y="29"/>
                      <a:pt x="344" y="29"/>
                      <a:pt x="344" y="29"/>
                    </a:cubicBezTo>
                    <a:cubicBezTo>
                      <a:pt x="344" y="12"/>
                      <a:pt x="330" y="0"/>
                      <a:pt x="31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0" y="12"/>
                      <a:pt x="0" y="29"/>
                    </a:cubicBezTo>
                    <a:cubicBezTo>
                      <a:pt x="0" y="441"/>
                      <a:pt x="0" y="441"/>
                      <a:pt x="0" y="441"/>
                    </a:cubicBezTo>
                    <a:cubicBezTo>
                      <a:pt x="0" y="457"/>
                      <a:pt x="14" y="469"/>
                      <a:pt x="28" y="469"/>
                    </a:cubicBezTo>
                    <a:cubicBezTo>
                      <a:pt x="294" y="469"/>
                      <a:pt x="294" y="469"/>
                      <a:pt x="294" y="469"/>
                    </a:cubicBezTo>
                    <a:cubicBezTo>
                      <a:pt x="295" y="472"/>
                      <a:pt x="297" y="475"/>
                      <a:pt x="298" y="478"/>
                    </a:cubicBezTo>
                    <a:cubicBezTo>
                      <a:pt x="299" y="479"/>
                      <a:pt x="301" y="480"/>
                      <a:pt x="303" y="480"/>
                    </a:cubicBezTo>
                    <a:cubicBezTo>
                      <a:pt x="303" y="480"/>
                      <a:pt x="304" y="480"/>
                      <a:pt x="305" y="480"/>
                    </a:cubicBezTo>
                    <a:cubicBezTo>
                      <a:pt x="307" y="479"/>
                      <a:pt x="308" y="476"/>
                      <a:pt x="307" y="474"/>
                    </a:cubicBezTo>
                    <a:cubicBezTo>
                      <a:pt x="294" y="446"/>
                      <a:pt x="273" y="422"/>
                      <a:pt x="259" y="416"/>
                    </a:cubicBezTo>
                    <a:cubicBezTo>
                      <a:pt x="251" y="414"/>
                      <a:pt x="217" y="385"/>
                      <a:pt x="196" y="367"/>
                    </a:cubicBezTo>
                    <a:cubicBezTo>
                      <a:pt x="187" y="359"/>
                      <a:pt x="179" y="352"/>
                      <a:pt x="175" y="349"/>
                    </a:cubicBezTo>
                    <a:cubicBezTo>
                      <a:pt x="168" y="344"/>
                      <a:pt x="170" y="335"/>
                      <a:pt x="174" y="331"/>
                    </a:cubicBezTo>
                    <a:cubicBezTo>
                      <a:pt x="175" y="329"/>
                      <a:pt x="181" y="323"/>
                      <a:pt x="188" y="328"/>
                    </a:cubicBezTo>
                    <a:cubicBezTo>
                      <a:pt x="190" y="329"/>
                      <a:pt x="192" y="331"/>
                      <a:pt x="195" y="334"/>
                    </a:cubicBezTo>
                    <a:cubicBezTo>
                      <a:pt x="206" y="342"/>
                      <a:pt x="222" y="354"/>
                      <a:pt x="231" y="361"/>
                    </a:cubicBezTo>
                    <a:cubicBezTo>
                      <a:pt x="234" y="364"/>
                      <a:pt x="238" y="364"/>
                      <a:pt x="239" y="363"/>
                    </a:cubicBezTo>
                    <a:cubicBezTo>
                      <a:pt x="245" y="361"/>
                      <a:pt x="247" y="350"/>
                      <a:pt x="247" y="341"/>
                    </a:cubicBezTo>
                    <a:cubicBezTo>
                      <a:pt x="247" y="340"/>
                      <a:pt x="247" y="339"/>
                      <a:pt x="247" y="339"/>
                    </a:cubicBezTo>
                    <a:cubicBezTo>
                      <a:pt x="188" y="215"/>
                      <a:pt x="188" y="215"/>
                      <a:pt x="188" y="215"/>
                    </a:cubicBezTo>
                    <a:cubicBezTo>
                      <a:pt x="183" y="205"/>
                      <a:pt x="186" y="193"/>
                      <a:pt x="195" y="189"/>
                    </a:cubicBezTo>
                    <a:cubicBezTo>
                      <a:pt x="199" y="187"/>
                      <a:pt x="203" y="187"/>
                      <a:pt x="208" y="189"/>
                    </a:cubicBezTo>
                    <a:cubicBezTo>
                      <a:pt x="212" y="191"/>
                      <a:pt x="215" y="195"/>
                      <a:pt x="217" y="201"/>
                    </a:cubicBezTo>
                    <a:cubicBezTo>
                      <a:pt x="217" y="201"/>
                      <a:pt x="217" y="201"/>
                      <a:pt x="217" y="202"/>
                    </a:cubicBezTo>
                    <a:cubicBezTo>
                      <a:pt x="251" y="274"/>
                      <a:pt x="251" y="274"/>
                      <a:pt x="251" y="274"/>
                    </a:cubicBezTo>
                    <a:cubicBezTo>
                      <a:pt x="252" y="276"/>
                      <a:pt x="255" y="277"/>
                      <a:pt x="257" y="276"/>
                    </a:cubicBezTo>
                    <a:cubicBezTo>
                      <a:pt x="259" y="276"/>
                      <a:pt x="260" y="274"/>
                      <a:pt x="260" y="271"/>
                    </a:cubicBezTo>
                    <a:cubicBezTo>
                      <a:pt x="260" y="267"/>
                      <a:pt x="261" y="264"/>
                      <a:pt x="265" y="261"/>
                    </a:cubicBezTo>
                    <a:cubicBezTo>
                      <a:pt x="272" y="257"/>
                      <a:pt x="284" y="256"/>
                      <a:pt x="292" y="259"/>
                    </a:cubicBezTo>
                    <a:cubicBezTo>
                      <a:pt x="294" y="260"/>
                      <a:pt x="297" y="259"/>
                      <a:pt x="298" y="257"/>
                    </a:cubicBezTo>
                    <a:cubicBezTo>
                      <a:pt x="301" y="250"/>
                      <a:pt x="309" y="247"/>
                      <a:pt x="315" y="246"/>
                    </a:cubicBezTo>
                    <a:cubicBezTo>
                      <a:pt x="322" y="245"/>
                      <a:pt x="328" y="247"/>
                      <a:pt x="331" y="251"/>
                    </a:cubicBezTo>
                    <a:cubicBezTo>
                      <a:pt x="332" y="252"/>
                      <a:pt x="334" y="253"/>
                      <a:pt x="335" y="252"/>
                    </a:cubicBezTo>
                    <a:cubicBezTo>
                      <a:pt x="337" y="252"/>
                      <a:pt x="338" y="251"/>
                      <a:pt x="339" y="250"/>
                    </a:cubicBezTo>
                    <a:cubicBezTo>
                      <a:pt x="341" y="245"/>
                      <a:pt x="347" y="242"/>
                      <a:pt x="353" y="243"/>
                    </a:cubicBezTo>
                    <a:cubicBezTo>
                      <a:pt x="358" y="243"/>
                      <a:pt x="367" y="245"/>
                      <a:pt x="373" y="259"/>
                    </a:cubicBezTo>
                    <a:cubicBezTo>
                      <a:pt x="377" y="266"/>
                      <a:pt x="381" y="283"/>
                      <a:pt x="385" y="298"/>
                    </a:cubicBezTo>
                    <a:cubicBezTo>
                      <a:pt x="389" y="315"/>
                      <a:pt x="393" y="330"/>
                      <a:pt x="397" y="337"/>
                    </a:cubicBezTo>
                    <a:cubicBezTo>
                      <a:pt x="399" y="342"/>
                      <a:pt x="398" y="353"/>
                      <a:pt x="398" y="363"/>
                    </a:cubicBezTo>
                    <a:cubicBezTo>
                      <a:pt x="397" y="379"/>
                      <a:pt x="396" y="399"/>
                      <a:pt x="404" y="416"/>
                    </a:cubicBezTo>
                    <a:cubicBezTo>
                      <a:pt x="405" y="419"/>
                      <a:pt x="408" y="420"/>
                      <a:pt x="410" y="419"/>
                    </a:cubicBezTo>
                    <a:cubicBezTo>
                      <a:pt x="412" y="417"/>
                      <a:pt x="413" y="415"/>
                      <a:pt x="412" y="412"/>
                    </a:cubicBezTo>
                    <a:close/>
                    <a:moveTo>
                      <a:pt x="302" y="240"/>
                    </a:moveTo>
                    <a:cubicBezTo>
                      <a:pt x="298" y="243"/>
                      <a:pt x="294" y="246"/>
                      <a:pt x="292" y="249"/>
                    </a:cubicBezTo>
                    <a:cubicBezTo>
                      <a:pt x="281" y="246"/>
                      <a:pt x="268" y="248"/>
                      <a:pt x="260" y="254"/>
                    </a:cubicBezTo>
                    <a:cubicBezTo>
                      <a:pt x="258" y="255"/>
                      <a:pt x="256" y="257"/>
                      <a:pt x="254" y="259"/>
                    </a:cubicBezTo>
                    <a:cubicBezTo>
                      <a:pt x="226" y="198"/>
                      <a:pt x="226" y="198"/>
                      <a:pt x="226" y="198"/>
                    </a:cubicBezTo>
                    <a:cubicBezTo>
                      <a:pt x="224" y="190"/>
                      <a:pt x="218" y="184"/>
                      <a:pt x="212" y="181"/>
                    </a:cubicBezTo>
                    <a:cubicBezTo>
                      <a:pt x="205" y="177"/>
                      <a:pt x="197" y="177"/>
                      <a:pt x="191" y="180"/>
                    </a:cubicBezTo>
                    <a:cubicBezTo>
                      <a:pt x="178" y="187"/>
                      <a:pt x="173" y="204"/>
                      <a:pt x="180" y="219"/>
                    </a:cubicBezTo>
                    <a:cubicBezTo>
                      <a:pt x="238" y="342"/>
                      <a:pt x="238" y="342"/>
                      <a:pt x="238" y="342"/>
                    </a:cubicBezTo>
                    <a:cubicBezTo>
                      <a:pt x="237" y="346"/>
                      <a:pt x="237" y="351"/>
                      <a:pt x="236" y="353"/>
                    </a:cubicBezTo>
                    <a:cubicBezTo>
                      <a:pt x="227" y="345"/>
                      <a:pt x="212" y="334"/>
                      <a:pt x="201" y="326"/>
                    </a:cubicBezTo>
                    <a:cubicBezTo>
                      <a:pt x="198" y="324"/>
                      <a:pt x="195" y="322"/>
                      <a:pt x="193" y="320"/>
                    </a:cubicBezTo>
                    <a:cubicBezTo>
                      <a:pt x="184" y="314"/>
                      <a:pt x="173" y="316"/>
                      <a:pt x="166" y="325"/>
                    </a:cubicBezTo>
                    <a:cubicBezTo>
                      <a:pt x="160" y="334"/>
                      <a:pt x="158" y="348"/>
                      <a:pt x="169" y="357"/>
                    </a:cubicBezTo>
                    <a:cubicBezTo>
                      <a:pt x="173" y="360"/>
                      <a:pt x="181" y="366"/>
                      <a:pt x="190" y="374"/>
                    </a:cubicBezTo>
                    <a:cubicBezTo>
                      <a:pt x="192" y="376"/>
                      <a:pt x="193" y="377"/>
                      <a:pt x="195" y="378"/>
                    </a:cubicBezTo>
                    <a:cubicBezTo>
                      <a:pt x="42" y="378"/>
                      <a:pt x="42" y="378"/>
                      <a:pt x="42" y="378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302" y="45"/>
                      <a:pt x="302" y="45"/>
                      <a:pt x="302" y="45"/>
                    </a:cubicBezTo>
                    <a:lnTo>
                      <a:pt x="302" y="240"/>
                    </a:lnTo>
                    <a:close/>
                    <a:moveTo>
                      <a:pt x="335" y="240"/>
                    </a:moveTo>
                    <a:cubicBezTo>
                      <a:pt x="335" y="240"/>
                      <a:pt x="334" y="241"/>
                      <a:pt x="334" y="241"/>
                    </a:cubicBezTo>
                    <a:cubicBezTo>
                      <a:pt x="329" y="237"/>
                      <a:pt x="322" y="236"/>
                      <a:pt x="314" y="237"/>
                    </a:cubicBezTo>
                    <a:cubicBezTo>
                      <a:pt x="313" y="237"/>
                      <a:pt x="313" y="237"/>
                      <a:pt x="312" y="237"/>
                    </a:cubicBezTo>
                    <a:cubicBezTo>
                      <a:pt x="312" y="41"/>
                      <a:pt x="312" y="41"/>
                      <a:pt x="312" y="41"/>
                    </a:cubicBezTo>
                    <a:cubicBezTo>
                      <a:pt x="312" y="38"/>
                      <a:pt x="309" y="36"/>
                      <a:pt x="30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4" y="36"/>
                      <a:pt x="32" y="38"/>
                      <a:pt x="32" y="41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32" y="386"/>
                      <a:pt x="34" y="388"/>
                      <a:pt x="37" y="388"/>
                    </a:cubicBezTo>
                    <a:cubicBezTo>
                      <a:pt x="206" y="388"/>
                      <a:pt x="206" y="388"/>
                      <a:pt x="206" y="388"/>
                    </a:cubicBezTo>
                    <a:cubicBezTo>
                      <a:pt x="229" y="408"/>
                      <a:pt x="248" y="423"/>
                      <a:pt x="255" y="425"/>
                    </a:cubicBezTo>
                    <a:cubicBezTo>
                      <a:pt x="263" y="428"/>
                      <a:pt x="277" y="441"/>
                      <a:pt x="288" y="459"/>
                    </a:cubicBezTo>
                    <a:cubicBezTo>
                      <a:pt x="28" y="459"/>
                      <a:pt x="28" y="459"/>
                      <a:pt x="28" y="459"/>
                    </a:cubicBezTo>
                    <a:cubicBezTo>
                      <a:pt x="19" y="459"/>
                      <a:pt x="9" y="452"/>
                      <a:pt x="9" y="441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17"/>
                      <a:pt x="19" y="10"/>
                      <a:pt x="28" y="10"/>
                    </a:cubicBezTo>
                    <a:cubicBezTo>
                      <a:pt x="316" y="10"/>
                      <a:pt x="316" y="10"/>
                      <a:pt x="316" y="10"/>
                    </a:cubicBezTo>
                    <a:cubicBezTo>
                      <a:pt x="325" y="10"/>
                      <a:pt x="335" y="17"/>
                      <a:pt x="335" y="29"/>
                    </a:cubicBezTo>
                    <a:lnTo>
                      <a:pt x="335" y="240"/>
                    </a:lnTo>
                    <a:close/>
                    <a:moveTo>
                      <a:pt x="172" y="449"/>
                    </a:moveTo>
                    <a:cubicBezTo>
                      <a:pt x="186" y="449"/>
                      <a:pt x="198" y="438"/>
                      <a:pt x="198" y="423"/>
                    </a:cubicBezTo>
                    <a:cubicBezTo>
                      <a:pt x="198" y="410"/>
                      <a:pt x="186" y="399"/>
                      <a:pt x="172" y="399"/>
                    </a:cubicBezTo>
                    <a:cubicBezTo>
                      <a:pt x="157" y="399"/>
                      <a:pt x="148" y="411"/>
                      <a:pt x="148" y="423"/>
                    </a:cubicBezTo>
                    <a:cubicBezTo>
                      <a:pt x="148" y="438"/>
                      <a:pt x="158" y="449"/>
                      <a:pt x="172" y="449"/>
                    </a:cubicBezTo>
                    <a:close/>
                    <a:moveTo>
                      <a:pt x="172" y="408"/>
                    </a:moveTo>
                    <a:cubicBezTo>
                      <a:pt x="181" y="408"/>
                      <a:pt x="189" y="416"/>
                      <a:pt x="189" y="423"/>
                    </a:cubicBezTo>
                    <a:cubicBezTo>
                      <a:pt x="189" y="432"/>
                      <a:pt x="181" y="440"/>
                      <a:pt x="172" y="440"/>
                    </a:cubicBezTo>
                    <a:cubicBezTo>
                      <a:pt x="162" y="440"/>
                      <a:pt x="157" y="431"/>
                      <a:pt x="157" y="423"/>
                    </a:cubicBezTo>
                    <a:cubicBezTo>
                      <a:pt x="157" y="416"/>
                      <a:pt x="163" y="408"/>
                      <a:pt x="172" y="4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A2C809-6267-4047-B628-B69ECF039F96}"/>
              </a:ext>
            </a:extLst>
          </p:cNvPr>
          <p:cNvGrpSpPr/>
          <p:nvPr/>
        </p:nvGrpSpPr>
        <p:grpSpPr>
          <a:xfrm>
            <a:off x="9319040" y="2743200"/>
            <a:ext cx="2286000" cy="2560320"/>
            <a:chOff x="7315200" y="2462463"/>
            <a:chExt cx="2286000" cy="25603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A5E67B-67F8-4ADC-8F3C-D921701B0E69}"/>
                </a:ext>
              </a:extLst>
            </p:cNvPr>
            <p:cNvSpPr/>
            <p:nvPr/>
          </p:nvSpPr>
          <p:spPr bwMode="auto">
            <a:xfrm>
              <a:off x="7315200" y="2462463"/>
              <a:ext cx="2286000" cy="2560320"/>
            </a:xfrm>
            <a:prstGeom prst="rect">
              <a:avLst/>
            </a:prstGeom>
            <a:solidFill>
              <a:srgbClr val="92929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Generate ML models in clicks​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Turnkey model deployments​</a:t>
              </a:r>
            </a:p>
            <a:p>
              <a:pPr marR="0" lvl="0" indent="0" defTabSz="914099" fontAlgn="base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endParaRP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Capabilities:​</a:t>
              </a:r>
            </a:p>
            <a:p>
              <a:pPr marL="228600"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Predictions</a:t>
              </a:r>
            </a:p>
            <a:p>
              <a:pPr marL="228600"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Classifications​</a:t>
              </a:r>
            </a:p>
            <a:p>
              <a:pPr marL="228600"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Forecasting​</a:t>
              </a:r>
            </a:p>
            <a:p>
              <a:pPr marL="22860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4DFDE5-3AEE-4FBB-85F6-AFE99E480072}"/>
                </a:ext>
              </a:extLst>
            </p:cNvPr>
            <p:cNvGrpSpPr/>
            <p:nvPr/>
          </p:nvGrpSpPr>
          <p:grpSpPr>
            <a:xfrm>
              <a:off x="7315200" y="4474143"/>
              <a:ext cx="2286000" cy="548640"/>
              <a:chOff x="6217920" y="3474720"/>
              <a:chExt cx="2560320" cy="54864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93E29EF-57BF-4283-A462-0D1DBB2E5233}"/>
                  </a:ext>
                </a:extLst>
              </p:cNvPr>
              <p:cNvSpPr/>
              <p:nvPr/>
            </p:nvSpPr>
            <p:spPr bwMode="auto">
              <a:xfrm>
                <a:off x="6217920" y="3474720"/>
                <a:ext cx="2560320" cy="548640"/>
              </a:xfrm>
              <a:prstGeom prst="rect">
                <a:avLst/>
              </a:prstGeom>
              <a:solidFill>
                <a:srgbClr val="00AEE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Auto ML</a:t>
                </a: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2D5DF1D8-9576-4FEC-9582-25E95E54BAF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340900" y="3598059"/>
                <a:ext cx="365760" cy="330306"/>
              </a:xfrm>
              <a:custGeom>
                <a:avLst/>
                <a:gdLst>
                  <a:gd name="T0" fmla="*/ 562 w 735"/>
                  <a:gd name="T1" fmla="*/ 157 h 664"/>
                  <a:gd name="T2" fmla="*/ 322 w 735"/>
                  <a:gd name="T3" fmla="*/ 98 h 664"/>
                  <a:gd name="T4" fmla="*/ 278 w 735"/>
                  <a:gd name="T5" fmla="*/ 56 h 664"/>
                  <a:gd name="T6" fmla="*/ 203 w 735"/>
                  <a:gd name="T7" fmla="*/ 246 h 664"/>
                  <a:gd name="T8" fmla="*/ 184 w 735"/>
                  <a:gd name="T9" fmla="*/ 487 h 664"/>
                  <a:gd name="T10" fmla="*/ 168 w 735"/>
                  <a:gd name="T11" fmla="*/ 545 h 664"/>
                  <a:gd name="T12" fmla="*/ 305 w 735"/>
                  <a:gd name="T13" fmla="*/ 601 h 664"/>
                  <a:gd name="T14" fmla="*/ 532 w 735"/>
                  <a:gd name="T15" fmla="*/ 664 h 664"/>
                  <a:gd name="T16" fmla="*/ 532 w 735"/>
                  <a:gd name="T17" fmla="*/ 436 h 664"/>
                  <a:gd name="T18" fmla="*/ 685 w 735"/>
                  <a:gd name="T19" fmla="*/ 400 h 664"/>
                  <a:gd name="T20" fmla="*/ 544 w 735"/>
                  <a:gd name="T21" fmla="*/ 35 h 664"/>
                  <a:gd name="T22" fmla="*/ 428 w 735"/>
                  <a:gd name="T23" fmla="*/ 237 h 664"/>
                  <a:gd name="T24" fmla="*/ 447 w 735"/>
                  <a:gd name="T25" fmla="*/ 387 h 664"/>
                  <a:gd name="T26" fmla="*/ 315 w 735"/>
                  <a:gd name="T27" fmla="*/ 431 h 664"/>
                  <a:gd name="T28" fmla="*/ 288 w 735"/>
                  <a:gd name="T29" fmla="*/ 295 h 664"/>
                  <a:gd name="T30" fmla="*/ 420 w 735"/>
                  <a:gd name="T31" fmla="*/ 250 h 664"/>
                  <a:gd name="T32" fmla="*/ 447 w 735"/>
                  <a:gd name="T33" fmla="*/ 387 h 664"/>
                  <a:gd name="T34" fmla="*/ 437 w 735"/>
                  <a:gd name="T35" fmla="*/ 430 h 664"/>
                  <a:gd name="T36" fmla="*/ 411 w 735"/>
                  <a:gd name="T37" fmla="*/ 446 h 664"/>
                  <a:gd name="T38" fmla="*/ 368 w 735"/>
                  <a:gd name="T39" fmla="*/ 446 h 664"/>
                  <a:gd name="T40" fmla="*/ 223 w 735"/>
                  <a:gd name="T41" fmla="*/ 424 h 664"/>
                  <a:gd name="T42" fmla="*/ 298 w 735"/>
                  <a:gd name="T43" fmla="*/ 431 h 664"/>
                  <a:gd name="T44" fmla="*/ 298 w 735"/>
                  <a:gd name="T45" fmla="*/ 251 h 664"/>
                  <a:gd name="T46" fmla="*/ 324 w 735"/>
                  <a:gd name="T47" fmla="*/ 236 h 664"/>
                  <a:gd name="T48" fmla="*/ 368 w 735"/>
                  <a:gd name="T49" fmla="*/ 235 h 664"/>
                  <a:gd name="T50" fmla="*/ 437 w 735"/>
                  <a:gd name="T51" fmla="*/ 251 h 664"/>
                  <a:gd name="T52" fmla="*/ 459 w 735"/>
                  <a:gd name="T53" fmla="*/ 288 h 664"/>
                  <a:gd name="T54" fmla="*/ 296 w 735"/>
                  <a:gd name="T55" fmla="*/ 98 h 664"/>
                  <a:gd name="T56" fmla="*/ 313 w 735"/>
                  <a:gd name="T57" fmla="*/ 81 h 664"/>
                  <a:gd name="T58" fmla="*/ 269 w 735"/>
                  <a:gd name="T59" fmla="*/ 66 h 664"/>
                  <a:gd name="T60" fmla="*/ 312 w 735"/>
                  <a:gd name="T61" fmla="*/ 108 h 664"/>
                  <a:gd name="T62" fmla="*/ 218 w 735"/>
                  <a:gd name="T63" fmla="*/ 244 h 664"/>
                  <a:gd name="T64" fmla="*/ 209 w 735"/>
                  <a:gd name="T65" fmla="*/ 259 h 664"/>
                  <a:gd name="T66" fmla="*/ 14 w 735"/>
                  <a:gd name="T67" fmla="*/ 341 h 664"/>
                  <a:gd name="T68" fmla="*/ 182 w 735"/>
                  <a:gd name="T69" fmla="*/ 535 h 664"/>
                  <a:gd name="T70" fmla="*/ 296 w 735"/>
                  <a:gd name="T71" fmla="*/ 591 h 664"/>
                  <a:gd name="T72" fmla="*/ 182 w 735"/>
                  <a:gd name="T73" fmla="*/ 549 h 664"/>
                  <a:gd name="T74" fmla="*/ 218 w 735"/>
                  <a:gd name="T75" fmla="*/ 437 h 664"/>
                  <a:gd name="T76" fmla="*/ 296 w 735"/>
                  <a:gd name="T77" fmla="*/ 591 h 664"/>
                  <a:gd name="T78" fmla="*/ 440 w 735"/>
                  <a:gd name="T79" fmla="*/ 591 h 664"/>
                  <a:gd name="T80" fmla="*/ 517 w 735"/>
                  <a:gd name="T81" fmla="*/ 438 h 664"/>
                  <a:gd name="T82" fmla="*/ 637 w 735"/>
                  <a:gd name="T83" fmla="*/ 400 h 664"/>
                  <a:gd name="T84" fmla="*/ 654 w 735"/>
                  <a:gd name="T85" fmla="*/ 418 h 664"/>
                  <a:gd name="T86" fmla="*/ 623 w 735"/>
                  <a:gd name="T87" fmla="*/ 400 h 664"/>
                  <a:gd name="T88" fmla="*/ 488 w 735"/>
                  <a:gd name="T89" fmla="*/ 341 h 664"/>
                  <a:gd name="T90" fmla="*/ 679 w 735"/>
                  <a:gd name="T91" fmla="*/ 382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35" h="664">
                    <a:moveTo>
                      <a:pt x="735" y="341"/>
                    </a:moveTo>
                    <a:cubicBezTo>
                      <a:pt x="735" y="295"/>
                      <a:pt x="646" y="262"/>
                      <a:pt x="532" y="246"/>
                    </a:cubicBezTo>
                    <a:cubicBezTo>
                      <a:pt x="544" y="215"/>
                      <a:pt x="555" y="184"/>
                      <a:pt x="562" y="157"/>
                    </a:cubicBezTo>
                    <a:cubicBezTo>
                      <a:pt x="575" y="106"/>
                      <a:pt x="584" y="42"/>
                      <a:pt x="551" y="23"/>
                    </a:cubicBezTo>
                    <a:cubicBezTo>
                      <a:pt x="512" y="0"/>
                      <a:pt x="439" y="60"/>
                      <a:pt x="368" y="152"/>
                    </a:cubicBezTo>
                    <a:cubicBezTo>
                      <a:pt x="352" y="132"/>
                      <a:pt x="337" y="114"/>
                      <a:pt x="322" y="98"/>
                    </a:cubicBezTo>
                    <a:cubicBezTo>
                      <a:pt x="325" y="93"/>
                      <a:pt x="327" y="87"/>
                      <a:pt x="327" y="81"/>
                    </a:cubicBezTo>
                    <a:cubicBezTo>
                      <a:pt x="327" y="64"/>
                      <a:pt x="313" y="50"/>
                      <a:pt x="296" y="50"/>
                    </a:cubicBezTo>
                    <a:cubicBezTo>
                      <a:pt x="289" y="50"/>
                      <a:pt x="283" y="52"/>
                      <a:pt x="278" y="56"/>
                    </a:cubicBezTo>
                    <a:cubicBezTo>
                      <a:pt x="238" y="22"/>
                      <a:pt x="205" y="10"/>
                      <a:pt x="184" y="23"/>
                    </a:cubicBezTo>
                    <a:cubicBezTo>
                      <a:pt x="151" y="42"/>
                      <a:pt x="160" y="106"/>
                      <a:pt x="173" y="157"/>
                    </a:cubicBezTo>
                    <a:cubicBezTo>
                      <a:pt x="180" y="184"/>
                      <a:pt x="191" y="215"/>
                      <a:pt x="203" y="246"/>
                    </a:cubicBezTo>
                    <a:cubicBezTo>
                      <a:pt x="89" y="262"/>
                      <a:pt x="0" y="295"/>
                      <a:pt x="0" y="341"/>
                    </a:cubicBezTo>
                    <a:cubicBezTo>
                      <a:pt x="0" y="386"/>
                      <a:pt x="89" y="419"/>
                      <a:pt x="203" y="435"/>
                    </a:cubicBezTo>
                    <a:cubicBezTo>
                      <a:pt x="196" y="453"/>
                      <a:pt x="190" y="470"/>
                      <a:pt x="184" y="487"/>
                    </a:cubicBezTo>
                    <a:cubicBezTo>
                      <a:pt x="184" y="487"/>
                      <a:pt x="183" y="487"/>
                      <a:pt x="182" y="487"/>
                    </a:cubicBezTo>
                    <a:cubicBezTo>
                      <a:pt x="165" y="487"/>
                      <a:pt x="151" y="501"/>
                      <a:pt x="151" y="518"/>
                    </a:cubicBezTo>
                    <a:cubicBezTo>
                      <a:pt x="151" y="530"/>
                      <a:pt x="158" y="540"/>
                      <a:pt x="168" y="545"/>
                    </a:cubicBezTo>
                    <a:cubicBezTo>
                      <a:pt x="155" y="606"/>
                      <a:pt x="160" y="645"/>
                      <a:pt x="184" y="659"/>
                    </a:cubicBezTo>
                    <a:cubicBezTo>
                      <a:pt x="190" y="662"/>
                      <a:pt x="196" y="664"/>
                      <a:pt x="203" y="664"/>
                    </a:cubicBezTo>
                    <a:cubicBezTo>
                      <a:pt x="235" y="664"/>
                      <a:pt x="275" y="632"/>
                      <a:pt x="305" y="601"/>
                    </a:cubicBezTo>
                    <a:cubicBezTo>
                      <a:pt x="326" y="581"/>
                      <a:pt x="347" y="557"/>
                      <a:pt x="368" y="530"/>
                    </a:cubicBezTo>
                    <a:cubicBezTo>
                      <a:pt x="388" y="557"/>
                      <a:pt x="409" y="581"/>
                      <a:pt x="430" y="601"/>
                    </a:cubicBezTo>
                    <a:cubicBezTo>
                      <a:pt x="460" y="632"/>
                      <a:pt x="500" y="664"/>
                      <a:pt x="532" y="664"/>
                    </a:cubicBezTo>
                    <a:cubicBezTo>
                      <a:pt x="539" y="664"/>
                      <a:pt x="545" y="662"/>
                      <a:pt x="551" y="659"/>
                    </a:cubicBezTo>
                    <a:cubicBezTo>
                      <a:pt x="584" y="640"/>
                      <a:pt x="575" y="576"/>
                      <a:pt x="562" y="525"/>
                    </a:cubicBezTo>
                    <a:cubicBezTo>
                      <a:pt x="555" y="497"/>
                      <a:pt x="545" y="467"/>
                      <a:pt x="532" y="436"/>
                    </a:cubicBezTo>
                    <a:cubicBezTo>
                      <a:pt x="567" y="431"/>
                      <a:pt x="599" y="424"/>
                      <a:pt x="628" y="416"/>
                    </a:cubicBezTo>
                    <a:cubicBezTo>
                      <a:pt x="633" y="425"/>
                      <a:pt x="643" y="432"/>
                      <a:pt x="654" y="432"/>
                    </a:cubicBezTo>
                    <a:cubicBezTo>
                      <a:pt x="671" y="432"/>
                      <a:pt x="685" y="418"/>
                      <a:pt x="685" y="400"/>
                    </a:cubicBezTo>
                    <a:cubicBezTo>
                      <a:pt x="685" y="399"/>
                      <a:pt x="685" y="397"/>
                      <a:pt x="685" y="395"/>
                    </a:cubicBezTo>
                    <a:cubicBezTo>
                      <a:pt x="718" y="379"/>
                      <a:pt x="735" y="361"/>
                      <a:pt x="735" y="341"/>
                    </a:cubicBezTo>
                    <a:close/>
                    <a:moveTo>
                      <a:pt x="544" y="35"/>
                    </a:moveTo>
                    <a:cubicBezTo>
                      <a:pt x="563" y="46"/>
                      <a:pt x="565" y="90"/>
                      <a:pt x="549" y="153"/>
                    </a:cubicBezTo>
                    <a:cubicBezTo>
                      <a:pt x="541" y="181"/>
                      <a:pt x="531" y="212"/>
                      <a:pt x="517" y="244"/>
                    </a:cubicBezTo>
                    <a:cubicBezTo>
                      <a:pt x="489" y="241"/>
                      <a:pt x="458" y="238"/>
                      <a:pt x="428" y="237"/>
                    </a:cubicBezTo>
                    <a:cubicBezTo>
                      <a:pt x="411" y="210"/>
                      <a:pt x="394" y="186"/>
                      <a:pt x="376" y="163"/>
                    </a:cubicBezTo>
                    <a:cubicBezTo>
                      <a:pt x="451" y="66"/>
                      <a:pt x="517" y="19"/>
                      <a:pt x="544" y="35"/>
                    </a:cubicBezTo>
                    <a:close/>
                    <a:moveTo>
                      <a:pt x="447" y="387"/>
                    </a:moveTo>
                    <a:cubicBezTo>
                      <a:pt x="438" y="402"/>
                      <a:pt x="429" y="417"/>
                      <a:pt x="420" y="431"/>
                    </a:cubicBezTo>
                    <a:cubicBezTo>
                      <a:pt x="403" y="432"/>
                      <a:pt x="385" y="432"/>
                      <a:pt x="368" y="432"/>
                    </a:cubicBezTo>
                    <a:cubicBezTo>
                      <a:pt x="350" y="432"/>
                      <a:pt x="332" y="432"/>
                      <a:pt x="315" y="431"/>
                    </a:cubicBezTo>
                    <a:cubicBezTo>
                      <a:pt x="306" y="417"/>
                      <a:pt x="297" y="402"/>
                      <a:pt x="288" y="387"/>
                    </a:cubicBezTo>
                    <a:cubicBezTo>
                      <a:pt x="279" y="371"/>
                      <a:pt x="271" y="356"/>
                      <a:pt x="263" y="341"/>
                    </a:cubicBezTo>
                    <a:cubicBezTo>
                      <a:pt x="271" y="326"/>
                      <a:pt x="279" y="310"/>
                      <a:pt x="288" y="295"/>
                    </a:cubicBezTo>
                    <a:cubicBezTo>
                      <a:pt x="297" y="280"/>
                      <a:pt x="306" y="265"/>
                      <a:pt x="315" y="250"/>
                    </a:cubicBezTo>
                    <a:cubicBezTo>
                      <a:pt x="332" y="250"/>
                      <a:pt x="350" y="249"/>
                      <a:pt x="368" y="249"/>
                    </a:cubicBezTo>
                    <a:cubicBezTo>
                      <a:pt x="385" y="249"/>
                      <a:pt x="403" y="250"/>
                      <a:pt x="420" y="250"/>
                    </a:cubicBezTo>
                    <a:cubicBezTo>
                      <a:pt x="429" y="265"/>
                      <a:pt x="438" y="280"/>
                      <a:pt x="447" y="295"/>
                    </a:cubicBezTo>
                    <a:cubicBezTo>
                      <a:pt x="456" y="310"/>
                      <a:pt x="464" y="326"/>
                      <a:pt x="472" y="341"/>
                    </a:cubicBezTo>
                    <a:cubicBezTo>
                      <a:pt x="464" y="356"/>
                      <a:pt x="456" y="371"/>
                      <a:pt x="447" y="387"/>
                    </a:cubicBezTo>
                    <a:close/>
                    <a:moveTo>
                      <a:pt x="480" y="356"/>
                    </a:moveTo>
                    <a:cubicBezTo>
                      <a:pt x="492" y="379"/>
                      <a:pt x="502" y="402"/>
                      <a:pt x="512" y="424"/>
                    </a:cubicBezTo>
                    <a:cubicBezTo>
                      <a:pt x="488" y="427"/>
                      <a:pt x="463" y="429"/>
                      <a:pt x="437" y="430"/>
                    </a:cubicBezTo>
                    <a:cubicBezTo>
                      <a:pt x="444" y="418"/>
                      <a:pt x="452" y="406"/>
                      <a:pt x="459" y="394"/>
                    </a:cubicBezTo>
                    <a:cubicBezTo>
                      <a:pt x="466" y="381"/>
                      <a:pt x="473" y="368"/>
                      <a:pt x="480" y="356"/>
                    </a:cubicBezTo>
                    <a:close/>
                    <a:moveTo>
                      <a:pt x="411" y="446"/>
                    </a:moveTo>
                    <a:cubicBezTo>
                      <a:pt x="396" y="467"/>
                      <a:pt x="382" y="488"/>
                      <a:pt x="368" y="507"/>
                    </a:cubicBezTo>
                    <a:cubicBezTo>
                      <a:pt x="353" y="488"/>
                      <a:pt x="339" y="467"/>
                      <a:pt x="324" y="446"/>
                    </a:cubicBezTo>
                    <a:cubicBezTo>
                      <a:pt x="339" y="446"/>
                      <a:pt x="353" y="446"/>
                      <a:pt x="368" y="446"/>
                    </a:cubicBezTo>
                    <a:cubicBezTo>
                      <a:pt x="382" y="446"/>
                      <a:pt x="396" y="446"/>
                      <a:pt x="411" y="446"/>
                    </a:cubicBezTo>
                    <a:close/>
                    <a:moveTo>
                      <a:pt x="298" y="431"/>
                    </a:moveTo>
                    <a:cubicBezTo>
                      <a:pt x="272" y="429"/>
                      <a:pt x="247" y="427"/>
                      <a:pt x="223" y="424"/>
                    </a:cubicBezTo>
                    <a:cubicBezTo>
                      <a:pt x="233" y="402"/>
                      <a:pt x="243" y="379"/>
                      <a:pt x="255" y="356"/>
                    </a:cubicBezTo>
                    <a:cubicBezTo>
                      <a:pt x="262" y="368"/>
                      <a:pt x="269" y="381"/>
                      <a:pt x="276" y="394"/>
                    </a:cubicBezTo>
                    <a:cubicBezTo>
                      <a:pt x="283" y="406"/>
                      <a:pt x="291" y="418"/>
                      <a:pt x="298" y="431"/>
                    </a:cubicBezTo>
                    <a:close/>
                    <a:moveTo>
                      <a:pt x="255" y="326"/>
                    </a:moveTo>
                    <a:cubicBezTo>
                      <a:pt x="243" y="302"/>
                      <a:pt x="233" y="280"/>
                      <a:pt x="223" y="257"/>
                    </a:cubicBezTo>
                    <a:cubicBezTo>
                      <a:pt x="247" y="255"/>
                      <a:pt x="272" y="252"/>
                      <a:pt x="298" y="251"/>
                    </a:cubicBezTo>
                    <a:cubicBezTo>
                      <a:pt x="291" y="263"/>
                      <a:pt x="283" y="276"/>
                      <a:pt x="276" y="288"/>
                    </a:cubicBezTo>
                    <a:cubicBezTo>
                      <a:pt x="269" y="301"/>
                      <a:pt x="262" y="313"/>
                      <a:pt x="255" y="326"/>
                    </a:cubicBezTo>
                    <a:close/>
                    <a:moveTo>
                      <a:pt x="324" y="236"/>
                    </a:moveTo>
                    <a:cubicBezTo>
                      <a:pt x="339" y="214"/>
                      <a:pt x="353" y="193"/>
                      <a:pt x="367" y="174"/>
                    </a:cubicBezTo>
                    <a:cubicBezTo>
                      <a:pt x="382" y="194"/>
                      <a:pt x="396" y="214"/>
                      <a:pt x="411" y="236"/>
                    </a:cubicBezTo>
                    <a:cubicBezTo>
                      <a:pt x="396" y="236"/>
                      <a:pt x="382" y="235"/>
                      <a:pt x="368" y="235"/>
                    </a:cubicBezTo>
                    <a:cubicBezTo>
                      <a:pt x="353" y="235"/>
                      <a:pt x="339" y="236"/>
                      <a:pt x="324" y="236"/>
                    </a:cubicBezTo>
                    <a:close/>
                    <a:moveTo>
                      <a:pt x="459" y="288"/>
                    </a:moveTo>
                    <a:cubicBezTo>
                      <a:pt x="452" y="276"/>
                      <a:pt x="444" y="263"/>
                      <a:pt x="437" y="251"/>
                    </a:cubicBezTo>
                    <a:cubicBezTo>
                      <a:pt x="463" y="252"/>
                      <a:pt x="488" y="255"/>
                      <a:pt x="512" y="257"/>
                    </a:cubicBezTo>
                    <a:cubicBezTo>
                      <a:pt x="502" y="280"/>
                      <a:pt x="492" y="303"/>
                      <a:pt x="480" y="326"/>
                    </a:cubicBezTo>
                    <a:cubicBezTo>
                      <a:pt x="473" y="313"/>
                      <a:pt x="466" y="301"/>
                      <a:pt x="459" y="288"/>
                    </a:cubicBezTo>
                    <a:close/>
                    <a:moveTo>
                      <a:pt x="313" y="81"/>
                    </a:moveTo>
                    <a:cubicBezTo>
                      <a:pt x="313" y="86"/>
                      <a:pt x="311" y="90"/>
                      <a:pt x="308" y="94"/>
                    </a:cubicBezTo>
                    <a:cubicBezTo>
                      <a:pt x="304" y="97"/>
                      <a:pt x="300" y="98"/>
                      <a:pt x="296" y="98"/>
                    </a:cubicBezTo>
                    <a:cubicBezTo>
                      <a:pt x="287" y="98"/>
                      <a:pt x="279" y="90"/>
                      <a:pt x="279" y="81"/>
                    </a:cubicBezTo>
                    <a:cubicBezTo>
                      <a:pt x="279" y="72"/>
                      <a:pt x="287" y="64"/>
                      <a:pt x="296" y="64"/>
                    </a:cubicBezTo>
                    <a:cubicBezTo>
                      <a:pt x="305" y="64"/>
                      <a:pt x="313" y="72"/>
                      <a:pt x="313" y="81"/>
                    </a:cubicBezTo>
                    <a:close/>
                    <a:moveTo>
                      <a:pt x="187" y="153"/>
                    </a:moveTo>
                    <a:cubicBezTo>
                      <a:pt x="170" y="90"/>
                      <a:pt x="172" y="46"/>
                      <a:pt x="191" y="35"/>
                    </a:cubicBezTo>
                    <a:cubicBezTo>
                      <a:pt x="206" y="26"/>
                      <a:pt x="234" y="37"/>
                      <a:pt x="269" y="66"/>
                    </a:cubicBezTo>
                    <a:cubicBezTo>
                      <a:pt x="266" y="70"/>
                      <a:pt x="265" y="76"/>
                      <a:pt x="265" y="81"/>
                    </a:cubicBezTo>
                    <a:cubicBezTo>
                      <a:pt x="265" y="98"/>
                      <a:pt x="279" y="112"/>
                      <a:pt x="296" y="112"/>
                    </a:cubicBezTo>
                    <a:cubicBezTo>
                      <a:pt x="302" y="112"/>
                      <a:pt x="307" y="111"/>
                      <a:pt x="312" y="108"/>
                    </a:cubicBezTo>
                    <a:cubicBezTo>
                      <a:pt x="328" y="124"/>
                      <a:pt x="343" y="143"/>
                      <a:pt x="359" y="163"/>
                    </a:cubicBezTo>
                    <a:cubicBezTo>
                      <a:pt x="341" y="186"/>
                      <a:pt x="324" y="211"/>
                      <a:pt x="307" y="237"/>
                    </a:cubicBezTo>
                    <a:cubicBezTo>
                      <a:pt x="277" y="238"/>
                      <a:pt x="247" y="241"/>
                      <a:pt x="218" y="244"/>
                    </a:cubicBezTo>
                    <a:cubicBezTo>
                      <a:pt x="205" y="212"/>
                      <a:pt x="194" y="181"/>
                      <a:pt x="187" y="153"/>
                    </a:cubicBezTo>
                    <a:close/>
                    <a:moveTo>
                      <a:pt x="14" y="341"/>
                    </a:moveTo>
                    <a:cubicBezTo>
                      <a:pt x="14" y="309"/>
                      <a:pt x="88" y="275"/>
                      <a:pt x="209" y="259"/>
                    </a:cubicBezTo>
                    <a:cubicBezTo>
                      <a:pt x="220" y="286"/>
                      <a:pt x="233" y="313"/>
                      <a:pt x="247" y="341"/>
                    </a:cubicBezTo>
                    <a:cubicBezTo>
                      <a:pt x="233" y="368"/>
                      <a:pt x="220" y="396"/>
                      <a:pt x="209" y="422"/>
                    </a:cubicBezTo>
                    <a:cubicBezTo>
                      <a:pt x="88" y="406"/>
                      <a:pt x="14" y="373"/>
                      <a:pt x="14" y="341"/>
                    </a:cubicBezTo>
                    <a:close/>
                    <a:moveTo>
                      <a:pt x="182" y="501"/>
                    </a:moveTo>
                    <a:cubicBezTo>
                      <a:pt x="192" y="501"/>
                      <a:pt x="199" y="508"/>
                      <a:pt x="199" y="518"/>
                    </a:cubicBezTo>
                    <a:cubicBezTo>
                      <a:pt x="199" y="527"/>
                      <a:pt x="192" y="535"/>
                      <a:pt x="182" y="535"/>
                    </a:cubicBezTo>
                    <a:cubicBezTo>
                      <a:pt x="173" y="535"/>
                      <a:pt x="165" y="527"/>
                      <a:pt x="165" y="518"/>
                    </a:cubicBezTo>
                    <a:cubicBezTo>
                      <a:pt x="165" y="508"/>
                      <a:pt x="173" y="501"/>
                      <a:pt x="182" y="501"/>
                    </a:cubicBezTo>
                    <a:close/>
                    <a:moveTo>
                      <a:pt x="296" y="591"/>
                    </a:moveTo>
                    <a:cubicBezTo>
                      <a:pt x="249" y="637"/>
                      <a:pt x="210" y="658"/>
                      <a:pt x="191" y="647"/>
                    </a:cubicBezTo>
                    <a:cubicBezTo>
                      <a:pt x="174" y="637"/>
                      <a:pt x="170" y="601"/>
                      <a:pt x="182" y="549"/>
                    </a:cubicBezTo>
                    <a:cubicBezTo>
                      <a:pt x="182" y="549"/>
                      <a:pt x="182" y="549"/>
                      <a:pt x="182" y="549"/>
                    </a:cubicBezTo>
                    <a:cubicBezTo>
                      <a:pt x="199" y="549"/>
                      <a:pt x="213" y="535"/>
                      <a:pt x="213" y="518"/>
                    </a:cubicBezTo>
                    <a:cubicBezTo>
                      <a:pt x="213" y="506"/>
                      <a:pt x="207" y="496"/>
                      <a:pt x="198" y="491"/>
                    </a:cubicBezTo>
                    <a:cubicBezTo>
                      <a:pt x="204" y="474"/>
                      <a:pt x="210" y="456"/>
                      <a:pt x="218" y="437"/>
                    </a:cubicBezTo>
                    <a:cubicBezTo>
                      <a:pt x="247" y="441"/>
                      <a:pt x="277" y="443"/>
                      <a:pt x="307" y="445"/>
                    </a:cubicBezTo>
                    <a:cubicBezTo>
                      <a:pt x="324" y="471"/>
                      <a:pt x="341" y="496"/>
                      <a:pt x="359" y="519"/>
                    </a:cubicBezTo>
                    <a:cubicBezTo>
                      <a:pt x="337" y="546"/>
                      <a:pt x="316" y="571"/>
                      <a:pt x="296" y="591"/>
                    </a:cubicBezTo>
                    <a:close/>
                    <a:moveTo>
                      <a:pt x="549" y="528"/>
                    </a:moveTo>
                    <a:cubicBezTo>
                      <a:pt x="565" y="592"/>
                      <a:pt x="563" y="636"/>
                      <a:pt x="544" y="647"/>
                    </a:cubicBezTo>
                    <a:cubicBezTo>
                      <a:pt x="525" y="658"/>
                      <a:pt x="486" y="637"/>
                      <a:pt x="440" y="591"/>
                    </a:cubicBezTo>
                    <a:cubicBezTo>
                      <a:pt x="419" y="571"/>
                      <a:pt x="398" y="546"/>
                      <a:pt x="376" y="519"/>
                    </a:cubicBezTo>
                    <a:cubicBezTo>
                      <a:pt x="394" y="496"/>
                      <a:pt x="411" y="471"/>
                      <a:pt x="428" y="445"/>
                    </a:cubicBezTo>
                    <a:cubicBezTo>
                      <a:pt x="459" y="444"/>
                      <a:pt x="489" y="441"/>
                      <a:pt x="517" y="438"/>
                    </a:cubicBezTo>
                    <a:cubicBezTo>
                      <a:pt x="531" y="470"/>
                      <a:pt x="541" y="500"/>
                      <a:pt x="549" y="528"/>
                    </a:cubicBezTo>
                    <a:close/>
                    <a:moveTo>
                      <a:pt x="654" y="418"/>
                    </a:moveTo>
                    <a:cubicBezTo>
                      <a:pt x="645" y="418"/>
                      <a:pt x="637" y="410"/>
                      <a:pt x="637" y="400"/>
                    </a:cubicBezTo>
                    <a:cubicBezTo>
                      <a:pt x="637" y="391"/>
                      <a:pt x="645" y="383"/>
                      <a:pt x="654" y="383"/>
                    </a:cubicBezTo>
                    <a:cubicBezTo>
                      <a:pt x="664" y="383"/>
                      <a:pt x="671" y="391"/>
                      <a:pt x="671" y="400"/>
                    </a:cubicBezTo>
                    <a:cubicBezTo>
                      <a:pt x="671" y="410"/>
                      <a:pt x="664" y="418"/>
                      <a:pt x="654" y="418"/>
                    </a:cubicBezTo>
                    <a:close/>
                    <a:moveTo>
                      <a:pt x="679" y="382"/>
                    </a:moveTo>
                    <a:cubicBezTo>
                      <a:pt x="674" y="375"/>
                      <a:pt x="665" y="369"/>
                      <a:pt x="654" y="369"/>
                    </a:cubicBezTo>
                    <a:cubicBezTo>
                      <a:pt x="637" y="369"/>
                      <a:pt x="623" y="383"/>
                      <a:pt x="623" y="400"/>
                    </a:cubicBezTo>
                    <a:cubicBezTo>
                      <a:pt x="623" y="401"/>
                      <a:pt x="623" y="402"/>
                      <a:pt x="623" y="403"/>
                    </a:cubicBezTo>
                    <a:cubicBezTo>
                      <a:pt x="595" y="411"/>
                      <a:pt x="562" y="417"/>
                      <a:pt x="526" y="422"/>
                    </a:cubicBezTo>
                    <a:cubicBezTo>
                      <a:pt x="515" y="396"/>
                      <a:pt x="502" y="368"/>
                      <a:pt x="488" y="341"/>
                    </a:cubicBezTo>
                    <a:cubicBezTo>
                      <a:pt x="502" y="313"/>
                      <a:pt x="515" y="286"/>
                      <a:pt x="526" y="259"/>
                    </a:cubicBezTo>
                    <a:cubicBezTo>
                      <a:pt x="647" y="275"/>
                      <a:pt x="721" y="309"/>
                      <a:pt x="721" y="341"/>
                    </a:cubicBezTo>
                    <a:cubicBezTo>
                      <a:pt x="721" y="355"/>
                      <a:pt x="706" y="369"/>
                      <a:pt x="679" y="3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933B59-A9E0-4E71-BA0F-E905F74E8707}"/>
              </a:ext>
            </a:extLst>
          </p:cNvPr>
          <p:cNvGrpSpPr/>
          <p:nvPr/>
        </p:nvGrpSpPr>
        <p:grpSpPr>
          <a:xfrm>
            <a:off x="6355722" y="2743200"/>
            <a:ext cx="2194560" cy="2560320"/>
            <a:chOff x="9692640" y="2462463"/>
            <a:chExt cx="2194560" cy="25603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1105B8-0B7B-41BA-81D0-A32F3A6EF5C8}"/>
                </a:ext>
              </a:extLst>
            </p:cNvPr>
            <p:cNvSpPr/>
            <p:nvPr/>
          </p:nvSpPr>
          <p:spPr bwMode="auto">
            <a:xfrm>
              <a:off x="9692640" y="2462463"/>
              <a:ext cx="2194560" cy="2560320"/>
            </a:xfrm>
            <a:prstGeom prst="rect">
              <a:avLst/>
            </a:prstGeom>
            <a:solidFill>
              <a:srgbClr val="92929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Integration for Azure ML​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Other Azure hosted models​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endPara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endParaRP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Integration:​</a:t>
              </a:r>
            </a:p>
            <a:p>
              <a:pPr defTabSz="914099"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cs typeface="Segoe UI" pitchFamily="34" charset="0"/>
                </a:rPr>
                <a:t>     Azure ML​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B0603E-13CD-46B0-BD39-577FDCB76066}"/>
                </a:ext>
              </a:extLst>
            </p:cNvPr>
            <p:cNvGrpSpPr/>
            <p:nvPr/>
          </p:nvGrpSpPr>
          <p:grpSpPr>
            <a:xfrm>
              <a:off x="9692640" y="4474143"/>
              <a:ext cx="2194560" cy="548640"/>
              <a:chOff x="9052560" y="3474720"/>
              <a:chExt cx="2560320" cy="5486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00C3631-CCB1-49BB-9829-8023F30AA4D5}"/>
                  </a:ext>
                </a:extLst>
              </p:cNvPr>
              <p:cNvSpPr/>
              <p:nvPr/>
            </p:nvSpPr>
            <p:spPr bwMode="auto">
              <a:xfrm>
                <a:off x="9052560" y="3474720"/>
                <a:ext cx="2560320" cy="548640"/>
              </a:xfrm>
              <a:prstGeom prst="rect">
                <a:avLst/>
              </a:prstGeom>
              <a:solidFill>
                <a:srgbClr val="91009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Azure ML</a:t>
                </a:r>
              </a:p>
            </p:txBody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2513C1D3-EAAC-463E-BD36-EEEC7AA89D3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145825" y="3595044"/>
                <a:ext cx="365760" cy="324758"/>
              </a:xfrm>
              <a:custGeom>
                <a:avLst/>
                <a:gdLst>
                  <a:gd name="T0" fmla="*/ 263 w 570"/>
                  <a:gd name="T1" fmla="*/ 14 h 506"/>
                  <a:gd name="T2" fmla="*/ 289 w 570"/>
                  <a:gd name="T3" fmla="*/ 7 h 506"/>
                  <a:gd name="T4" fmla="*/ 117 w 570"/>
                  <a:gd name="T5" fmla="*/ 0 h 506"/>
                  <a:gd name="T6" fmla="*/ 117 w 570"/>
                  <a:gd name="T7" fmla="*/ 14 h 506"/>
                  <a:gd name="T8" fmla="*/ 135 w 570"/>
                  <a:gd name="T9" fmla="*/ 179 h 506"/>
                  <a:gd name="T10" fmla="*/ 14 w 570"/>
                  <a:gd name="T11" fmla="*/ 467 h 506"/>
                  <a:gd name="T12" fmla="*/ 316 w 570"/>
                  <a:gd name="T13" fmla="*/ 506 h 506"/>
                  <a:gd name="T14" fmla="*/ 384 w 570"/>
                  <a:gd name="T15" fmla="*/ 389 h 506"/>
                  <a:gd name="T16" fmla="*/ 149 w 570"/>
                  <a:gd name="T17" fmla="*/ 185 h 506"/>
                  <a:gd name="T18" fmla="*/ 149 w 570"/>
                  <a:gd name="T19" fmla="*/ 14 h 506"/>
                  <a:gd name="T20" fmla="*/ 249 w 570"/>
                  <a:gd name="T21" fmla="*/ 181 h 506"/>
                  <a:gd name="T22" fmla="*/ 285 w 570"/>
                  <a:gd name="T23" fmla="*/ 246 h 506"/>
                  <a:gd name="T24" fmla="*/ 149 w 570"/>
                  <a:gd name="T25" fmla="*/ 185 h 506"/>
                  <a:gd name="T26" fmla="*/ 316 w 570"/>
                  <a:gd name="T27" fmla="*/ 492 h 506"/>
                  <a:gd name="T28" fmla="*/ 26 w 570"/>
                  <a:gd name="T29" fmla="*/ 460 h 506"/>
                  <a:gd name="T30" fmla="*/ 105 w 570"/>
                  <a:gd name="T31" fmla="*/ 260 h 506"/>
                  <a:gd name="T32" fmla="*/ 372 w 570"/>
                  <a:gd name="T33" fmla="*/ 396 h 506"/>
                  <a:gd name="T34" fmla="*/ 563 w 570"/>
                  <a:gd name="T35" fmla="*/ 0 h 506"/>
                  <a:gd name="T36" fmla="*/ 391 w 570"/>
                  <a:gd name="T37" fmla="*/ 7 h 506"/>
                  <a:gd name="T38" fmla="*/ 417 w 570"/>
                  <a:gd name="T39" fmla="*/ 14 h 506"/>
                  <a:gd name="T40" fmla="*/ 481 w 570"/>
                  <a:gd name="T41" fmla="*/ 425 h 506"/>
                  <a:gd name="T42" fmla="*/ 544 w 570"/>
                  <a:gd name="T43" fmla="*/ 14 h 506"/>
                  <a:gd name="T44" fmla="*/ 570 w 570"/>
                  <a:gd name="T45" fmla="*/ 7 h 506"/>
                  <a:gd name="T46" fmla="*/ 481 w 570"/>
                  <a:gd name="T47" fmla="*/ 411 h 506"/>
                  <a:gd name="T48" fmla="*/ 431 w 570"/>
                  <a:gd name="T49" fmla="*/ 121 h 506"/>
                  <a:gd name="T50" fmla="*/ 530 w 570"/>
                  <a:gd name="T51" fmla="*/ 361 h 506"/>
                  <a:gd name="T52" fmla="*/ 530 w 570"/>
                  <a:gd name="T53" fmla="*/ 107 h 506"/>
                  <a:gd name="T54" fmla="*/ 431 w 570"/>
                  <a:gd name="T55" fmla="*/ 14 h 506"/>
                  <a:gd name="T56" fmla="*/ 530 w 570"/>
                  <a:gd name="T57" fmla="*/ 107 h 506"/>
                  <a:gd name="T58" fmla="*/ 91 w 570"/>
                  <a:gd name="T59" fmla="*/ 413 h 506"/>
                  <a:gd name="T60" fmla="*/ 157 w 570"/>
                  <a:gd name="T61" fmla="*/ 413 h 506"/>
                  <a:gd name="T62" fmla="*/ 124 w 570"/>
                  <a:gd name="T63" fmla="*/ 432 h 506"/>
                  <a:gd name="T64" fmla="*/ 124 w 570"/>
                  <a:gd name="T65" fmla="*/ 395 h 506"/>
                  <a:gd name="T66" fmla="*/ 124 w 570"/>
                  <a:gd name="T67" fmla="*/ 432 h 506"/>
                  <a:gd name="T68" fmla="*/ 232 w 570"/>
                  <a:gd name="T69" fmla="*/ 370 h 506"/>
                  <a:gd name="T70" fmla="*/ 308 w 570"/>
                  <a:gd name="T71" fmla="*/ 370 h 506"/>
                  <a:gd name="T72" fmla="*/ 270 w 570"/>
                  <a:gd name="T73" fmla="*/ 394 h 506"/>
                  <a:gd name="T74" fmla="*/ 270 w 570"/>
                  <a:gd name="T75" fmla="*/ 346 h 506"/>
                  <a:gd name="T76" fmla="*/ 270 w 570"/>
                  <a:gd name="T77" fmla="*/ 394 h 506"/>
                  <a:gd name="T78" fmla="*/ 171 w 570"/>
                  <a:gd name="T79" fmla="*/ 324 h 506"/>
                  <a:gd name="T80" fmla="*/ 227 w 570"/>
                  <a:gd name="T81" fmla="*/ 324 h 506"/>
                  <a:gd name="T82" fmla="*/ 199 w 570"/>
                  <a:gd name="T83" fmla="*/ 338 h 506"/>
                  <a:gd name="T84" fmla="*/ 199 w 570"/>
                  <a:gd name="T85" fmla="*/ 310 h 506"/>
                  <a:gd name="T86" fmla="*/ 199 w 570"/>
                  <a:gd name="T87" fmla="*/ 338 h 506"/>
                  <a:gd name="T88" fmla="*/ 470 w 570"/>
                  <a:gd name="T89" fmla="*/ 159 h 506"/>
                  <a:gd name="T90" fmla="*/ 470 w 570"/>
                  <a:gd name="T91" fmla="*/ 215 h 506"/>
                  <a:gd name="T92" fmla="*/ 456 w 570"/>
                  <a:gd name="T93" fmla="*/ 187 h 506"/>
                  <a:gd name="T94" fmla="*/ 483 w 570"/>
                  <a:gd name="T95" fmla="*/ 187 h 506"/>
                  <a:gd name="T96" fmla="*/ 456 w 570"/>
                  <a:gd name="T97" fmla="*/ 187 h 506"/>
                  <a:gd name="T98" fmla="*/ 470 w 570"/>
                  <a:gd name="T99" fmla="*/ 268 h 506"/>
                  <a:gd name="T100" fmla="*/ 525 w 570"/>
                  <a:gd name="T101" fmla="*/ 268 h 506"/>
                  <a:gd name="T102" fmla="*/ 497 w 570"/>
                  <a:gd name="T103" fmla="*/ 282 h 506"/>
                  <a:gd name="T104" fmla="*/ 497 w 570"/>
                  <a:gd name="T105" fmla="*/ 254 h 506"/>
                  <a:gd name="T106" fmla="*/ 497 w 570"/>
                  <a:gd name="T107" fmla="*/ 28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70" h="506">
                    <a:moveTo>
                      <a:pt x="263" y="179"/>
                    </a:moveTo>
                    <a:cubicBezTo>
                      <a:pt x="263" y="14"/>
                      <a:pt x="263" y="14"/>
                      <a:pt x="263" y="14"/>
                    </a:cubicBezTo>
                    <a:cubicBezTo>
                      <a:pt x="282" y="14"/>
                      <a:pt x="282" y="14"/>
                      <a:pt x="282" y="14"/>
                    </a:cubicBezTo>
                    <a:cubicBezTo>
                      <a:pt x="285" y="14"/>
                      <a:pt x="289" y="11"/>
                      <a:pt x="289" y="7"/>
                    </a:cubicBezTo>
                    <a:cubicBezTo>
                      <a:pt x="289" y="3"/>
                      <a:pt x="285" y="0"/>
                      <a:pt x="282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3" y="0"/>
                      <a:pt x="110" y="3"/>
                      <a:pt x="110" y="7"/>
                    </a:cubicBezTo>
                    <a:cubicBezTo>
                      <a:pt x="110" y="11"/>
                      <a:pt x="113" y="14"/>
                      <a:pt x="117" y="14"/>
                    </a:cubicBezTo>
                    <a:cubicBezTo>
                      <a:pt x="135" y="14"/>
                      <a:pt x="135" y="14"/>
                      <a:pt x="135" y="14"/>
                    </a:cubicBezTo>
                    <a:cubicBezTo>
                      <a:pt x="135" y="179"/>
                      <a:pt x="135" y="179"/>
                      <a:pt x="135" y="179"/>
                    </a:cubicBezTo>
                    <a:cubicBezTo>
                      <a:pt x="14" y="389"/>
                      <a:pt x="14" y="389"/>
                      <a:pt x="14" y="389"/>
                    </a:cubicBezTo>
                    <a:cubicBezTo>
                      <a:pt x="0" y="414"/>
                      <a:pt x="0" y="443"/>
                      <a:pt x="14" y="467"/>
                    </a:cubicBezTo>
                    <a:cubicBezTo>
                      <a:pt x="28" y="491"/>
                      <a:pt x="54" y="506"/>
                      <a:pt x="82" y="506"/>
                    </a:cubicBezTo>
                    <a:cubicBezTo>
                      <a:pt x="316" y="506"/>
                      <a:pt x="316" y="506"/>
                      <a:pt x="316" y="506"/>
                    </a:cubicBezTo>
                    <a:cubicBezTo>
                      <a:pt x="345" y="506"/>
                      <a:pt x="370" y="491"/>
                      <a:pt x="384" y="467"/>
                    </a:cubicBezTo>
                    <a:cubicBezTo>
                      <a:pt x="398" y="443"/>
                      <a:pt x="398" y="414"/>
                      <a:pt x="384" y="389"/>
                    </a:cubicBezTo>
                    <a:lnTo>
                      <a:pt x="263" y="179"/>
                    </a:lnTo>
                    <a:close/>
                    <a:moveTo>
                      <a:pt x="149" y="185"/>
                    </a:moveTo>
                    <a:cubicBezTo>
                      <a:pt x="149" y="184"/>
                      <a:pt x="149" y="182"/>
                      <a:pt x="149" y="181"/>
                    </a:cubicBezTo>
                    <a:cubicBezTo>
                      <a:pt x="149" y="14"/>
                      <a:pt x="149" y="14"/>
                      <a:pt x="149" y="14"/>
                    </a:cubicBezTo>
                    <a:cubicBezTo>
                      <a:pt x="249" y="14"/>
                      <a:pt x="249" y="14"/>
                      <a:pt x="249" y="14"/>
                    </a:cubicBezTo>
                    <a:cubicBezTo>
                      <a:pt x="249" y="181"/>
                      <a:pt x="249" y="181"/>
                      <a:pt x="249" y="181"/>
                    </a:cubicBezTo>
                    <a:cubicBezTo>
                      <a:pt x="249" y="182"/>
                      <a:pt x="249" y="184"/>
                      <a:pt x="250" y="185"/>
                    </a:cubicBezTo>
                    <a:cubicBezTo>
                      <a:pt x="285" y="246"/>
                      <a:pt x="285" y="246"/>
                      <a:pt x="285" y="246"/>
                    </a:cubicBezTo>
                    <a:cubicBezTo>
                      <a:pt x="113" y="246"/>
                      <a:pt x="113" y="246"/>
                      <a:pt x="113" y="246"/>
                    </a:cubicBezTo>
                    <a:lnTo>
                      <a:pt x="149" y="185"/>
                    </a:lnTo>
                    <a:close/>
                    <a:moveTo>
                      <a:pt x="372" y="460"/>
                    </a:moveTo>
                    <a:cubicBezTo>
                      <a:pt x="360" y="480"/>
                      <a:pt x="340" y="492"/>
                      <a:pt x="316" y="492"/>
                    </a:cubicBezTo>
                    <a:cubicBezTo>
                      <a:pt x="82" y="492"/>
                      <a:pt x="82" y="492"/>
                      <a:pt x="82" y="492"/>
                    </a:cubicBezTo>
                    <a:cubicBezTo>
                      <a:pt x="59" y="492"/>
                      <a:pt x="38" y="480"/>
                      <a:pt x="26" y="460"/>
                    </a:cubicBezTo>
                    <a:cubicBezTo>
                      <a:pt x="15" y="440"/>
                      <a:pt x="15" y="416"/>
                      <a:pt x="26" y="396"/>
                    </a:cubicBezTo>
                    <a:cubicBezTo>
                      <a:pt x="105" y="260"/>
                      <a:pt x="105" y="260"/>
                      <a:pt x="105" y="260"/>
                    </a:cubicBezTo>
                    <a:cubicBezTo>
                      <a:pt x="293" y="260"/>
                      <a:pt x="293" y="260"/>
                      <a:pt x="293" y="260"/>
                    </a:cubicBezTo>
                    <a:cubicBezTo>
                      <a:pt x="372" y="396"/>
                      <a:pt x="372" y="396"/>
                      <a:pt x="372" y="396"/>
                    </a:cubicBezTo>
                    <a:cubicBezTo>
                      <a:pt x="383" y="416"/>
                      <a:pt x="383" y="440"/>
                      <a:pt x="372" y="460"/>
                    </a:cubicBezTo>
                    <a:close/>
                    <a:moveTo>
                      <a:pt x="563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394" y="0"/>
                      <a:pt x="391" y="3"/>
                      <a:pt x="391" y="7"/>
                    </a:cubicBezTo>
                    <a:cubicBezTo>
                      <a:pt x="391" y="11"/>
                      <a:pt x="394" y="14"/>
                      <a:pt x="398" y="14"/>
                    </a:cubicBezTo>
                    <a:cubicBezTo>
                      <a:pt x="417" y="14"/>
                      <a:pt x="417" y="14"/>
                      <a:pt x="417" y="14"/>
                    </a:cubicBezTo>
                    <a:cubicBezTo>
                      <a:pt x="417" y="361"/>
                      <a:pt x="417" y="361"/>
                      <a:pt x="417" y="361"/>
                    </a:cubicBezTo>
                    <a:cubicBezTo>
                      <a:pt x="417" y="396"/>
                      <a:pt x="445" y="425"/>
                      <a:pt x="481" y="425"/>
                    </a:cubicBezTo>
                    <a:cubicBezTo>
                      <a:pt x="516" y="425"/>
                      <a:pt x="544" y="396"/>
                      <a:pt x="544" y="361"/>
                    </a:cubicBezTo>
                    <a:cubicBezTo>
                      <a:pt x="544" y="14"/>
                      <a:pt x="544" y="14"/>
                      <a:pt x="544" y="14"/>
                    </a:cubicBezTo>
                    <a:cubicBezTo>
                      <a:pt x="563" y="14"/>
                      <a:pt x="563" y="14"/>
                      <a:pt x="563" y="14"/>
                    </a:cubicBezTo>
                    <a:cubicBezTo>
                      <a:pt x="567" y="14"/>
                      <a:pt x="570" y="11"/>
                      <a:pt x="570" y="7"/>
                    </a:cubicBezTo>
                    <a:cubicBezTo>
                      <a:pt x="570" y="3"/>
                      <a:pt x="567" y="0"/>
                      <a:pt x="563" y="0"/>
                    </a:cubicBezTo>
                    <a:close/>
                    <a:moveTo>
                      <a:pt x="481" y="411"/>
                    </a:moveTo>
                    <a:cubicBezTo>
                      <a:pt x="453" y="411"/>
                      <a:pt x="431" y="389"/>
                      <a:pt x="431" y="361"/>
                    </a:cubicBezTo>
                    <a:cubicBezTo>
                      <a:pt x="431" y="121"/>
                      <a:pt x="431" y="121"/>
                      <a:pt x="431" y="121"/>
                    </a:cubicBezTo>
                    <a:cubicBezTo>
                      <a:pt x="530" y="121"/>
                      <a:pt x="530" y="121"/>
                      <a:pt x="530" y="121"/>
                    </a:cubicBezTo>
                    <a:cubicBezTo>
                      <a:pt x="530" y="361"/>
                      <a:pt x="530" y="361"/>
                      <a:pt x="530" y="361"/>
                    </a:cubicBezTo>
                    <a:cubicBezTo>
                      <a:pt x="530" y="389"/>
                      <a:pt x="508" y="411"/>
                      <a:pt x="481" y="411"/>
                    </a:cubicBezTo>
                    <a:close/>
                    <a:moveTo>
                      <a:pt x="530" y="107"/>
                    </a:moveTo>
                    <a:cubicBezTo>
                      <a:pt x="431" y="107"/>
                      <a:pt x="431" y="107"/>
                      <a:pt x="431" y="107"/>
                    </a:cubicBezTo>
                    <a:cubicBezTo>
                      <a:pt x="431" y="14"/>
                      <a:pt x="431" y="14"/>
                      <a:pt x="431" y="14"/>
                    </a:cubicBezTo>
                    <a:cubicBezTo>
                      <a:pt x="530" y="14"/>
                      <a:pt x="530" y="14"/>
                      <a:pt x="530" y="14"/>
                    </a:cubicBezTo>
                    <a:lnTo>
                      <a:pt x="530" y="107"/>
                    </a:lnTo>
                    <a:close/>
                    <a:moveTo>
                      <a:pt x="124" y="381"/>
                    </a:moveTo>
                    <a:cubicBezTo>
                      <a:pt x="106" y="381"/>
                      <a:pt x="91" y="395"/>
                      <a:pt x="91" y="413"/>
                    </a:cubicBezTo>
                    <a:cubicBezTo>
                      <a:pt x="91" y="431"/>
                      <a:pt x="106" y="446"/>
                      <a:pt x="124" y="446"/>
                    </a:cubicBezTo>
                    <a:cubicBezTo>
                      <a:pt x="142" y="446"/>
                      <a:pt x="157" y="431"/>
                      <a:pt x="157" y="413"/>
                    </a:cubicBezTo>
                    <a:cubicBezTo>
                      <a:pt x="157" y="395"/>
                      <a:pt x="142" y="381"/>
                      <a:pt x="124" y="381"/>
                    </a:cubicBezTo>
                    <a:close/>
                    <a:moveTo>
                      <a:pt x="124" y="432"/>
                    </a:moveTo>
                    <a:cubicBezTo>
                      <a:pt x="114" y="432"/>
                      <a:pt x="105" y="423"/>
                      <a:pt x="105" y="413"/>
                    </a:cubicBezTo>
                    <a:cubicBezTo>
                      <a:pt x="105" y="403"/>
                      <a:pt x="114" y="395"/>
                      <a:pt x="124" y="395"/>
                    </a:cubicBezTo>
                    <a:cubicBezTo>
                      <a:pt x="134" y="395"/>
                      <a:pt x="143" y="403"/>
                      <a:pt x="143" y="413"/>
                    </a:cubicBezTo>
                    <a:cubicBezTo>
                      <a:pt x="143" y="423"/>
                      <a:pt x="134" y="432"/>
                      <a:pt x="124" y="432"/>
                    </a:cubicBezTo>
                    <a:close/>
                    <a:moveTo>
                      <a:pt x="270" y="332"/>
                    </a:moveTo>
                    <a:cubicBezTo>
                      <a:pt x="249" y="332"/>
                      <a:pt x="232" y="349"/>
                      <a:pt x="232" y="370"/>
                    </a:cubicBezTo>
                    <a:cubicBezTo>
                      <a:pt x="232" y="391"/>
                      <a:pt x="249" y="408"/>
                      <a:pt x="270" y="408"/>
                    </a:cubicBezTo>
                    <a:cubicBezTo>
                      <a:pt x="291" y="408"/>
                      <a:pt x="308" y="391"/>
                      <a:pt x="308" y="370"/>
                    </a:cubicBezTo>
                    <a:cubicBezTo>
                      <a:pt x="308" y="349"/>
                      <a:pt x="291" y="332"/>
                      <a:pt x="270" y="332"/>
                    </a:cubicBezTo>
                    <a:close/>
                    <a:moveTo>
                      <a:pt x="270" y="394"/>
                    </a:moveTo>
                    <a:cubicBezTo>
                      <a:pt x="257" y="394"/>
                      <a:pt x="246" y="383"/>
                      <a:pt x="246" y="370"/>
                    </a:cubicBezTo>
                    <a:cubicBezTo>
                      <a:pt x="246" y="356"/>
                      <a:pt x="257" y="346"/>
                      <a:pt x="270" y="346"/>
                    </a:cubicBezTo>
                    <a:cubicBezTo>
                      <a:pt x="283" y="346"/>
                      <a:pt x="294" y="356"/>
                      <a:pt x="294" y="370"/>
                    </a:cubicBezTo>
                    <a:cubicBezTo>
                      <a:pt x="294" y="383"/>
                      <a:pt x="283" y="394"/>
                      <a:pt x="270" y="394"/>
                    </a:cubicBezTo>
                    <a:close/>
                    <a:moveTo>
                      <a:pt x="199" y="296"/>
                    </a:moveTo>
                    <a:cubicBezTo>
                      <a:pt x="184" y="296"/>
                      <a:pt x="171" y="309"/>
                      <a:pt x="171" y="324"/>
                    </a:cubicBezTo>
                    <a:cubicBezTo>
                      <a:pt x="171" y="340"/>
                      <a:pt x="184" y="352"/>
                      <a:pt x="199" y="352"/>
                    </a:cubicBezTo>
                    <a:cubicBezTo>
                      <a:pt x="214" y="352"/>
                      <a:pt x="227" y="340"/>
                      <a:pt x="227" y="324"/>
                    </a:cubicBezTo>
                    <a:cubicBezTo>
                      <a:pt x="227" y="309"/>
                      <a:pt x="214" y="296"/>
                      <a:pt x="199" y="296"/>
                    </a:cubicBezTo>
                    <a:close/>
                    <a:moveTo>
                      <a:pt x="199" y="338"/>
                    </a:moveTo>
                    <a:cubicBezTo>
                      <a:pt x="191" y="338"/>
                      <a:pt x="185" y="332"/>
                      <a:pt x="185" y="324"/>
                    </a:cubicBezTo>
                    <a:cubicBezTo>
                      <a:pt x="185" y="317"/>
                      <a:pt x="191" y="310"/>
                      <a:pt x="199" y="310"/>
                    </a:cubicBezTo>
                    <a:cubicBezTo>
                      <a:pt x="207" y="310"/>
                      <a:pt x="213" y="317"/>
                      <a:pt x="213" y="324"/>
                    </a:cubicBezTo>
                    <a:cubicBezTo>
                      <a:pt x="213" y="332"/>
                      <a:pt x="207" y="338"/>
                      <a:pt x="199" y="338"/>
                    </a:cubicBezTo>
                    <a:close/>
                    <a:moveTo>
                      <a:pt x="497" y="187"/>
                    </a:moveTo>
                    <a:cubicBezTo>
                      <a:pt x="497" y="172"/>
                      <a:pt x="485" y="159"/>
                      <a:pt x="470" y="159"/>
                    </a:cubicBezTo>
                    <a:cubicBezTo>
                      <a:pt x="454" y="159"/>
                      <a:pt x="442" y="172"/>
                      <a:pt x="442" y="187"/>
                    </a:cubicBezTo>
                    <a:cubicBezTo>
                      <a:pt x="442" y="202"/>
                      <a:pt x="454" y="215"/>
                      <a:pt x="470" y="215"/>
                    </a:cubicBezTo>
                    <a:cubicBezTo>
                      <a:pt x="485" y="215"/>
                      <a:pt x="497" y="202"/>
                      <a:pt x="497" y="187"/>
                    </a:cubicBezTo>
                    <a:close/>
                    <a:moveTo>
                      <a:pt x="456" y="187"/>
                    </a:moveTo>
                    <a:cubicBezTo>
                      <a:pt x="456" y="179"/>
                      <a:pt x="462" y="173"/>
                      <a:pt x="470" y="173"/>
                    </a:cubicBezTo>
                    <a:cubicBezTo>
                      <a:pt x="477" y="173"/>
                      <a:pt x="483" y="179"/>
                      <a:pt x="483" y="187"/>
                    </a:cubicBezTo>
                    <a:cubicBezTo>
                      <a:pt x="483" y="195"/>
                      <a:pt x="477" y="201"/>
                      <a:pt x="470" y="201"/>
                    </a:cubicBezTo>
                    <a:cubicBezTo>
                      <a:pt x="462" y="201"/>
                      <a:pt x="456" y="195"/>
                      <a:pt x="456" y="187"/>
                    </a:cubicBezTo>
                    <a:close/>
                    <a:moveTo>
                      <a:pt x="497" y="240"/>
                    </a:moveTo>
                    <a:cubicBezTo>
                      <a:pt x="482" y="240"/>
                      <a:pt x="470" y="252"/>
                      <a:pt x="470" y="268"/>
                    </a:cubicBezTo>
                    <a:cubicBezTo>
                      <a:pt x="470" y="283"/>
                      <a:pt x="482" y="296"/>
                      <a:pt x="497" y="296"/>
                    </a:cubicBezTo>
                    <a:cubicBezTo>
                      <a:pt x="513" y="296"/>
                      <a:pt x="525" y="283"/>
                      <a:pt x="525" y="268"/>
                    </a:cubicBezTo>
                    <a:cubicBezTo>
                      <a:pt x="525" y="252"/>
                      <a:pt x="513" y="240"/>
                      <a:pt x="497" y="240"/>
                    </a:cubicBezTo>
                    <a:close/>
                    <a:moveTo>
                      <a:pt x="497" y="282"/>
                    </a:moveTo>
                    <a:cubicBezTo>
                      <a:pt x="490" y="282"/>
                      <a:pt x="484" y="275"/>
                      <a:pt x="484" y="268"/>
                    </a:cubicBezTo>
                    <a:cubicBezTo>
                      <a:pt x="484" y="260"/>
                      <a:pt x="490" y="254"/>
                      <a:pt x="497" y="254"/>
                    </a:cubicBezTo>
                    <a:cubicBezTo>
                      <a:pt x="505" y="254"/>
                      <a:pt x="511" y="260"/>
                      <a:pt x="511" y="268"/>
                    </a:cubicBezTo>
                    <a:cubicBezTo>
                      <a:pt x="511" y="275"/>
                      <a:pt x="505" y="282"/>
                      <a:pt x="497" y="2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E1846A-CEE0-4A92-8AE1-8EF2540F4878}"/>
              </a:ext>
            </a:extLst>
          </p:cNvPr>
          <p:cNvCxnSpPr/>
          <p:nvPr/>
        </p:nvCxnSpPr>
        <p:spPr>
          <a:xfrm>
            <a:off x="524996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93BDE1-D1E7-46CB-B239-445E27367FFF}"/>
              </a:ext>
            </a:extLst>
          </p:cNvPr>
          <p:cNvCxnSpPr/>
          <p:nvPr/>
        </p:nvCxnSpPr>
        <p:spPr>
          <a:xfrm>
            <a:off x="771884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3FB42-CE87-49F6-A5CF-6A26B82282B7}"/>
              </a:ext>
            </a:extLst>
          </p:cNvPr>
          <p:cNvGrpSpPr/>
          <p:nvPr/>
        </p:nvGrpSpPr>
        <p:grpSpPr>
          <a:xfrm>
            <a:off x="10260872" y="1822383"/>
            <a:ext cx="1645920" cy="640080"/>
            <a:chOff x="2567996" y="1554480"/>
            <a:chExt cx="6217920" cy="6400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6331FF-32BB-4885-B5B2-ED53131F11DF}"/>
                </a:ext>
              </a:extLst>
            </p:cNvPr>
            <p:cNvCxnSpPr/>
            <p:nvPr/>
          </p:nvCxnSpPr>
          <p:spPr>
            <a:xfrm>
              <a:off x="2567996" y="1560897"/>
              <a:ext cx="6217920" cy="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68969E-1E29-40D2-AAE9-C44E0F4BA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8240" y="1554480"/>
              <a:ext cx="0" cy="64008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809A27-7307-4E1A-A3DA-06EE2FB04F9A}"/>
              </a:ext>
            </a:extLst>
          </p:cNvPr>
          <p:cNvGrpSpPr/>
          <p:nvPr/>
        </p:nvGrpSpPr>
        <p:grpSpPr>
          <a:xfrm>
            <a:off x="9178967" y="1382327"/>
            <a:ext cx="1280160" cy="1141858"/>
            <a:chOff x="7131394" y="1108007"/>
            <a:chExt cx="1280160" cy="1141858"/>
          </a:xfrm>
        </p:grpSpPr>
        <p:pic>
          <p:nvPicPr>
            <p:cNvPr id="31" name="Picture 30" descr="ben.png">
              <a:extLst>
                <a:ext uri="{FF2B5EF4-FFF2-40B4-BE49-F238E27FC236}">
                  <a16:creationId xmlns:a16="http://schemas.microsoft.com/office/drawing/2014/main" id="{D1C42959-55A1-49F4-8B29-CFA637F68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167" y="1108007"/>
              <a:ext cx="548640" cy="91948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56FA82-0AB2-42BD-97F3-CA701EDA3E97}"/>
                </a:ext>
              </a:extLst>
            </p:cNvPr>
            <p:cNvSpPr txBox="1"/>
            <p:nvPr/>
          </p:nvSpPr>
          <p:spPr>
            <a:xfrm>
              <a:off x="7131394" y="2113847"/>
              <a:ext cx="1280160" cy="1360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BI Professionals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BE67015-0302-4B0B-90EE-C0AEB47F61F9}"/>
              </a:ext>
            </a:extLst>
          </p:cNvPr>
          <p:cNvGrpSpPr/>
          <p:nvPr/>
        </p:nvGrpSpPr>
        <p:grpSpPr>
          <a:xfrm>
            <a:off x="6618692" y="1382327"/>
            <a:ext cx="1280160" cy="1141858"/>
            <a:chOff x="7096819" y="1108007"/>
            <a:chExt cx="1280160" cy="1141858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7A18E3E-540B-4401-8CD7-0FF15D1B8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3772" y="1108007"/>
              <a:ext cx="704850" cy="906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BC0EE9-C006-41B7-A852-99F7367CFF16}"/>
                </a:ext>
              </a:extLst>
            </p:cNvPr>
            <p:cNvSpPr txBox="1"/>
            <p:nvPr/>
          </p:nvSpPr>
          <p:spPr>
            <a:xfrm>
              <a:off x="7096819" y="2113847"/>
              <a:ext cx="1280160" cy="1360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Data Scientists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9C91E0-DBF0-4770-8EB2-60E8A5B9636A}"/>
              </a:ext>
            </a:extLst>
          </p:cNvPr>
          <p:cNvGrpSpPr/>
          <p:nvPr/>
        </p:nvGrpSpPr>
        <p:grpSpPr>
          <a:xfrm>
            <a:off x="240119" y="1824924"/>
            <a:ext cx="1645920" cy="640080"/>
            <a:chOff x="548640" y="1554480"/>
            <a:chExt cx="1669168" cy="64008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3880A8-EB81-45D0-801A-64F6131A4BBD}"/>
                </a:ext>
              </a:extLst>
            </p:cNvPr>
            <p:cNvCxnSpPr/>
            <p:nvPr/>
          </p:nvCxnSpPr>
          <p:spPr>
            <a:xfrm>
              <a:off x="548640" y="1554480"/>
              <a:ext cx="1669168" cy="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F592A77-907E-4FB5-9654-C78B5ABCBF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" y="1554480"/>
              <a:ext cx="0" cy="640080"/>
            </a:xfrm>
            <a:prstGeom prst="line">
              <a:avLst/>
            </a:prstGeom>
            <a:ln w="19050" cap="sq">
              <a:solidFill>
                <a:schemeClr val="bg1">
                  <a:lumMod val="50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8B997D-B694-4E33-9E06-FD28CB3387AA}"/>
              </a:ext>
            </a:extLst>
          </p:cNvPr>
          <p:cNvGrpSpPr/>
          <p:nvPr/>
        </p:nvGrpSpPr>
        <p:grpSpPr>
          <a:xfrm>
            <a:off x="4518440" y="1371600"/>
            <a:ext cx="731520" cy="1188720"/>
            <a:chOff x="3798774" y="1097280"/>
            <a:chExt cx="731520" cy="1188720"/>
          </a:xfrm>
        </p:grpSpPr>
        <p:pic>
          <p:nvPicPr>
            <p:cNvPr id="40" name="Picture 39" descr="anna.png">
              <a:extLst>
                <a:ext uri="{FF2B5EF4-FFF2-40B4-BE49-F238E27FC236}">
                  <a16:creationId xmlns:a16="http://schemas.microsoft.com/office/drawing/2014/main" id="{D87FA382-C3E2-4E68-9B31-70752F1DF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78734">
              <a:off x="3840480" y="1097280"/>
              <a:ext cx="548640" cy="91948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BF2846-FC51-438E-8866-D2E0A984165E}"/>
                </a:ext>
              </a:extLst>
            </p:cNvPr>
            <p:cNvSpPr txBox="1"/>
            <p:nvPr/>
          </p:nvSpPr>
          <p:spPr>
            <a:xfrm>
              <a:off x="3798774" y="2103120"/>
              <a:ext cx="731520" cy="1828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Analysts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C9C44F-0600-42A2-933C-04675BF45587}"/>
              </a:ext>
            </a:extLst>
          </p:cNvPr>
          <p:cNvGrpSpPr/>
          <p:nvPr/>
        </p:nvGrpSpPr>
        <p:grpSpPr>
          <a:xfrm>
            <a:off x="220760" y="2743200"/>
            <a:ext cx="2286000" cy="2560320"/>
            <a:chOff x="182880" y="2460673"/>
            <a:chExt cx="2286000" cy="25603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B9D3EB-22C8-4FE2-A152-BB55064A0E4D}"/>
                </a:ext>
              </a:extLst>
            </p:cNvPr>
            <p:cNvSpPr/>
            <p:nvPr/>
          </p:nvSpPr>
          <p:spPr bwMode="auto">
            <a:xfrm>
              <a:off x="182880" y="2460673"/>
              <a:ext cx="2286000" cy="2560320"/>
            </a:xfrm>
            <a:prstGeom prst="rect">
              <a:avLst/>
            </a:prstGeom>
            <a:solidFill>
              <a:srgbClr val="92929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Built-in AI capabilities </a:t>
              </a: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AI visuals: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Key Influencers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Q&amp;A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Decomposition Tree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Smart Narratives</a:t>
              </a:r>
            </a:p>
            <a:p>
              <a:pPr marL="233363" marR="0" lvl="1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Anomaly</a:t>
              </a:r>
              <a:r>
                <a:rPr lang="en-US" sz="1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Detection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DC85AD-EA3D-476A-8B06-4F230E0E5E4C}"/>
                </a:ext>
              </a:extLst>
            </p:cNvPr>
            <p:cNvGrpSpPr/>
            <p:nvPr/>
          </p:nvGrpSpPr>
          <p:grpSpPr>
            <a:xfrm>
              <a:off x="182880" y="4472353"/>
              <a:ext cx="2286000" cy="548640"/>
              <a:chOff x="548640" y="3474720"/>
              <a:chExt cx="2560320" cy="54864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86B02EF-1F81-4EA7-BF60-4FF46ED7888A}"/>
                  </a:ext>
                </a:extLst>
              </p:cNvPr>
              <p:cNvSpPr/>
              <p:nvPr/>
            </p:nvSpPr>
            <p:spPr bwMode="auto">
              <a:xfrm>
                <a:off x="548640" y="3474720"/>
                <a:ext cx="2560320" cy="5486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4008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-5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rPr>
                  <a:t>Insights</a:t>
                </a:r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376CC7A5-11D7-4E3A-889E-981FCFA28DC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4614" y="3589676"/>
                <a:ext cx="274320" cy="318728"/>
              </a:xfrm>
              <a:custGeom>
                <a:avLst/>
                <a:gdLst>
                  <a:gd name="T0" fmla="*/ 407 w 413"/>
                  <a:gd name="T1" fmla="*/ 364 h 480"/>
                  <a:gd name="T2" fmla="*/ 394 w 413"/>
                  <a:gd name="T3" fmla="*/ 296 h 480"/>
                  <a:gd name="T4" fmla="*/ 353 w 413"/>
                  <a:gd name="T5" fmla="*/ 233 h 480"/>
                  <a:gd name="T6" fmla="*/ 344 w 413"/>
                  <a:gd name="T7" fmla="*/ 29 h 480"/>
                  <a:gd name="T8" fmla="*/ 28 w 413"/>
                  <a:gd name="T9" fmla="*/ 0 h 480"/>
                  <a:gd name="T10" fmla="*/ 0 w 413"/>
                  <a:gd name="T11" fmla="*/ 441 h 480"/>
                  <a:gd name="T12" fmla="*/ 294 w 413"/>
                  <a:gd name="T13" fmla="*/ 469 h 480"/>
                  <a:gd name="T14" fmla="*/ 303 w 413"/>
                  <a:gd name="T15" fmla="*/ 480 h 480"/>
                  <a:gd name="T16" fmla="*/ 307 w 413"/>
                  <a:gd name="T17" fmla="*/ 474 h 480"/>
                  <a:gd name="T18" fmla="*/ 196 w 413"/>
                  <a:gd name="T19" fmla="*/ 367 h 480"/>
                  <a:gd name="T20" fmla="*/ 174 w 413"/>
                  <a:gd name="T21" fmla="*/ 331 h 480"/>
                  <a:gd name="T22" fmla="*/ 195 w 413"/>
                  <a:gd name="T23" fmla="*/ 334 h 480"/>
                  <a:gd name="T24" fmla="*/ 239 w 413"/>
                  <a:gd name="T25" fmla="*/ 363 h 480"/>
                  <a:gd name="T26" fmla="*/ 247 w 413"/>
                  <a:gd name="T27" fmla="*/ 339 h 480"/>
                  <a:gd name="T28" fmla="*/ 195 w 413"/>
                  <a:gd name="T29" fmla="*/ 189 h 480"/>
                  <a:gd name="T30" fmla="*/ 217 w 413"/>
                  <a:gd name="T31" fmla="*/ 201 h 480"/>
                  <a:gd name="T32" fmla="*/ 251 w 413"/>
                  <a:gd name="T33" fmla="*/ 274 h 480"/>
                  <a:gd name="T34" fmla="*/ 260 w 413"/>
                  <a:gd name="T35" fmla="*/ 271 h 480"/>
                  <a:gd name="T36" fmla="*/ 292 w 413"/>
                  <a:gd name="T37" fmla="*/ 259 h 480"/>
                  <a:gd name="T38" fmla="*/ 315 w 413"/>
                  <a:gd name="T39" fmla="*/ 246 h 480"/>
                  <a:gd name="T40" fmla="*/ 335 w 413"/>
                  <a:gd name="T41" fmla="*/ 252 h 480"/>
                  <a:gd name="T42" fmla="*/ 353 w 413"/>
                  <a:gd name="T43" fmla="*/ 243 h 480"/>
                  <a:gd name="T44" fmla="*/ 385 w 413"/>
                  <a:gd name="T45" fmla="*/ 298 h 480"/>
                  <a:gd name="T46" fmla="*/ 398 w 413"/>
                  <a:gd name="T47" fmla="*/ 363 h 480"/>
                  <a:gd name="T48" fmla="*/ 410 w 413"/>
                  <a:gd name="T49" fmla="*/ 419 h 480"/>
                  <a:gd name="T50" fmla="*/ 302 w 413"/>
                  <a:gd name="T51" fmla="*/ 240 h 480"/>
                  <a:gd name="T52" fmla="*/ 260 w 413"/>
                  <a:gd name="T53" fmla="*/ 254 h 480"/>
                  <a:gd name="T54" fmla="*/ 226 w 413"/>
                  <a:gd name="T55" fmla="*/ 198 h 480"/>
                  <a:gd name="T56" fmla="*/ 191 w 413"/>
                  <a:gd name="T57" fmla="*/ 180 h 480"/>
                  <a:gd name="T58" fmla="*/ 238 w 413"/>
                  <a:gd name="T59" fmla="*/ 342 h 480"/>
                  <a:gd name="T60" fmla="*/ 201 w 413"/>
                  <a:gd name="T61" fmla="*/ 326 h 480"/>
                  <a:gd name="T62" fmla="*/ 166 w 413"/>
                  <a:gd name="T63" fmla="*/ 325 h 480"/>
                  <a:gd name="T64" fmla="*/ 190 w 413"/>
                  <a:gd name="T65" fmla="*/ 374 h 480"/>
                  <a:gd name="T66" fmla="*/ 42 w 413"/>
                  <a:gd name="T67" fmla="*/ 378 h 480"/>
                  <a:gd name="T68" fmla="*/ 302 w 413"/>
                  <a:gd name="T69" fmla="*/ 45 h 480"/>
                  <a:gd name="T70" fmla="*/ 335 w 413"/>
                  <a:gd name="T71" fmla="*/ 240 h 480"/>
                  <a:gd name="T72" fmla="*/ 314 w 413"/>
                  <a:gd name="T73" fmla="*/ 237 h 480"/>
                  <a:gd name="T74" fmla="*/ 312 w 413"/>
                  <a:gd name="T75" fmla="*/ 41 h 480"/>
                  <a:gd name="T76" fmla="*/ 37 w 413"/>
                  <a:gd name="T77" fmla="*/ 36 h 480"/>
                  <a:gd name="T78" fmla="*/ 32 w 413"/>
                  <a:gd name="T79" fmla="*/ 383 h 480"/>
                  <a:gd name="T80" fmla="*/ 206 w 413"/>
                  <a:gd name="T81" fmla="*/ 388 h 480"/>
                  <a:gd name="T82" fmla="*/ 288 w 413"/>
                  <a:gd name="T83" fmla="*/ 459 h 480"/>
                  <a:gd name="T84" fmla="*/ 9 w 413"/>
                  <a:gd name="T85" fmla="*/ 441 h 480"/>
                  <a:gd name="T86" fmla="*/ 28 w 413"/>
                  <a:gd name="T87" fmla="*/ 10 h 480"/>
                  <a:gd name="T88" fmla="*/ 335 w 413"/>
                  <a:gd name="T89" fmla="*/ 29 h 480"/>
                  <a:gd name="T90" fmla="*/ 172 w 413"/>
                  <a:gd name="T91" fmla="*/ 449 h 480"/>
                  <a:gd name="T92" fmla="*/ 172 w 413"/>
                  <a:gd name="T93" fmla="*/ 399 h 480"/>
                  <a:gd name="T94" fmla="*/ 172 w 413"/>
                  <a:gd name="T95" fmla="*/ 449 h 480"/>
                  <a:gd name="T96" fmla="*/ 189 w 413"/>
                  <a:gd name="T97" fmla="*/ 423 h 480"/>
                  <a:gd name="T98" fmla="*/ 157 w 413"/>
                  <a:gd name="T99" fmla="*/ 423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3" h="480">
                    <a:moveTo>
                      <a:pt x="412" y="412"/>
                    </a:moveTo>
                    <a:cubicBezTo>
                      <a:pt x="405" y="398"/>
                      <a:pt x="406" y="380"/>
                      <a:pt x="407" y="364"/>
                    </a:cubicBezTo>
                    <a:cubicBezTo>
                      <a:pt x="408" y="351"/>
                      <a:pt x="409" y="341"/>
                      <a:pt x="405" y="333"/>
                    </a:cubicBezTo>
                    <a:cubicBezTo>
                      <a:pt x="402" y="327"/>
                      <a:pt x="398" y="311"/>
                      <a:pt x="394" y="296"/>
                    </a:cubicBezTo>
                    <a:cubicBezTo>
                      <a:pt x="390" y="279"/>
                      <a:pt x="386" y="263"/>
                      <a:pt x="382" y="255"/>
                    </a:cubicBezTo>
                    <a:cubicBezTo>
                      <a:pt x="375" y="241"/>
                      <a:pt x="365" y="233"/>
                      <a:pt x="353" y="233"/>
                    </a:cubicBezTo>
                    <a:cubicBezTo>
                      <a:pt x="350" y="233"/>
                      <a:pt x="347" y="234"/>
                      <a:pt x="344" y="234"/>
                    </a:cubicBezTo>
                    <a:cubicBezTo>
                      <a:pt x="344" y="29"/>
                      <a:pt x="344" y="29"/>
                      <a:pt x="344" y="29"/>
                    </a:cubicBezTo>
                    <a:cubicBezTo>
                      <a:pt x="344" y="12"/>
                      <a:pt x="330" y="0"/>
                      <a:pt x="31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0" y="12"/>
                      <a:pt x="0" y="29"/>
                    </a:cubicBezTo>
                    <a:cubicBezTo>
                      <a:pt x="0" y="441"/>
                      <a:pt x="0" y="441"/>
                      <a:pt x="0" y="441"/>
                    </a:cubicBezTo>
                    <a:cubicBezTo>
                      <a:pt x="0" y="457"/>
                      <a:pt x="14" y="469"/>
                      <a:pt x="28" y="469"/>
                    </a:cubicBezTo>
                    <a:cubicBezTo>
                      <a:pt x="294" y="469"/>
                      <a:pt x="294" y="469"/>
                      <a:pt x="294" y="469"/>
                    </a:cubicBezTo>
                    <a:cubicBezTo>
                      <a:pt x="295" y="472"/>
                      <a:pt x="297" y="475"/>
                      <a:pt x="298" y="478"/>
                    </a:cubicBezTo>
                    <a:cubicBezTo>
                      <a:pt x="299" y="479"/>
                      <a:pt x="301" y="480"/>
                      <a:pt x="303" y="480"/>
                    </a:cubicBezTo>
                    <a:cubicBezTo>
                      <a:pt x="303" y="480"/>
                      <a:pt x="304" y="480"/>
                      <a:pt x="305" y="480"/>
                    </a:cubicBezTo>
                    <a:cubicBezTo>
                      <a:pt x="307" y="479"/>
                      <a:pt x="308" y="476"/>
                      <a:pt x="307" y="474"/>
                    </a:cubicBezTo>
                    <a:cubicBezTo>
                      <a:pt x="294" y="446"/>
                      <a:pt x="273" y="422"/>
                      <a:pt x="259" y="416"/>
                    </a:cubicBezTo>
                    <a:cubicBezTo>
                      <a:pt x="251" y="414"/>
                      <a:pt x="217" y="385"/>
                      <a:pt x="196" y="367"/>
                    </a:cubicBezTo>
                    <a:cubicBezTo>
                      <a:pt x="187" y="359"/>
                      <a:pt x="179" y="352"/>
                      <a:pt x="175" y="349"/>
                    </a:cubicBezTo>
                    <a:cubicBezTo>
                      <a:pt x="168" y="344"/>
                      <a:pt x="170" y="335"/>
                      <a:pt x="174" y="331"/>
                    </a:cubicBezTo>
                    <a:cubicBezTo>
                      <a:pt x="175" y="329"/>
                      <a:pt x="181" y="323"/>
                      <a:pt x="188" y="328"/>
                    </a:cubicBezTo>
                    <a:cubicBezTo>
                      <a:pt x="190" y="329"/>
                      <a:pt x="192" y="331"/>
                      <a:pt x="195" y="334"/>
                    </a:cubicBezTo>
                    <a:cubicBezTo>
                      <a:pt x="206" y="342"/>
                      <a:pt x="222" y="354"/>
                      <a:pt x="231" y="361"/>
                    </a:cubicBezTo>
                    <a:cubicBezTo>
                      <a:pt x="234" y="364"/>
                      <a:pt x="238" y="364"/>
                      <a:pt x="239" y="363"/>
                    </a:cubicBezTo>
                    <a:cubicBezTo>
                      <a:pt x="245" y="361"/>
                      <a:pt x="247" y="350"/>
                      <a:pt x="247" y="341"/>
                    </a:cubicBezTo>
                    <a:cubicBezTo>
                      <a:pt x="247" y="340"/>
                      <a:pt x="247" y="339"/>
                      <a:pt x="247" y="339"/>
                    </a:cubicBezTo>
                    <a:cubicBezTo>
                      <a:pt x="188" y="215"/>
                      <a:pt x="188" y="215"/>
                      <a:pt x="188" y="215"/>
                    </a:cubicBezTo>
                    <a:cubicBezTo>
                      <a:pt x="183" y="205"/>
                      <a:pt x="186" y="193"/>
                      <a:pt x="195" y="189"/>
                    </a:cubicBezTo>
                    <a:cubicBezTo>
                      <a:pt x="199" y="187"/>
                      <a:pt x="203" y="187"/>
                      <a:pt x="208" y="189"/>
                    </a:cubicBezTo>
                    <a:cubicBezTo>
                      <a:pt x="212" y="191"/>
                      <a:pt x="215" y="195"/>
                      <a:pt x="217" y="201"/>
                    </a:cubicBezTo>
                    <a:cubicBezTo>
                      <a:pt x="217" y="201"/>
                      <a:pt x="217" y="201"/>
                      <a:pt x="217" y="202"/>
                    </a:cubicBezTo>
                    <a:cubicBezTo>
                      <a:pt x="251" y="274"/>
                      <a:pt x="251" y="274"/>
                      <a:pt x="251" y="274"/>
                    </a:cubicBezTo>
                    <a:cubicBezTo>
                      <a:pt x="252" y="276"/>
                      <a:pt x="255" y="277"/>
                      <a:pt x="257" y="276"/>
                    </a:cubicBezTo>
                    <a:cubicBezTo>
                      <a:pt x="259" y="276"/>
                      <a:pt x="260" y="274"/>
                      <a:pt x="260" y="271"/>
                    </a:cubicBezTo>
                    <a:cubicBezTo>
                      <a:pt x="260" y="267"/>
                      <a:pt x="261" y="264"/>
                      <a:pt x="265" y="261"/>
                    </a:cubicBezTo>
                    <a:cubicBezTo>
                      <a:pt x="272" y="257"/>
                      <a:pt x="284" y="256"/>
                      <a:pt x="292" y="259"/>
                    </a:cubicBezTo>
                    <a:cubicBezTo>
                      <a:pt x="294" y="260"/>
                      <a:pt x="297" y="259"/>
                      <a:pt x="298" y="257"/>
                    </a:cubicBezTo>
                    <a:cubicBezTo>
                      <a:pt x="301" y="250"/>
                      <a:pt x="309" y="247"/>
                      <a:pt x="315" y="246"/>
                    </a:cubicBezTo>
                    <a:cubicBezTo>
                      <a:pt x="322" y="245"/>
                      <a:pt x="328" y="247"/>
                      <a:pt x="331" y="251"/>
                    </a:cubicBezTo>
                    <a:cubicBezTo>
                      <a:pt x="332" y="252"/>
                      <a:pt x="334" y="253"/>
                      <a:pt x="335" y="252"/>
                    </a:cubicBezTo>
                    <a:cubicBezTo>
                      <a:pt x="337" y="252"/>
                      <a:pt x="338" y="251"/>
                      <a:pt x="339" y="250"/>
                    </a:cubicBezTo>
                    <a:cubicBezTo>
                      <a:pt x="341" y="245"/>
                      <a:pt x="347" y="242"/>
                      <a:pt x="353" y="243"/>
                    </a:cubicBezTo>
                    <a:cubicBezTo>
                      <a:pt x="358" y="243"/>
                      <a:pt x="367" y="245"/>
                      <a:pt x="373" y="259"/>
                    </a:cubicBezTo>
                    <a:cubicBezTo>
                      <a:pt x="377" y="266"/>
                      <a:pt x="381" y="283"/>
                      <a:pt x="385" y="298"/>
                    </a:cubicBezTo>
                    <a:cubicBezTo>
                      <a:pt x="389" y="315"/>
                      <a:pt x="393" y="330"/>
                      <a:pt x="397" y="337"/>
                    </a:cubicBezTo>
                    <a:cubicBezTo>
                      <a:pt x="399" y="342"/>
                      <a:pt x="398" y="353"/>
                      <a:pt x="398" y="363"/>
                    </a:cubicBezTo>
                    <a:cubicBezTo>
                      <a:pt x="397" y="379"/>
                      <a:pt x="396" y="399"/>
                      <a:pt x="404" y="416"/>
                    </a:cubicBezTo>
                    <a:cubicBezTo>
                      <a:pt x="405" y="419"/>
                      <a:pt x="408" y="420"/>
                      <a:pt x="410" y="419"/>
                    </a:cubicBezTo>
                    <a:cubicBezTo>
                      <a:pt x="412" y="417"/>
                      <a:pt x="413" y="415"/>
                      <a:pt x="412" y="412"/>
                    </a:cubicBezTo>
                    <a:close/>
                    <a:moveTo>
                      <a:pt x="302" y="240"/>
                    </a:moveTo>
                    <a:cubicBezTo>
                      <a:pt x="298" y="243"/>
                      <a:pt x="294" y="246"/>
                      <a:pt x="292" y="249"/>
                    </a:cubicBezTo>
                    <a:cubicBezTo>
                      <a:pt x="281" y="246"/>
                      <a:pt x="268" y="248"/>
                      <a:pt x="260" y="254"/>
                    </a:cubicBezTo>
                    <a:cubicBezTo>
                      <a:pt x="258" y="255"/>
                      <a:pt x="256" y="257"/>
                      <a:pt x="254" y="259"/>
                    </a:cubicBezTo>
                    <a:cubicBezTo>
                      <a:pt x="226" y="198"/>
                      <a:pt x="226" y="198"/>
                      <a:pt x="226" y="198"/>
                    </a:cubicBezTo>
                    <a:cubicBezTo>
                      <a:pt x="224" y="190"/>
                      <a:pt x="218" y="184"/>
                      <a:pt x="212" y="181"/>
                    </a:cubicBezTo>
                    <a:cubicBezTo>
                      <a:pt x="205" y="177"/>
                      <a:pt x="197" y="177"/>
                      <a:pt x="191" y="180"/>
                    </a:cubicBezTo>
                    <a:cubicBezTo>
                      <a:pt x="178" y="187"/>
                      <a:pt x="173" y="204"/>
                      <a:pt x="180" y="219"/>
                    </a:cubicBezTo>
                    <a:cubicBezTo>
                      <a:pt x="238" y="342"/>
                      <a:pt x="238" y="342"/>
                      <a:pt x="238" y="342"/>
                    </a:cubicBezTo>
                    <a:cubicBezTo>
                      <a:pt x="237" y="346"/>
                      <a:pt x="237" y="351"/>
                      <a:pt x="236" y="353"/>
                    </a:cubicBezTo>
                    <a:cubicBezTo>
                      <a:pt x="227" y="345"/>
                      <a:pt x="212" y="334"/>
                      <a:pt x="201" y="326"/>
                    </a:cubicBezTo>
                    <a:cubicBezTo>
                      <a:pt x="198" y="324"/>
                      <a:pt x="195" y="322"/>
                      <a:pt x="193" y="320"/>
                    </a:cubicBezTo>
                    <a:cubicBezTo>
                      <a:pt x="184" y="314"/>
                      <a:pt x="173" y="316"/>
                      <a:pt x="166" y="325"/>
                    </a:cubicBezTo>
                    <a:cubicBezTo>
                      <a:pt x="160" y="334"/>
                      <a:pt x="158" y="348"/>
                      <a:pt x="169" y="357"/>
                    </a:cubicBezTo>
                    <a:cubicBezTo>
                      <a:pt x="173" y="360"/>
                      <a:pt x="181" y="366"/>
                      <a:pt x="190" y="374"/>
                    </a:cubicBezTo>
                    <a:cubicBezTo>
                      <a:pt x="192" y="376"/>
                      <a:pt x="193" y="377"/>
                      <a:pt x="195" y="378"/>
                    </a:cubicBezTo>
                    <a:cubicBezTo>
                      <a:pt x="42" y="378"/>
                      <a:pt x="42" y="378"/>
                      <a:pt x="42" y="378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302" y="45"/>
                      <a:pt x="302" y="45"/>
                      <a:pt x="302" y="45"/>
                    </a:cubicBezTo>
                    <a:lnTo>
                      <a:pt x="302" y="240"/>
                    </a:lnTo>
                    <a:close/>
                    <a:moveTo>
                      <a:pt x="335" y="240"/>
                    </a:moveTo>
                    <a:cubicBezTo>
                      <a:pt x="335" y="240"/>
                      <a:pt x="334" y="241"/>
                      <a:pt x="334" y="241"/>
                    </a:cubicBezTo>
                    <a:cubicBezTo>
                      <a:pt x="329" y="237"/>
                      <a:pt x="322" y="236"/>
                      <a:pt x="314" y="237"/>
                    </a:cubicBezTo>
                    <a:cubicBezTo>
                      <a:pt x="313" y="237"/>
                      <a:pt x="313" y="237"/>
                      <a:pt x="312" y="237"/>
                    </a:cubicBezTo>
                    <a:cubicBezTo>
                      <a:pt x="312" y="41"/>
                      <a:pt x="312" y="41"/>
                      <a:pt x="312" y="41"/>
                    </a:cubicBezTo>
                    <a:cubicBezTo>
                      <a:pt x="312" y="38"/>
                      <a:pt x="309" y="36"/>
                      <a:pt x="30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4" y="36"/>
                      <a:pt x="32" y="38"/>
                      <a:pt x="32" y="41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32" y="386"/>
                      <a:pt x="34" y="388"/>
                      <a:pt x="37" y="388"/>
                    </a:cubicBezTo>
                    <a:cubicBezTo>
                      <a:pt x="206" y="388"/>
                      <a:pt x="206" y="388"/>
                      <a:pt x="206" y="388"/>
                    </a:cubicBezTo>
                    <a:cubicBezTo>
                      <a:pt x="229" y="408"/>
                      <a:pt x="248" y="423"/>
                      <a:pt x="255" y="425"/>
                    </a:cubicBezTo>
                    <a:cubicBezTo>
                      <a:pt x="263" y="428"/>
                      <a:pt x="277" y="441"/>
                      <a:pt x="288" y="459"/>
                    </a:cubicBezTo>
                    <a:cubicBezTo>
                      <a:pt x="28" y="459"/>
                      <a:pt x="28" y="459"/>
                      <a:pt x="28" y="459"/>
                    </a:cubicBezTo>
                    <a:cubicBezTo>
                      <a:pt x="19" y="459"/>
                      <a:pt x="9" y="452"/>
                      <a:pt x="9" y="441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17"/>
                      <a:pt x="19" y="10"/>
                      <a:pt x="28" y="10"/>
                    </a:cubicBezTo>
                    <a:cubicBezTo>
                      <a:pt x="316" y="10"/>
                      <a:pt x="316" y="10"/>
                      <a:pt x="316" y="10"/>
                    </a:cubicBezTo>
                    <a:cubicBezTo>
                      <a:pt x="325" y="10"/>
                      <a:pt x="335" y="17"/>
                      <a:pt x="335" y="29"/>
                    </a:cubicBezTo>
                    <a:lnTo>
                      <a:pt x="335" y="240"/>
                    </a:lnTo>
                    <a:close/>
                    <a:moveTo>
                      <a:pt x="172" y="449"/>
                    </a:moveTo>
                    <a:cubicBezTo>
                      <a:pt x="186" y="449"/>
                      <a:pt x="198" y="438"/>
                      <a:pt x="198" y="423"/>
                    </a:cubicBezTo>
                    <a:cubicBezTo>
                      <a:pt x="198" y="410"/>
                      <a:pt x="186" y="399"/>
                      <a:pt x="172" y="399"/>
                    </a:cubicBezTo>
                    <a:cubicBezTo>
                      <a:pt x="157" y="399"/>
                      <a:pt x="148" y="411"/>
                      <a:pt x="148" y="423"/>
                    </a:cubicBezTo>
                    <a:cubicBezTo>
                      <a:pt x="148" y="438"/>
                      <a:pt x="158" y="449"/>
                      <a:pt x="172" y="449"/>
                    </a:cubicBezTo>
                    <a:close/>
                    <a:moveTo>
                      <a:pt x="172" y="408"/>
                    </a:moveTo>
                    <a:cubicBezTo>
                      <a:pt x="181" y="408"/>
                      <a:pt x="189" y="416"/>
                      <a:pt x="189" y="423"/>
                    </a:cubicBezTo>
                    <a:cubicBezTo>
                      <a:pt x="189" y="432"/>
                      <a:pt x="181" y="440"/>
                      <a:pt x="172" y="440"/>
                    </a:cubicBezTo>
                    <a:cubicBezTo>
                      <a:pt x="162" y="440"/>
                      <a:pt x="157" y="431"/>
                      <a:pt x="157" y="423"/>
                    </a:cubicBezTo>
                    <a:cubicBezTo>
                      <a:pt x="157" y="416"/>
                      <a:pt x="163" y="408"/>
                      <a:pt x="172" y="4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823526-DCE0-45DF-B731-EC2B4DE36007}"/>
              </a:ext>
            </a:extLst>
          </p:cNvPr>
          <p:cNvGrpSpPr/>
          <p:nvPr/>
        </p:nvGrpSpPr>
        <p:grpSpPr>
          <a:xfrm>
            <a:off x="1958120" y="1389038"/>
            <a:ext cx="800249" cy="1171279"/>
            <a:chOff x="1490472" y="1371600"/>
            <a:chExt cx="800249" cy="117127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8826FB8-36D7-4766-B0CD-83F04772B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4480" y="1371600"/>
              <a:ext cx="674714" cy="923544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B7C88C-1B34-4564-BF88-D2BC1B193D4E}"/>
                </a:ext>
              </a:extLst>
            </p:cNvPr>
            <p:cNvSpPr txBox="1"/>
            <p:nvPr/>
          </p:nvSpPr>
          <p:spPr>
            <a:xfrm>
              <a:off x="1490472" y="2360002"/>
              <a:ext cx="800249" cy="1828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Script" panose="030B0504020000000003" pitchFamily="66" charset="0"/>
                  <a:ea typeface="+mn-ea"/>
                  <a:cs typeface="+mn-cs"/>
                </a:rPr>
                <a:t>End users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4B8CC7-55DA-4428-ACDB-961CE54CB168}"/>
              </a:ext>
            </a:extLst>
          </p:cNvPr>
          <p:cNvCxnSpPr/>
          <p:nvPr/>
        </p:nvCxnSpPr>
        <p:spPr>
          <a:xfrm>
            <a:off x="2781080" y="1828800"/>
            <a:ext cx="1645920" cy="0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27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EDCD3-597E-4CD3-B028-3C9DDF98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883B-F0BE-4A02-A23E-9DABB4B4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sz="2000" dirty="0"/>
              <a:t>Hands-on Labs for AI in Power BI </a:t>
            </a:r>
            <a:r>
              <a:rPr lang="en-GB" sz="2000" dirty="0">
                <a:hlinkClick r:id="rId2"/>
              </a:rPr>
              <a:t>https://aka.ms/PBICookbook/AILabs</a:t>
            </a:r>
            <a:endParaRPr lang="en-GB" sz="2000" dirty="0"/>
          </a:p>
          <a:p>
            <a:r>
              <a:rPr lang="en-GB" sz="2000" dirty="0"/>
              <a:t>More Power BI Resources </a:t>
            </a:r>
            <a:r>
              <a:rPr lang="en-GB" sz="2000" dirty="0">
                <a:hlinkClick r:id="rId3"/>
              </a:rPr>
              <a:t>https://aka.ms/PBICookbook/</a:t>
            </a:r>
            <a:endParaRPr lang="en-GB" sz="2000" dirty="0"/>
          </a:p>
          <a:p>
            <a:r>
              <a:rPr lang="en-GB" sz="2000" dirty="0"/>
              <a:t>Free Training Resources for Power BI </a:t>
            </a:r>
            <a:r>
              <a:rPr lang="en-GB" sz="2000" dirty="0">
                <a:hlinkClick r:id="rId4"/>
              </a:rPr>
              <a:t>https://aka.ms/PBICookbook/PBITrainings</a:t>
            </a:r>
            <a:endParaRPr lang="en-GB" sz="2000" dirty="0"/>
          </a:p>
          <a:p>
            <a:r>
              <a:rPr lang="en-GB" sz="2000" dirty="0" err="1"/>
              <a:t>Linkedin</a:t>
            </a:r>
            <a:r>
              <a:rPr lang="en-GB" sz="2000" dirty="0"/>
              <a:t> </a:t>
            </a:r>
            <a:r>
              <a:rPr lang="en-GB" sz="2000" u="sng" dirty="0">
                <a:solidFill>
                  <a:srgbClr val="0070C0"/>
                </a:solidFill>
              </a:rPr>
              <a:t>linkedin.com/in/lipinghuang119</a:t>
            </a:r>
          </a:p>
          <a:p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5-50173_Microsoft_Ready_Light_Template">
  <a:themeElements>
    <a:clrScheme name="Custom 3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0D1621-7EC8-4B51-A678-36097813A578}" vid="{BABC4CDB-E230-49BE-A9F6-33781B02F1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Widescreen</PresentationFormat>
  <Paragraphs>192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Segoe Script</vt:lpstr>
      <vt:lpstr>Segoe UI</vt:lpstr>
      <vt:lpstr>Segoe UI Light</vt:lpstr>
      <vt:lpstr>Segoe UI Semilight</vt:lpstr>
      <vt:lpstr>Wingdings</vt:lpstr>
      <vt:lpstr>Office Theme</vt:lpstr>
      <vt:lpstr>2_5-50173_Microsoft_Ready_Light_Template</vt:lpstr>
      <vt:lpstr>AI in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Power BI</dc:title>
  <dc:creator>Liping Huang</dc:creator>
  <cp:lastModifiedBy>Liping Huang</cp:lastModifiedBy>
  <cp:revision>6</cp:revision>
  <dcterms:created xsi:type="dcterms:W3CDTF">2021-01-28T09:39:14Z</dcterms:created>
  <dcterms:modified xsi:type="dcterms:W3CDTF">2021-10-22T14:56:55Z</dcterms:modified>
</cp:coreProperties>
</file>