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B630415E.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1CD650EB.xml" ContentType="application/vnd.ms-powerpoint.comments+xml"/>
  <Override PartName="/ppt/comments/modernComment_102_AAB2530.xml" ContentType="application/vnd.ms-powerpoint.comments+xml"/>
  <Override PartName="/ppt/comments/modernComment_107_79D6A65E.xml" ContentType="application/vnd.ms-powerpoint.comments+xml"/>
  <Override PartName="/ppt/notesSlides/notesSlide3.xml" ContentType="application/vnd.openxmlformats-officedocument.presentationml.notesSlide+xml"/>
  <Override PartName="/ppt/comments/modernComment_11A_E58D2D2.xml" ContentType="application/vnd.ms-powerpoint.comments+xml"/>
  <Override PartName="/ppt/comments/modernComment_10F_600686A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9" r:id="rId3"/>
    <p:sldId id="280" r:id="rId4"/>
    <p:sldId id="257" r:id="rId5"/>
    <p:sldId id="258" r:id="rId6"/>
    <p:sldId id="259" r:id="rId7"/>
    <p:sldId id="261" r:id="rId8"/>
    <p:sldId id="281" r:id="rId9"/>
    <p:sldId id="260" r:id="rId10"/>
    <p:sldId id="262" r:id="rId11"/>
    <p:sldId id="263" r:id="rId12"/>
    <p:sldId id="265" r:id="rId13"/>
    <p:sldId id="266" r:id="rId14"/>
    <p:sldId id="282" r:id="rId15"/>
    <p:sldId id="283" r:id="rId16"/>
    <p:sldId id="267" r:id="rId17"/>
    <p:sldId id="268" r:id="rId18"/>
    <p:sldId id="269" r:id="rId19"/>
    <p:sldId id="270" r:id="rId20"/>
    <p:sldId id="271" r:id="rId21"/>
    <p:sldId id="272"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E2E172-E29B-0D29-B59C-6C11A138C8D6}" name="Chi Zhang" initials="CZ" userId="S::czhang@3cloudsolutions.com::6c7bf41d-d3e8-4d05-948e-ccf857288ee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67CB2-C857-4C5B-8192-C0129D2B7594}" v="249" dt="2022-10-07T04:47:04.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86149" autoAdjust="0"/>
  </p:normalViewPr>
  <p:slideViewPr>
    <p:cSldViewPr snapToGrid="0">
      <p:cViewPr varScale="1">
        <p:scale>
          <a:sx n="137" d="100"/>
          <a:sy n="137" d="100"/>
        </p:scale>
        <p:origin x="9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 Zhang" userId="6c7bf41d-d3e8-4d05-948e-ccf857288ee3" providerId="ADAL" clId="{EEE67CB2-C857-4C5B-8192-C0129D2B7594}"/>
    <pc:docChg chg="undo custSel addSld delSld modSld sldOrd modMainMaster">
      <pc:chgData name="Chi Zhang" userId="6c7bf41d-d3e8-4d05-948e-ccf857288ee3" providerId="ADAL" clId="{EEE67CB2-C857-4C5B-8192-C0129D2B7594}" dt="2022-10-07T05:29:32.605" v="7506" actId="20577"/>
      <pc:docMkLst>
        <pc:docMk/>
      </pc:docMkLst>
      <pc:sldChg chg="addSp delSp modSp mod addCm modCm">
        <pc:chgData name="Chi Zhang" userId="6c7bf41d-d3e8-4d05-948e-ccf857288ee3" providerId="ADAL" clId="{EEE67CB2-C857-4C5B-8192-C0129D2B7594}" dt="2022-10-04T20:27:59.655" v="5904"/>
        <pc:sldMkLst>
          <pc:docMk/>
          <pc:sldMk cId="3056615774" sldId="256"/>
        </pc:sldMkLst>
        <pc:spChg chg="mod">
          <ac:chgData name="Chi Zhang" userId="6c7bf41d-d3e8-4d05-948e-ccf857288ee3" providerId="ADAL" clId="{EEE67CB2-C857-4C5B-8192-C0129D2B7594}" dt="2022-10-04T20:13:07.424" v="5568" actId="1036"/>
          <ac:spMkLst>
            <pc:docMk/>
            <pc:sldMk cId="3056615774" sldId="256"/>
            <ac:spMk id="3" creationId="{747556AF-A23B-A41F-D1DD-50F87E09C575}"/>
          </ac:spMkLst>
        </pc:spChg>
        <pc:spChg chg="add del mod">
          <ac:chgData name="Chi Zhang" userId="6c7bf41d-d3e8-4d05-948e-ccf857288ee3" providerId="ADAL" clId="{EEE67CB2-C857-4C5B-8192-C0129D2B7594}" dt="2022-10-04T20:08:40.804" v="5534" actId="478"/>
          <ac:spMkLst>
            <pc:docMk/>
            <pc:sldMk cId="3056615774" sldId="256"/>
            <ac:spMk id="4" creationId="{F3382557-DC52-15BB-49A1-D17205A3D7A7}"/>
          </ac:spMkLst>
        </pc:spChg>
        <pc:picChg chg="add del mod">
          <ac:chgData name="Chi Zhang" userId="6c7bf41d-d3e8-4d05-948e-ccf857288ee3" providerId="ADAL" clId="{EEE67CB2-C857-4C5B-8192-C0129D2B7594}" dt="2022-10-04T20:11:41.594" v="5549" actId="478"/>
          <ac:picMkLst>
            <pc:docMk/>
            <pc:sldMk cId="3056615774" sldId="256"/>
            <ac:picMk id="6" creationId="{DBD3E233-929A-8A80-775E-D348AA4475B1}"/>
          </ac:picMkLst>
        </pc:picChg>
        <pc:picChg chg="mod">
          <ac:chgData name="Chi Zhang" userId="6c7bf41d-d3e8-4d05-948e-ccf857288ee3" providerId="ADAL" clId="{EEE67CB2-C857-4C5B-8192-C0129D2B7594}" dt="2022-10-04T20:24:21.620" v="5619" actId="1076"/>
          <ac:picMkLst>
            <pc:docMk/>
            <pc:sldMk cId="3056615774" sldId="256"/>
            <ac:picMk id="7" creationId="{586428FF-403D-3DF3-A10F-D0DA77C4ECCA}"/>
          </ac:picMkLst>
        </pc:picChg>
      </pc:sldChg>
      <pc:sldChg chg="addCm modCm modNotesTx">
        <pc:chgData name="Chi Zhang" userId="6c7bf41d-d3e8-4d05-948e-ccf857288ee3" providerId="ADAL" clId="{EEE67CB2-C857-4C5B-8192-C0129D2B7594}" dt="2022-10-04T20:28:06.249" v="5905"/>
        <pc:sldMkLst>
          <pc:docMk/>
          <pc:sldMk cId="483807467" sldId="257"/>
        </pc:sldMkLst>
      </pc:sldChg>
      <pc:sldChg chg="addSp delSp modSp mod delAnim modAnim addCm modCm">
        <pc:chgData name="Chi Zhang" userId="6c7bf41d-d3e8-4d05-948e-ccf857288ee3" providerId="ADAL" clId="{EEE67CB2-C857-4C5B-8192-C0129D2B7594}" dt="2022-10-07T04:47:04.313" v="7495"/>
        <pc:sldMkLst>
          <pc:docMk/>
          <pc:sldMk cId="178988336" sldId="258"/>
        </pc:sldMkLst>
        <pc:spChg chg="mod">
          <ac:chgData name="Chi Zhang" userId="6c7bf41d-d3e8-4d05-948e-ccf857288ee3" providerId="ADAL" clId="{EEE67CB2-C857-4C5B-8192-C0129D2B7594}" dt="2022-10-06T16:20:17.483" v="7117" actId="1076"/>
          <ac:spMkLst>
            <pc:docMk/>
            <pc:sldMk cId="178988336" sldId="258"/>
            <ac:spMk id="2" creationId="{DFF629B7-8D5E-8A8F-ED80-988C1BC9ABF0}"/>
          </ac:spMkLst>
        </pc:spChg>
        <pc:spChg chg="mod">
          <ac:chgData name="Chi Zhang" userId="6c7bf41d-d3e8-4d05-948e-ccf857288ee3" providerId="ADAL" clId="{EEE67CB2-C857-4C5B-8192-C0129D2B7594}" dt="2022-10-05T15:18:47.759" v="6476" actId="14100"/>
          <ac:spMkLst>
            <pc:docMk/>
            <pc:sldMk cId="178988336" sldId="258"/>
            <ac:spMk id="11" creationId="{DFDE593C-FB63-543B-9FEE-134C794C8E53}"/>
          </ac:spMkLst>
        </pc:spChg>
        <pc:spChg chg="mod">
          <ac:chgData name="Chi Zhang" userId="6c7bf41d-d3e8-4d05-948e-ccf857288ee3" providerId="ADAL" clId="{EEE67CB2-C857-4C5B-8192-C0129D2B7594}" dt="2022-10-05T15:18:52.345" v="6478" actId="20577"/>
          <ac:spMkLst>
            <pc:docMk/>
            <pc:sldMk cId="178988336" sldId="258"/>
            <ac:spMk id="12" creationId="{D23C690E-4B73-18CD-731A-81FDBA51EA26}"/>
          </ac:spMkLst>
        </pc:spChg>
        <pc:picChg chg="add del mod ord">
          <ac:chgData name="Chi Zhang" userId="6c7bf41d-d3e8-4d05-948e-ccf857288ee3" providerId="ADAL" clId="{EEE67CB2-C857-4C5B-8192-C0129D2B7594}" dt="2022-10-07T04:29:19.483" v="7426" actId="478"/>
          <ac:picMkLst>
            <pc:docMk/>
            <pc:sldMk cId="178988336" sldId="258"/>
            <ac:picMk id="4" creationId="{D31D4C49-6720-6A6F-FA0D-55CD248C607D}"/>
          </ac:picMkLst>
        </pc:picChg>
        <pc:picChg chg="del mod ord">
          <ac:chgData name="Chi Zhang" userId="6c7bf41d-d3e8-4d05-948e-ccf857288ee3" providerId="ADAL" clId="{EEE67CB2-C857-4C5B-8192-C0129D2B7594}" dt="2022-10-07T04:29:17.759" v="7424" actId="478"/>
          <ac:picMkLst>
            <pc:docMk/>
            <pc:sldMk cId="178988336" sldId="258"/>
            <ac:picMk id="5" creationId="{DBB144DB-8845-EE0B-F461-D11DE046EB11}"/>
          </ac:picMkLst>
        </pc:picChg>
        <pc:picChg chg="add mod">
          <ac:chgData name="Chi Zhang" userId="6c7bf41d-d3e8-4d05-948e-ccf857288ee3" providerId="ADAL" clId="{EEE67CB2-C857-4C5B-8192-C0129D2B7594}" dt="2022-10-07T04:30:32.925" v="7434" actId="1036"/>
          <ac:picMkLst>
            <pc:docMk/>
            <pc:sldMk cId="178988336" sldId="258"/>
            <ac:picMk id="6" creationId="{7D716C4B-880D-70F8-7760-C49A9FBDE4B2}"/>
          </ac:picMkLst>
        </pc:picChg>
        <pc:picChg chg="del mod ord">
          <ac:chgData name="Chi Zhang" userId="6c7bf41d-d3e8-4d05-948e-ccf857288ee3" providerId="ADAL" clId="{EEE67CB2-C857-4C5B-8192-C0129D2B7594}" dt="2022-10-07T04:29:15.862" v="7422" actId="478"/>
          <ac:picMkLst>
            <pc:docMk/>
            <pc:sldMk cId="178988336" sldId="258"/>
            <ac:picMk id="7" creationId="{BCB56E97-3533-74E0-E995-1D125D139EDD}"/>
          </ac:picMkLst>
        </pc:picChg>
        <pc:picChg chg="add del mod">
          <ac:chgData name="Chi Zhang" userId="6c7bf41d-d3e8-4d05-948e-ccf857288ee3" providerId="ADAL" clId="{EEE67CB2-C857-4C5B-8192-C0129D2B7594}" dt="2022-10-07T04:29:16.774" v="7423" actId="478"/>
          <ac:picMkLst>
            <pc:docMk/>
            <pc:sldMk cId="178988336" sldId="258"/>
            <ac:picMk id="8" creationId="{860CD06A-66E3-FFEA-5468-22E16328684F}"/>
          </ac:picMkLst>
        </pc:picChg>
        <pc:picChg chg="del mod ord">
          <ac:chgData name="Chi Zhang" userId="6c7bf41d-d3e8-4d05-948e-ccf857288ee3" providerId="ADAL" clId="{EEE67CB2-C857-4C5B-8192-C0129D2B7594}" dt="2022-10-07T04:29:14.897" v="7421" actId="478"/>
          <ac:picMkLst>
            <pc:docMk/>
            <pc:sldMk cId="178988336" sldId="258"/>
            <ac:picMk id="9" creationId="{CB3F69A5-1144-93B0-B100-969B4F570F4B}"/>
          </ac:picMkLst>
        </pc:picChg>
        <pc:picChg chg="add del mod ord">
          <ac:chgData name="Chi Zhang" userId="6c7bf41d-d3e8-4d05-948e-ccf857288ee3" providerId="ADAL" clId="{EEE67CB2-C857-4C5B-8192-C0129D2B7594}" dt="2022-10-07T04:29:14.556" v="7420" actId="478"/>
          <ac:picMkLst>
            <pc:docMk/>
            <pc:sldMk cId="178988336" sldId="258"/>
            <ac:picMk id="13" creationId="{C6995596-9DC0-5D7E-6DDD-456743A67D47}"/>
          </ac:picMkLst>
        </pc:picChg>
        <pc:picChg chg="add mod">
          <ac:chgData name="Chi Zhang" userId="6c7bf41d-d3e8-4d05-948e-ccf857288ee3" providerId="ADAL" clId="{EEE67CB2-C857-4C5B-8192-C0129D2B7594}" dt="2022-10-07T04:32:10.666" v="7440" actId="1076"/>
          <ac:picMkLst>
            <pc:docMk/>
            <pc:sldMk cId="178988336" sldId="258"/>
            <ac:picMk id="15" creationId="{E922AC8E-CA8E-4EDA-CB1A-961C97530177}"/>
          </ac:picMkLst>
        </pc:picChg>
        <pc:picChg chg="add del mod ord">
          <ac:chgData name="Chi Zhang" userId="6c7bf41d-d3e8-4d05-948e-ccf857288ee3" providerId="ADAL" clId="{EEE67CB2-C857-4C5B-8192-C0129D2B7594}" dt="2022-10-07T04:29:13.521" v="7419" actId="478"/>
          <ac:picMkLst>
            <pc:docMk/>
            <pc:sldMk cId="178988336" sldId="258"/>
            <ac:picMk id="17" creationId="{79703D35-FB85-2897-BEBE-8BC903A97231}"/>
          </ac:picMkLst>
        </pc:picChg>
        <pc:picChg chg="add mod">
          <ac:chgData name="Chi Zhang" userId="6c7bf41d-d3e8-4d05-948e-ccf857288ee3" providerId="ADAL" clId="{EEE67CB2-C857-4C5B-8192-C0129D2B7594}" dt="2022-10-07T04:32:58.914" v="7450" actId="1076"/>
          <ac:picMkLst>
            <pc:docMk/>
            <pc:sldMk cId="178988336" sldId="258"/>
            <ac:picMk id="21" creationId="{5C75C886-01C9-EB23-1BA4-815F72328601}"/>
          </ac:picMkLst>
        </pc:picChg>
        <pc:picChg chg="del mod ord">
          <ac:chgData name="Chi Zhang" userId="6c7bf41d-d3e8-4d05-948e-ccf857288ee3" providerId="ADAL" clId="{EEE67CB2-C857-4C5B-8192-C0129D2B7594}" dt="2022-10-07T04:29:13.141" v="7418" actId="478"/>
          <ac:picMkLst>
            <pc:docMk/>
            <pc:sldMk cId="178988336" sldId="258"/>
            <ac:picMk id="22" creationId="{1C28A2C8-3CF7-2324-5413-B35542446C64}"/>
          </ac:picMkLst>
        </pc:picChg>
        <pc:picChg chg="add mod">
          <ac:chgData name="Chi Zhang" userId="6c7bf41d-d3e8-4d05-948e-ccf857288ee3" providerId="ADAL" clId="{EEE67CB2-C857-4C5B-8192-C0129D2B7594}" dt="2022-10-07T04:34:28.083" v="7462" actId="1076"/>
          <ac:picMkLst>
            <pc:docMk/>
            <pc:sldMk cId="178988336" sldId="258"/>
            <ac:picMk id="24" creationId="{0A3BB541-E034-0B97-E85F-E08B847DE818}"/>
          </ac:picMkLst>
        </pc:picChg>
        <pc:picChg chg="add del mod ord">
          <ac:chgData name="Chi Zhang" userId="6c7bf41d-d3e8-4d05-948e-ccf857288ee3" providerId="ADAL" clId="{EEE67CB2-C857-4C5B-8192-C0129D2B7594}" dt="2022-09-21T14:33:37.054" v="3524" actId="478"/>
          <ac:picMkLst>
            <pc:docMk/>
            <pc:sldMk cId="178988336" sldId="258"/>
            <ac:picMk id="24" creationId="{9A4D56FC-6193-7D16-4329-13C389A07AA4}"/>
          </ac:picMkLst>
        </pc:picChg>
        <pc:picChg chg="add del mod">
          <ac:chgData name="Chi Zhang" userId="6c7bf41d-d3e8-4d05-948e-ccf857288ee3" providerId="ADAL" clId="{EEE67CB2-C857-4C5B-8192-C0129D2B7594}" dt="2022-10-07T04:46:08.527" v="7481" actId="478"/>
          <ac:picMkLst>
            <pc:docMk/>
            <pc:sldMk cId="178988336" sldId="258"/>
            <ac:picMk id="26" creationId="{B7090827-86FC-F5D2-3643-9BFD513B6A9B}"/>
          </ac:picMkLst>
        </pc:picChg>
        <pc:picChg chg="add del mod">
          <ac:chgData name="Chi Zhang" userId="6c7bf41d-d3e8-4d05-948e-ccf857288ee3" providerId="ADAL" clId="{EEE67CB2-C857-4C5B-8192-C0129D2B7594}" dt="2022-10-07T04:46:06.919" v="7480" actId="478"/>
          <ac:picMkLst>
            <pc:docMk/>
            <pc:sldMk cId="178988336" sldId="258"/>
            <ac:picMk id="28" creationId="{D702D224-87D9-6E6A-E655-C29AFB40DE0F}"/>
          </ac:picMkLst>
        </pc:picChg>
        <pc:picChg chg="add mod">
          <ac:chgData name="Chi Zhang" userId="6c7bf41d-d3e8-4d05-948e-ccf857288ee3" providerId="ADAL" clId="{EEE67CB2-C857-4C5B-8192-C0129D2B7594}" dt="2022-10-07T04:46:32.878" v="7487" actId="1035"/>
          <ac:picMkLst>
            <pc:docMk/>
            <pc:sldMk cId="178988336" sldId="258"/>
            <ac:picMk id="30" creationId="{25EC87F0-1198-B302-7186-81B97702A05D}"/>
          </ac:picMkLst>
        </pc:picChg>
        <pc:picChg chg="add mod">
          <ac:chgData name="Chi Zhang" userId="6c7bf41d-d3e8-4d05-948e-ccf857288ee3" providerId="ADAL" clId="{EEE67CB2-C857-4C5B-8192-C0129D2B7594}" dt="2022-10-07T04:46:59.215" v="7493" actId="962"/>
          <ac:picMkLst>
            <pc:docMk/>
            <pc:sldMk cId="178988336" sldId="258"/>
            <ac:picMk id="32" creationId="{146CAE8D-4AF9-DCD4-EA8C-F7628F4886DF}"/>
          </ac:picMkLst>
        </pc:picChg>
      </pc:sldChg>
      <pc:sldChg chg="delSp modSp new mod">
        <pc:chgData name="Chi Zhang" userId="6c7bf41d-d3e8-4d05-948e-ccf857288ee3" providerId="ADAL" clId="{EEE67CB2-C857-4C5B-8192-C0129D2B7594}" dt="2022-09-19T18:15:10.707" v="86" actId="2711"/>
        <pc:sldMkLst>
          <pc:docMk/>
          <pc:sldMk cId="2569096022" sldId="259"/>
        </pc:sldMkLst>
        <pc:spChg chg="mod">
          <ac:chgData name="Chi Zhang" userId="6c7bf41d-d3e8-4d05-948e-ccf857288ee3" providerId="ADAL" clId="{EEE67CB2-C857-4C5B-8192-C0129D2B7594}" dt="2022-09-19T18:15:10.707" v="86" actId="2711"/>
          <ac:spMkLst>
            <pc:docMk/>
            <pc:sldMk cId="2569096022" sldId="259"/>
            <ac:spMk id="2" creationId="{FACF3D11-68F3-8C67-B9C4-D3E2253137D7}"/>
          </ac:spMkLst>
        </pc:spChg>
        <pc:spChg chg="del">
          <ac:chgData name="Chi Zhang" userId="6c7bf41d-d3e8-4d05-948e-ccf857288ee3" providerId="ADAL" clId="{EEE67CB2-C857-4C5B-8192-C0129D2B7594}" dt="2022-09-19T18:14:24.107" v="1" actId="478"/>
          <ac:spMkLst>
            <pc:docMk/>
            <pc:sldMk cId="2569096022" sldId="259"/>
            <ac:spMk id="3" creationId="{6E2F9EAC-EE16-F16A-2A9E-D1CAFFDE0BFB}"/>
          </ac:spMkLst>
        </pc:spChg>
      </pc:sldChg>
      <pc:sldChg chg="addSp delSp modSp new mod">
        <pc:chgData name="Chi Zhang" userId="6c7bf41d-d3e8-4d05-948e-ccf857288ee3" providerId="ADAL" clId="{EEE67CB2-C857-4C5B-8192-C0129D2B7594}" dt="2022-09-20T03:48:57.547" v="1914" actId="20577"/>
        <pc:sldMkLst>
          <pc:docMk/>
          <pc:sldMk cId="4017933977" sldId="260"/>
        </pc:sldMkLst>
        <pc:spChg chg="del">
          <ac:chgData name="Chi Zhang" userId="6c7bf41d-d3e8-4d05-948e-ccf857288ee3" providerId="ADAL" clId="{EEE67CB2-C857-4C5B-8192-C0129D2B7594}" dt="2022-09-19T19:46:31.645" v="175" actId="478"/>
          <ac:spMkLst>
            <pc:docMk/>
            <pc:sldMk cId="4017933977" sldId="260"/>
            <ac:spMk id="2" creationId="{47B0BF03-0979-F9EF-D9E5-23B1808AB9AF}"/>
          </ac:spMkLst>
        </pc:spChg>
        <pc:spChg chg="del">
          <ac:chgData name="Chi Zhang" userId="6c7bf41d-d3e8-4d05-948e-ccf857288ee3" providerId="ADAL" clId="{EEE67CB2-C857-4C5B-8192-C0129D2B7594}" dt="2022-09-19T19:46:32.554" v="176" actId="478"/>
          <ac:spMkLst>
            <pc:docMk/>
            <pc:sldMk cId="4017933977" sldId="260"/>
            <ac:spMk id="3" creationId="{591FB7C2-D2D8-59D5-51D3-3A09CDDA1B22}"/>
          </ac:spMkLst>
        </pc:spChg>
        <pc:spChg chg="add mod">
          <ac:chgData name="Chi Zhang" userId="6c7bf41d-d3e8-4d05-948e-ccf857288ee3" providerId="ADAL" clId="{EEE67CB2-C857-4C5B-8192-C0129D2B7594}" dt="2022-09-20T03:48:57.547" v="1914" actId="20577"/>
          <ac:spMkLst>
            <pc:docMk/>
            <pc:sldMk cId="4017933977" sldId="260"/>
            <ac:spMk id="4" creationId="{53613731-22FC-3CE5-F186-1032FC75F3E6}"/>
          </ac:spMkLst>
        </pc:spChg>
      </pc:sldChg>
      <pc:sldChg chg="addSp delSp modSp add mod">
        <pc:chgData name="Chi Zhang" userId="6c7bf41d-d3e8-4d05-948e-ccf857288ee3" providerId="ADAL" clId="{EEE67CB2-C857-4C5B-8192-C0129D2B7594}" dt="2022-09-21T15:43:55.306" v="4184" actId="20577"/>
        <pc:sldMkLst>
          <pc:docMk/>
          <pc:sldMk cId="1018799134" sldId="261"/>
        </pc:sldMkLst>
        <pc:spChg chg="mod">
          <ac:chgData name="Chi Zhang" userId="6c7bf41d-d3e8-4d05-948e-ccf857288ee3" providerId="ADAL" clId="{EEE67CB2-C857-4C5B-8192-C0129D2B7594}" dt="2022-09-21T15:43:55.306" v="4184" actId="20577"/>
          <ac:spMkLst>
            <pc:docMk/>
            <pc:sldMk cId="1018799134" sldId="261"/>
            <ac:spMk id="2" creationId="{FACF3D11-68F3-8C67-B9C4-D3E2253137D7}"/>
          </ac:spMkLst>
        </pc:spChg>
        <pc:spChg chg="add del mod">
          <ac:chgData name="Chi Zhang" userId="6c7bf41d-d3e8-4d05-948e-ccf857288ee3" providerId="ADAL" clId="{EEE67CB2-C857-4C5B-8192-C0129D2B7594}" dt="2022-09-19T19:46:25.741" v="173" actId="21"/>
          <ac:spMkLst>
            <pc:docMk/>
            <pc:sldMk cId="1018799134" sldId="261"/>
            <ac:spMk id="3" creationId="{59FE14F9-D208-B2FA-0DD2-93F6719478DD}"/>
          </ac:spMkLst>
        </pc:spChg>
      </pc:sldChg>
      <pc:sldChg chg="addSp delSp modSp new mod">
        <pc:chgData name="Chi Zhang" userId="6c7bf41d-d3e8-4d05-948e-ccf857288ee3" providerId="ADAL" clId="{EEE67CB2-C857-4C5B-8192-C0129D2B7594}" dt="2022-09-19T20:16:07.341" v="711" actId="478"/>
        <pc:sldMkLst>
          <pc:docMk/>
          <pc:sldMk cId="1766776975" sldId="262"/>
        </pc:sldMkLst>
        <pc:spChg chg="mod">
          <ac:chgData name="Chi Zhang" userId="6c7bf41d-d3e8-4d05-948e-ccf857288ee3" providerId="ADAL" clId="{EEE67CB2-C857-4C5B-8192-C0129D2B7594}" dt="2022-09-19T20:08:22.477" v="611" actId="207"/>
          <ac:spMkLst>
            <pc:docMk/>
            <pc:sldMk cId="1766776975" sldId="262"/>
            <ac:spMk id="2" creationId="{414ADCB2-02B4-86E9-4965-7A89353BB473}"/>
          </ac:spMkLst>
        </pc:spChg>
        <pc:spChg chg="mod">
          <ac:chgData name="Chi Zhang" userId="6c7bf41d-d3e8-4d05-948e-ccf857288ee3" providerId="ADAL" clId="{EEE67CB2-C857-4C5B-8192-C0129D2B7594}" dt="2022-09-19T20:09:32.996" v="615" actId="27636"/>
          <ac:spMkLst>
            <pc:docMk/>
            <pc:sldMk cId="1766776975" sldId="262"/>
            <ac:spMk id="3" creationId="{54F79117-E0D2-1EE1-B899-25E13C3905B9}"/>
          </ac:spMkLst>
        </pc:spChg>
        <pc:spChg chg="add mod">
          <ac:chgData name="Chi Zhang" userId="6c7bf41d-d3e8-4d05-948e-ccf857288ee3" providerId="ADAL" clId="{EEE67CB2-C857-4C5B-8192-C0129D2B7594}" dt="2022-09-19T20:11:06.419" v="639" actId="1076"/>
          <ac:spMkLst>
            <pc:docMk/>
            <pc:sldMk cId="1766776975" sldId="262"/>
            <ac:spMk id="5" creationId="{12775933-E079-7036-638C-546E998C0044}"/>
          </ac:spMkLst>
        </pc:spChg>
        <pc:spChg chg="add mod">
          <ac:chgData name="Chi Zhang" userId="6c7bf41d-d3e8-4d05-948e-ccf857288ee3" providerId="ADAL" clId="{EEE67CB2-C857-4C5B-8192-C0129D2B7594}" dt="2022-09-19T20:11:09.869" v="640" actId="1076"/>
          <ac:spMkLst>
            <pc:docMk/>
            <pc:sldMk cId="1766776975" sldId="262"/>
            <ac:spMk id="6" creationId="{F72E917D-2ADC-4489-C28E-FDDB5DAE1C37}"/>
          </ac:spMkLst>
        </pc:spChg>
        <pc:spChg chg="add mod">
          <ac:chgData name="Chi Zhang" userId="6c7bf41d-d3e8-4d05-948e-ccf857288ee3" providerId="ADAL" clId="{EEE67CB2-C857-4C5B-8192-C0129D2B7594}" dt="2022-09-19T20:11:48.356" v="654" actId="20577"/>
          <ac:spMkLst>
            <pc:docMk/>
            <pc:sldMk cId="1766776975" sldId="262"/>
            <ac:spMk id="11" creationId="{B5D25B85-38E2-C8E3-FF7D-598CF5AE2765}"/>
          </ac:spMkLst>
        </pc:spChg>
        <pc:spChg chg="add mod">
          <ac:chgData name="Chi Zhang" userId="6c7bf41d-d3e8-4d05-948e-ccf857288ee3" providerId="ADAL" clId="{EEE67CB2-C857-4C5B-8192-C0129D2B7594}" dt="2022-09-19T20:12:09.954" v="665" actId="20577"/>
          <ac:spMkLst>
            <pc:docMk/>
            <pc:sldMk cId="1766776975" sldId="262"/>
            <ac:spMk id="14" creationId="{CF1E53C6-1703-B9B4-B7C1-698FB5144F03}"/>
          </ac:spMkLst>
        </pc:spChg>
        <pc:spChg chg="add mod">
          <ac:chgData name="Chi Zhang" userId="6c7bf41d-d3e8-4d05-948e-ccf857288ee3" providerId="ADAL" clId="{EEE67CB2-C857-4C5B-8192-C0129D2B7594}" dt="2022-09-19T20:12:38.570" v="678" actId="20577"/>
          <ac:spMkLst>
            <pc:docMk/>
            <pc:sldMk cId="1766776975" sldId="262"/>
            <ac:spMk id="15" creationId="{FCD435CC-0456-9D60-4444-63FCCB905E3E}"/>
          </ac:spMkLst>
        </pc:spChg>
        <pc:spChg chg="add mod">
          <ac:chgData name="Chi Zhang" userId="6c7bf41d-d3e8-4d05-948e-ccf857288ee3" providerId="ADAL" clId="{EEE67CB2-C857-4C5B-8192-C0129D2B7594}" dt="2022-09-19T20:12:54.624" v="696" actId="14100"/>
          <ac:spMkLst>
            <pc:docMk/>
            <pc:sldMk cId="1766776975" sldId="262"/>
            <ac:spMk id="17" creationId="{862512E7-2CD1-9116-5AAD-F3BE2B4CAB79}"/>
          </ac:spMkLst>
        </pc:spChg>
        <pc:spChg chg="add del">
          <ac:chgData name="Chi Zhang" userId="6c7bf41d-d3e8-4d05-948e-ccf857288ee3" providerId="ADAL" clId="{EEE67CB2-C857-4C5B-8192-C0129D2B7594}" dt="2022-09-19T20:13:42.578" v="698" actId="478"/>
          <ac:spMkLst>
            <pc:docMk/>
            <pc:sldMk cId="1766776975" sldId="262"/>
            <ac:spMk id="19" creationId="{74721A56-A131-5B25-5558-82D052E59A47}"/>
          </ac:spMkLst>
        </pc:spChg>
        <pc:cxnChg chg="add">
          <ac:chgData name="Chi Zhang" userId="6c7bf41d-d3e8-4d05-948e-ccf857288ee3" providerId="ADAL" clId="{EEE67CB2-C857-4C5B-8192-C0129D2B7594}" dt="2022-09-19T20:11:16.414" v="641" actId="11529"/>
          <ac:cxnSpMkLst>
            <pc:docMk/>
            <pc:sldMk cId="1766776975" sldId="262"/>
            <ac:cxnSpMk id="8" creationId="{5D8E09FB-4CD1-BA46-4072-E6AFDBB57DB2}"/>
          </ac:cxnSpMkLst>
        </pc:cxnChg>
        <pc:cxnChg chg="add mod">
          <ac:chgData name="Chi Zhang" userId="6c7bf41d-d3e8-4d05-948e-ccf857288ee3" providerId="ADAL" clId="{EEE67CB2-C857-4C5B-8192-C0129D2B7594}" dt="2022-09-19T20:11:25.589" v="643" actId="1076"/>
          <ac:cxnSpMkLst>
            <pc:docMk/>
            <pc:sldMk cId="1766776975" sldId="262"/>
            <ac:cxnSpMk id="10" creationId="{1D0004FE-E20D-C1B5-4EA0-AC85E85636E5}"/>
          </ac:cxnSpMkLst>
        </pc:cxnChg>
        <pc:cxnChg chg="add mod">
          <ac:chgData name="Chi Zhang" userId="6c7bf41d-d3e8-4d05-948e-ccf857288ee3" providerId="ADAL" clId="{EEE67CB2-C857-4C5B-8192-C0129D2B7594}" dt="2022-09-19T20:14:08.717" v="702" actId="1076"/>
          <ac:cxnSpMkLst>
            <pc:docMk/>
            <pc:sldMk cId="1766776975" sldId="262"/>
            <ac:cxnSpMk id="13" creationId="{57AF1711-82C8-B1CD-CD9B-2AA53D7387D4}"/>
          </ac:cxnSpMkLst>
        </pc:cxnChg>
        <pc:cxnChg chg="add mod">
          <ac:chgData name="Chi Zhang" userId="6c7bf41d-d3e8-4d05-948e-ccf857288ee3" providerId="ADAL" clId="{EEE67CB2-C857-4C5B-8192-C0129D2B7594}" dt="2022-09-19T20:12:24.555" v="669" actId="1076"/>
          <ac:cxnSpMkLst>
            <pc:docMk/>
            <pc:sldMk cId="1766776975" sldId="262"/>
            <ac:cxnSpMk id="16" creationId="{F8D9BB7A-C1BF-FC96-A16F-5349CE7308CD}"/>
          </ac:cxnSpMkLst>
        </pc:cxnChg>
        <pc:cxnChg chg="add mod">
          <ac:chgData name="Chi Zhang" userId="6c7bf41d-d3e8-4d05-948e-ccf857288ee3" providerId="ADAL" clId="{EEE67CB2-C857-4C5B-8192-C0129D2B7594}" dt="2022-09-19T20:12:43.538" v="680" actId="1076"/>
          <ac:cxnSpMkLst>
            <pc:docMk/>
            <pc:sldMk cId="1766776975" sldId="262"/>
            <ac:cxnSpMk id="18" creationId="{D527963D-CEDD-B020-F1EC-1DC33DCF17DC}"/>
          </ac:cxnSpMkLst>
        </pc:cxnChg>
        <pc:cxnChg chg="add mod">
          <ac:chgData name="Chi Zhang" userId="6c7bf41d-d3e8-4d05-948e-ccf857288ee3" providerId="ADAL" clId="{EEE67CB2-C857-4C5B-8192-C0129D2B7594}" dt="2022-09-19T20:14:53.405" v="707" actId="1038"/>
          <ac:cxnSpMkLst>
            <pc:docMk/>
            <pc:sldMk cId="1766776975" sldId="262"/>
            <ac:cxnSpMk id="21" creationId="{C0EB3B78-A6CB-85CF-8053-C25B3CB1873E}"/>
          </ac:cxnSpMkLst>
        </pc:cxnChg>
        <pc:cxnChg chg="add del mod">
          <ac:chgData name="Chi Zhang" userId="6c7bf41d-d3e8-4d05-948e-ccf857288ee3" providerId="ADAL" clId="{EEE67CB2-C857-4C5B-8192-C0129D2B7594}" dt="2022-09-19T20:16:07.341" v="711" actId="478"/>
          <ac:cxnSpMkLst>
            <pc:docMk/>
            <pc:sldMk cId="1766776975" sldId="262"/>
            <ac:cxnSpMk id="22" creationId="{6A4C0915-0C21-DF47-5404-0AD9AD4F75A9}"/>
          </ac:cxnSpMkLst>
        </pc:cxnChg>
        <pc:cxnChg chg="add del mod">
          <ac:chgData name="Chi Zhang" userId="6c7bf41d-d3e8-4d05-948e-ccf857288ee3" providerId="ADAL" clId="{EEE67CB2-C857-4C5B-8192-C0129D2B7594}" dt="2022-09-19T20:16:06.451" v="710" actId="478"/>
          <ac:cxnSpMkLst>
            <pc:docMk/>
            <pc:sldMk cId="1766776975" sldId="262"/>
            <ac:cxnSpMk id="23" creationId="{C0AF621A-58BE-A94E-6DDF-5E2E3F85F973}"/>
          </ac:cxnSpMkLst>
        </pc:cxnChg>
      </pc:sldChg>
      <pc:sldChg chg="delSp modSp add mod addCm modCm">
        <pc:chgData name="Chi Zhang" userId="6c7bf41d-d3e8-4d05-948e-ccf857288ee3" providerId="ADAL" clId="{EEE67CB2-C857-4C5B-8192-C0129D2B7594}" dt="2022-10-05T18:18:21.199" v="6496"/>
        <pc:sldMkLst>
          <pc:docMk/>
          <pc:sldMk cId="2044110430" sldId="263"/>
        </pc:sldMkLst>
        <pc:spChg chg="mod">
          <ac:chgData name="Chi Zhang" userId="6c7bf41d-d3e8-4d05-948e-ccf857288ee3" providerId="ADAL" clId="{EEE67CB2-C857-4C5B-8192-C0129D2B7594}" dt="2022-09-19T20:19:42.912" v="843" actId="20577"/>
          <ac:spMkLst>
            <pc:docMk/>
            <pc:sldMk cId="2044110430" sldId="263"/>
            <ac:spMk id="2" creationId="{414ADCB2-02B4-86E9-4965-7A89353BB473}"/>
          </ac:spMkLst>
        </pc:spChg>
        <pc:spChg chg="mod">
          <ac:chgData name="Chi Zhang" userId="6c7bf41d-d3e8-4d05-948e-ccf857288ee3" providerId="ADAL" clId="{EEE67CB2-C857-4C5B-8192-C0129D2B7594}" dt="2022-09-19T20:26:07.186" v="1027" actId="20577"/>
          <ac:spMkLst>
            <pc:docMk/>
            <pc:sldMk cId="2044110430" sldId="263"/>
            <ac:spMk id="3" creationId="{54F79117-E0D2-1EE1-B899-25E13C3905B9}"/>
          </ac:spMkLst>
        </pc:spChg>
        <pc:spChg chg="del">
          <ac:chgData name="Chi Zhang" userId="6c7bf41d-d3e8-4d05-948e-ccf857288ee3" providerId="ADAL" clId="{EEE67CB2-C857-4C5B-8192-C0129D2B7594}" dt="2022-09-19T20:16:21.628" v="714" actId="478"/>
          <ac:spMkLst>
            <pc:docMk/>
            <pc:sldMk cId="2044110430" sldId="263"/>
            <ac:spMk id="5" creationId="{12775933-E079-7036-638C-546E998C0044}"/>
          </ac:spMkLst>
        </pc:spChg>
        <pc:spChg chg="del">
          <ac:chgData name="Chi Zhang" userId="6c7bf41d-d3e8-4d05-948e-ccf857288ee3" providerId="ADAL" clId="{EEE67CB2-C857-4C5B-8192-C0129D2B7594}" dt="2022-09-19T20:16:20.555" v="713" actId="478"/>
          <ac:spMkLst>
            <pc:docMk/>
            <pc:sldMk cId="2044110430" sldId="263"/>
            <ac:spMk id="6" creationId="{F72E917D-2ADC-4489-C28E-FDDB5DAE1C37}"/>
          </ac:spMkLst>
        </pc:spChg>
        <pc:spChg chg="del">
          <ac:chgData name="Chi Zhang" userId="6c7bf41d-d3e8-4d05-948e-ccf857288ee3" providerId="ADAL" clId="{EEE67CB2-C857-4C5B-8192-C0129D2B7594}" dt="2022-09-19T20:16:20.555" v="713" actId="478"/>
          <ac:spMkLst>
            <pc:docMk/>
            <pc:sldMk cId="2044110430" sldId="263"/>
            <ac:spMk id="11" creationId="{B5D25B85-38E2-C8E3-FF7D-598CF5AE2765}"/>
          </ac:spMkLst>
        </pc:spChg>
        <pc:spChg chg="del">
          <ac:chgData name="Chi Zhang" userId="6c7bf41d-d3e8-4d05-948e-ccf857288ee3" providerId="ADAL" clId="{EEE67CB2-C857-4C5B-8192-C0129D2B7594}" dt="2022-09-19T20:16:20.555" v="713" actId="478"/>
          <ac:spMkLst>
            <pc:docMk/>
            <pc:sldMk cId="2044110430" sldId="263"/>
            <ac:spMk id="14" creationId="{CF1E53C6-1703-B9B4-B7C1-698FB5144F03}"/>
          </ac:spMkLst>
        </pc:spChg>
        <pc:spChg chg="del">
          <ac:chgData name="Chi Zhang" userId="6c7bf41d-d3e8-4d05-948e-ccf857288ee3" providerId="ADAL" clId="{EEE67CB2-C857-4C5B-8192-C0129D2B7594}" dt="2022-09-19T20:16:20.555" v="713" actId="478"/>
          <ac:spMkLst>
            <pc:docMk/>
            <pc:sldMk cId="2044110430" sldId="263"/>
            <ac:spMk id="15" creationId="{FCD435CC-0456-9D60-4444-63FCCB905E3E}"/>
          </ac:spMkLst>
        </pc:spChg>
        <pc:spChg chg="del">
          <ac:chgData name="Chi Zhang" userId="6c7bf41d-d3e8-4d05-948e-ccf857288ee3" providerId="ADAL" clId="{EEE67CB2-C857-4C5B-8192-C0129D2B7594}" dt="2022-09-19T20:16:20.555" v="713" actId="478"/>
          <ac:spMkLst>
            <pc:docMk/>
            <pc:sldMk cId="2044110430" sldId="263"/>
            <ac:spMk id="17" creationId="{862512E7-2CD1-9116-5AAD-F3BE2B4CAB79}"/>
          </ac:spMkLst>
        </pc:spChg>
        <pc:cxnChg chg="del">
          <ac:chgData name="Chi Zhang" userId="6c7bf41d-d3e8-4d05-948e-ccf857288ee3" providerId="ADAL" clId="{EEE67CB2-C857-4C5B-8192-C0129D2B7594}" dt="2022-09-19T20:16:20.555" v="713" actId="478"/>
          <ac:cxnSpMkLst>
            <pc:docMk/>
            <pc:sldMk cId="2044110430" sldId="263"/>
            <ac:cxnSpMk id="8" creationId="{5D8E09FB-4CD1-BA46-4072-E6AFDBB57DB2}"/>
          </ac:cxnSpMkLst>
        </pc:cxnChg>
        <pc:cxnChg chg="del">
          <ac:chgData name="Chi Zhang" userId="6c7bf41d-d3e8-4d05-948e-ccf857288ee3" providerId="ADAL" clId="{EEE67CB2-C857-4C5B-8192-C0129D2B7594}" dt="2022-09-19T20:16:20.555" v="713" actId="478"/>
          <ac:cxnSpMkLst>
            <pc:docMk/>
            <pc:sldMk cId="2044110430" sldId="263"/>
            <ac:cxnSpMk id="10" creationId="{1D0004FE-E20D-C1B5-4EA0-AC85E85636E5}"/>
          </ac:cxnSpMkLst>
        </pc:cxnChg>
        <pc:cxnChg chg="del">
          <ac:chgData name="Chi Zhang" userId="6c7bf41d-d3e8-4d05-948e-ccf857288ee3" providerId="ADAL" clId="{EEE67CB2-C857-4C5B-8192-C0129D2B7594}" dt="2022-09-19T20:16:20.555" v="713" actId="478"/>
          <ac:cxnSpMkLst>
            <pc:docMk/>
            <pc:sldMk cId="2044110430" sldId="263"/>
            <ac:cxnSpMk id="13" creationId="{57AF1711-82C8-B1CD-CD9B-2AA53D7387D4}"/>
          </ac:cxnSpMkLst>
        </pc:cxnChg>
        <pc:cxnChg chg="del">
          <ac:chgData name="Chi Zhang" userId="6c7bf41d-d3e8-4d05-948e-ccf857288ee3" providerId="ADAL" clId="{EEE67CB2-C857-4C5B-8192-C0129D2B7594}" dt="2022-09-19T20:16:20.555" v="713" actId="478"/>
          <ac:cxnSpMkLst>
            <pc:docMk/>
            <pc:sldMk cId="2044110430" sldId="263"/>
            <ac:cxnSpMk id="16" creationId="{F8D9BB7A-C1BF-FC96-A16F-5349CE7308CD}"/>
          </ac:cxnSpMkLst>
        </pc:cxnChg>
        <pc:cxnChg chg="del">
          <ac:chgData name="Chi Zhang" userId="6c7bf41d-d3e8-4d05-948e-ccf857288ee3" providerId="ADAL" clId="{EEE67CB2-C857-4C5B-8192-C0129D2B7594}" dt="2022-09-19T20:16:20.555" v="713" actId="478"/>
          <ac:cxnSpMkLst>
            <pc:docMk/>
            <pc:sldMk cId="2044110430" sldId="263"/>
            <ac:cxnSpMk id="18" creationId="{D527963D-CEDD-B020-F1EC-1DC33DCF17DC}"/>
          </ac:cxnSpMkLst>
        </pc:cxnChg>
        <pc:cxnChg chg="del">
          <ac:chgData name="Chi Zhang" userId="6c7bf41d-d3e8-4d05-948e-ccf857288ee3" providerId="ADAL" clId="{EEE67CB2-C857-4C5B-8192-C0129D2B7594}" dt="2022-09-19T20:16:20.555" v="713" actId="478"/>
          <ac:cxnSpMkLst>
            <pc:docMk/>
            <pc:sldMk cId="2044110430" sldId="263"/>
            <ac:cxnSpMk id="21" creationId="{C0EB3B78-A6CB-85CF-8053-C25B3CB1873E}"/>
          </ac:cxnSpMkLst>
        </pc:cxnChg>
      </pc:sldChg>
      <pc:sldChg chg="addSp delSp modSp new del mod addCm">
        <pc:chgData name="Chi Zhang" userId="6c7bf41d-d3e8-4d05-948e-ccf857288ee3" providerId="ADAL" clId="{EEE67CB2-C857-4C5B-8192-C0129D2B7594}" dt="2022-10-04T20:27:44.797" v="5903" actId="2696"/>
        <pc:sldMkLst>
          <pc:docMk/>
          <pc:sldMk cId="3325120741" sldId="264"/>
        </pc:sldMkLst>
        <pc:spChg chg="del">
          <ac:chgData name="Chi Zhang" userId="6c7bf41d-d3e8-4d05-948e-ccf857288ee3" providerId="ADAL" clId="{EEE67CB2-C857-4C5B-8192-C0129D2B7594}" dt="2022-09-19T20:57:32.122" v="1029" actId="478"/>
          <ac:spMkLst>
            <pc:docMk/>
            <pc:sldMk cId="3325120741" sldId="264"/>
            <ac:spMk id="2" creationId="{2B67B273-826A-737A-B5EE-FE4178C1513A}"/>
          </ac:spMkLst>
        </pc:spChg>
        <pc:spChg chg="del">
          <ac:chgData name="Chi Zhang" userId="6c7bf41d-d3e8-4d05-948e-ccf857288ee3" providerId="ADAL" clId="{EEE67CB2-C857-4C5B-8192-C0129D2B7594}" dt="2022-09-19T20:57:34.273" v="1030" actId="478"/>
          <ac:spMkLst>
            <pc:docMk/>
            <pc:sldMk cId="3325120741" sldId="264"/>
            <ac:spMk id="3" creationId="{E299ECCF-DADC-A466-11C3-69CC6A0DB98D}"/>
          </ac:spMkLst>
        </pc:spChg>
        <pc:spChg chg="add mod">
          <ac:chgData name="Chi Zhang" userId="6c7bf41d-d3e8-4d05-948e-ccf857288ee3" providerId="ADAL" clId="{EEE67CB2-C857-4C5B-8192-C0129D2B7594}" dt="2022-09-21T14:50:01.005" v="4183" actId="20577"/>
          <ac:spMkLst>
            <pc:docMk/>
            <pc:sldMk cId="3325120741" sldId="264"/>
            <ac:spMk id="4" creationId="{EDF8EBD8-16C7-C03B-0311-4F5B2122149A}"/>
          </ac:spMkLst>
        </pc:spChg>
      </pc:sldChg>
      <pc:sldChg chg="modSp new mod">
        <pc:chgData name="Chi Zhang" userId="6c7bf41d-d3e8-4d05-948e-ccf857288ee3" providerId="ADAL" clId="{EEE67CB2-C857-4C5B-8192-C0129D2B7594}" dt="2022-09-20T03:31:55.454" v="1571" actId="1076"/>
        <pc:sldMkLst>
          <pc:docMk/>
          <pc:sldMk cId="2440471705" sldId="265"/>
        </pc:sldMkLst>
        <pc:spChg chg="mod">
          <ac:chgData name="Chi Zhang" userId="6c7bf41d-d3e8-4d05-948e-ccf857288ee3" providerId="ADAL" clId="{EEE67CB2-C857-4C5B-8192-C0129D2B7594}" dt="2022-09-19T20:59:35.788" v="1101" actId="2711"/>
          <ac:spMkLst>
            <pc:docMk/>
            <pc:sldMk cId="2440471705" sldId="265"/>
            <ac:spMk id="2" creationId="{B1840F89-704B-16B4-DCC8-A840E36C28C5}"/>
          </ac:spMkLst>
        </pc:spChg>
        <pc:spChg chg="mod">
          <ac:chgData name="Chi Zhang" userId="6c7bf41d-d3e8-4d05-948e-ccf857288ee3" providerId="ADAL" clId="{EEE67CB2-C857-4C5B-8192-C0129D2B7594}" dt="2022-09-20T03:31:55.454" v="1571" actId="1076"/>
          <ac:spMkLst>
            <pc:docMk/>
            <pc:sldMk cId="2440471705" sldId="265"/>
            <ac:spMk id="3" creationId="{A4E232EC-AB9A-AAA5-3C32-79C921EFA72C}"/>
          </ac:spMkLst>
        </pc:spChg>
      </pc:sldChg>
      <pc:sldChg chg="modSp add mod ord">
        <pc:chgData name="Chi Zhang" userId="6c7bf41d-d3e8-4d05-948e-ccf857288ee3" providerId="ADAL" clId="{EEE67CB2-C857-4C5B-8192-C0129D2B7594}" dt="2022-09-20T14:48:32.553" v="3455"/>
        <pc:sldMkLst>
          <pc:docMk/>
          <pc:sldMk cId="3924511566" sldId="266"/>
        </pc:sldMkLst>
        <pc:spChg chg="mod">
          <ac:chgData name="Chi Zhang" userId="6c7bf41d-d3e8-4d05-948e-ccf857288ee3" providerId="ADAL" clId="{EEE67CB2-C857-4C5B-8192-C0129D2B7594}" dt="2022-09-20T03:43:02.446" v="1654" actId="20577"/>
          <ac:spMkLst>
            <pc:docMk/>
            <pc:sldMk cId="3924511566" sldId="266"/>
            <ac:spMk id="3" creationId="{A4E232EC-AB9A-AAA5-3C32-79C921EFA72C}"/>
          </ac:spMkLst>
        </pc:spChg>
      </pc:sldChg>
      <pc:sldChg chg="modSp add del mod ord">
        <pc:chgData name="Chi Zhang" userId="6c7bf41d-d3e8-4d05-948e-ccf857288ee3" providerId="ADAL" clId="{EEE67CB2-C857-4C5B-8192-C0129D2B7594}" dt="2022-10-05T19:02:30.931" v="7006" actId="20577"/>
        <pc:sldMkLst>
          <pc:docMk/>
          <pc:sldMk cId="1650688306" sldId="267"/>
        </pc:sldMkLst>
        <pc:spChg chg="mod">
          <ac:chgData name="Chi Zhang" userId="6c7bf41d-d3e8-4d05-948e-ccf857288ee3" providerId="ADAL" clId="{EEE67CB2-C857-4C5B-8192-C0129D2B7594}" dt="2022-10-05T19:02:30.931" v="7006" actId="20577"/>
          <ac:spMkLst>
            <pc:docMk/>
            <pc:sldMk cId="1650688306" sldId="267"/>
            <ac:spMk id="4" creationId="{EDF8EBD8-16C7-C03B-0311-4F5B2122149A}"/>
          </ac:spMkLst>
        </pc:spChg>
      </pc:sldChg>
      <pc:sldChg chg="modSp add mod">
        <pc:chgData name="Chi Zhang" userId="6c7bf41d-d3e8-4d05-948e-ccf857288ee3" providerId="ADAL" clId="{EEE67CB2-C857-4C5B-8192-C0129D2B7594}" dt="2022-09-20T03:48:53.243" v="1913" actId="6549"/>
        <pc:sldMkLst>
          <pc:docMk/>
          <pc:sldMk cId="1999146826" sldId="268"/>
        </pc:sldMkLst>
        <pc:spChg chg="mod">
          <ac:chgData name="Chi Zhang" userId="6c7bf41d-d3e8-4d05-948e-ccf857288ee3" providerId="ADAL" clId="{EEE67CB2-C857-4C5B-8192-C0129D2B7594}" dt="2022-09-20T03:48:53.243" v="1913" actId="6549"/>
          <ac:spMkLst>
            <pc:docMk/>
            <pc:sldMk cId="1999146826" sldId="268"/>
            <ac:spMk id="4" creationId="{53613731-22FC-3CE5-F186-1032FC75F3E6}"/>
          </ac:spMkLst>
        </pc:spChg>
      </pc:sldChg>
      <pc:sldChg chg="modSp new mod">
        <pc:chgData name="Chi Zhang" userId="6c7bf41d-d3e8-4d05-948e-ccf857288ee3" providerId="ADAL" clId="{EEE67CB2-C857-4C5B-8192-C0129D2B7594}" dt="2022-10-06T16:38:12.827" v="7411" actId="20577"/>
        <pc:sldMkLst>
          <pc:docMk/>
          <pc:sldMk cId="1907851336" sldId="269"/>
        </pc:sldMkLst>
        <pc:spChg chg="mod">
          <ac:chgData name="Chi Zhang" userId="6c7bf41d-d3e8-4d05-948e-ccf857288ee3" providerId="ADAL" clId="{EEE67CB2-C857-4C5B-8192-C0129D2B7594}" dt="2022-09-20T04:05:13.993" v="2191" actId="120"/>
          <ac:spMkLst>
            <pc:docMk/>
            <pc:sldMk cId="1907851336" sldId="269"/>
            <ac:spMk id="2" creationId="{441AA1C4-0D58-4E92-0951-D3E59D8F57DA}"/>
          </ac:spMkLst>
        </pc:spChg>
        <pc:spChg chg="mod">
          <ac:chgData name="Chi Zhang" userId="6c7bf41d-d3e8-4d05-948e-ccf857288ee3" providerId="ADAL" clId="{EEE67CB2-C857-4C5B-8192-C0129D2B7594}" dt="2022-10-06T16:38:12.827" v="7411" actId="20577"/>
          <ac:spMkLst>
            <pc:docMk/>
            <pc:sldMk cId="1907851336" sldId="269"/>
            <ac:spMk id="3" creationId="{445F1D8C-6B4A-FDFD-F3C1-884AEFE45F3A}"/>
          </ac:spMkLst>
        </pc:spChg>
      </pc:sldChg>
      <pc:sldChg chg="addSp delSp modSp add mod">
        <pc:chgData name="Chi Zhang" userId="6c7bf41d-d3e8-4d05-948e-ccf857288ee3" providerId="ADAL" clId="{EEE67CB2-C857-4C5B-8192-C0129D2B7594}" dt="2022-09-21T14:16:52.784" v="3497" actId="14100"/>
        <pc:sldMkLst>
          <pc:docMk/>
          <pc:sldMk cId="800569213" sldId="270"/>
        </pc:sldMkLst>
        <pc:spChg chg="mod">
          <ac:chgData name="Chi Zhang" userId="6c7bf41d-d3e8-4d05-948e-ccf857288ee3" providerId="ADAL" clId="{EEE67CB2-C857-4C5B-8192-C0129D2B7594}" dt="2022-09-20T04:17:38.026" v="2281" actId="1035"/>
          <ac:spMkLst>
            <pc:docMk/>
            <pc:sldMk cId="800569213" sldId="270"/>
            <ac:spMk id="3" creationId="{445F1D8C-6B4A-FDFD-F3C1-884AEFE45F3A}"/>
          </ac:spMkLst>
        </pc:spChg>
        <pc:picChg chg="add del mod">
          <ac:chgData name="Chi Zhang" userId="6c7bf41d-d3e8-4d05-948e-ccf857288ee3" providerId="ADAL" clId="{EEE67CB2-C857-4C5B-8192-C0129D2B7594}" dt="2022-09-21T14:16:47.630" v="3494" actId="478"/>
          <ac:picMkLst>
            <pc:docMk/>
            <pc:sldMk cId="800569213" sldId="270"/>
            <ac:picMk id="5" creationId="{3DD70C01-E50E-B1B0-73DE-B7EE28323D92}"/>
          </ac:picMkLst>
        </pc:picChg>
        <pc:picChg chg="add del mod">
          <ac:chgData name="Chi Zhang" userId="6c7bf41d-d3e8-4d05-948e-ccf857288ee3" providerId="ADAL" clId="{EEE67CB2-C857-4C5B-8192-C0129D2B7594}" dt="2022-09-20T04:16:54.195" v="2243"/>
          <ac:picMkLst>
            <pc:docMk/>
            <pc:sldMk cId="800569213" sldId="270"/>
            <ac:picMk id="6" creationId="{1E69C126-225B-D34E-918A-ECC6F7D72E60}"/>
          </ac:picMkLst>
        </pc:picChg>
        <pc:picChg chg="add mod">
          <ac:chgData name="Chi Zhang" userId="6c7bf41d-d3e8-4d05-948e-ccf857288ee3" providerId="ADAL" clId="{EEE67CB2-C857-4C5B-8192-C0129D2B7594}" dt="2022-09-21T14:16:52.784" v="3497" actId="14100"/>
          <ac:picMkLst>
            <pc:docMk/>
            <pc:sldMk cId="800569213" sldId="270"/>
            <ac:picMk id="8" creationId="{4F90C46D-AF2F-4DC6-7F74-BA11CCCC5935}"/>
          </ac:picMkLst>
        </pc:picChg>
      </pc:sldChg>
      <pc:sldChg chg="addSp modSp add del mod">
        <pc:chgData name="Chi Zhang" userId="6c7bf41d-d3e8-4d05-948e-ccf857288ee3" providerId="ADAL" clId="{EEE67CB2-C857-4C5B-8192-C0129D2B7594}" dt="2022-09-20T04:15:37.641" v="2219" actId="2696"/>
        <pc:sldMkLst>
          <pc:docMk/>
          <pc:sldMk cId="1416560719" sldId="270"/>
        </pc:sldMkLst>
        <pc:spChg chg="mod">
          <ac:chgData name="Chi Zhang" userId="6c7bf41d-d3e8-4d05-948e-ccf857288ee3" providerId="ADAL" clId="{EEE67CB2-C857-4C5B-8192-C0129D2B7594}" dt="2022-09-20T04:07:41.716" v="2217" actId="113"/>
          <ac:spMkLst>
            <pc:docMk/>
            <pc:sldMk cId="1416560719" sldId="270"/>
            <ac:spMk id="3" creationId="{445F1D8C-6B4A-FDFD-F3C1-884AEFE45F3A}"/>
          </ac:spMkLst>
        </pc:spChg>
        <pc:picChg chg="add mod">
          <ac:chgData name="Chi Zhang" userId="6c7bf41d-d3e8-4d05-948e-ccf857288ee3" providerId="ADAL" clId="{EEE67CB2-C857-4C5B-8192-C0129D2B7594}" dt="2022-09-20T04:07:45.223" v="2218" actId="14100"/>
          <ac:picMkLst>
            <pc:docMk/>
            <pc:sldMk cId="1416560719" sldId="270"/>
            <ac:picMk id="5" creationId="{3DD70C01-E50E-B1B0-73DE-B7EE28323D92}"/>
          </ac:picMkLst>
        </pc:picChg>
      </pc:sldChg>
      <pc:sldChg chg="addSp delSp modSp add mod addCm modCm">
        <pc:chgData name="Chi Zhang" userId="6c7bf41d-d3e8-4d05-948e-ccf857288ee3" providerId="ADAL" clId="{EEE67CB2-C857-4C5B-8192-C0129D2B7594}" dt="2022-10-05T20:00:09.557" v="7019"/>
        <pc:sldMkLst>
          <pc:docMk/>
          <pc:sldMk cId="1611040417" sldId="271"/>
        </pc:sldMkLst>
        <pc:spChg chg="mod">
          <ac:chgData name="Chi Zhang" userId="6c7bf41d-d3e8-4d05-948e-ccf857288ee3" providerId="ADAL" clId="{EEE67CB2-C857-4C5B-8192-C0129D2B7594}" dt="2022-09-20T04:17:19.901" v="2269" actId="1035"/>
          <ac:spMkLst>
            <pc:docMk/>
            <pc:sldMk cId="1611040417" sldId="271"/>
            <ac:spMk id="3" creationId="{445F1D8C-6B4A-FDFD-F3C1-884AEFE45F3A}"/>
          </ac:spMkLst>
        </pc:spChg>
        <pc:picChg chg="add mod">
          <ac:chgData name="Chi Zhang" userId="6c7bf41d-d3e8-4d05-948e-ccf857288ee3" providerId="ADAL" clId="{EEE67CB2-C857-4C5B-8192-C0129D2B7594}" dt="2022-10-05T19:08:45.562" v="7018" actId="1076"/>
          <ac:picMkLst>
            <pc:docMk/>
            <pc:sldMk cId="1611040417" sldId="271"/>
            <ac:picMk id="5" creationId="{2BD5B123-DB10-4AC3-29D0-47DBC99D197E}"/>
          </ac:picMkLst>
        </pc:picChg>
        <pc:picChg chg="del mod">
          <ac:chgData name="Chi Zhang" userId="6c7bf41d-d3e8-4d05-948e-ccf857288ee3" providerId="ADAL" clId="{EEE67CB2-C857-4C5B-8192-C0129D2B7594}" dt="2022-09-20T04:17:10.188" v="2258" actId="478"/>
          <ac:picMkLst>
            <pc:docMk/>
            <pc:sldMk cId="1611040417" sldId="271"/>
            <ac:picMk id="5" creationId="{3DD70C01-E50E-B1B0-73DE-B7EE28323D92}"/>
          </ac:picMkLst>
        </pc:picChg>
        <pc:picChg chg="add del mod">
          <ac:chgData name="Chi Zhang" userId="6c7bf41d-d3e8-4d05-948e-ccf857288ee3" providerId="ADAL" clId="{EEE67CB2-C857-4C5B-8192-C0129D2B7594}" dt="2022-10-05T19:08:38.325" v="7012" actId="478"/>
          <ac:picMkLst>
            <pc:docMk/>
            <pc:sldMk cId="1611040417" sldId="271"/>
            <ac:picMk id="6" creationId="{6F4C67A5-D5BB-88FC-3F98-E775DF27AF73}"/>
          </ac:picMkLst>
        </pc:picChg>
      </pc:sldChg>
      <pc:sldChg chg="addSp delSp modSp add mod modShow">
        <pc:chgData name="Chi Zhang" userId="6c7bf41d-d3e8-4d05-948e-ccf857288ee3" providerId="ADAL" clId="{EEE67CB2-C857-4C5B-8192-C0129D2B7594}" dt="2022-10-06T16:38:22.001" v="7412" actId="729"/>
        <pc:sldMkLst>
          <pc:docMk/>
          <pc:sldMk cId="2866906399" sldId="272"/>
        </pc:sldMkLst>
        <pc:spChg chg="mod">
          <ac:chgData name="Chi Zhang" userId="6c7bf41d-d3e8-4d05-948e-ccf857288ee3" providerId="ADAL" clId="{EEE67CB2-C857-4C5B-8192-C0129D2B7594}" dt="2022-09-20T04:18:38.976" v="2299" actId="20577"/>
          <ac:spMkLst>
            <pc:docMk/>
            <pc:sldMk cId="2866906399" sldId="272"/>
            <ac:spMk id="3" creationId="{445F1D8C-6B4A-FDFD-F3C1-884AEFE45F3A}"/>
          </ac:spMkLst>
        </pc:spChg>
        <pc:picChg chg="add mod">
          <ac:chgData name="Chi Zhang" userId="6c7bf41d-d3e8-4d05-948e-ccf857288ee3" providerId="ADAL" clId="{EEE67CB2-C857-4C5B-8192-C0129D2B7594}" dt="2022-10-04T20:12:43.554" v="5551" actId="1076"/>
          <ac:picMkLst>
            <pc:docMk/>
            <pc:sldMk cId="2866906399" sldId="272"/>
            <ac:picMk id="5" creationId="{A8961109-5061-E5AE-16FB-A46AF1FD6A98}"/>
          </ac:picMkLst>
        </pc:picChg>
        <pc:picChg chg="del mod">
          <ac:chgData name="Chi Zhang" userId="6c7bf41d-d3e8-4d05-948e-ccf857288ee3" providerId="ADAL" clId="{EEE67CB2-C857-4C5B-8192-C0129D2B7594}" dt="2022-09-20T04:18:28.144" v="2287" actId="478"/>
          <ac:picMkLst>
            <pc:docMk/>
            <pc:sldMk cId="2866906399" sldId="272"/>
            <ac:picMk id="6" creationId="{6F4C67A5-D5BB-88FC-3F98-E775DF27AF73}"/>
          </ac:picMkLst>
        </pc:picChg>
      </pc:sldChg>
      <pc:sldChg chg="delSp modSp add del mod">
        <pc:chgData name="Chi Zhang" userId="6c7bf41d-d3e8-4d05-948e-ccf857288ee3" providerId="ADAL" clId="{EEE67CB2-C857-4C5B-8192-C0129D2B7594}" dt="2022-09-21T17:02:08.477" v="4194" actId="47"/>
        <pc:sldMkLst>
          <pc:docMk/>
          <pc:sldMk cId="1547139444" sldId="273"/>
        </pc:sldMkLst>
        <pc:spChg chg="mod">
          <ac:chgData name="Chi Zhang" userId="6c7bf41d-d3e8-4d05-948e-ccf857288ee3" providerId="ADAL" clId="{EEE67CB2-C857-4C5B-8192-C0129D2B7594}" dt="2022-09-20T14:20:05.469" v="2900" actId="20577"/>
          <ac:spMkLst>
            <pc:docMk/>
            <pc:sldMk cId="1547139444" sldId="273"/>
            <ac:spMk id="3" creationId="{445F1D8C-6B4A-FDFD-F3C1-884AEFE45F3A}"/>
          </ac:spMkLst>
        </pc:spChg>
        <pc:picChg chg="del">
          <ac:chgData name="Chi Zhang" userId="6c7bf41d-d3e8-4d05-948e-ccf857288ee3" providerId="ADAL" clId="{EEE67CB2-C857-4C5B-8192-C0129D2B7594}" dt="2022-09-20T04:21:50.306" v="2326" actId="478"/>
          <ac:picMkLst>
            <pc:docMk/>
            <pc:sldMk cId="1547139444" sldId="273"/>
            <ac:picMk id="5" creationId="{A8961109-5061-E5AE-16FB-A46AF1FD6A98}"/>
          </ac:picMkLst>
        </pc:picChg>
      </pc:sldChg>
      <pc:sldChg chg="modSp add del mod">
        <pc:chgData name="Chi Zhang" userId="6c7bf41d-d3e8-4d05-948e-ccf857288ee3" providerId="ADAL" clId="{EEE67CB2-C857-4C5B-8192-C0129D2B7594}" dt="2022-09-21T17:02:09.930" v="4195" actId="47"/>
        <pc:sldMkLst>
          <pc:docMk/>
          <pc:sldMk cId="2853277729" sldId="274"/>
        </pc:sldMkLst>
        <pc:spChg chg="mod">
          <ac:chgData name="Chi Zhang" userId="6c7bf41d-d3e8-4d05-948e-ccf857288ee3" providerId="ADAL" clId="{EEE67CB2-C857-4C5B-8192-C0129D2B7594}" dt="2022-09-20T14:21:50.878" v="3234" actId="20577"/>
          <ac:spMkLst>
            <pc:docMk/>
            <pc:sldMk cId="2853277729" sldId="274"/>
            <ac:spMk id="3" creationId="{445F1D8C-6B4A-FDFD-F3C1-884AEFE45F3A}"/>
          </ac:spMkLst>
        </pc:spChg>
      </pc:sldChg>
      <pc:sldChg chg="modSp add del mod">
        <pc:chgData name="Chi Zhang" userId="6c7bf41d-d3e8-4d05-948e-ccf857288ee3" providerId="ADAL" clId="{EEE67CB2-C857-4C5B-8192-C0129D2B7594}" dt="2022-09-21T17:02:14.736" v="4196" actId="47"/>
        <pc:sldMkLst>
          <pc:docMk/>
          <pc:sldMk cId="1155394333" sldId="275"/>
        </pc:sldMkLst>
        <pc:spChg chg="mod">
          <ac:chgData name="Chi Zhang" userId="6c7bf41d-d3e8-4d05-948e-ccf857288ee3" providerId="ADAL" clId="{EEE67CB2-C857-4C5B-8192-C0129D2B7594}" dt="2022-09-20T14:22:57.625" v="3401" actId="20577"/>
          <ac:spMkLst>
            <pc:docMk/>
            <pc:sldMk cId="1155394333" sldId="275"/>
            <ac:spMk id="3" creationId="{445F1D8C-6B4A-FDFD-F3C1-884AEFE45F3A}"/>
          </ac:spMkLst>
        </pc:spChg>
      </pc:sldChg>
      <pc:sldChg chg="modSp add mod">
        <pc:chgData name="Chi Zhang" userId="6c7bf41d-d3e8-4d05-948e-ccf857288ee3" providerId="ADAL" clId="{EEE67CB2-C857-4C5B-8192-C0129D2B7594}" dt="2022-09-20T14:23:42.547" v="3453" actId="20577"/>
        <pc:sldMkLst>
          <pc:docMk/>
          <pc:sldMk cId="2602492301" sldId="276"/>
        </pc:sldMkLst>
        <pc:spChg chg="mod">
          <ac:chgData name="Chi Zhang" userId="6c7bf41d-d3e8-4d05-948e-ccf857288ee3" providerId="ADAL" clId="{EEE67CB2-C857-4C5B-8192-C0129D2B7594}" dt="2022-09-20T14:23:42.547" v="3453" actId="20577"/>
          <ac:spMkLst>
            <pc:docMk/>
            <pc:sldMk cId="2602492301" sldId="276"/>
            <ac:spMk id="4" creationId="{EDF8EBD8-16C7-C03B-0311-4F5B2122149A}"/>
          </ac:spMkLst>
        </pc:spChg>
      </pc:sldChg>
      <pc:sldChg chg="delSp modSp new mod">
        <pc:chgData name="Chi Zhang" userId="6c7bf41d-d3e8-4d05-948e-ccf857288ee3" providerId="ADAL" clId="{EEE67CB2-C857-4C5B-8192-C0129D2B7594}" dt="2022-09-21T14:14:15.867" v="3478" actId="6549"/>
        <pc:sldMkLst>
          <pc:docMk/>
          <pc:sldMk cId="3637625312" sldId="277"/>
        </pc:sldMkLst>
        <pc:spChg chg="mod">
          <ac:chgData name="Chi Zhang" userId="6c7bf41d-d3e8-4d05-948e-ccf857288ee3" providerId="ADAL" clId="{EEE67CB2-C857-4C5B-8192-C0129D2B7594}" dt="2022-09-21T14:14:15.867" v="3478" actId="6549"/>
          <ac:spMkLst>
            <pc:docMk/>
            <pc:sldMk cId="3637625312" sldId="277"/>
            <ac:spMk id="2" creationId="{8CCEFA6C-D9A6-2F2B-507B-8B4984988E01}"/>
          </ac:spMkLst>
        </pc:spChg>
        <pc:spChg chg="del">
          <ac:chgData name="Chi Zhang" userId="6c7bf41d-d3e8-4d05-948e-ccf857288ee3" providerId="ADAL" clId="{EEE67CB2-C857-4C5B-8192-C0129D2B7594}" dt="2022-09-21T14:14:01.256" v="3460" actId="478"/>
          <ac:spMkLst>
            <pc:docMk/>
            <pc:sldMk cId="3637625312" sldId="277"/>
            <ac:spMk id="3" creationId="{2C914F87-507D-631A-EE22-306203BFB004}"/>
          </ac:spMkLst>
        </pc:spChg>
      </pc:sldChg>
      <pc:sldChg chg="delSp modSp new mod">
        <pc:chgData name="Chi Zhang" userId="6c7bf41d-d3e8-4d05-948e-ccf857288ee3" providerId="ADAL" clId="{EEE67CB2-C857-4C5B-8192-C0129D2B7594}" dt="2022-09-21T14:14:37.771" v="3492" actId="2711"/>
        <pc:sldMkLst>
          <pc:docMk/>
          <pc:sldMk cId="3226225813" sldId="278"/>
        </pc:sldMkLst>
        <pc:spChg chg="mod">
          <ac:chgData name="Chi Zhang" userId="6c7bf41d-d3e8-4d05-948e-ccf857288ee3" providerId="ADAL" clId="{EEE67CB2-C857-4C5B-8192-C0129D2B7594}" dt="2022-09-21T14:14:37.771" v="3492" actId="2711"/>
          <ac:spMkLst>
            <pc:docMk/>
            <pc:sldMk cId="3226225813" sldId="278"/>
            <ac:spMk id="2" creationId="{81FBB407-F31C-542E-8860-694FD65B8CCF}"/>
          </ac:spMkLst>
        </pc:spChg>
        <pc:spChg chg="del">
          <ac:chgData name="Chi Zhang" userId="6c7bf41d-d3e8-4d05-948e-ccf857288ee3" providerId="ADAL" clId="{EEE67CB2-C857-4C5B-8192-C0129D2B7594}" dt="2022-09-21T14:14:29.399" v="3480" actId="478"/>
          <ac:spMkLst>
            <pc:docMk/>
            <pc:sldMk cId="3226225813" sldId="278"/>
            <ac:spMk id="3" creationId="{96763291-8899-8F02-DE4E-E33BADAD7A19}"/>
          </ac:spMkLst>
        </pc:spChg>
      </pc:sldChg>
      <pc:sldChg chg="addSp delSp modSp new mod">
        <pc:chgData name="Chi Zhang" userId="6c7bf41d-d3e8-4d05-948e-ccf857288ee3" providerId="ADAL" clId="{EEE67CB2-C857-4C5B-8192-C0129D2B7594}" dt="2022-10-04T20:24:05.899" v="5616" actId="1076"/>
        <pc:sldMkLst>
          <pc:docMk/>
          <pc:sldMk cId="3378639692" sldId="279"/>
        </pc:sldMkLst>
        <pc:spChg chg="del">
          <ac:chgData name="Chi Zhang" userId="6c7bf41d-d3e8-4d05-948e-ccf857288ee3" providerId="ADAL" clId="{EEE67CB2-C857-4C5B-8192-C0129D2B7594}" dt="2022-10-03T19:09:02.995" v="4198" actId="478"/>
          <ac:spMkLst>
            <pc:docMk/>
            <pc:sldMk cId="3378639692" sldId="279"/>
            <ac:spMk id="2" creationId="{61A6A8FD-15CA-FBC0-A148-BA8E07C3AD9B}"/>
          </ac:spMkLst>
        </pc:spChg>
        <pc:spChg chg="del">
          <ac:chgData name="Chi Zhang" userId="6c7bf41d-d3e8-4d05-948e-ccf857288ee3" providerId="ADAL" clId="{EEE67CB2-C857-4C5B-8192-C0129D2B7594}" dt="2022-10-03T19:09:24.177" v="4199" actId="931"/>
          <ac:spMkLst>
            <pc:docMk/>
            <pc:sldMk cId="3378639692" sldId="279"/>
            <ac:spMk id="3" creationId="{31CBB63C-1746-EE11-A3FA-9B628D92DEEF}"/>
          </ac:spMkLst>
        </pc:spChg>
        <pc:spChg chg="add mod">
          <ac:chgData name="Chi Zhang" userId="6c7bf41d-d3e8-4d05-948e-ccf857288ee3" providerId="ADAL" clId="{EEE67CB2-C857-4C5B-8192-C0129D2B7594}" dt="2022-10-04T20:23:53.607" v="5612" actId="1076"/>
          <ac:spMkLst>
            <pc:docMk/>
            <pc:sldMk cId="3378639692" sldId="279"/>
            <ac:spMk id="6" creationId="{91352246-91F8-F4B9-D580-926B3896DE44}"/>
          </ac:spMkLst>
        </pc:spChg>
        <pc:picChg chg="add mod">
          <ac:chgData name="Chi Zhang" userId="6c7bf41d-d3e8-4d05-948e-ccf857288ee3" providerId="ADAL" clId="{EEE67CB2-C857-4C5B-8192-C0129D2B7594}" dt="2022-10-04T20:24:05.899" v="5616" actId="1076"/>
          <ac:picMkLst>
            <pc:docMk/>
            <pc:sldMk cId="3378639692" sldId="279"/>
            <ac:picMk id="5" creationId="{2037ABC6-4BE5-4628-15FF-CB4E1955A94A}"/>
          </ac:picMkLst>
        </pc:picChg>
      </pc:sldChg>
      <pc:sldChg chg="modSp new mod ord">
        <pc:chgData name="Chi Zhang" userId="6c7bf41d-d3e8-4d05-948e-ccf857288ee3" providerId="ADAL" clId="{EEE67CB2-C857-4C5B-8192-C0129D2B7594}" dt="2022-10-06T17:00:41.115" v="7415"/>
        <pc:sldMkLst>
          <pc:docMk/>
          <pc:sldMk cId="1964549366" sldId="280"/>
        </pc:sldMkLst>
        <pc:spChg chg="mod">
          <ac:chgData name="Chi Zhang" userId="6c7bf41d-d3e8-4d05-948e-ccf857288ee3" providerId="ADAL" clId="{EEE67CB2-C857-4C5B-8192-C0129D2B7594}" dt="2022-10-04T20:50:59.182" v="6276" actId="113"/>
          <ac:spMkLst>
            <pc:docMk/>
            <pc:sldMk cId="1964549366" sldId="280"/>
            <ac:spMk id="2" creationId="{B64FB9BC-E43E-BAB7-F31B-9ADAE3D1457C}"/>
          </ac:spMkLst>
        </pc:spChg>
        <pc:spChg chg="mod">
          <ac:chgData name="Chi Zhang" userId="6c7bf41d-d3e8-4d05-948e-ccf857288ee3" providerId="ADAL" clId="{EEE67CB2-C857-4C5B-8192-C0129D2B7594}" dt="2022-10-04T20:51:06.537" v="6278" actId="20577"/>
          <ac:spMkLst>
            <pc:docMk/>
            <pc:sldMk cId="1964549366" sldId="280"/>
            <ac:spMk id="3" creationId="{A51B4562-BCF9-D12C-03DA-BB0F484762DF}"/>
          </ac:spMkLst>
        </pc:spChg>
      </pc:sldChg>
      <pc:sldChg chg="delSp modSp new del mod">
        <pc:chgData name="Chi Zhang" userId="6c7bf41d-d3e8-4d05-948e-ccf857288ee3" providerId="ADAL" clId="{EEE67CB2-C857-4C5B-8192-C0129D2B7594}" dt="2022-10-04T20:25:38.363" v="5631" actId="2696"/>
        <pc:sldMkLst>
          <pc:docMk/>
          <pc:sldMk cId="4258846326" sldId="280"/>
        </pc:sldMkLst>
        <pc:spChg chg="del">
          <ac:chgData name="Chi Zhang" userId="6c7bf41d-d3e8-4d05-948e-ccf857288ee3" providerId="ADAL" clId="{EEE67CB2-C857-4C5B-8192-C0129D2B7594}" dt="2022-10-04T20:25:22.189" v="5621" actId="478"/>
          <ac:spMkLst>
            <pc:docMk/>
            <pc:sldMk cId="4258846326" sldId="280"/>
            <ac:spMk id="2" creationId="{464A6BE5-DDDA-0BA7-423D-A1E2C109A026}"/>
          </ac:spMkLst>
        </pc:spChg>
        <pc:spChg chg="mod">
          <ac:chgData name="Chi Zhang" userId="6c7bf41d-d3e8-4d05-948e-ccf857288ee3" providerId="ADAL" clId="{EEE67CB2-C857-4C5B-8192-C0129D2B7594}" dt="2022-10-04T20:25:33.001" v="5630" actId="20577"/>
          <ac:spMkLst>
            <pc:docMk/>
            <pc:sldMk cId="4258846326" sldId="280"/>
            <ac:spMk id="3" creationId="{A9F6DC4F-3C60-7201-796B-7A8497ECF7C9}"/>
          </ac:spMkLst>
        </pc:spChg>
      </pc:sldChg>
      <pc:sldChg chg="modSp add mod">
        <pc:chgData name="Chi Zhang" userId="6c7bf41d-d3e8-4d05-948e-ccf857288ee3" providerId="ADAL" clId="{EEE67CB2-C857-4C5B-8192-C0129D2B7594}" dt="2022-10-07T05:29:32.605" v="7506" actId="20577"/>
        <pc:sldMkLst>
          <pc:docMk/>
          <pc:sldMk cId="2623177625" sldId="281"/>
        </pc:sldMkLst>
        <pc:spChg chg="mod">
          <ac:chgData name="Chi Zhang" userId="6c7bf41d-d3e8-4d05-948e-ccf857288ee3" providerId="ADAL" clId="{EEE67CB2-C857-4C5B-8192-C0129D2B7594}" dt="2022-10-07T05:29:32.605" v="7506" actId="20577"/>
          <ac:spMkLst>
            <pc:docMk/>
            <pc:sldMk cId="2623177625" sldId="281"/>
            <ac:spMk id="2" creationId="{FACF3D11-68F3-8C67-B9C4-D3E2253137D7}"/>
          </ac:spMkLst>
        </pc:spChg>
      </pc:sldChg>
      <pc:sldChg chg="addSp delSp modSp add mod ord delAnim modAnim addCm modCm">
        <pc:chgData name="Chi Zhang" userId="6c7bf41d-d3e8-4d05-948e-ccf857288ee3" providerId="ADAL" clId="{EEE67CB2-C857-4C5B-8192-C0129D2B7594}" dt="2022-10-06T16:41:29.697" v="7413"/>
        <pc:sldMkLst>
          <pc:docMk/>
          <pc:sldMk cId="240702162" sldId="282"/>
        </pc:sldMkLst>
        <pc:spChg chg="mod">
          <ac:chgData name="Chi Zhang" userId="6c7bf41d-d3e8-4d05-948e-ccf857288ee3" providerId="ADAL" clId="{EEE67CB2-C857-4C5B-8192-C0129D2B7594}" dt="2022-10-05T14:36:01.543" v="6300" actId="20577"/>
          <ac:spMkLst>
            <pc:docMk/>
            <pc:sldMk cId="240702162" sldId="282"/>
            <ac:spMk id="2" creationId="{DFF629B7-8D5E-8A8F-ED80-988C1BC9ABF0}"/>
          </ac:spMkLst>
        </pc:spChg>
        <pc:spChg chg="mod">
          <ac:chgData name="Chi Zhang" userId="6c7bf41d-d3e8-4d05-948e-ccf857288ee3" providerId="ADAL" clId="{EEE67CB2-C857-4C5B-8192-C0129D2B7594}" dt="2022-10-05T15:10:28.274" v="6347" actId="1076"/>
          <ac:spMkLst>
            <pc:docMk/>
            <pc:sldMk cId="240702162" sldId="282"/>
            <ac:spMk id="11" creationId="{DFDE593C-FB63-543B-9FEE-134C794C8E53}"/>
          </ac:spMkLst>
        </pc:spChg>
        <pc:spChg chg="mod">
          <ac:chgData name="Chi Zhang" userId="6c7bf41d-d3e8-4d05-948e-ccf857288ee3" providerId="ADAL" clId="{EEE67CB2-C857-4C5B-8192-C0129D2B7594}" dt="2022-10-05T15:10:32.250" v="6348" actId="20577"/>
          <ac:spMkLst>
            <pc:docMk/>
            <pc:sldMk cId="240702162" sldId="282"/>
            <ac:spMk id="12" creationId="{D23C690E-4B73-18CD-731A-81FDBA51EA26}"/>
          </ac:spMkLst>
        </pc:spChg>
        <pc:spChg chg="mod">
          <ac:chgData name="Chi Zhang" userId="6c7bf41d-d3e8-4d05-948e-ccf857288ee3" providerId="ADAL" clId="{EEE67CB2-C857-4C5B-8192-C0129D2B7594}" dt="2022-10-05T18:47:37.162" v="6948" actId="1076"/>
          <ac:spMkLst>
            <pc:docMk/>
            <pc:sldMk cId="240702162" sldId="282"/>
            <ac:spMk id="14" creationId="{1C628F38-BF2D-8F7C-4D2E-4EAE6A01D600}"/>
          </ac:spMkLst>
        </pc:spChg>
        <pc:spChg chg="mod">
          <ac:chgData name="Chi Zhang" userId="6c7bf41d-d3e8-4d05-948e-ccf857288ee3" providerId="ADAL" clId="{EEE67CB2-C857-4C5B-8192-C0129D2B7594}" dt="2022-10-05T15:11:28.439" v="6462" actId="1076"/>
          <ac:spMkLst>
            <pc:docMk/>
            <pc:sldMk cId="240702162" sldId="282"/>
            <ac:spMk id="16" creationId="{B5F1C818-16AC-A8B6-1867-E2DF5C564026}"/>
          </ac:spMkLst>
        </pc:spChg>
        <pc:spChg chg="mod">
          <ac:chgData name="Chi Zhang" userId="6c7bf41d-d3e8-4d05-948e-ccf857288ee3" providerId="ADAL" clId="{EEE67CB2-C857-4C5B-8192-C0129D2B7594}" dt="2022-10-05T15:11:24.494" v="6461" actId="1076"/>
          <ac:spMkLst>
            <pc:docMk/>
            <pc:sldMk cId="240702162" sldId="282"/>
            <ac:spMk id="19" creationId="{11E173B8-F936-91D8-EF5B-248D2E340DDC}"/>
          </ac:spMkLst>
        </pc:spChg>
        <pc:spChg chg="mod">
          <ac:chgData name="Chi Zhang" userId="6c7bf41d-d3e8-4d05-948e-ccf857288ee3" providerId="ADAL" clId="{EEE67CB2-C857-4C5B-8192-C0129D2B7594}" dt="2022-10-05T15:11:18.584" v="6458" actId="1076"/>
          <ac:spMkLst>
            <pc:docMk/>
            <pc:sldMk cId="240702162" sldId="282"/>
            <ac:spMk id="20" creationId="{7AB7975F-B5C2-F186-6739-9D0D37E2F459}"/>
          </ac:spMkLst>
        </pc:spChg>
        <pc:picChg chg="del">
          <ac:chgData name="Chi Zhang" userId="6c7bf41d-d3e8-4d05-948e-ccf857288ee3" providerId="ADAL" clId="{EEE67CB2-C857-4C5B-8192-C0129D2B7594}" dt="2022-10-05T15:09:52.956" v="6309" actId="478"/>
          <ac:picMkLst>
            <pc:docMk/>
            <pc:sldMk cId="240702162" sldId="282"/>
            <ac:picMk id="4" creationId="{D31D4C49-6720-6A6F-FA0D-55CD248C607D}"/>
          </ac:picMkLst>
        </pc:picChg>
        <pc:picChg chg="del">
          <ac:chgData name="Chi Zhang" userId="6c7bf41d-d3e8-4d05-948e-ccf857288ee3" providerId="ADAL" clId="{EEE67CB2-C857-4C5B-8192-C0129D2B7594}" dt="2022-10-05T15:09:52.377" v="6307" actId="478"/>
          <ac:picMkLst>
            <pc:docMk/>
            <pc:sldMk cId="240702162" sldId="282"/>
            <ac:picMk id="5" creationId="{DBB144DB-8845-EE0B-F461-D11DE046EB11}"/>
          </ac:picMkLst>
        </pc:picChg>
        <pc:picChg chg="add del mod">
          <ac:chgData name="Chi Zhang" userId="6c7bf41d-d3e8-4d05-948e-ccf857288ee3" providerId="ADAL" clId="{EEE67CB2-C857-4C5B-8192-C0129D2B7594}" dt="2022-10-05T15:14:57.248" v="6471" actId="478"/>
          <ac:picMkLst>
            <pc:docMk/>
            <pc:sldMk cId="240702162" sldId="282"/>
            <ac:picMk id="6" creationId="{636CB6A1-16E9-E654-58E5-C083D966BCA1}"/>
          </ac:picMkLst>
        </pc:picChg>
        <pc:picChg chg="del">
          <ac:chgData name="Chi Zhang" userId="6c7bf41d-d3e8-4d05-948e-ccf857288ee3" providerId="ADAL" clId="{EEE67CB2-C857-4C5B-8192-C0129D2B7594}" dt="2022-10-05T15:09:50.614" v="6305" actId="478"/>
          <ac:picMkLst>
            <pc:docMk/>
            <pc:sldMk cId="240702162" sldId="282"/>
            <ac:picMk id="7" creationId="{BCB56E97-3533-74E0-E995-1D125D139EDD}"/>
          </ac:picMkLst>
        </pc:picChg>
        <pc:picChg chg="del">
          <ac:chgData name="Chi Zhang" userId="6c7bf41d-d3e8-4d05-948e-ccf857288ee3" providerId="ADAL" clId="{EEE67CB2-C857-4C5B-8192-C0129D2B7594}" dt="2022-10-05T15:09:51.898" v="6306" actId="478"/>
          <ac:picMkLst>
            <pc:docMk/>
            <pc:sldMk cId="240702162" sldId="282"/>
            <ac:picMk id="8" creationId="{860CD06A-66E3-FFEA-5468-22E16328684F}"/>
          </ac:picMkLst>
        </pc:picChg>
        <pc:picChg chg="del">
          <ac:chgData name="Chi Zhang" userId="6c7bf41d-d3e8-4d05-948e-ccf857288ee3" providerId="ADAL" clId="{EEE67CB2-C857-4C5B-8192-C0129D2B7594}" dt="2022-10-05T15:09:50.064" v="6304" actId="478"/>
          <ac:picMkLst>
            <pc:docMk/>
            <pc:sldMk cId="240702162" sldId="282"/>
            <ac:picMk id="9" creationId="{CB3F69A5-1144-93B0-B100-969B4F570F4B}"/>
          </ac:picMkLst>
        </pc:picChg>
        <pc:picChg chg="del">
          <ac:chgData name="Chi Zhang" userId="6c7bf41d-d3e8-4d05-948e-ccf857288ee3" providerId="ADAL" clId="{EEE67CB2-C857-4C5B-8192-C0129D2B7594}" dt="2022-10-05T15:09:49.482" v="6303" actId="478"/>
          <ac:picMkLst>
            <pc:docMk/>
            <pc:sldMk cId="240702162" sldId="282"/>
            <ac:picMk id="13" creationId="{C6995596-9DC0-5D7E-6DDD-456743A67D47}"/>
          </ac:picMkLst>
        </pc:picChg>
        <pc:picChg chg="add mod">
          <ac:chgData name="Chi Zhang" userId="6c7bf41d-d3e8-4d05-948e-ccf857288ee3" providerId="ADAL" clId="{EEE67CB2-C857-4C5B-8192-C0129D2B7594}" dt="2022-10-06T16:30:47.804" v="7315" actId="1076"/>
          <ac:picMkLst>
            <pc:docMk/>
            <pc:sldMk cId="240702162" sldId="282"/>
            <ac:picMk id="15" creationId="{7C10BDCF-3FEF-2205-6C12-76964D878A02}"/>
          </ac:picMkLst>
        </pc:picChg>
        <pc:picChg chg="del">
          <ac:chgData name="Chi Zhang" userId="6c7bf41d-d3e8-4d05-948e-ccf857288ee3" providerId="ADAL" clId="{EEE67CB2-C857-4C5B-8192-C0129D2B7594}" dt="2022-10-05T15:09:48.940" v="6302" actId="478"/>
          <ac:picMkLst>
            <pc:docMk/>
            <pc:sldMk cId="240702162" sldId="282"/>
            <ac:picMk id="17" creationId="{79703D35-FB85-2897-BEBE-8BC903A97231}"/>
          </ac:picMkLst>
        </pc:picChg>
        <pc:picChg chg="add mod">
          <ac:chgData name="Chi Zhang" userId="6c7bf41d-d3e8-4d05-948e-ccf857288ee3" providerId="ADAL" clId="{EEE67CB2-C857-4C5B-8192-C0129D2B7594}" dt="2022-10-06T16:31:22.941" v="7330" actId="1076"/>
          <ac:picMkLst>
            <pc:docMk/>
            <pc:sldMk cId="240702162" sldId="282"/>
            <ac:picMk id="21" creationId="{93AD7CCB-4E84-CADF-D151-D8CA72AA633A}"/>
          </ac:picMkLst>
        </pc:picChg>
        <pc:picChg chg="del">
          <ac:chgData name="Chi Zhang" userId="6c7bf41d-d3e8-4d05-948e-ccf857288ee3" providerId="ADAL" clId="{EEE67CB2-C857-4C5B-8192-C0129D2B7594}" dt="2022-10-05T15:09:48.256" v="6301" actId="478"/>
          <ac:picMkLst>
            <pc:docMk/>
            <pc:sldMk cId="240702162" sldId="282"/>
            <ac:picMk id="22" creationId="{1C28A2C8-3CF7-2324-5413-B35542446C64}"/>
          </ac:picMkLst>
        </pc:picChg>
        <pc:picChg chg="add mod">
          <ac:chgData name="Chi Zhang" userId="6c7bf41d-d3e8-4d05-948e-ccf857288ee3" providerId="ADAL" clId="{EEE67CB2-C857-4C5B-8192-C0129D2B7594}" dt="2022-10-06T16:35:44.680" v="7395" actId="1076"/>
          <ac:picMkLst>
            <pc:docMk/>
            <pc:sldMk cId="240702162" sldId="282"/>
            <ac:picMk id="24" creationId="{949AB3FF-83D6-DEBE-679C-6DF0053783B2}"/>
          </ac:picMkLst>
        </pc:picChg>
        <pc:picChg chg="add mod">
          <ac:chgData name="Chi Zhang" userId="6c7bf41d-d3e8-4d05-948e-ccf857288ee3" providerId="ADAL" clId="{EEE67CB2-C857-4C5B-8192-C0129D2B7594}" dt="2022-10-06T16:31:52.929" v="7338" actId="1076"/>
          <ac:picMkLst>
            <pc:docMk/>
            <pc:sldMk cId="240702162" sldId="282"/>
            <ac:picMk id="26" creationId="{F413DC5A-A199-6C3A-0669-0335F0EFDCBA}"/>
          </ac:picMkLst>
        </pc:picChg>
        <pc:picChg chg="add del mod">
          <ac:chgData name="Chi Zhang" userId="6c7bf41d-d3e8-4d05-948e-ccf857288ee3" providerId="ADAL" clId="{EEE67CB2-C857-4C5B-8192-C0129D2B7594}" dt="2022-10-05T18:33:41.627" v="6887" actId="478"/>
          <ac:picMkLst>
            <pc:docMk/>
            <pc:sldMk cId="240702162" sldId="282"/>
            <ac:picMk id="28" creationId="{420B4725-47DD-CD28-2C32-2E995F08DFDC}"/>
          </ac:picMkLst>
        </pc:picChg>
        <pc:picChg chg="add del mod">
          <ac:chgData name="Chi Zhang" userId="6c7bf41d-d3e8-4d05-948e-ccf857288ee3" providerId="ADAL" clId="{EEE67CB2-C857-4C5B-8192-C0129D2B7594}" dt="2022-10-05T18:33:40.839" v="6886" actId="478"/>
          <ac:picMkLst>
            <pc:docMk/>
            <pc:sldMk cId="240702162" sldId="282"/>
            <ac:picMk id="30" creationId="{633A99A3-30A0-6813-E485-E43389A7EB0A}"/>
          </ac:picMkLst>
        </pc:picChg>
        <pc:picChg chg="add del mod">
          <ac:chgData name="Chi Zhang" userId="6c7bf41d-d3e8-4d05-948e-ccf857288ee3" providerId="ADAL" clId="{EEE67CB2-C857-4C5B-8192-C0129D2B7594}" dt="2022-10-05T18:35:33.152" v="6906" actId="478"/>
          <ac:picMkLst>
            <pc:docMk/>
            <pc:sldMk cId="240702162" sldId="282"/>
            <ac:picMk id="32" creationId="{1C894817-A2C3-C80B-3998-004653E8E62C}"/>
          </ac:picMkLst>
        </pc:picChg>
        <pc:picChg chg="add del mod">
          <ac:chgData name="Chi Zhang" userId="6c7bf41d-d3e8-4d05-948e-ccf857288ee3" providerId="ADAL" clId="{EEE67CB2-C857-4C5B-8192-C0129D2B7594}" dt="2022-10-05T18:35:31.941" v="6905" actId="478"/>
          <ac:picMkLst>
            <pc:docMk/>
            <pc:sldMk cId="240702162" sldId="282"/>
            <ac:picMk id="34" creationId="{F5C3426E-6AB7-60EC-E300-4CF14C4B77E3}"/>
          </ac:picMkLst>
        </pc:picChg>
        <pc:picChg chg="add del mod">
          <ac:chgData name="Chi Zhang" userId="6c7bf41d-d3e8-4d05-948e-ccf857288ee3" providerId="ADAL" clId="{EEE67CB2-C857-4C5B-8192-C0129D2B7594}" dt="2022-10-05T18:35:21.058" v="6903" actId="478"/>
          <ac:picMkLst>
            <pc:docMk/>
            <pc:sldMk cId="240702162" sldId="282"/>
            <ac:picMk id="36" creationId="{C39B9A79-8FDA-8853-E711-C853BAC1ABE4}"/>
          </ac:picMkLst>
        </pc:picChg>
        <pc:picChg chg="add mod">
          <ac:chgData name="Chi Zhang" userId="6c7bf41d-d3e8-4d05-948e-ccf857288ee3" providerId="ADAL" clId="{EEE67CB2-C857-4C5B-8192-C0129D2B7594}" dt="2022-10-06T16:32:03.968" v="7341" actId="1076"/>
          <ac:picMkLst>
            <pc:docMk/>
            <pc:sldMk cId="240702162" sldId="282"/>
            <ac:picMk id="38" creationId="{72C61741-4AAF-DDC7-054A-774411547E36}"/>
          </ac:picMkLst>
        </pc:picChg>
        <pc:picChg chg="add mod">
          <ac:chgData name="Chi Zhang" userId="6c7bf41d-d3e8-4d05-948e-ccf857288ee3" providerId="ADAL" clId="{EEE67CB2-C857-4C5B-8192-C0129D2B7594}" dt="2022-10-06T16:32:21.638" v="7347" actId="14100"/>
          <ac:picMkLst>
            <pc:docMk/>
            <pc:sldMk cId="240702162" sldId="282"/>
            <ac:picMk id="40" creationId="{49B1B468-EB81-95A0-931D-0CD2BD75B5B9}"/>
          </ac:picMkLst>
        </pc:picChg>
        <pc:picChg chg="add mod">
          <ac:chgData name="Chi Zhang" userId="6c7bf41d-d3e8-4d05-948e-ccf857288ee3" providerId="ADAL" clId="{EEE67CB2-C857-4C5B-8192-C0129D2B7594}" dt="2022-10-06T16:32:36.166" v="7352" actId="1076"/>
          <ac:picMkLst>
            <pc:docMk/>
            <pc:sldMk cId="240702162" sldId="282"/>
            <ac:picMk id="42" creationId="{1929B8D4-F2BA-C5F8-5FB2-28C44FB24A1C}"/>
          </ac:picMkLst>
        </pc:picChg>
        <pc:picChg chg="add mod">
          <ac:chgData name="Chi Zhang" userId="6c7bf41d-d3e8-4d05-948e-ccf857288ee3" providerId="ADAL" clId="{EEE67CB2-C857-4C5B-8192-C0129D2B7594}" dt="2022-10-06T16:33:06.871" v="7363" actId="1076"/>
          <ac:picMkLst>
            <pc:docMk/>
            <pc:sldMk cId="240702162" sldId="282"/>
            <ac:picMk id="44" creationId="{11789616-9D4D-82A8-4A20-25F9851C1978}"/>
          </ac:picMkLst>
        </pc:picChg>
        <pc:picChg chg="add del mod">
          <ac:chgData name="Chi Zhang" userId="6c7bf41d-d3e8-4d05-948e-ccf857288ee3" providerId="ADAL" clId="{EEE67CB2-C857-4C5B-8192-C0129D2B7594}" dt="2022-10-05T18:47:00.925" v="6939" actId="478"/>
          <ac:picMkLst>
            <pc:docMk/>
            <pc:sldMk cId="240702162" sldId="282"/>
            <ac:picMk id="46" creationId="{84A58885-DC6D-330A-AF99-F510FFA4C78A}"/>
          </ac:picMkLst>
        </pc:picChg>
        <pc:picChg chg="add mod">
          <ac:chgData name="Chi Zhang" userId="6c7bf41d-d3e8-4d05-948e-ccf857288ee3" providerId="ADAL" clId="{EEE67CB2-C857-4C5B-8192-C0129D2B7594}" dt="2022-10-06T16:33:41.515" v="7376" actId="1076"/>
          <ac:picMkLst>
            <pc:docMk/>
            <pc:sldMk cId="240702162" sldId="282"/>
            <ac:picMk id="48" creationId="{48449223-D53E-433F-2190-989A6CFCE386}"/>
          </ac:picMkLst>
        </pc:picChg>
        <pc:picChg chg="add mod">
          <ac:chgData name="Chi Zhang" userId="6c7bf41d-d3e8-4d05-948e-ccf857288ee3" providerId="ADAL" clId="{EEE67CB2-C857-4C5B-8192-C0129D2B7594}" dt="2022-10-06T16:33:56.125" v="7382" actId="1076"/>
          <ac:picMkLst>
            <pc:docMk/>
            <pc:sldMk cId="240702162" sldId="282"/>
            <ac:picMk id="50" creationId="{E56D0636-8E3B-9FF3-0E26-98EADECD375F}"/>
          </ac:picMkLst>
        </pc:picChg>
        <pc:picChg chg="add mod">
          <ac:chgData name="Chi Zhang" userId="6c7bf41d-d3e8-4d05-948e-ccf857288ee3" providerId="ADAL" clId="{EEE67CB2-C857-4C5B-8192-C0129D2B7594}" dt="2022-10-06T16:34:20.351" v="7390" actId="1076"/>
          <ac:picMkLst>
            <pc:docMk/>
            <pc:sldMk cId="240702162" sldId="282"/>
            <ac:picMk id="52" creationId="{C90211C3-F1B8-099B-0BFF-D857E3EF49B7}"/>
          </ac:picMkLst>
        </pc:picChg>
        <pc:picChg chg="add mod">
          <ac:chgData name="Chi Zhang" userId="6c7bf41d-d3e8-4d05-948e-ccf857288ee3" providerId="ADAL" clId="{EEE67CB2-C857-4C5B-8192-C0129D2B7594}" dt="2022-10-06T16:34:26.838" v="7391" actId="1076"/>
          <ac:picMkLst>
            <pc:docMk/>
            <pc:sldMk cId="240702162" sldId="282"/>
            <ac:picMk id="54" creationId="{C6428720-3F02-0031-37EA-C0D8C08B5234}"/>
          </ac:picMkLst>
        </pc:picChg>
        <pc:picChg chg="add mod">
          <ac:chgData name="Chi Zhang" userId="6c7bf41d-d3e8-4d05-948e-ccf857288ee3" providerId="ADAL" clId="{EEE67CB2-C857-4C5B-8192-C0129D2B7594}" dt="2022-10-06T16:35:36.964" v="7394" actId="1076"/>
          <ac:picMkLst>
            <pc:docMk/>
            <pc:sldMk cId="240702162" sldId="282"/>
            <ac:picMk id="56" creationId="{8A472DED-B853-057E-385A-2607C561BE78}"/>
          </ac:picMkLst>
        </pc:picChg>
      </pc:sldChg>
      <pc:sldChg chg="modSp add mod ord modShow">
        <pc:chgData name="Chi Zhang" userId="6c7bf41d-d3e8-4d05-948e-ccf857288ee3" providerId="ADAL" clId="{EEE67CB2-C857-4C5B-8192-C0129D2B7594}" dt="2022-10-06T17:26:35.473" v="7417" actId="729"/>
        <pc:sldMkLst>
          <pc:docMk/>
          <pc:sldMk cId="738993383" sldId="283"/>
        </pc:sldMkLst>
        <pc:spChg chg="mod">
          <ac:chgData name="Chi Zhang" userId="6c7bf41d-d3e8-4d05-948e-ccf857288ee3" providerId="ADAL" clId="{EEE67CB2-C857-4C5B-8192-C0129D2B7594}" dt="2022-10-05T18:18:50.236" v="6516" actId="20577"/>
          <ac:spMkLst>
            <pc:docMk/>
            <pc:sldMk cId="738993383" sldId="283"/>
            <ac:spMk id="2" creationId="{B1840F89-704B-16B4-DCC8-A840E36C28C5}"/>
          </ac:spMkLst>
        </pc:spChg>
        <pc:spChg chg="mod">
          <ac:chgData name="Chi Zhang" userId="6c7bf41d-d3e8-4d05-948e-ccf857288ee3" providerId="ADAL" clId="{EEE67CB2-C857-4C5B-8192-C0129D2B7594}" dt="2022-10-05T18:24:10.500" v="6879" actId="20577"/>
          <ac:spMkLst>
            <pc:docMk/>
            <pc:sldMk cId="738993383" sldId="283"/>
            <ac:spMk id="3" creationId="{A4E232EC-AB9A-AAA5-3C32-79C921EFA72C}"/>
          </ac:spMkLst>
        </pc:spChg>
      </pc:sldChg>
      <pc:sldMasterChg chg="addSp delSp modSp mod">
        <pc:chgData name="Chi Zhang" userId="6c7bf41d-d3e8-4d05-948e-ccf857288ee3" providerId="ADAL" clId="{EEE67CB2-C857-4C5B-8192-C0129D2B7594}" dt="2022-10-04T20:50:37.002" v="6273" actId="1076"/>
        <pc:sldMasterMkLst>
          <pc:docMk/>
          <pc:sldMasterMk cId="3536197847" sldId="2147483648"/>
        </pc:sldMasterMkLst>
        <pc:spChg chg="add del">
          <ac:chgData name="Chi Zhang" userId="6c7bf41d-d3e8-4d05-948e-ccf857288ee3" providerId="ADAL" clId="{EEE67CB2-C857-4C5B-8192-C0129D2B7594}" dt="2022-10-04T20:10:27.923" v="5541" actId="478"/>
          <ac:spMkLst>
            <pc:docMk/>
            <pc:sldMasterMk cId="3536197847" sldId="2147483648"/>
            <ac:spMk id="7" creationId="{A677223D-973C-0170-A51C-DC1F112DC2B5}"/>
          </ac:spMkLst>
        </pc:spChg>
        <pc:picChg chg="add mod">
          <ac:chgData name="Chi Zhang" userId="6c7bf41d-d3e8-4d05-948e-ccf857288ee3" providerId="ADAL" clId="{EEE67CB2-C857-4C5B-8192-C0129D2B7594}" dt="2022-10-04T20:50:37.002" v="6273" actId="1076"/>
          <ac:picMkLst>
            <pc:docMk/>
            <pc:sldMasterMk cId="3536197847" sldId="2147483648"/>
            <ac:picMk id="9" creationId="{B661107A-A0D0-26A2-655A-AE79C64A9E49}"/>
          </ac:picMkLst>
        </pc:picChg>
      </pc:sldMasterChg>
    </pc:docChg>
  </pc:docChgLst>
</pc:chgInfo>
</file>

<file path=ppt/comments/modernComment_100_B630415E.xml><?xml version="1.0" encoding="utf-8"?>
<p188:cmLst xmlns:a="http://schemas.openxmlformats.org/drawingml/2006/main" xmlns:r="http://schemas.openxmlformats.org/officeDocument/2006/relationships" xmlns:p188="http://schemas.microsoft.com/office/powerpoint/2018/8/main">
  <p188:cm id="{984F9073-FD22-46D2-9C35-02FFDF22387D}" authorId="{8FE2E172-E29B-0D29-B59C-6C11A138C8D6}" status="resolved" created="2022-09-21T16:05:50.291" complete="100000">
    <pc:sldMkLst xmlns:pc="http://schemas.microsoft.com/office/powerpoint/2013/main/command">
      <pc:docMk/>
      <pc:sldMk cId="3056615774" sldId="256"/>
    </pc:sldMkLst>
    <p188:txBody>
      <a:bodyPr/>
      <a:lstStyle/>
      <a:p>
        <a:r>
          <a:rPr lang="en-US"/>
          <a:t>Add slide for self introduction</a:t>
        </a:r>
      </a:p>
    </p188:txBody>
  </p188:cm>
</p188:cmLst>
</file>

<file path=ppt/comments/modernComment_101_1CD650EB.xml><?xml version="1.0" encoding="utf-8"?>
<p188:cmLst xmlns:a="http://schemas.openxmlformats.org/drawingml/2006/main" xmlns:r="http://schemas.openxmlformats.org/officeDocument/2006/relationships" xmlns:p188="http://schemas.microsoft.com/office/powerpoint/2018/8/main">
  <p188:cm id="{7B1DE01F-0F72-4D74-91D4-C59C893E70E6}" authorId="{8FE2E172-E29B-0D29-B59C-6C11A138C8D6}" status="resolved" created="2022-09-21T16:59:59.370" complete="100000">
    <pc:sldMkLst xmlns:pc="http://schemas.microsoft.com/office/powerpoint/2013/main/command">
      <pc:docMk/>
      <pc:sldMk cId="483807467" sldId="257"/>
    </pc:sldMkLst>
    <p188:txBody>
      <a:bodyPr/>
      <a:lstStyle/>
      <a:p>
        <a:r>
          <a:rPr lang="en-US"/>
          <a:t>Add a slide for content of the session</a:t>
        </a:r>
      </a:p>
    </p188:txBody>
  </p188:cm>
</p188:cmLst>
</file>

<file path=ppt/comments/modernComment_102_AAB2530.xml><?xml version="1.0" encoding="utf-8"?>
<p188:cmLst xmlns:a="http://schemas.openxmlformats.org/drawingml/2006/main" xmlns:r="http://schemas.openxmlformats.org/officeDocument/2006/relationships" xmlns:p188="http://schemas.microsoft.com/office/powerpoint/2018/8/main">
  <p188:cm id="{1EBAF39C-ED91-423E-A72B-68D3A81BFEC8}" authorId="{8FE2E172-E29B-0D29-B59C-6C11A138C8D6}" status="resolved" created="2022-09-21T16:09:45.890" complete="100000">
    <ac:deMkLst xmlns:ac="http://schemas.microsoft.com/office/drawing/2013/main/command">
      <pc:docMk xmlns:pc="http://schemas.microsoft.com/office/powerpoint/2013/main/command"/>
      <pc:sldMk xmlns:pc="http://schemas.microsoft.com/office/powerpoint/2013/main/command" cId="178988336" sldId="258"/>
      <ac:picMk id="5" creationId="{DBB144DB-8845-EE0B-F461-D11DE046EB11}"/>
    </ac:deMkLst>
    <p188:txBody>
      <a:bodyPr/>
      <a:lstStyle/>
      <a:p>
        <a:r>
          <a:rPr lang="en-US"/>
          <a:t>Get more screenshots on the steps to create LS. Show the sources available</a:t>
        </a:r>
      </a:p>
    </p188:txBody>
  </p188:cm>
  <p188:cm id="{C6939789-6545-4951-8305-60DD95334628}" authorId="{8FE2E172-E29B-0D29-B59C-6C11A138C8D6}" status="resolved" created="2022-09-21T17:00:42.923" complete="100000">
    <pc:sldMkLst xmlns:pc="http://schemas.microsoft.com/office/powerpoint/2013/main/command">
      <pc:docMk/>
      <pc:sldMk cId="178988336" sldId="258"/>
    </pc:sldMkLst>
    <p188:txBody>
      <a:bodyPr/>
      <a:lstStyle/>
      <a:p>
        <a:r>
          <a:rPr lang="en-US"/>
          <a:t>Try to skip the basic pipeline piece.</a:t>
        </a:r>
      </a:p>
    </p188:txBody>
  </p188:cm>
  <p188:cm id="{A9704FA8-7556-4046-AAFA-F966CF1EC57C}" authorId="{8FE2E172-E29B-0D29-B59C-6C11A138C8D6}" status="resolved" created="2022-10-05T20:55:57.729" complete="100000">
    <pc:sldMkLst xmlns:pc="http://schemas.microsoft.com/office/powerpoint/2013/main/command">
      <pc:docMk/>
      <pc:sldMk cId="178988336" sldId="258"/>
    </pc:sldMkLst>
    <p188:txBody>
      <a:bodyPr/>
      <a:lstStyle/>
      <a:p>
        <a:r>
          <a:rPr lang="en-US"/>
          <a:t>Stack the screenshots clean</a:t>
        </a:r>
      </a:p>
    </p188:txBody>
  </p188:cm>
</p188:cmLst>
</file>

<file path=ppt/comments/modernComment_107_79D6A65E.xml><?xml version="1.0" encoding="utf-8"?>
<p188:cmLst xmlns:a="http://schemas.openxmlformats.org/drawingml/2006/main" xmlns:r="http://schemas.openxmlformats.org/officeDocument/2006/relationships" xmlns:p188="http://schemas.microsoft.com/office/powerpoint/2018/8/main">
  <p188:cm id="{360CF7C7-B778-4389-B34D-7E0607F4658E}" authorId="{8FE2E172-E29B-0D29-B59C-6C11A138C8D6}" status="resolved" created="2022-09-21T16:28:27.144" complete="100000">
    <ac:deMkLst xmlns:ac="http://schemas.microsoft.com/office/drawing/2013/main/command">
      <pc:docMk xmlns:pc="http://schemas.microsoft.com/office/powerpoint/2013/main/command"/>
      <pc:sldMk xmlns:pc="http://schemas.microsoft.com/office/powerpoint/2013/main/command" cId="2044110430" sldId="263"/>
      <ac:spMk id="3" creationId="{54F79117-E0D2-1EE1-B899-25E13C3905B9}"/>
    </ac:deMkLst>
    <p188:txBody>
      <a:bodyPr/>
      <a:lstStyle/>
      <a:p>
        <a:r>
          <a:rPr lang="en-US"/>
          <a:t>Put an example of connectionString in keyvault for LS</a:t>
        </a:r>
      </a:p>
    </p188:txBody>
  </p188:cm>
</p188:cmLst>
</file>

<file path=ppt/comments/modernComment_10F_600686A1.xml><?xml version="1.0" encoding="utf-8"?>
<p188:cmLst xmlns:a="http://schemas.openxmlformats.org/drawingml/2006/main" xmlns:r="http://schemas.openxmlformats.org/officeDocument/2006/relationships" xmlns:p188="http://schemas.microsoft.com/office/powerpoint/2018/8/main">
  <p188:cm id="{47B24C7B-35EA-473E-8B2F-ECA351F5428B}" authorId="{8FE2E172-E29B-0D29-B59C-6C11A138C8D6}" status="resolved" created="2022-09-21T16:54:22.760" complete="100000">
    <pc:sldMkLst xmlns:pc="http://schemas.microsoft.com/office/powerpoint/2013/main/command">
      <pc:docMk/>
      <pc:sldMk cId="1611040417" sldId="271"/>
    </pc:sldMkLst>
    <p188:txBody>
      <a:bodyPr/>
      <a:lstStyle/>
      <a:p>
        <a:r>
          <a:rPr lang="en-US"/>
          <a:t>Change one table include in load to 0</a:t>
        </a:r>
      </a:p>
    </p188:txBody>
  </p188:cm>
</p188:cmLst>
</file>

<file path=ppt/comments/modernComment_11A_E58D2D2.xml><?xml version="1.0" encoding="utf-8"?>
<p188:cmLst xmlns:a="http://schemas.openxmlformats.org/drawingml/2006/main" xmlns:r="http://schemas.openxmlformats.org/officeDocument/2006/relationships" xmlns:p188="http://schemas.microsoft.com/office/powerpoint/2018/8/main">
  <p188:cm id="{C1177C18-E455-4397-A2BB-ABAB28A2FAE1}" authorId="{8FE2E172-E29B-0D29-B59C-6C11A138C8D6}" status="resolved" created="2022-09-21T16:09:45.890">
    <ac:deMkLst xmlns:ac="http://schemas.microsoft.com/office/drawing/2013/main/command">
      <pc:docMk xmlns:pc="http://schemas.microsoft.com/office/powerpoint/2013/main/command"/>
      <pc:sldMk xmlns:pc="http://schemas.microsoft.com/office/powerpoint/2013/main/command" cId="240702162" sldId="282"/>
      <ac:picMk id="5" creationId="{DBB144DB-8845-EE0B-F461-D11DE046EB11}"/>
    </ac:deMkLst>
    <p188:txBody>
      <a:bodyPr/>
      <a:lstStyle/>
      <a:p>
        <a:r>
          <a:rPr lang="en-US"/>
          <a:t>Get more screenshots on the steps to create LS. Show the sources available</a:t>
        </a:r>
      </a:p>
    </p188:txBody>
  </p188:cm>
  <p188:cm id="{92153BEA-953A-47F6-9F6B-80E42AD2C674}" authorId="{8FE2E172-E29B-0D29-B59C-6C11A138C8D6}" status="resolved" created="2022-09-21T17:00:42.923">
    <pc:sldMkLst xmlns:pc="http://schemas.microsoft.com/office/powerpoint/2013/main/command">
      <pc:docMk/>
      <pc:sldMk cId="178988336" sldId="258"/>
    </pc:sldMkLst>
    <p188:txBody>
      <a:bodyPr/>
      <a:lstStyle/>
      <a:p>
        <a:r>
          <a:rPr lang="en-US"/>
          <a:t>Try to skip the basic pipeline piece.</a:t>
        </a:r>
      </a:p>
    </p188:txBody>
  </p188:cm>
  <p188:cm id="{1EAA6017-9433-48D2-A6E8-9B5ACCC9129D}" authorId="{8FE2E172-E29B-0D29-B59C-6C11A138C8D6}" status="resolved" created="2022-10-05T20:56:18.745" complete="100000">
    <pc:sldMkLst xmlns:pc="http://schemas.microsoft.com/office/powerpoint/2013/main/command">
      <pc:docMk/>
      <pc:sldMk cId="240702162" sldId="282"/>
    </pc:sldMkLst>
    <p188:txBody>
      <a:bodyPr/>
      <a:lstStyle/>
      <a:p>
        <a:r>
          <a:rPr lang="en-US"/>
          <a:t>Stack screenshots clean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BC538-EE7F-4767-A926-F343A7C6574F}"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11B55-2634-4944-998B-450EA4D3002C}" type="slidenum">
              <a:rPr lang="en-US" smtClean="0"/>
              <a:t>‹#›</a:t>
            </a:fld>
            <a:endParaRPr lang="en-US"/>
          </a:p>
        </p:txBody>
      </p:sp>
    </p:spTree>
    <p:extLst>
      <p:ext uri="{BB962C8B-B14F-4D97-AF65-F5344CB8AC3E}">
        <p14:creationId xmlns:p14="http://schemas.microsoft.com/office/powerpoint/2010/main" val="132074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A11B55-2634-4944-998B-450EA4D3002C}" type="slidenum">
              <a:rPr lang="en-US" smtClean="0"/>
              <a:t>2</a:t>
            </a:fld>
            <a:endParaRPr lang="en-US"/>
          </a:p>
        </p:txBody>
      </p:sp>
    </p:spTree>
    <p:extLst>
      <p:ext uri="{BB962C8B-B14F-4D97-AF65-F5344CB8AC3E}">
        <p14:creationId xmlns:p14="http://schemas.microsoft.com/office/powerpoint/2010/main" val="99725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Daily hearing about Big Data, they can be raw, unorganized that’s stored in relational, nonrelational and maybe other storage systems. They don’t provide value in their raw form. it requires a service that can orchestrate and operationalize processes to refine the raw data into actionable business insights. Azure Data Factory V1 came out in Aug 2015, v2 came out in Sept 2017. </a:t>
            </a:r>
            <a:r>
              <a:rPr lang="en-US" b="0" i="0" dirty="0">
                <a:solidFill>
                  <a:srgbClr val="171717"/>
                </a:solidFill>
                <a:effectLst/>
                <a:latin typeface="Segoe UI" panose="020B0502040204020203" pitchFamily="34" charset="0"/>
              </a:rPr>
              <a:t>It is the </a:t>
            </a:r>
            <a:r>
              <a:rPr lang="en-US" b="0" i="1" dirty="0">
                <a:solidFill>
                  <a:srgbClr val="171717"/>
                </a:solidFill>
                <a:effectLst/>
                <a:latin typeface="Segoe UI" panose="020B0502040204020203" pitchFamily="34" charset="0"/>
              </a:rPr>
              <a:t>cloud-based ETL and data integration service that allows you to create data-driven workflows for orchestrating data movement and transforming data at scale</a:t>
            </a:r>
            <a:r>
              <a:rPr lang="en-US"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0BA11B55-2634-4944-998B-450EA4D3002C}" type="slidenum">
              <a:rPr lang="en-US" smtClean="0"/>
              <a:t>4</a:t>
            </a:fld>
            <a:endParaRPr lang="en-US"/>
          </a:p>
        </p:txBody>
      </p:sp>
    </p:spTree>
    <p:extLst>
      <p:ext uri="{BB962C8B-B14F-4D97-AF65-F5344CB8AC3E}">
        <p14:creationId xmlns:p14="http://schemas.microsoft.com/office/powerpoint/2010/main" val="334240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A11B55-2634-4944-998B-450EA4D3002C}" type="slidenum">
              <a:rPr lang="en-US" smtClean="0"/>
              <a:t>14</a:t>
            </a:fld>
            <a:endParaRPr lang="en-US"/>
          </a:p>
        </p:txBody>
      </p:sp>
    </p:spTree>
    <p:extLst>
      <p:ext uri="{BB962C8B-B14F-4D97-AF65-F5344CB8AC3E}">
        <p14:creationId xmlns:p14="http://schemas.microsoft.com/office/powerpoint/2010/main" val="158612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B1BA-3C9D-C3A9-E067-57315FDE9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C2952-233F-FFEC-B2E7-B8537EDBB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07905-B0DD-A29E-FB89-B865D9202E0D}"/>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3D3F5ED7-949B-94EA-FFDB-9E728B80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A0CAA-8E53-7491-7B8D-973794DE3CF9}"/>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36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8099-1843-E347-A757-C1F29A890B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EF1DE-3A7E-F533-3B76-84C842241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F543A-5EF6-34C2-53B3-36BC476AAEBA}"/>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EAD4F4F8-2F50-3F43-786B-BECD7E722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73116-1229-2145-434B-A70476654966}"/>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90287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DFF0B-3837-7643-F6C5-10993B71E4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2CC9F4-9E02-9676-61A7-878609426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95222-7867-62CE-1CC6-6BA33EF0DD9B}"/>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6126DC9E-D7B8-A56E-1C85-AA4DF380E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DAF2C-7EAE-E153-8C58-6503FFAD0405}"/>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33443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BA2B-F9EA-5D18-C9B3-0CECF8D04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1786D-09D7-77CC-D208-0B6D18E0BA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9C4EF-C9AD-75E1-0289-FA15E7C0265A}"/>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239F3894-816E-9896-37B9-0BC8FB489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61379-0D87-2440-C01C-693EE135AE2A}"/>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195828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9170-F3B1-7205-7637-9EFBCDF9AB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C962C8-2ED1-E7AF-997A-79CDE018A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C0D28F-7984-AF46-51D1-3DA7EB240FCA}"/>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AE4CE179-4F41-E9A8-C91C-42430A9E0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42FC8-179B-4D0F-8A85-68F13D1225BA}"/>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94021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1057-17AB-B7AF-F0AB-0AC3E84A9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0F67E-0756-6736-F003-F907714F7A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40BE6-729D-EF49-4C25-D828294F7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5F130-A7AA-F3EF-E316-2EACC1B09B7F}"/>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6" name="Footer Placeholder 5">
            <a:extLst>
              <a:ext uri="{FF2B5EF4-FFF2-40B4-BE49-F238E27FC236}">
                <a16:creationId xmlns:a16="http://schemas.microsoft.com/office/drawing/2014/main" id="{95763BBA-EFAB-0CC3-742D-C084269D2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034ED-E43E-09BB-F48D-15FC7A87C66F}"/>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166495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CB32-3F91-1F33-09B8-E3CA504D25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85F54-C971-A5B4-C9AE-1A9D5EDFC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27E1E7-87FC-686F-F2AE-6962F4825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F45F9B-57A2-5E17-61F3-3C994B011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4E4AD-6CF7-0C49-B541-C4160D460F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7ED56-05D6-86D4-8A84-F5ED90FBD08F}"/>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8" name="Footer Placeholder 7">
            <a:extLst>
              <a:ext uri="{FF2B5EF4-FFF2-40B4-BE49-F238E27FC236}">
                <a16:creationId xmlns:a16="http://schemas.microsoft.com/office/drawing/2014/main" id="{32084360-2AF6-376F-C794-E1ACE6A8B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5B41C1-DEC2-6730-1863-FACD41F2BB2B}"/>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404313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71A5-DB49-BD1F-B033-CB7A062B3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28EED-EBE6-9C64-AD2F-909D29D73B2B}"/>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4" name="Footer Placeholder 3">
            <a:extLst>
              <a:ext uri="{FF2B5EF4-FFF2-40B4-BE49-F238E27FC236}">
                <a16:creationId xmlns:a16="http://schemas.microsoft.com/office/drawing/2014/main" id="{EA37817C-9DA2-8A1F-4440-DB6C3F8C73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748B7-6C06-F529-BD81-8C0410D6B727}"/>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34862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C16ED-C3E1-D851-6E39-DC5934B91193}"/>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3" name="Footer Placeholder 2">
            <a:extLst>
              <a:ext uri="{FF2B5EF4-FFF2-40B4-BE49-F238E27FC236}">
                <a16:creationId xmlns:a16="http://schemas.microsoft.com/office/drawing/2014/main" id="{1DA04D9C-23A0-96C8-2445-C81902A91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CB14B-E159-11BD-599F-9D4EF848A006}"/>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69191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D707-C454-E13A-B951-B453E9FC4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06E66-B151-30C0-E660-F554593B6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C672C-9B38-9EBA-F57F-53E1A4D00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49A9-C992-0DB8-8F9E-738FEA2E2031}"/>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6" name="Footer Placeholder 5">
            <a:extLst>
              <a:ext uri="{FF2B5EF4-FFF2-40B4-BE49-F238E27FC236}">
                <a16:creationId xmlns:a16="http://schemas.microsoft.com/office/drawing/2014/main" id="{429F774A-F8BE-3399-511D-5EF0E8AEC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C3EB1-A3B0-7B0E-1ECE-DFF84775A5AA}"/>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356618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D2ED-D9FB-CBAE-F53E-B9B154025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E97DEE-972F-AF20-756F-370F03718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526B4-3580-F043-E7FB-C4CEFAAB5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AA853-1B34-685E-8FE0-7883E50C2AC3}"/>
              </a:ext>
            </a:extLst>
          </p:cNvPr>
          <p:cNvSpPr>
            <a:spLocks noGrp="1"/>
          </p:cNvSpPr>
          <p:nvPr>
            <p:ph type="dt" sz="half" idx="10"/>
          </p:nvPr>
        </p:nvSpPr>
        <p:spPr/>
        <p:txBody>
          <a:bodyPr/>
          <a:lstStyle/>
          <a:p>
            <a:fld id="{89E357EC-67D4-4A66-BAE9-9251A4D6F4A7}" type="datetimeFigureOut">
              <a:rPr lang="en-US" smtClean="0"/>
              <a:t>10/5/2022</a:t>
            </a:fld>
            <a:endParaRPr lang="en-US"/>
          </a:p>
        </p:txBody>
      </p:sp>
      <p:sp>
        <p:nvSpPr>
          <p:cNvPr id="6" name="Footer Placeholder 5">
            <a:extLst>
              <a:ext uri="{FF2B5EF4-FFF2-40B4-BE49-F238E27FC236}">
                <a16:creationId xmlns:a16="http://schemas.microsoft.com/office/drawing/2014/main" id="{A538A933-D00E-E2D3-BA6E-43D37208F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723C1-22DF-6836-E2E7-630F671598FA}"/>
              </a:ext>
            </a:extLst>
          </p:cNvPr>
          <p:cNvSpPr>
            <a:spLocks noGrp="1"/>
          </p:cNvSpPr>
          <p:nvPr>
            <p:ph type="sldNum" sz="quarter" idx="12"/>
          </p:nvPr>
        </p:nvSpPr>
        <p:spPr/>
        <p:txBody>
          <a:bodyPr/>
          <a:lstStyle/>
          <a:p>
            <a:fld id="{D2D2B44D-F6B3-4A2C-A4D8-9FAE760E149B}" type="slidenum">
              <a:rPr lang="en-US" smtClean="0"/>
              <a:t>‹#›</a:t>
            </a:fld>
            <a:endParaRPr lang="en-US"/>
          </a:p>
        </p:txBody>
      </p:sp>
    </p:spTree>
    <p:extLst>
      <p:ext uri="{BB962C8B-B14F-4D97-AF65-F5344CB8AC3E}">
        <p14:creationId xmlns:p14="http://schemas.microsoft.com/office/powerpoint/2010/main" val="288994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5A165-AFC8-7967-41A0-96F59424E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4FA00B-30F6-464B-FBDC-7C566ECDA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43214-CD41-F82B-C1A2-BB5C87A1E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357EC-67D4-4A66-BAE9-9251A4D6F4A7}" type="datetimeFigureOut">
              <a:rPr lang="en-US" smtClean="0"/>
              <a:t>10/5/2022</a:t>
            </a:fld>
            <a:endParaRPr lang="en-US"/>
          </a:p>
        </p:txBody>
      </p:sp>
      <p:sp>
        <p:nvSpPr>
          <p:cNvPr id="5" name="Footer Placeholder 4">
            <a:extLst>
              <a:ext uri="{FF2B5EF4-FFF2-40B4-BE49-F238E27FC236}">
                <a16:creationId xmlns:a16="http://schemas.microsoft.com/office/drawing/2014/main" id="{1FE7CC45-B59B-EC58-0022-CD8AB6BE7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DC6A1-3966-F424-F864-C88A57487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2B44D-F6B3-4A2C-A4D8-9FAE760E149B}" type="slidenum">
              <a:rPr lang="en-US" smtClean="0"/>
              <a:t>‹#›</a:t>
            </a:fld>
            <a:endParaRPr lang="en-US"/>
          </a:p>
        </p:txBody>
      </p:sp>
      <p:pic>
        <p:nvPicPr>
          <p:cNvPr id="9" name="Picture 8" descr="Logo&#10;&#10;Description automatically generated">
            <a:extLst>
              <a:ext uri="{FF2B5EF4-FFF2-40B4-BE49-F238E27FC236}">
                <a16:creationId xmlns:a16="http://schemas.microsoft.com/office/drawing/2014/main" id="{B661107A-A0D0-26A2-655A-AE79C64A9E4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57985" y="0"/>
            <a:ext cx="1334015" cy="974411"/>
          </a:xfrm>
          <a:prstGeom prst="rect">
            <a:avLst/>
          </a:prstGeom>
        </p:spPr>
      </p:pic>
    </p:spTree>
    <p:extLst>
      <p:ext uri="{BB962C8B-B14F-4D97-AF65-F5344CB8AC3E}">
        <p14:creationId xmlns:p14="http://schemas.microsoft.com/office/powerpoint/2010/main" val="3536197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0_B630415E.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7_79D6A65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microsoft.com/office/2018/10/relationships/comments" Target="../comments/modernComment_11A_E58D2D2.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0F_600686A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CD650EB.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microsoft.com/office/2018/10/relationships/comments" Target="../comments/modernComment_102_AAB253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D90E-6585-E542-127E-4B844BB15AA7}"/>
              </a:ext>
            </a:extLst>
          </p:cNvPr>
          <p:cNvSpPr>
            <a:spLocks noGrp="1"/>
          </p:cNvSpPr>
          <p:nvPr>
            <p:ph type="ctrTitle"/>
          </p:nvPr>
        </p:nvSpPr>
        <p:spPr>
          <a:xfrm>
            <a:off x="435142" y="542877"/>
            <a:ext cx="9144000" cy="1912784"/>
          </a:xfrm>
        </p:spPr>
        <p:txBody>
          <a:bodyPr>
            <a:normAutofit/>
          </a:bodyPr>
          <a:lstStyle/>
          <a:p>
            <a:pPr algn="l"/>
            <a:r>
              <a:rPr lang="en-US" b="1" dirty="0">
                <a:solidFill>
                  <a:schemeClr val="accent5">
                    <a:lumMod val="50000"/>
                  </a:schemeClr>
                </a:solidFill>
                <a:latin typeface="Abadi" panose="020B0604020202020204" pitchFamily="34" charset="0"/>
              </a:rPr>
              <a:t>Parameterize Pipelines</a:t>
            </a:r>
            <a:br>
              <a:rPr lang="en-US" dirty="0">
                <a:solidFill>
                  <a:schemeClr val="accent5">
                    <a:lumMod val="50000"/>
                  </a:schemeClr>
                </a:solidFill>
              </a:rPr>
            </a:br>
            <a:r>
              <a:rPr lang="en-US" dirty="0">
                <a:solidFill>
                  <a:schemeClr val="accent5">
                    <a:lumMod val="50000"/>
                  </a:schemeClr>
                </a:solidFill>
                <a:cs typeface="AngsanaUPC" panose="020B0502040204020203" pitchFamily="18" charset="-34"/>
              </a:rPr>
              <a:t>in Azure Data Factory</a:t>
            </a:r>
          </a:p>
        </p:txBody>
      </p:sp>
      <p:sp>
        <p:nvSpPr>
          <p:cNvPr id="3" name="Subtitle 2">
            <a:extLst>
              <a:ext uri="{FF2B5EF4-FFF2-40B4-BE49-F238E27FC236}">
                <a16:creationId xmlns:a16="http://schemas.microsoft.com/office/drawing/2014/main" id="{747556AF-A23B-A41F-D1DD-50F87E09C575}"/>
              </a:ext>
            </a:extLst>
          </p:cNvPr>
          <p:cNvSpPr>
            <a:spLocks noGrp="1"/>
          </p:cNvSpPr>
          <p:nvPr>
            <p:ph type="subTitle" idx="1"/>
          </p:nvPr>
        </p:nvSpPr>
        <p:spPr>
          <a:xfrm>
            <a:off x="2095499" y="5358530"/>
            <a:ext cx="9144000" cy="1060200"/>
          </a:xfrm>
        </p:spPr>
        <p:txBody>
          <a:bodyPr>
            <a:normAutofit/>
          </a:bodyPr>
          <a:lstStyle/>
          <a:p>
            <a:pPr algn="r"/>
            <a:r>
              <a:rPr lang="en-US" dirty="0"/>
              <a:t>					</a:t>
            </a:r>
            <a:r>
              <a:rPr lang="en-US" dirty="0">
                <a:solidFill>
                  <a:schemeClr val="accent6">
                    <a:lumMod val="75000"/>
                  </a:schemeClr>
                </a:solidFill>
              </a:rPr>
              <a:t>Chi Zhang</a:t>
            </a:r>
          </a:p>
          <a:p>
            <a:pPr algn="r"/>
            <a:r>
              <a:rPr lang="en-US" dirty="0"/>
              <a:t>			</a:t>
            </a:r>
            <a:r>
              <a:rPr lang="en-US" dirty="0">
                <a:solidFill>
                  <a:schemeClr val="accent5">
                    <a:lumMod val="75000"/>
                  </a:schemeClr>
                </a:solidFill>
              </a:rPr>
              <a:t>New Star of Data  | Oct 4</a:t>
            </a:r>
            <a:r>
              <a:rPr lang="en-US" baseline="30000" dirty="0">
                <a:solidFill>
                  <a:schemeClr val="accent5">
                    <a:lumMod val="75000"/>
                  </a:schemeClr>
                </a:solidFill>
              </a:rPr>
              <a:t>th</a:t>
            </a:r>
            <a:r>
              <a:rPr lang="en-US" dirty="0">
                <a:solidFill>
                  <a:schemeClr val="accent5">
                    <a:lumMod val="75000"/>
                  </a:schemeClr>
                </a:solidFill>
              </a:rPr>
              <a:t> 2022</a:t>
            </a:r>
          </a:p>
        </p:txBody>
      </p:sp>
      <p:pic>
        <p:nvPicPr>
          <p:cNvPr id="7" name="Picture 6" descr="Icon&#10;&#10;Description automatically generated">
            <a:extLst>
              <a:ext uri="{FF2B5EF4-FFF2-40B4-BE49-F238E27FC236}">
                <a16:creationId xmlns:a16="http://schemas.microsoft.com/office/drawing/2014/main" id="{586428FF-403D-3DF3-A10F-D0DA77C4E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750" y="2950703"/>
            <a:ext cx="1912784" cy="1912784"/>
          </a:xfrm>
          <a:prstGeom prst="rect">
            <a:avLst/>
          </a:prstGeom>
        </p:spPr>
      </p:pic>
    </p:spTree>
    <p:extLst>
      <p:ext uri="{BB962C8B-B14F-4D97-AF65-F5344CB8AC3E}">
        <p14:creationId xmlns:p14="http://schemas.microsoft.com/office/powerpoint/2010/main" val="305661577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DCB2-02B4-86E9-4965-7A89353BB473}"/>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Parameters</a:t>
            </a:r>
          </a:p>
        </p:txBody>
      </p:sp>
      <p:sp>
        <p:nvSpPr>
          <p:cNvPr id="3" name="Content Placeholder 2">
            <a:extLst>
              <a:ext uri="{FF2B5EF4-FFF2-40B4-BE49-F238E27FC236}">
                <a16:creationId xmlns:a16="http://schemas.microsoft.com/office/drawing/2014/main" id="{54F79117-E0D2-1EE1-B899-25E13C3905B9}"/>
              </a:ext>
            </a:extLst>
          </p:cNvPr>
          <p:cNvSpPr>
            <a:spLocks noGrp="1"/>
          </p:cNvSpPr>
          <p:nvPr>
            <p:ph idx="1"/>
          </p:nvPr>
        </p:nvSpPr>
        <p:spPr>
          <a:xfrm>
            <a:off x="838200" y="1825625"/>
            <a:ext cx="10515600" cy="2493712"/>
          </a:xfrm>
        </p:spPr>
        <p:txBody>
          <a:bodyPr>
            <a:normAutofit/>
          </a:bodyPr>
          <a:lstStyle/>
          <a:p>
            <a:r>
              <a:rPr lang="en-US" dirty="0"/>
              <a:t>Parameters are key – value pairs that are defined in the pipeline.</a:t>
            </a:r>
          </a:p>
          <a:p>
            <a:r>
              <a:rPr lang="en-US" dirty="0"/>
              <a:t>The values provided to the parameters at trigger are passed to the pipeline during execution.</a:t>
            </a:r>
          </a:p>
          <a:p>
            <a:r>
              <a:rPr lang="en-US" dirty="0"/>
              <a:t>They can be used in Linked Services, Datasets and Pipelines ( and Data Flow).</a:t>
            </a:r>
          </a:p>
        </p:txBody>
      </p:sp>
      <p:sp>
        <p:nvSpPr>
          <p:cNvPr id="5" name="TextBox 4">
            <a:extLst>
              <a:ext uri="{FF2B5EF4-FFF2-40B4-BE49-F238E27FC236}">
                <a16:creationId xmlns:a16="http://schemas.microsoft.com/office/drawing/2014/main" id="{12775933-E079-7036-638C-546E998C0044}"/>
              </a:ext>
            </a:extLst>
          </p:cNvPr>
          <p:cNvSpPr txBox="1"/>
          <p:nvPr/>
        </p:nvSpPr>
        <p:spPr>
          <a:xfrm>
            <a:off x="1440780" y="4444832"/>
            <a:ext cx="803109"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User</a:t>
            </a:r>
          </a:p>
        </p:txBody>
      </p:sp>
      <p:sp>
        <p:nvSpPr>
          <p:cNvPr id="6" name="TextBox 5">
            <a:extLst>
              <a:ext uri="{FF2B5EF4-FFF2-40B4-BE49-F238E27FC236}">
                <a16:creationId xmlns:a16="http://schemas.microsoft.com/office/drawing/2014/main" id="{F72E917D-2ADC-4489-C28E-FDDB5DAE1C37}"/>
              </a:ext>
            </a:extLst>
          </p:cNvPr>
          <p:cNvSpPr txBox="1"/>
          <p:nvPr/>
        </p:nvSpPr>
        <p:spPr>
          <a:xfrm>
            <a:off x="1338511" y="5232316"/>
            <a:ext cx="1007646"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Trigger</a:t>
            </a:r>
          </a:p>
        </p:txBody>
      </p:sp>
      <p:cxnSp>
        <p:nvCxnSpPr>
          <p:cNvPr id="8" name="Straight Arrow Connector 7">
            <a:extLst>
              <a:ext uri="{FF2B5EF4-FFF2-40B4-BE49-F238E27FC236}">
                <a16:creationId xmlns:a16="http://schemas.microsoft.com/office/drawing/2014/main" id="{5D8E09FB-4CD1-BA46-4072-E6AFDBB57DB2}"/>
              </a:ext>
            </a:extLst>
          </p:cNvPr>
          <p:cNvCxnSpPr/>
          <p:nvPr/>
        </p:nvCxnSpPr>
        <p:spPr>
          <a:xfrm>
            <a:off x="2598821" y="4629498"/>
            <a:ext cx="1155032" cy="33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0004FE-E20D-C1B5-4EA0-AC85E85636E5}"/>
              </a:ext>
            </a:extLst>
          </p:cNvPr>
          <p:cNvCxnSpPr/>
          <p:nvPr/>
        </p:nvCxnSpPr>
        <p:spPr>
          <a:xfrm flipV="1">
            <a:off x="2598821" y="5125453"/>
            <a:ext cx="1155032" cy="29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25B85-38E2-C8E3-FF7D-598CF5AE2765}"/>
              </a:ext>
            </a:extLst>
          </p:cNvPr>
          <p:cNvSpPr txBox="1"/>
          <p:nvPr/>
        </p:nvSpPr>
        <p:spPr>
          <a:xfrm>
            <a:off x="3916280" y="4862984"/>
            <a:ext cx="1007646"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Pipeline</a:t>
            </a:r>
          </a:p>
        </p:txBody>
      </p:sp>
      <p:cxnSp>
        <p:nvCxnSpPr>
          <p:cNvPr id="13" name="Straight Arrow Connector 12">
            <a:extLst>
              <a:ext uri="{FF2B5EF4-FFF2-40B4-BE49-F238E27FC236}">
                <a16:creationId xmlns:a16="http://schemas.microsoft.com/office/drawing/2014/main" id="{57AF1711-82C8-B1CD-CD9B-2AA53D7387D4}"/>
              </a:ext>
            </a:extLst>
          </p:cNvPr>
          <p:cNvCxnSpPr/>
          <p:nvPr/>
        </p:nvCxnSpPr>
        <p:spPr>
          <a:xfrm>
            <a:off x="5029200" y="4969042"/>
            <a:ext cx="661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1E53C6-1703-B9B4-B7C1-698FB5144F03}"/>
              </a:ext>
            </a:extLst>
          </p:cNvPr>
          <p:cNvSpPr txBox="1"/>
          <p:nvPr/>
        </p:nvSpPr>
        <p:spPr>
          <a:xfrm>
            <a:off x="5796211" y="4862984"/>
            <a:ext cx="1007646"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Activity</a:t>
            </a:r>
          </a:p>
        </p:txBody>
      </p:sp>
      <p:sp>
        <p:nvSpPr>
          <p:cNvPr id="15" name="TextBox 14">
            <a:extLst>
              <a:ext uri="{FF2B5EF4-FFF2-40B4-BE49-F238E27FC236}">
                <a16:creationId xmlns:a16="http://schemas.microsoft.com/office/drawing/2014/main" id="{FCD435CC-0456-9D60-4444-63FCCB905E3E}"/>
              </a:ext>
            </a:extLst>
          </p:cNvPr>
          <p:cNvSpPr txBox="1"/>
          <p:nvPr/>
        </p:nvSpPr>
        <p:spPr>
          <a:xfrm>
            <a:off x="7676142" y="4862984"/>
            <a:ext cx="1007646"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Dataset</a:t>
            </a:r>
          </a:p>
        </p:txBody>
      </p:sp>
      <p:cxnSp>
        <p:nvCxnSpPr>
          <p:cNvPr id="16" name="Straight Arrow Connector 15">
            <a:extLst>
              <a:ext uri="{FF2B5EF4-FFF2-40B4-BE49-F238E27FC236}">
                <a16:creationId xmlns:a16="http://schemas.microsoft.com/office/drawing/2014/main" id="{F8D9BB7A-C1BF-FC96-A16F-5349CE7308CD}"/>
              </a:ext>
            </a:extLst>
          </p:cNvPr>
          <p:cNvCxnSpPr/>
          <p:nvPr/>
        </p:nvCxnSpPr>
        <p:spPr>
          <a:xfrm>
            <a:off x="6902116" y="5047650"/>
            <a:ext cx="661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62512E7-2CD1-9116-5AAD-F3BE2B4CAB79}"/>
              </a:ext>
            </a:extLst>
          </p:cNvPr>
          <p:cNvSpPr txBox="1"/>
          <p:nvPr/>
        </p:nvSpPr>
        <p:spPr>
          <a:xfrm>
            <a:off x="9552074" y="4857371"/>
            <a:ext cx="1709483"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Linked Service</a:t>
            </a:r>
          </a:p>
        </p:txBody>
      </p:sp>
      <p:cxnSp>
        <p:nvCxnSpPr>
          <p:cNvPr id="18" name="Straight Arrow Connector 17">
            <a:extLst>
              <a:ext uri="{FF2B5EF4-FFF2-40B4-BE49-F238E27FC236}">
                <a16:creationId xmlns:a16="http://schemas.microsoft.com/office/drawing/2014/main" id="{D527963D-CEDD-B020-F1EC-1DC33DCF17DC}"/>
              </a:ext>
            </a:extLst>
          </p:cNvPr>
          <p:cNvCxnSpPr/>
          <p:nvPr/>
        </p:nvCxnSpPr>
        <p:spPr>
          <a:xfrm>
            <a:off x="8787063" y="5042037"/>
            <a:ext cx="661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EB3B78-A6CB-85CF-8053-C25B3CB1873E}"/>
              </a:ext>
            </a:extLst>
          </p:cNvPr>
          <p:cNvCxnSpPr/>
          <p:nvPr/>
        </p:nvCxnSpPr>
        <p:spPr>
          <a:xfrm flipH="1">
            <a:off x="4981075" y="5125453"/>
            <a:ext cx="74595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6677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DCB2-02B4-86E9-4965-7A89353BB473}"/>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Parameters Examples</a:t>
            </a:r>
          </a:p>
        </p:txBody>
      </p:sp>
      <p:sp>
        <p:nvSpPr>
          <p:cNvPr id="3" name="Content Placeholder 2">
            <a:extLst>
              <a:ext uri="{FF2B5EF4-FFF2-40B4-BE49-F238E27FC236}">
                <a16:creationId xmlns:a16="http://schemas.microsoft.com/office/drawing/2014/main" id="{54F79117-E0D2-1EE1-B899-25E13C3905B9}"/>
              </a:ext>
            </a:extLst>
          </p:cNvPr>
          <p:cNvSpPr>
            <a:spLocks noGrp="1"/>
          </p:cNvSpPr>
          <p:nvPr>
            <p:ph idx="1"/>
          </p:nvPr>
        </p:nvSpPr>
        <p:spPr>
          <a:xfrm>
            <a:off x="838200" y="1825625"/>
            <a:ext cx="10515600" cy="3805154"/>
          </a:xfrm>
        </p:spPr>
        <p:txBody>
          <a:bodyPr>
            <a:normAutofit lnSpcReduction="10000"/>
          </a:bodyPr>
          <a:lstStyle/>
          <a:p>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pipeline().</a:t>
            </a:r>
            <a:r>
              <a:rPr lang="en-US" dirty="0"/>
              <a:t>parameters.</a:t>
            </a:r>
            <a:r>
              <a:rPr lang="en-US" dirty="0">
                <a:solidFill>
                  <a:srgbClr val="001188"/>
                </a:solidFill>
                <a:latin typeface="Consolas" panose="020B0609020204030204" pitchFamily="49" charset="0"/>
              </a:rPr>
              <a:t>parameterName</a:t>
            </a:r>
          </a:p>
          <a:p>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dataset().</a:t>
            </a:r>
            <a:r>
              <a:rPr lang="en-US" dirty="0">
                <a:solidFill>
                  <a:srgbClr val="001188"/>
                </a:solidFill>
                <a:latin typeface="Consolas" panose="020B0609020204030204" pitchFamily="49" charset="0"/>
              </a:rPr>
              <a:t>ParameterName</a:t>
            </a:r>
          </a:p>
          <a:p>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linkedService().</a:t>
            </a:r>
            <a:r>
              <a:rPr lang="en-US" dirty="0">
                <a:solidFill>
                  <a:srgbClr val="001188"/>
                </a:solidFill>
                <a:latin typeface="Consolas" panose="020B0609020204030204" pitchFamily="49" charset="0"/>
              </a:rPr>
              <a:t>ParameterName</a:t>
            </a:r>
          </a:p>
          <a:p>
            <a:endParaRPr lang="en-US" dirty="0"/>
          </a:p>
          <a:p>
            <a:r>
              <a:rPr lang="en-US" dirty="0"/>
              <a:t>System Variables :</a:t>
            </a:r>
          </a:p>
          <a:p>
            <a:pPr marL="0" indent="0">
              <a:buNone/>
            </a:pPr>
            <a:r>
              <a:rPr lang="en-US" dirty="0"/>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pipeline().</a:t>
            </a:r>
            <a:r>
              <a:rPr lang="en-US" b="0" dirty="0">
                <a:solidFill>
                  <a:srgbClr val="001188"/>
                </a:solidFill>
                <a:effectLst/>
                <a:latin typeface="Consolas" panose="020B0609020204030204" pitchFamily="49" charset="0"/>
              </a:rPr>
              <a:t>RunId,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pipeline().</a:t>
            </a:r>
            <a:r>
              <a:rPr lang="en-US" b="0" dirty="0">
                <a:solidFill>
                  <a:srgbClr val="001188"/>
                </a:solidFill>
                <a:effectLst/>
                <a:latin typeface="Consolas" panose="020B0609020204030204" pitchFamily="49" charset="0"/>
              </a:rPr>
              <a:t>TriggerName</a:t>
            </a:r>
            <a:endParaRPr lang="en-US" b="0" dirty="0">
              <a:solidFill>
                <a:srgbClr val="000000"/>
              </a:solidFill>
              <a:effectLst/>
              <a:latin typeface="Consolas" panose="020B0609020204030204" pitchFamily="49" charset="0"/>
            </a:endParaRPr>
          </a:p>
          <a:p>
            <a:r>
              <a:rPr lang="en-US" dirty="0" err="1"/>
              <a:t>ForEach</a:t>
            </a:r>
            <a:r>
              <a:rPr lang="en-US" dirty="0"/>
              <a:t> Activity Sub Parameters: </a:t>
            </a:r>
          </a:p>
          <a:p>
            <a:pPr marL="0" indent="0">
              <a:buNone/>
            </a:pP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item().</a:t>
            </a:r>
            <a:r>
              <a:rPr lang="en-US" dirty="0">
                <a:solidFill>
                  <a:srgbClr val="001188"/>
                </a:solidFill>
                <a:latin typeface="Consolas" panose="020B0609020204030204" pitchFamily="49" charset="0"/>
              </a:rPr>
              <a:t>ParameterName </a:t>
            </a:r>
            <a:r>
              <a:rPr lang="en-US" dirty="0"/>
              <a:t>(results from the </a:t>
            </a:r>
            <a:r>
              <a:rPr lang="en-US" dirty="0" err="1"/>
              <a:t>ForEach</a:t>
            </a:r>
            <a:r>
              <a:rPr lang="en-US" dirty="0"/>
              <a:t> activity)</a:t>
            </a:r>
          </a:p>
          <a:p>
            <a:endParaRPr lang="en-US" dirty="0"/>
          </a:p>
        </p:txBody>
      </p:sp>
    </p:spTree>
    <p:extLst>
      <p:ext uri="{BB962C8B-B14F-4D97-AF65-F5344CB8AC3E}">
        <p14:creationId xmlns:p14="http://schemas.microsoft.com/office/powerpoint/2010/main" val="204411043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0F89-704B-16B4-DCC8-A840E36C28C5}"/>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Expressions and Functions</a:t>
            </a:r>
          </a:p>
        </p:txBody>
      </p:sp>
      <p:sp>
        <p:nvSpPr>
          <p:cNvPr id="3" name="Content Placeholder 2">
            <a:extLst>
              <a:ext uri="{FF2B5EF4-FFF2-40B4-BE49-F238E27FC236}">
                <a16:creationId xmlns:a16="http://schemas.microsoft.com/office/drawing/2014/main" id="{A4E232EC-AB9A-AAA5-3C32-79C921EFA72C}"/>
              </a:ext>
            </a:extLst>
          </p:cNvPr>
          <p:cNvSpPr>
            <a:spLocks noGrp="1"/>
          </p:cNvSpPr>
          <p:nvPr>
            <p:ph idx="1"/>
          </p:nvPr>
        </p:nvSpPr>
        <p:spPr>
          <a:xfrm>
            <a:off x="838200" y="2186572"/>
            <a:ext cx="10515600" cy="4069849"/>
          </a:xfrm>
        </p:spPr>
        <p:txBody>
          <a:bodyPr>
            <a:normAutofit/>
          </a:bodyPr>
          <a:lstStyle/>
          <a:p>
            <a:pPr marL="0" indent="0">
              <a:buNone/>
            </a:pPr>
            <a:r>
              <a:rPr lang="en-US" b="1" dirty="0"/>
              <a:t>Expressions</a:t>
            </a:r>
            <a:r>
              <a:rPr lang="en-US" dirty="0"/>
              <a:t> start with the @ symbol. </a:t>
            </a:r>
          </a:p>
          <a:p>
            <a:pPr marL="0" indent="0">
              <a:buNone/>
            </a:pPr>
            <a:r>
              <a:rPr lang="en-US" dirty="0"/>
              <a:t>At runtime, the expression is evaluated and replaced with the literal string value.</a:t>
            </a:r>
          </a:p>
          <a:p>
            <a:pPr marL="0" indent="0">
              <a:buNone/>
            </a:pPr>
            <a:endParaRPr lang="en-US" dirty="0"/>
          </a:p>
          <a:p>
            <a:pPr marL="0" indent="0">
              <a:buNone/>
            </a:pPr>
            <a:r>
              <a:rPr lang="en-US" b="1" dirty="0"/>
              <a:t>Functions</a:t>
            </a:r>
            <a:r>
              <a:rPr lang="en-US" dirty="0"/>
              <a:t> can be part of the expressions. They include:</a:t>
            </a:r>
          </a:p>
          <a:p>
            <a:r>
              <a:rPr lang="en-US" dirty="0"/>
              <a:t>String, Date, Collection, Logical, Conversion and Math Functions</a:t>
            </a:r>
          </a:p>
        </p:txBody>
      </p:sp>
    </p:spTree>
    <p:extLst>
      <p:ext uri="{BB962C8B-B14F-4D97-AF65-F5344CB8AC3E}">
        <p14:creationId xmlns:p14="http://schemas.microsoft.com/office/powerpoint/2010/main" val="244047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0F89-704B-16B4-DCC8-A840E36C28C5}"/>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Expressions and Functions</a:t>
            </a:r>
          </a:p>
        </p:txBody>
      </p:sp>
      <p:sp>
        <p:nvSpPr>
          <p:cNvPr id="3" name="Content Placeholder 2">
            <a:extLst>
              <a:ext uri="{FF2B5EF4-FFF2-40B4-BE49-F238E27FC236}">
                <a16:creationId xmlns:a16="http://schemas.microsoft.com/office/drawing/2014/main" id="{A4E232EC-AB9A-AAA5-3C32-79C921EFA72C}"/>
              </a:ext>
            </a:extLst>
          </p:cNvPr>
          <p:cNvSpPr>
            <a:spLocks noGrp="1"/>
          </p:cNvSpPr>
          <p:nvPr>
            <p:ph idx="1"/>
          </p:nvPr>
        </p:nvSpPr>
        <p:spPr>
          <a:xfrm>
            <a:off x="838200" y="1852864"/>
            <a:ext cx="10515600" cy="4403558"/>
          </a:xfrm>
        </p:spPr>
        <p:txBody>
          <a:bodyPr>
            <a:normAutofit lnSpcReduction="10000"/>
          </a:bodyPr>
          <a:lstStyle/>
          <a:p>
            <a:pPr marL="0" indent="0">
              <a:buNone/>
            </a:pPr>
            <a:r>
              <a:rPr lang="en-US" b="1" dirty="0"/>
              <a:t>Examples for expression:</a:t>
            </a:r>
          </a:p>
          <a:p>
            <a:pPr marL="0" indent="0">
              <a:buNone/>
            </a:pPr>
            <a:endParaRPr lang="en-US" b="1" dirty="0"/>
          </a:p>
          <a:p>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concat(</a:t>
            </a:r>
            <a:r>
              <a:rPr lang="en-US" b="0" dirty="0">
                <a:solidFill>
                  <a:srgbClr val="A31515"/>
                </a:solidFill>
                <a:effectLst/>
                <a:latin typeface="Consolas" panose="020B0609020204030204" pitchFamily="49" charset="0"/>
              </a:rPr>
              <a:t>'SELECT ‘</a:t>
            </a:r>
            <a:r>
              <a:rPr lang="en-US" b="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item().</a:t>
            </a:r>
            <a:r>
              <a:rPr lang="en-US" b="0" dirty="0" err="1">
                <a:solidFill>
                  <a:srgbClr val="001188"/>
                </a:solidFill>
                <a:effectLst/>
                <a:latin typeface="Consolas" panose="020B0609020204030204" pitchFamily="49" charset="0"/>
              </a:rPr>
              <a:t>WatermarkColumn</a:t>
            </a:r>
            <a:r>
              <a:rPr lang="en-US" b="0" dirty="0">
                <a:solidFill>
                  <a:srgbClr val="000000"/>
                </a:solidFill>
                <a:effectLst/>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b="0" dirty="0">
                <a:solidFill>
                  <a:srgbClr val="A31515"/>
                </a:solidFill>
                <a:effectLst/>
                <a:latin typeface="Consolas" panose="020B0609020204030204" pitchFamily="49" charset="0"/>
              </a:rPr>
              <a:t>' FROM '</a:t>
            </a:r>
            <a:r>
              <a:rPr lang="en-US" b="0" dirty="0">
                <a:solidFill>
                  <a:srgbClr val="000000"/>
                </a:solidFill>
                <a:effectLst/>
                <a:latin typeface="Consolas" panose="020B0609020204030204" pitchFamily="49" charset="0"/>
              </a:rPr>
              <a:t>,item().</a:t>
            </a:r>
            <a:r>
              <a:rPr lang="en-US" b="0" dirty="0" err="1">
                <a:solidFill>
                  <a:srgbClr val="001188"/>
                </a:solidFill>
                <a:effectLst/>
                <a:latin typeface="Consolas" panose="020B0609020204030204" pitchFamily="49" charset="0"/>
              </a:rPr>
              <a:t>SchemaName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item().</a:t>
            </a:r>
            <a:r>
              <a:rPr lang="en-US" b="0" dirty="0" err="1">
                <a:solidFill>
                  <a:srgbClr val="001188"/>
                </a:solidFill>
                <a:effectLst/>
                <a:latin typeface="Consolas" panose="020B0609020204030204" pitchFamily="49" charset="0"/>
              </a:rPr>
              <a:t>TableName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 ORDER BY ‘</a:t>
            </a:r>
            <a:r>
              <a:rPr lang="en-US" b="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item().</a:t>
            </a:r>
            <a:r>
              <a:rPr lang="en-US" b="0" dirty="0" err="1">
                <a:solidFill>
                  <a:srgbClr val="001188"/>
                </a:solidFill>
                <a:effectLst/>
                <a:latin typeface="Consolas" panose="020B0609020204030204" pitchFamily="49" charset="0"/>
              </a:rPr>
              <a:t>WatermarkColumn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 DESC’</a:t>
            </a:r>
            <a:r>
              <a:rPr lang="en-US" b="0" dirty="0">
                <a:solidFill>
                  <a:srgbClr val="000000"/>
                </a:solidFill>
                <a:effectLst/>
                <a:latin typeface="Consolas" panose="020B0609020204030204" pitchFamily="49" charset="0"/>
              </a:rPr>
              <a:t>)</a:t>
            </a:r>
          </a:p>
          <a:p>
            <a:pPr marL="0" indent="0">
              <a:buNone/>
            </a:pPr>
            <a:endParaRPr lang="en-US" dirty="0"/>
          </a:p>
          <a:p>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activity(</a:t>
            </a:r>
            <a:r>
              <a:rPr lang="en-US" b="0" dirty="0">
                <a:solidFill>
                  <a:srgbClr val="A31515"/>
                </a:solidFill>
                <a:effectLst/>
                <a:latin typeface="Consolas" panose="020B0609020204030204" pitchFamily="49" charset="0"/>
              </a:rPr>
              <a:t>'Get Max Watermark from Source'</a:t>
            </a:r>
            <a:r>
              <a:rPr lang="en-US" b="0" dirty="0">
                <a:solidFill>
                  <a:srgbClr val="000000"/>
                </a:solidFill>
                <a:effectLst/>
                <a:latin typeface="Consolas" panose="020B0609020204030204" pitchFamily="49" charset="0"/>
              </a:rPr>
              <a:t>).</a:t>
            </a:r>
            <a:r>
              <a:rPr lang="en-US" b="0" dirty="0" err="1">
                <a:solidFill>
                  <a:srgbClr val="001188"/>
                </a:solidFill>
                <a:effectLst/>
                <a:latin typeface="Consolas" panose="020B0609020204030204" pitchFamily="49" charset="0"/>
              </a:rPr>
              <a:t>output</a:t>
            </a:r>
            <a:r>
              <a:rPr lang="en-US" b="0" dirty="0" err="1">
                <a:solidFill>
                  <a:srgbClr val="000000"/>
                </a:solidFill>
                <a:effectLst/>
                <a:latin typeface="Consolas" panose="020B0609020204030204" pitchFamily="49" charset="0"/>
              </a:rPr>
              <a:t>.</a:t>
            </a:r>
            <a:r>
              <a:rPr lang="en-US" b="0" dirty="0" err="1">
                <a:solidFill>
                  <a:srgbClr val="001188"/>
                </a:solidFill>
                <a:effectLst/>
                <a:latin typeface="Consolas" panose="020B0609020204030204" pitchFamily="49" charset="0"/>
              </a:rPr>
              <a:t>firstRow</a:t>
            </a:r>
            <a:r>
              <a:rPr lang="en-US" b="0" dirty="0">
                <a:solidFill>
                  <a:srgbClr val="000000"/>
                </a:solidFill>
                <a:effectLst/>
                <a:latin typeface="Consolas" panose="020B0609020204030204" pitchFamily="49" charset="0"/>
              </a:rPr>
              <a:t>[item().</a:t>
            </a:r>
            <a:r>
              <a:rPr lang="en-US" b="0" dirty="0" err="1">
                <a:solidFill>
                  <a:srgbClr val="001188"/>
                </a:solidFill>
                <a:effectLst/>
                <a:latin typeface="Consolas" panose="020B0609020204030204" pitchFamily="49" charset="0"/>
              </a:rPr>
              <a:t>WatermarkColumn</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92451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29B7-8D5E-8A8F-ED80-988C1BC9ABF0}"/>
              </a:ext>
            </a:extLst>
          </p:cNvPr>
          <p:cNvSpPr>
            <a:spLocks noGrp="1"/>
          </p:cNvSpPr>
          <p:nvPr>
            <p:ph type="title"/>
          </p:nvPr>
        </p:nvSpPr>
        <p:spPr>
          <a:xfrm>
            <a:off x="312547" y="365125"/>
            <a:ext cx="4969565" cy="1325563"/>
          </a:xfrm>
        </p:spPr>
        <p:txBody>
          <a:bodyPr>
            <a:normAutofit fontScale="90000"/>
          </a:bodyPr>
          <a:lstStyle/>
          <a:p>
            <a:r>
              <a:rPr lang="en-US" dirty="0"/>
              <a:t>To build a parameterized pipeline</a:t>
            </a:r>
          </a:p>
        </p:txBody>
      </p:sp>
      <p:sp>
        <p:nvSpPr>
          <p:cNvPr id="11" name="TextBox 10">
            <a:extLst>
              <a:ext uri="{FF2B5EF4-FFF2-40B4-BE49-F238E27FC236}">
                <a16:creationId xmlns:a16="http://schemas.microsoft.com/office/drawing/2014/main" id="{DFDE593C-FB63-543B-9FEE-134C794C8E53}"/>
              </a:ext>
            </a:extLst>
          </p:cNvPr>
          <p:cNvSpPr txBox="1"/>
          <p:nvPr/>
        </p:nvSpPr>
        <p:spPr>
          <a:xfrm>
            <a:off x="1979208" y="1789024"/>
            <a:ext cx="2326785"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Linked Services with parameters</a:t>
            </a:r>
          </a:p>
        </p:txBody>
      </p:sp>
      <p:sp>
        <p:nvSpPr>
          <p:cNvPr id="12" name="TextBox 11">
            <a:extLst>
              <a:ext uri="{FF2B5EF4-FFF2-40B4-BE49-F238E27FC236}">
                <a16:creationId xmlns:a16="http://schemas.microsoft.com/office/drawing/2014/main" id="{D23C690E-4B73-18CD-731A-81FDBA51EA26}"/>
              </a:ext>
            </a:extLst>
          </p:cNvPr>
          <p:cNvSpPr txBox="1"/>
          <p:nvPr/>
        </p:nvSpPr>
        <p:spPr>
          <a:xfrm>
            <a:off x="2170814" y="2578156"/>
            <a:ext cx="1859792"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Data Sets with parameters</a:t>
            </a:r>
          </a:p>
        </p:txBody>
      </p:sp>
      <p:sp>
        <p:nvSpPr>
          <p:cNvPr id="14" name="TextBox 13">
            <a:extLst>
              <a:ext uri="{FF2B5EF4-FFF2-40B4-BE49-F238E27FC236}">
                <a16:creationId xmlns:a16="http://schemas.microsoft.com/office/drawing/2014/main" id="{1C628F38-BF2D-8F7C-4D2E-4EAE6A01D600}"/>
              </a:ext>
            </a:extLst>
          </p:cNvPr>
          <p:cNvSpPr txBox="1"/>
          <p:nvPr/>
        </p:nvSpPr>
        <p:spPr>
          <a:xfrm>
            <a:off x="2110932" y="3475067"/>
            <a:ext cx="1859792"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Pipeline with parameters</a:t>
            </a:r>
          </a:p>
        </p:txBody>
      </p:sp>
      <p:sp>
        <p:nvSpPr>
          <p:cNvPr id="16" name="TextBox 15">
            <a:extLst>
              <a:ext uri="{FF2B5EF4-FFF2-40B4-BE49-F238E27FC236}">
                <a16:creationId xmlns:a16="http://schemas.microsoft.com/office/drawing/2014/main" id="{B5F1C818-16AC-A8B6-1867-E2DF5C564026}"/>
              </a:ext>
            </a:extLst>
          </p:cNvPr>
          <p:cNvSpPr txBox="1"/>
          <p:nvPr/>
        </p:nvSpPr>
        <p:spPr>
          <a:xfrm>
            <a:off x="1373941" y="4371979"/>
            <a:ext cx="345353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dirty="0"/>
              <a:t>Create Activities inside pipeline with parameters and expressions</a:t>
            </a:r>
          </a:p>
        </p:txBody>
      </p:sp>
      <p:sp>
        <p:nvSpPr>
          <p:cNvPr id="19" name="TextBox 18">
            <a:extLst>
              <a:ext uri="{FF2B5EF4-FFF2-40B4-BE49-F238E27FC236}">
                <a16:creationId xmlns:a16="http://schemas.microsoft.com/office/drawing/2014/main" id="{11E173B8-F936-91D8-EF5B-248D2E340DDC}"/>
              </a:ext>
            </a:extLst>
          </p:cNvPr>
          <p:cNvSpPr txBox="1"/>
          <p:nvPr/>
        </p:nvSpPr>
        <p:spPr>
          <a:xfrm>
            <a:off x="2515744" y="5297003"/>
            <a:ext cx="1050169"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Test</a:t>
            </a:r>
          </a:p>
        </p:txBody>
      </p:sp>
      <p:sp>
        <p:nvSpPr>
          <p:cNvPr id="20" name="TextBox 19">
            <a:extLst>
              <a:ext uri="{FF2B5EF4-FFF2-40B4-BE49-F238E27FC236}">
                <a16:creationId xmlns:a16="http://schemas.microsoft.com/office/drawing/2014/main" id="{7AB7975F-B5C2-F186-6739-9D0D37E2F459}"/>
              </a:ext>
            </a:extLst>
          </p:cNvPr>
          <p:cNvSpPr txBox="1"/>
          <p:nvPr/>
        </p:nvSpPr>
        <p:spPr>
          <a:xfrm>
            <a:off x="2133792" y="5945028"/>
            <a:ext cx="1814075"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Set Trigger</a:t>
            </a:r>
          </a:p>
        </p:txBody>
      </p:sp>
      <p:pic>
        <p:nvPicPr>
          <p:cNvPr id="15" name="Picture 14">
            <a:extLst>
              <a:ext uri="{FF2B5EF4-FFF2-40B4-BE49-F238E27FC236}">
                <a16:creationId xmlns:a16="http://schemas.microsoft.com/office/drawing/2014/main" id="{7C10BDCF-3FEF-2205-6C12-76964D878A02}"/>
              </a:ext>
            </a:extLst>
          </p:cNvPr>
          <p:cNvPicPr>
            <a:picLocks noChangeAspect="1"/>
          </p:cNvPicPr>
          <p:nvPr/>
        </p:nvPicPr>
        <p:blipFill>
          <a:blip r:embed="rId4"/>
          <a:stretch>
            <a:fillRect/>
          </a:stretch>
        </p:blipFill>
        <p:spPr>
          <a:xfrm>
            <a:off x="6720828" y="0"/>
            <a:ext cx="4083686" cy="6858000"/>
          </a:xfrm>
          <a:prstGeom prst="rect">
            <a:avLst/>
          </a:prstGeom>
        </p:spPr>
      </p:pic>
      <p:pic>
        <p:nvPicPr>
          <p:cNvPr id="21" name="Picture 20">
            <a:extLst>
              <a:ext uri="{FF2B5EF4-FFF2-40B4-BE49-F238E27FC236}">
                <a16:creationId xmlns:a16="http://schemas.microsoft.com/office/drawing/2014/main" id="{93AD7CCB-4E84-CADF-D151-D8CA72AA633A}"/>
              </a:ext>
            </a:extLst>
          </p:cNvPr>
          <p:cNvPicPr>
            <a:picLocks noChangeAspect="1"/>
          </p:cNvPicPr>
          <p:nvPr/>
        </p:nvPicPr>
        <p:blipFill>
          <a:blip r:embed="rId5"/>
          <a:stretch>
            <a:fillRect/>
          </a:stretch>
        </p:blipFill>
        <p:spPr>
          <a:xfrm>
            <a:off x="6412542" y="1036987"/>
            <a:ext cx="5612827" cy="5261003"/>
          </a:xfrm>
          <a:prstGeom prst="rect">
            <a:avLst/>
          </a:prstGeom>
        </p:spPr>
      </p:pic>
      <p:pic>
        <p:nvPicPr>
          <p:cNvPr id="24" name="Picture 23">
            <a:extLst>
              <a:ext uri="{FF2B5EF4-FFF2-40B4-BE49-F238E27FC236}">
                <a16:creationId xmlns:a16="http://schemas.microsoft.com/office/drawing/2014/main" id="{949AB3FF-83D6-DEBE-679C-6DF0053783B2}"/>
              </a:ext>
            </a:extLst>
          </p:cNvPr>
          <p:cNvPicPr>
            <a:picLocks noChangeAspect="1"/>
          </p:cNvPicPr>
          <p:nvPr/>
        </p:nvPicPr>
        <p:blipFill>
          <a:blip r:embed="rId6"/>
          <a:stretch>
            <a:fillRect/>
          </a:stretch>
        </p:blipFill>
        <p:spPr>
          <a:xfrm>
            <a:off x="5188991" y="1823582"/>
            <a:ext cx="6826957" cy="4766269"/>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F413DC5A-A199-6C3A-0669-0335F0EFDC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3162" y="0"/>
            <a:ext cx="5349122" cy="6858000"/>
          </a:xfrm>
          <a:prstGeom prst="rect">
            <a:avLst/>
          </a:prstGeom>
        </p:spPr>
      </p:pic>
      <p:pic>
        <p:nvPicPr>
          <p:cNvPr id="38" name="Picture 37" descr="Graphical user interface, application&#10;&#10;Description automatically generated">
            <a:extLst>
              <a:ext uri="{FF2B5EF4-FFF2-40B4-BE49-F238E27FC236}">
                <a16:creationId xmlns:a16="http://schemas.microsoft.com/office/drawing/2014/main" id="{72C61741-4AAF-DDC7-054A-774411547E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2044" y="875651"/>
            <a:ext cx="6204854" cy="5889104"/>
          </a:xfrm>
          <a:prstGeom prst="rect">
            <a:avLst/>
          </a:prstGeom>
        </p:spPr>
      </p:pic>
      <p:pic>
        <p:nvPicPr>
          <p:cNvPr id="40" name="Picture 39" descr="Graphical user interface, application&#10;&#10;Description automatically generated">
            <a:extLst>
              <a:ext uri="{FF2B5EF4-FFF2-40B4-BE49-F238E27FC236}">
                <a16:creationId xmlns:a16="http://schemas.microsoft.com/office/drawing/2014/main" id="{49B1B468-EB81-95A0-931D-0CD2BD75B5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8397" y="852336"/>
            <a:ext cx="6165507" cy="5912419"/>
          </a:xfrm>
          <a:prstGeom prst="rect">
            <a:avLst/>
          </a:prstGeom>
        </p:spPr>
      </p:pic>
      <p:pic>
        <p:nvPicPr>
          <p:cNvPr id="42" name="Picture 41" descr="Graphical user interface, text, application, email&#10;&#10;Description automatically generated">
            <a:extLst>
              <a:ext uri="{FF2B5EF4-FFF2-40B4-BE49-F238E27FC236}">
                <a16:creationId xmlns:a16="http://schemas.microsoft.com/office/drawing/2014/main" id="{1929B8D4-F2BA-C5F8-5FB2-28C44FB24A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78628" y="1004491"/>
            <a:ext cx="5934903" cy="4734586"/>
          </a:xfrm>
          <a:prstGeom prst="rect">
            <a:avLst/>
          </a:prstGeom>
        </p:spPr>
      </p:pic>
      <p:pic>
        <p:nvPicPr>
          <p:cNvPr id="44" name="Picture 43" descr="Graphical user interface, text, application&#10;&#10;Description automatically generated">
            <a:extLst>
              <a:ext uri="{FF2B5EF4-FFF2-40B4-BE49-F238E27FC236}">
                <a16:creationId xmlns:a16="http://schemas.microsoft.com/office/drawing/2014/main" id="{11789616-9D4D-82A8-4A20-25F9851C19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08663" y="461674"/>
            <a:ext cx="5326937" cy="5982844"/>
          </a:xfrm>
          <a:prstGeom prst="rect">
            <a:avLst/>
          </a:prstGeom>
        </p:spPr>
      </p:pic>
      <p:pic>
        <p:nvPicPr>
          <p:cNvPr id="48" name="Picture 47" descr="Graphical user interface, application&#10;&#10;Description automatically generated">
            <a:extLst>
              <a:ext uri="{FF2B5EF4-FFF2-40B4-BE49-F238E27FC236}">
                <a16:creationId xmlns:a16="http://schemas.microsoft.com/office/drawing/2014/main" id="{48449223-D53E-433F-2190-989A6CFCE3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18652" y="331258"/>
            <a:ext cx="5016948" cy="6433497"/>
          </a:xfrm>
          <a:prstGeom prst="rect">
            <a:avLst/>
          </a:prstGeom>
        </p:spPr>
      </p:pic>
      <p:pic>
        <p:nvPicPr>
          <p:cNvPr id="50" name="Picture 49" descr="Graphical user interface, text, application, email&#10;&#10;Description automatically generated">
            <a:extLst>
              <a:ext uri="{FF2B5EF4-FFF2-40B4-BE49-F238E27FC236}">
                <a16:creationId xmlns:a16="http://schemas.microsoft.com/office/drawing/2014/main" id="{E56D0636-8E3B-9FF3-0E26-98EADECD37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51054" y="963740"/>
            <a:ext cx="6399005" cy="5022654"/>
          </a:xfrm>
          <a:prstGeom prst="rect">
            <a:avLst/>
          </a:prstGeom>
        </p:spPr>
      </p:pic>
      <p:pic>
        <p:nvPicPr>
          <p:cNvPr id="52" name="Picture 51" descr="Graphical user interface, text, application&#10;&#10;Description automatically generated">
            <a:extLst>
              <a:ext uri="{FF2B5EF4-FFF2-40B4-BE49-F238E27FC236}">
                <a16:creationId xmlns:a16="http://schemas.microsoft.com/office/drawing/2014/main" id="{C90211C3-F1B8-099B-0BFF-D857E3EF49B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60309" y="1084196"/>
            <a:ext cx="5831250" cy="5573610"/>
          </a:xfrm>
          <a:prstGeom prst="rect">
            <a:avLst/>
          </a:prstGeom>
        </p:spPr>
      </p:pic>
      <p:pic>
        <p:nvPicPr>
          <p:cNvPr id="54" name="Picture 53" descr="Graphical user interface, application&#10;&#10;Description automatically generated">
            <a:extLst>
              <a:ext uri="{FF2B5EF4-FFF2-40B4-BE49-F238E27FC236}">
                <a16:creationId xmlns:a16="http://schemas.microsoft.com/office/drawing/2014/main" id="{C6428720-3F02-0031-37EA-C0D8C08B523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63624" y="1232306"/>
            <a:ext cx="5677692" cy="3381847"/>
          </a:xfrm>
          <a:prstGeom prst="rect">
            <a:avLst/>
          </a:prstGeom>
        </p:spPr>
      </p:pic>
      <p:pic>
        <p:nvPicPr>
          <p:cNvPr id="56" name="Picture 55" descr="Graphical user interface, application, Word&#10;&#10;Description automatically generated">
            <a:extLst>
              <a:ext uri="{FF2B5EF4-FFF2-40B4-BE49-F238E27FC236}">
                <a16:creationId xmlns:a16="http://schemas.microsoft.com/office/drawing/2014/main" id="{8A472DED-B853-057E-385A-2607C561BE7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92434" y="1814514"/>
            <a:ext cx="8128752" cy="30115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070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4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5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5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5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0F89-704B-16B4-DCC8-A840E36C28C5}"/>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Connection String</a:t>
            </a:r>
          </a:p>
        </p:txBody>
      </p:sp>
      <p:sp>
        <p:nvSpPr>
          <p:cNvPr id="3" name="Content Placeholder 2">
            <a:extLst>
              <a:ext uri="{FF2B5EF4-FFF2-40B4-BE49-F238E27FC236}">
                <a16:creationId xmlns:a16="http://schemas.microsoft.com/office/drawing/2014/main" id="{A4E232EC-AB9A-AAA5-3C32-79C921EFA72C}"/>
              </a:ext>
            </a:extLst>
          </p:cNvPr>
          <p:cNvSpPr>
            <a:spLocks noGrp="1"/>
          </p:cNvSpPr>
          <p:nvPr>
            <p:ph idx="1"/>
          </p:nvPr>
        </p:nvSpPr>
        <p:spPr>
          <a:xfrm>
            <a:off x="838200" y="1852864"/>
            <a:ext cx="10515600" cy="4403558"/>
          </a:xfrm>
        </p:spPr>
        <p:txBody>
          <a:bodyPr>
            <a:normAutofit/>
          </a:bodyPr>
          <a:lstStyle/>
          <a:p>
            <a:pPr marL="0" indent="0">
              <a:buNone/>
            </a:pPr>
            <a:r>
              <a:rPr lang="en-US" b="1" dirty="0"/>
              <a:t>To enable parameterization in linked service on a database level, we used a connection string that’s stored in Azure Key Vault.</a:t>
            </a:r>
          </a:p>
          <a:p>
            <a:pPr marL="0" indent="0">
              <a:buNone/>
            </a:pPr>
            <a:r>
              <a:rPr lang="en-US" b="1" dirty="0">
                <a:solidFill>
                  <a:srgbClr val="000000"/>
                </a:solidFill>
                <a:effectLst/>
                <a:latin typeface="Consolas" panose="020B0609020204030204" pitchFamily="49" charset="0"/>
              </a:rPr>
              <a:t>Here’s an example for </a:t>
            </a:r>
            <a:r>
              <a:rPr lang="en-US" b="1" dirty="0">
                <a:solidFill>
                  <a:srgbClr val="000000"/>
                </a:solidFill>
                <a:latin typeface="Consolas" panose="020B0609020204030204" pitchFamily="49" charset="0"/>
              </a:rPr>
              <a:t>it:</a:t>
            </a:r>
          </a:p>
          <a:p>
            <a:pPr marL="0" indent="0">
              <a:buNone/>
            </a:pPr>
            <a:endParaRPr lang="en-US"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ambria Math" panose="02040503050406030204" pitchFamily="18" charset="0"/>
                <a:ea typeface="Cambria Math" panose="02040503050406030204" pitchFamily="18" charset="0"/>
              </a:rPr>
              <a:t>Data Source=adventureworksserver1.database.windows.net;Initial Catalog=</a:t>
            </a:r>
            <a:r>
              <a:rPr lang="en-US" sz="2400" b="0" dirty="0" err="1">
                <a:solidFill>
                  <a:srgbClr val="000000"/>
                </a:solidFill>
                <a:effectLst/>
                <a:latin typeface="Cambria Math" panose="02040503050406030204" pitchFamily="18" charset="0"/>
                <a:ea typeface="Cambria Math" panose="02040503050406030204" pitchFamily="18" charset="0"/>
              </a:rPr>
              <a:t>AdventureWorks;User</a:t>
            </a:r>
            <a:r>
              <a:rPr lang="en-US" sz="2400" b="0" dirty="0">
                <a:solidFill>
                  <a:srgbClr val="000000"/>
                </a:solidFill>
                <a:effectLst/>
                <a:latin typeface="Cambria Math" panose="02040503050406030204" pitchFamily="18" charset="0"/>
                <a:ea typeface="Cambria Math" panose="02040503050406030204" pitchFamily="18" charset="0"/>
              </a:rPr>
              <a:t> ID=</a:t>
            </a:r>
            <a:r>
              <a:rPr lang="en-US" sz="2400" b="0" dirty="0" err="1">
                <a:solidFill>
                  <a:srgbClr val="000000"/>
                </a:solidFill>
                <a:effectLst/>
                <a:latin typeface="Cambria Math" panose="02040503050406030204" pitchFamily="18" charset="0"/>
                <a:ea typeface="Cambria Math" panose="02040503050406030204" pitchFamily="18" charset="0"/>
              </a:rPr>
              <a:t>admin;Password</a:t>
            </a:r>
            <a:r>
              <a:rPr lang="en-US" sz="2400" b="0" dirty="0">
                <a:solidFill>
                  <a:srgbClr val="000000"/>
                </a:solidFill>
                <a:effectLst/>
                <a:latin typeface="Cambria Math" panose="02040503050406030204" pitchFamily="18" charset="0"/>
                <a:ea typeface="Cambria Math" panose="02040503050406030204" pitchFamily="18" charset="0"/>
              </a:rPr>
              <a:t>=</a:t>
            </a:r>
            <a:r>
              <a:rPr lang="en-US" sz="2400" b="0" dirty="0" err="1">
                <a:solidFill>
                  <a:srgbClr val="000000"/>
                </a:solidFill>
                <a:effectLst/>
                <a:latin typeface="Cambria Math" panose="02040503050406030204" pitchFamily="18" charset="0"/>
                <a:ea typeface="Cambria Math" panose="02040503050406030204" pitchFamily="18" charset="0"/>
              </a:rPr>
              <a:t>abc;Timeout</a:t>
            </a:r>
            <a:r>
              <a:rPr lang="en-US" sz="2400" b="0" dirty="0">
                <a:solidFill>
                  <a:srgbClr val="000000"/>
                </a:solidFill>
                <a:effectLst/>
                <a:latin typeface="Cambria Math" panose="02040503050406030204" pitchFamily="18" charset="0"/>
                <a:ea typeface="Cambria Math" panose="02040503050406030204" pitchFamily="18" charset="0"/>
              </a:rPr>
              <a:t>=180;</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899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F8EBD8-16C7-C03B-0311-4F5B2122149A}"/>
              </a:ext>
            </a:extLst>
          </p:cNvPr>
          <p:cNvSpPr>
            <a:spLocks noGrp="1"/>
          </p:cNvSpPr>
          <p:nvPr>
            <p:ph type="title"/>
          </p:nvPr>
        </p:nvSpPr>
        <p:spPr>
          <a:xfrm>
            <a:off x="1357563" y="1186249"/>
            <a:ext cx="9476873" cy="4942701"/>
          </a:xfrm>
        </p:spPr>
        <p:txBody>
          <a:bodyPr>
            <a:normAutofit/>
          </a:bodyPr>
          <a:lstStyle/>
          <a:p>
            <a:pPr algn="ctr"/>
            <a:r>
              <a:rPr lang="en-US" dirty="0">
                <a:solidFill>
                  <a:schemeClr val="accent5">
                    <a:lumMod val="75000"/>
                  </a:schemeClr>
                </a:solidFill>
                <a:latin typeface="Abadi" panose="020B0604020104020204" pitchFamily="34" charset="0"/>
              </a:rPr>
              <a:t>We know how to pass parameters into pipelines now. </a:t>
            </a:r>
            <a:br>
              <a:rPr lang="en-US" dirty="0">
                <a:solidFill>
                  <a:schemeClr val="accent5">
                    <a:lumMod val="75000"/>
                  </a:schemeClr>
                </a:solidFill>
                <a:latin typeface="Abadi" panose="020B0604020104020204" pitchFamily="34" charset="0"/>
              </a:rPr>
            </a:br>
            <a:r>
              <a:rPr lang="en-US" b="1" dirty="0">
                <a:latin typeface="Abadi" panose="020B0604020104020204" pitchFamily="34" charset="0"/>
              </a:rPr>
              <a:t>Where do we store the parameters? How do we automate the pipelines with the parameters not just by setting up triggers?</a:t>
            </a:r>
          </a:p>
        </p:txBody>
      </p:sp>
    </p:spTree>
    <p:extLst>
      <p:ext uri="{BB962C8B-B14F-4D97-AF65-F5344CB8AC3E}">
        <p14:creationId xmlns:p14="http://schemas.microsoft.com/office/powerpoint/2010/main" val="165068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613731-22FC-3CE5-F186-1032FC75F3E6}"/>
              </a:ext>
            </a:extLst>
          </p:cNvPr>
          <p:cNvSpPr txBox="1">
            <a:spLocks/>
          </p:cNvSpPr>
          <p:nvPr/>
        </p:nvSpPr>
        <p:spPr>
          <a:xfrm>
            <a:off x="1357563" y="2508334"/>
            <a:ext cx="94768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5">
                    <a:lumMod val="75000"/>
                  </a:schemeClr>
                </a:solidFill>
                <a:latin typeface="Abadi" panose="020B0604020104020204" pitchFamily="34" charset="0"/>
              </a:rPr>
              <a:t>Introducing Control Database</a:t>
            </a:r>
          </a:p>
        </p:txBody>
      </p:sp>
    </p:spTree>
    <p:extLst>
      <p:ext uri="{BB962C8B-B14F-4D97-AF65-F5344CB8AC3E}">
        <p14:creationId xmlns:p14="http://schemas.microsoft.com/office/powerpoint/2010/main" val="199914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A1C4-0D58-4E92-0951-D3E59D8F57DA}"/>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Control Database</a:t>
            </a:r>
          </a:p>
        </p:txBody>
      </p:sp>
      <p:sp>
        <p:nvSpPr>
          <p:cNvPr id="3" name="Content Placeholder 2">
            <a:extLst>
              <a:ext uri="{FF2B5EF4-FFF2-40B4-BE49-F238E27FC236}">
                <a16:creationId xmlns:a16="http://schemas.microsoft.com/office/drawing/2014/main" id="{445F1D8C-6B4A-FDFD-F3C1-884AEFE45F3A}"/>
              </a:ext>
            </a:extLst>
          </p:cNvPr>
          <p:cNvSpPr>
            <a:spLocks noGrp="1"/>
          </p:cNvSpPr>
          <p:nvPr>
            <p:ph idx="1"/>
          </p:nvPr>
        </p:nvSpPr>
        <p:spPr>
          <a:xfrm>
            <a:off x="3467100" y="1814256"/>
            <a:ext cx="5257800" cy="4351338"/>
          </a:xfrm>
        </p:spPr>
        <p:txBody>
          <a:bodyPr>
            <a:normAutofit/>
          </a:bodyPr>
          <a:lstStyle/>
          <a:p>
            <a:pPr marL="0" indent="0">
              <a:buNone/>
            </a:pPr>
            <a:r>
              <a:rPr lang="en-US" dirty="0"/>
              <a:t>Tables</a:t>
            </a:r>
          </a:p>
          <a:p>
            <a:pPr algn="ctr"/>
            <a:r>
              <a:rPr lang="en-US" dirty="0"/>
              <a:t>Connection</a:t>
            </a:r>
          </a:p>
          <a:p>
            <a:pPr algn="ctr"/>
            <a:r>
              <a:rPr lang="en-US" dirty="0" err="1"/>
              <a:t>ControlTable</a:t>
            </a:r>
            <a:endParaRPr lang="en-US" dirty="0"/>
          </a:p>
          <a:p>
            <a:pPr algn="ctr"/>
            <a:endParaRPr lang="en-US" dirty="0"/>
          </a:p>
          <a:p>
            <a:pPr marL="0" indent="0">
              <a:buNone/>
            </a:pPr>
            <a:r>
              <a:rPr lang="en-US" dirty="0"/>
              <a:t>Stored Procedure</a:t>
            </a:r>
          </a:p>
          <a:p>
            <a:pPr algn="ctr"/>
            <a:r>
              <a:rPr lang="en-US" dirty="0" err="1"/>
              <a:t>GetTablesFromControl</a:t>
            </a:r>
            <a:endParaRPr lang="en-US" dirty="0"/>
          </a:p>
        </p:txBody>
      </p:sp>
    </p:spTree>
    <p:extLst>
      <p:ext uri="{BB962C8B-B14F-4D97-AF65-F5344CB8AC3E}">
        <p14:creationId xmlns:p14="http://schemas.microsoft.com/office/powerpoint/2010/main" val="190785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A1C4-0D58-4E92-0951-D3E59D8F57DA}"/>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Control Database</a:t>
            </a:r>
          </a:p>
        </p:txBody>
      </p:sp>
      <p:sp>
        <p:nvSpPr>
          <p:cNvPr id="3" name="Content Placeholder 2">
            <a:extLst>
              <a:ext uri="{FF2B5EF4-FFF2-40B4-BE49-F238E27FC236}">
                <a16:creationId xmlns:a16="http://schemas.microsoft.com/office/drawing/2014/main" id="{445F1D8C-6B4A-FDFD-F3C1-884AEFE45F3A}"/>
              </a:ext>
            </a:extLst>
          </p:cNvPr>
          <p:cNvSpPr>
            <a:spLocks noGrp="1"/>
          </p:cNvSpPr>
          <p:nvPr>
            <p:ph idx="1"/>
          </p:nvPr>
        </p:nvSpPr>
        <p:spPr>
          <a:xfrm>
            <a:off x="838200" y="1548016"/>
            <a:ext cx="3749842" cy="608102"/>
          </a:xfrm>
        </p:spPr>
        <p:txBody>
          <a:bodyPr>
            <a:normAutofit/>
          </a:bodyPr>
          <a:lstStyle/>
          <a:p>
            <a:pPr marL="0" indent="0">
              <a:buNone/>
            </a:pPr>
            <a:r>
              <a:rPr lang="en-US" b="1" dirty="0"/>
              <a:t>Connection Table</a:t>
            </a:r>
          </a:p>
        </p:txBody>
      </p:sp>
      <p:pic>
        <p:nvPicPr>
          <p:cNvPr id="8" name="Picture 7" descr="Graphical user interface, text, application&#10;&#10;Description automatically generated">
            <a:extLst>
              <a:ext uri="{FF2B5EF4-FFF2-40B4-BE49-F238E27FC236}">
                <a16:creationId xmlns:a16="http://schemas.microsoft.com/office/drawing/2014/main" id="{4F90C46D-AF2F-4DC6-7F74-BA11CCCC5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4107"/>
            <a:ext cx="10230853" cy="4168506"/>
          </a:xfrm>
          <a:prstGeom prst="rect">
            <a:avLst/>
          </a:prstGeom>
        </p:spPr>
      </p:pic>
    </p:spTree>
    <p:extLst>
      <p:ext uri="{BB962C8B-B14F-4D97-AF65-F5344CB8AC3E}">
        <p14:creationId xmlns:p14="http://schemas.microsoft.com/office/powerpoint/2010/main" val="80056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person smiling&#10;&#10;Description automatically generated">
            <a:extLst>
              <a:ext uri="{FF2B5EF4-FFF2-40B4-BE49-F238E27FC236}">
                <a16:creationId xmlns:a16="http://schemas.microsoft.com/office/drawing/2014/main" id="{2037ABC6-4BE5-4628-15FF-CB4E1955A9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0578" y="1273478"/>
            <a:ext cx="2384121" cy="2384121"/>
          </a:xfrm>
        </p:spPr>
      </p:pic>
      <p:sp>
        <p:nvSpPr>
          <p:cNvPr id="6" name="TextBox 5">
            <a:extLst>
              <a:ext uri="{FF2B5EF4-FFF2-40B4-BE49-F238E27FC236}">
                <a16:creationId xmlns:a16="http://schemas.microsoft.com/office/drawing/2014/main" id="{91352246-91F8-F4B9-D580-926B3896DE44}"/>
              </a:ext>
            </a:extLst>
          </p:cNvPr>
          <p:cNvSpPr txBox="1"/>
          <p:nvPr/>
        </p:nvSpPr>
        <p:spPr>
          <a:xfrm>
            <a:off x="3839458" y="1102634"/>
            <a:ext cx="7936529" cy="4893647"/>
          </a:xfrm>
          <a:prstGeom prst="rect">
            <a:avLst/>
          </a:prstGeom>
          <a:noFill/>
        </p:spPr>
        <p:txBody>
          <a:bodyPr wrap="square" rtlCol="0">
            <a:spAutoFit/>
          </a:bodyPr>
          <a:lstStyle/>
          <a:p>
            <a:r>
              <a:rPr lang="en-US" sz="2400" dirty="0"/>
              <a:t>Lead Data Architect at 3Cloud, a Microsoft gold partner consulting firm that provides clients with the ultimate Azure experience by delivering Infrastructure, data, Agile Software solutions and more within Microsoft’s eco system .</a:t>
            </a:r>
          </a:p>
          <a:p>
            <a:endParaRPr lang="en-US" sz="2400" dirty="0"/>
          </a:p>
          <a:p>
            <a:r>
              <a:rPr lang="en-US" sz="2400" dirty="0"/>
              <a:t>Had about 5 years of experience in the Azure data world, worked on various projects for clients from different industries such as manufacturing, education, retail, finance and insurance.</a:t>
            </a:r>
          </a:p>
          <a:p>
            <a:endParaRPr lang="en-US" sz="2400" dirty="0"/>
          </a:p>
          <a:p>
            <a:r>
              <a:rPr lang="en-US" sz="2400" dirty="0"/>
              <a:t>Started out working on custom Power BI development projects and then moved upstream to data warehousing, and ELT jobs in Synapse, Databricks, Azure Data Factory and more. </a:t>
            </a:r>
          </a:p>
        </p:txBody>
      </p:sp>
    </p:spTree>
    <p:extLst>
      <p:ext uri="{BB962C8B-B14F-4D97-AF65-F5344CB8AC3E}">
        <p14:creationId xmlns:p14="http://schemas.microsoft.com/office/powerpoint/2010/main" val="337863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A1C4-0D58-4E92-0951-D3E59D8F57DA}"/>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Control Database</a:t>
            </a:r>
          </a:p>
        </p:txBody>
      </p:sp>
      <p:sp>
        <p:nvSpPr>
          <p:cNvPr id="3" name="Content Placeholder 2">
            <a:extLst>
              <a:ext uri="{FF2B5EF4-FFF2-40B4-BE49-F238E27FC236}">
                <a16:creationId xmlns:a16="http://schemas.microsoft.com/office/drawing/2014/main" id="{445F1D8C-6B4A-FDFD-F3C1-884AEFE45F3A}"/>
              </a:ext>
            </a:extLst>
          </p:cNvPr>
          <p:cNvSpPr>
            <a:spLocks noGrp="1"/>
          </p:cNvSpPr>
          <p:nvPr>
            <p:ph idx="1"/>
          </p:nvPr>
        </p:nvSpPr>
        <p:spPr>
          <a:xfrm>
            <a:off x="838200" y="1547151"/>
            <a:ext cx="3749842" cy="608102"/>
          </a:xfrm>
        </p:spPr>
        <p:txBody>
          <a:bodyPr>
            <a:normAutofit/>
          </a:bodyPr>
          <a:lstStyle/>
          <a:p>
            <a:pPr marL="0" indent="0">
              <a:buNone/>
            </a:pPr>
            <a:r>
              <a:rPr lang="en-US" b="1" dirty="0" err="1"/>
              <a:t>ControlTable</a:t>
            </a:r>
            <a:r>
              <a:rPr lang="en-US" b="1" dirty="0"/>
              <a:t> Table</a:t>
            </a:r>
          </a:p>
        </p:txBody>
      </p:sp>
      <p:pic>
        <p:nvPicPr>
          <p:cNvPr id="5" name="Picture 4" descr="Table&#10;&#10;Description automatically generated">
            <a:extLst>
              <a:ext uri="{FF2B5EF4-FFF2-40B4-BE49-F238E27FC236}">
                <a16:creationId xmlns:a16="http://schemas.microsoft.com/office/drawing/2014/main" id="{2BD5B123-DB10-4AC3-29D0-47DBC99D1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0" y="2144049"/>
            <a:ext cx="6993467" cy="4713951"/>
          </a:xfrm>
          <a:prstGeom prst="rect">
            <a:avLst/>
          </a:prstGeom>
        </p:spPr>
      </p:pic>
    </p:spTree>
    <p:extLst>
      <p:ext uri="{BB962C8B-B14F-4D97-AF65-F5344CB8AC3E}">
        <p14:creationId xmlns:p14="http://schemas.microsoft.com/office/powerpoint/2010/main" val="161104041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A1C4-0D58-4E92-0951-D3E59D8F57DA}"/>
              </a:ext>
            </a:extLst>
          </p:cNvPr>
          <p:cNvSpPr>
            <a:spLocks noGrp="1"/>
          </p:cNvSpPr>
          <p:nvPr>
            <p:ph type="title"/>
          </p:nvPr>
        </p:nvSpPr>
        <p:spPr/>
        <p:txBody>
          <a:bodyPr/>
          <a:lstStyle/>
          <a:p>
            <a:r>
              <a:rPr lang="en-US" dirty="0">
                <a:solidFill>
                  <a:schemeClr val="accent5">
                    <a:lumMod val="75000"/>
                  </a:schemeClr>
                </a:solidFill>
                <a:latin typeface="Abadi" panose="020B0604020104020204" pitchFamily="34" charset="0"/>
              </a:rPr>
              <a:t>Control Database</a:t>
            </a:r>
          </a:p>
        </p:txBody>
      </p:sp>
      <p:sp>
        <p:nvSpPr>
          <p:cNvPr id="3" name="Content Placeholder 2">
            <a:extLst>
              <a:ext uri="{FF2B5EF4-FFF2-40B4-BE49-F238E27FC236}">
                <a16:creationId xmlns:a16="http://schemas.microsoft.com/office/drawing/2014/main" id="{445F1D8C-6B4A-FDFD-F3C1-884AEFE45F3A}"/>
              </a:ext>
            </a:extLst>
          </p:cNvPr>
          <p:cNvSpPr>
            <a:spLocks noGrp="1"/>
          </p:cNvSpPr>
          <p:nvPr>
            <p:ph idx="1"/>
          </p:nvPr>
        </p:nvSpPr>
        <p:spPr>
          <a:xfrm>
            <a:off x="838200" y="1547151"/>
            <a:ext cx="3749842" cy="608102"/>
          </a:xfrm>
        </p:spPr>
        <p:txBody>
          <a:bodyPr>
            <a:normAutofit/>
          </a:bodyPr>
          <a:lstStyle/>
          <a:p>
            <a:pPr marL="0" indent="0">
              <a:buNone/>
            </a:pPr>
            <a:r>
              <a:rPr lang="en-US" b="1" dirty="0" err="1"/>
              <a:t>LoadSproc</a:t>
            </a:r>
            <a:r>
              <a:rPr lang="en-US" b="1" dirty="0"/>
              <a:t> Table</a:t>
            </a:r>
          </a:p>
        </p:txBody>
      </p:sp>
      <p:pic>
        <p:nvPicPr>
          <p:cNvPr id="5" name="Picture 4" descr="Graphical user interface, text, application&#10;&#10;Description automatically generated">
            <a:extLst>
              <a:ext uri="{FF2B5EF4-FFF2-40B4-BE49-F238E27FC236}">
                <a16:creationId xmlns:a16="http://schemas.microsoft.com/office/drawing/2014/main" id="{A8961109-5061-E5AE-16FB-A46AF1FD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834" y="2448467"/>
            <a:ext cx="9483472" cy="3743786"/>
          </a:xfrm>
          <a:prstGeom prst="rect">
            <a:avLst/>
          </a:prstGeom>
        </p:spPr>
      </p:pic>
    </p:spTree>
    <p:extLst>
      <p:ext uri="{BB962C8B-B14F-4D97-AF65-F5344CB8AC3E}">
        <p14:creationId xmlns:p14="http://schemas.microsoft.com/office/powerpoint/2010/main" val="286690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F8EBD8-16C7-C03B-0311-4F5B2122149A}"/>
              </a:ext>
            </a:extLst>
          </p:cNvPr>
          <p:cNvSpPr>
            <a:spLocks noGrp="1"/>
          </p:cNvSpPr>
          <p:nvPr>
            <p:ph type="title"/>
          </p:nvPr>
        </p:nvSpPr>
        <p:spPr>
          <a:xfrm>
            <a:off x="1357563" y="2458620"/>
            <a:ext cx="9476873" cy="1325563"/>
          </a:xfrm>
        </p:spPr>
        <p:txBody>
          <a:bodyPr/>
          <a:lstStyle/>
          <a:p>
            <a:pPr algn="ctr"/>
            <a:r>
              <a:rPr lang="en-US" dirty="0">
                <a:solidFill>
                  <a:schemeClr val="accent5">
                    <a:lumMod val="75000"/>
                  </a:schemeClr>
                </a:solidFill>
                <a:latin typeface="Abadi" panose="020B0604020104020204" pitchFamily="34" charset="0"/>
              </a:rPr>
              <a:t>Control Database &amp; parameterized ADF Pipeline Walkthrough</a:t>
            </a:r>
          </a:p>
        </p:txBody>
      </p:sp>
    </p:spTree>
    <p:extLst>
      <p:ext uri="{BB962C8B-B14F-4D97-AF65-F5344CB8AC3E}">
        <p14:creationId xmlns:p14="http://schemas.microsoft.com/office/powerpoint/2010/main" val="260249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FA6C-D9A6-2F2B-507B-8B4984988E01}"/>
              </a:ext>
            </a:extLst>
          </p:cNvPr>
          <p:cNvSpPr>
            <a:spLocks noGrp="1"/>
          </p:cNvSpPr>
          <p:nvPr>
            <p:ph type="ctrTitle"/>
          </p:nvPr>
        </p:nvSpPr>
        <p:spPr/>
        <p:txBody>
          <a:bodyPr/>
          <a:lstStyle/>
          <a:p>
            <a:r>
              <a:rPr lang="en-US" dirty="0">
                <a:solidFill>
                  <a:schemeClr val="accent5">
                    <a:lumMod val="75000"/>
                  </a:schemeClr>
                </a:solidFill>
                <a:latin typeface="Abadi" panose="020B0604020104020204" pitchFamily="34" charset="0"/>
              </a:rPr>
              <a:t>Question Time</a:t>
            </a:r>
          </a:p>
        </p:txBody>
      </p:sp>
    </p:spTree>
    <p:extLst>
      <p:ext uri="{BB962C8B-B14F-4D97-AF65-F5344CB8AC3E}">
        <p14:creationId xmlns:p14="http://schemas.microsoft.com/office/powerpoint/2010/main" val="363762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B407-F31C-542E-8860-694FD65B8CCF}"/>
              </a:ext>
            </a:extLst>
          </p:cNvPr>
          <p:cNvSpPr>
            <a:spLocks noGrp="1"/>
          </p:cNvSpPr>
          <p:nvPr>
            <p:ph type="ctrTitle"/>
          </p:nvPr>
        </p:nvSpPr>
        <p:spPr/>
        <p:txBody>
          <a:bodyPr/>
          <a:lstStyle/>
          <a:p>
            <a:r>
              <a:rPr lang="en-US" dirty="0">
                <a:solidFill>
                  <a:schemeClr val="accent5">
                    <a:lumMod val="75000"/>
                  </a:schemeClr>
                </a:solidFill>
                <a:latin typeface="Abadi" panose="020B0604020104020204" pitchFamily="34" charset="0"/>
              </a:rPr>
              <a:t>Thank you!</a:t>
            </a:r>
          </a:p>
        </p:txBody>
      </p:sp>
    </p:spTree>
    <p:extLst>
      <p:ext uri="{BB962C8B-B14F-4D97-AF65-F5344CB8AC3E}">
        <p14:creationId xmlns:p14="http://schemas.microsoft.com/office/powerpoint/2010/main" val="322622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B9BC-E43E-BAB7-F31B-9ADAE3D1457C}"/>
              </a:ext>
            </a:extLst>
          </p:cNvPr>
          <p:cNvSpPr>
            <a:spLocks noGrp="1"/>
          </p:cNvSpPr>
          <p:nvPr>
            <p:ph type="title"/>
          </p:nvPr>
        </p:nvSpPr>
        <p:spPr/>
        <p:txBody>
          <a:bodyPr>
            <a:normAutofit/>
          </a:bodyPr>
          <a:lstStyle/>
          <a:p>
            <a:r>
              <a:rPr lang="en-US" sz="5400" b="1" dirty="0"/>
              <a:t>Content</a:t>
            </a:r>
          </a:p>
        </p:txBody>
      </p:sp>
      <p:sp>
        <p:nvSpPr>
          <p:cNvPr id="3" name="Content Placeholder 2">
            <a:extLst>
              <a:ext uri="{FF2B5EF4-FFF2-40B4-BE49-F238E27FC236}">
                <a16:creationId xmlns:a16="http://schemas.microsoft.com/office/drawing/2014/main" id="{A51B4562-BCF9-D12C-03DA-BB0F484762DF}"/>
              </a:ext>
            </a:extLst>
          </p:cNvPr>
          <p:cNvSpPr>
            <a:spLocks noGrp="1"/>
          </p:cNvSpPr>
          <p:nvPr>
            <p:ph idx="1"/>
          </p:nvPr>
        </p:nvSpPr>
        <p:spPr/>
        <p:txBody>
          <a:bodyPr>
            <a:normAutofit/>
          </a:bodyPr>
          <a:lstStyle/>
          <a:p>
            <a:r>
              <a:rPr lang="en-US" sz="4000" dirty="0"/>
              <a:t>Basic ADF pipeline components</a:t>
            </a:r>
          </a:p>
          <a:p>
            <a:endParaRPr lang="en-US" sz="4000" dirty="0"/>
          </a:p>
          <a:p>
            <a:r>
              <a:rPr lang="en-US" sz="4000" dirty="0"/>
              <a:t>Parameters in ADF pipelines</a:t>
            </a:r>
          </a:p>
          <a:p>
            <a:endParaRPr lang="en-US" sz="4000" dirty="0"/>
          </a:p>
          <a:p>
            <a:r>
              <a:rPr lang="en-US" sz="4000" dirty="0"/>
              <a:t>Control System for pipeline orchestration Walkthrough</a:t>
            </a:r>
          </a:p>
        </p:txBody>
      </p:sp>
    </p:spTree>
    <p:extLst>
      <p:ext uri="{BB962C8B-B14F-4D97-AF65-F5344CB8AC3E}">
        <p14:creationId xmlns:p14="http://schemas.microsoft.com/office/powerpoint/2010/main" val="196454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D2001-CAAD-3967-8632-CBD90A76884F}"/>
              </a:ext>
            </a:extLst>
          </p:cNvPr>
          <p:cNvSpPr>
            <a:spLocks noGrp="1"/>
          </p:cNvSpPr>
          <p:nvPr>
            <p:ph type="title"/>
          </p:nvPr>
        </p:nvSpPr>
        <p:spPr>
          <a:xfrm>
            <a:off x="1008184" y="174032"/>
            <a:ext cx="10175631" cy="1111843"/>
          </a:xfrm>
        </p:spPr>
        <p:txBody>
          <a:bodyPr anchor="ctr">
            <a:normAutofit/>
          </a:bodyPr>
          <a:lstStyle/>
          <a:p>
            <a:r>
              <a:rPr lang="en-US" sz="4000" dirty="0">
                <a:solidFill>
                  <a:schemeClr val="accent5">
                    <a:lumMod val="75000"/>
                  </a:schemeClr>
                </a:solidFill>
                <a:latin typeface="Abadi" panose="020B0604020104020204" pitchFamily="34" charset="0"/>
              </a:rPr>
              <a:t>Azure Data Factory</a:t>
            </a:r>
          </a:p>
        </p:txBody>
      </p:sp>
      <p:sp>
        <p:nvSpPr>
          <p:cNvPr id="3" name="Content Placeholder 2">
            <a:extLst>
              <a:ext uri="{FF2B5EF4-FFF2-40B4-BE49-F238E27FC236}">
                <a16:creationId xmlns:a16="http://schemas.microsoft.com/office/drawing/2014/main" id="{85CAC182-1105-967C-AB76-B11B72A4A5D0}"/>
              </a:ext>
            </a:extLst>
          </p:cNvPr>
          <p:cNvSpPr>
            <a:spLocks noGrp="1"/>
          </p:cNvSpPr>
          <p:nvPr>
            <p:ph idx="1"/>
          </p:nvPr>
        </p:nvSpPr>
        <p:spPr>
          <a:xfrm>
            <a:off x="1005136" y="1459907"/>
            <a:ext cx="10175630" cy="1401411"/>
          </a:xfrm>
        </p:spPr>
        <p:txBody>
          <a:bodyPr anchor="ctr">
            <a:normAutofit/>
          </a:bodyPr>
          <a:lstStyle/>
          <a:p>
            <a:pPr algn="ctr"/>
            <a:r>
              <a:rPr lang="en-US" sz="2000" dirty="0"/>
              <a:t>Code-Free ETL as a service</a:t>
            </a:r>
          </a:p>
          <a:p>
            <a:pPr algn="ctr"/>
            <a:r>
              <a:rPr lang="en-US" sz="2000" dirty="0"/>
              <a:t>Orchestration Tool</a:t>
            </a:r>
          </a:p>
          <a:p>
            <a:pPr algn="ctr"/>
            <a:endParaRPr lang="en-US" sz="2000" dirty="0"/>
          </a:p>
        </p:txBody>
      </p:sp>
      <p:pic>
        <p:nvPicPr>
          <p:cNvPr id="7" name="Picture 6" descr="Graphical user interface, application&#10;&#10;Description automatically generated">
            <a:extLst>
              <a:ext uri="{FF2B5EF4-FFF2-40B4-BE49-F238E27FC236}">
                <a16:creationId xmlns:a16="http://schemas.microsoft.com/office/drawing/2014/main" id="{9631B9A8-CE95-2373-DBF9-6795D77B9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54" y="2632917"/>
            <a:ext cx="10515595" cy="3443856"/>
          </a:xfrm>
          <a:prstGeom prst="rect">
            <a:avLst/>
          </a:prstGeom>
        </p:spPr>
      </p:pic>
    </p:spTree>
    <p:extLst>
      <p:ext uri="{BB962C8B-B14F-4D97-AF65-F5344CB8AC3E}">
        <p14:creationId xmlns:p14="http://schemas.microsoft.com/office/powerpoint/2010/main" val="483807467"/>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29B7-8D5E-8A8F-ED80-988C1BC9ABF0}"/>
              </a:ext>
            </a:extLst>
          </p:cNvPr>
          <p:cNvSpPr>
            <a:spLocks noGrp="1"/>
          </p:cNvSpPr>
          <p:nvPr>
            <p:ph type="title"/>
          </p:nvPr>
        </p:nvSpPr>
        <p:spPr/>
        <p:txBody>
          <a:bodyPr/>
          <a:lstStyle/>
          <a:p>
            <a:r>
              <a:rPr lang="en-US" dirty="0"/>
              <a:t>To build a pipeline</a:t>
            </a:r>
          </a:p>
        </p:txBody>
      </p:sp>
      <p:sp>
        <p:nvSpPr>
          <p:cNvPr id="11" name="TextBox 10">
            <a:extLst>
              <a:ext uri="{FF2B5EF4-FFF2-40B4-BE49-F238E27FC236}">
                <a16:creationId xmlns:a16="http://schemas.microsoft.com/office/drawing/2014/main" id="{DFDE593C-FB63-543B-9FEE-134C794C8E53}"/>
              </a:ext>
            </a:extLst>
          </p:cNvPr>
          <p:cNvSpPr txBox="1"/>
          <p:nvPr/>
        </p:nvSpPr>
        <p:spPr>
          <a:xfrm>
            <a:off x="2045710" y="1789024"/>
            <a:ext cx="225856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Linked Services</a:t>
            </a:r>
          </a:p>
        </p:txBody>
      </p:sp>
      <p:sp>
        <p:nvSpPr>
          <p:cNvPr id="12" name="TextBox 11">
            <a:extLst>
              <a:ext uri="{FF2B5EF4-FFF2-40B4-BE49-F238E27FC236}">
                <a16:creationId xmlns:a16="http://schemas.microsoft.com/office/drawing/2014/main" id="{D23C690E-4B73-18CD-731A-81FDBA51EA26}"/>
              </a:ext>
            </a:extLst>
          </p:cNvPr>
          <p:cNvSpPr txBox="1"/>
          <p:nvPr/>
        </p:nvSpPr>
        <p:spPr>
          <a:xfrm>
            <a:off x="2170814" y="2578156"/>
            <a:ext cx="185979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Data Sets</a:t>
            </a:r>
          </a:p>
        </p:txBody>
      </p:sp>
      <p:sp>
        <p:nvSpPr>
          <p:cNvPr id="14" name="TextBox 13">
            <a:extLst>
              <a:ext uri="{FF2B5EF4-FFF2-40B4-BE49-F238E27FC236}">
                <a16:creationId xmlns:a16="http://schemas.microsoft.com/office/drawing/2014/main" id="{1C628F38-BF2D-8F7C-4D2E-4EAE6A01D600}"/>
              </a:ext>
            </a:extLst>
          </p:cNvPr>
          <p:cNvSpPr txBox="1"/>
          <p:nvPr/>
        </p:nvSpPr>
        <p:spPr>
          <a:xfrm>
            <a:off x="2216530" y="3377111"/>
            <a:ext cx="185979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Create Pipeline</a:t>
            </a:r>
          </a:p>
        </p:txBody>
      </p:sp>
      <p:sp>
        <p:nvSpPr>
          <p:cNvPr id="16" name="TextBox 15">
            <a:extLst>
              <a:ext uri="{FF2B5EF4-FFF2-40B4-BE49-F238E27FC236}">
                <a16:creationId xmlns:a16="http://schemas.microsoft.com/office/drawing/2014/main" id="{B5F1C818-16AC-A8B6-1867-E2DF5C564026}"/>
              </a:ext>
            </a:extLst>
          </p:cNvPr>
          <p:cNvSpPr txBox="1"/>
          <p:nvPr/>
        </p:nvSpPr>
        <p:spPr>
          <a:xfrm>
            <a:off x="1550724" y="4176066"/>
            <a:ext cx="3191404"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dirty="0"/>
              <a:t>Create Activities inside pipeline</a:t>
            </a:r>
          </a:p>
        </p:txBody>
      </p:sp>
      <p:sp>
        <p:nvSpPr>
          <p:cNvPr id="19" name="TextBox 18">
            <a:extLst>
              <a:ext uri="{FF2B5EF4-FFF2-40B4-BE49-F238E27FC236}">
                <a16:creationId xmlns:a16="http://schemas.microsoft.com/office/drawing/2014/main" id="{11E173B8-F936-91D8-EF5B-248D2E340DDC}"/>
              </a:ext>
            </a:extLst>
          </p:cNvPr>
          <p:cNvSpPr txBox="1"/>
          <p:nvPr/>
        </p:nvSpPr>
        <p:spPr>
          <a:xfrm>
            <a:off x="2575625" y="4969969"/>
            <a:ext cx="1050169"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Test</a:t>
            </a:r>
          </a:p>
        </p:txBody>
      </p:sp>
      <p:sp>
        <p:nvSpPr>
          <p:cNvPr id="20" name="TextBox 19">
            <a:extLst>
              <a:ext uri="{FF2B5EF4-FFF2-40B4-BE49-F238E27FC236}">
                <a16:creationId xmlns:a16="http://schemas.microsoft.com/office/drawing/2014/main" id="{7AB7975F-B5C2-F186-6739-9D0D37E2F459}"/>
              </a:ext>
            </a:extLst>
          </p:cNvPr>
          <p:cNvSpPr txBox="1"/>
          <p:nvPr/>
        </p:nvSpPr>
        <p:spPr>
          <a:xfrm>
            <a:off x="2193671" y="5763872"/>
            <a:ext cx="1814075"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a:t>Set Trigger</a:t>
            </a:r>
          </a:p>
        </p:txBody>
      </p:sp>
      <p:pic>
        <p:nvPicPr>
          <p:cNvPr id="6" name="Picture 5" descr="Graphical user interface, application, Teams&#10;&#10;Description automatically generated">
            <a:extLst>
              <a:ext uri="{FF2B5EF4-FFF2-40B4-BE49-F238E27FC236}">
                <a16:creationId xmlns:a16="http://schemas.microsoft.com/office/drawing/2014/main" id="{7D716C4B-880D-70F8-7760-C49A9FBDE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495" y="21407"/>
            <a:ext cx="3459691" cy="6858000"/>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E922AC8E-CA8E-4EDA-CB1A-961C97530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32" y="0"/>
            <a:ext cx="3501248" cy="6858000"/>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5C75C886-01C9-EB23-1BA4-815F72328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348" y="1712095"/>
            <a:ext cx="7076708" cy="4088595"/>
          </a:xfrm>
          <a:prstGeom prst="rect">
            <a:avLst/>
          </a:prstGeom>
        </p:spPr>
      </p:pic>
      <p:pic>
        <p:nvPicPr>
          <p:cNvPr id="24" name="Picture 23" descr="Graphical user interface, application&#10;&#10;Description automatically generated">
            <a:extLst>
              <a:ext uri="{FF2B5EF4-FFF2-40B4-BE49-F238E27FC236}">
                <a16:creationId xmlns:a16="http://schemas.microsoft.com/office/drawing/2014/main" id="{0A3BB541-E034-0B97-E85F-E08B847DE8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6730" y="690735"/>
            <a:ext cx="4928886" cy="5877281"/>
          </a:xfrm>
          <a:prstGeom prst="rect">
            <a:avLst/>
          </a:prstGeom>
        </p:spPr>
      </p:pic>
      <p:pic>
        <p:nvPicPr>
          <p:cNvPr id="30" name="Picture 29" descr="Graphical user interface, text, application&#10;&#10;Description automatically generated">
            <a:extLst>
              <a:ext uri="{FF2B5EF4-FFF2-40B4-BE49-F238E27FC236}">
                <a16:creationId xmlns:a16="http://schemas.microsoft.com/office/drawing/2014/main" id="{25EC87F0-1198-B302-7186-81B97702A0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5913" y="18100"/>
            <a:ext cx="3595273" cy="6858000"/>
          </a:xfrm>
          <a:prstGeom prst="rect">
            <a:avLst/>
          </a:prstGeom>
        </p:spPr>
      </p:pic>
      <p:pic>
        <p:nvPicPr>
          <p:cNvPr id="32" name="Picture 31" descr="Graphical user interface, text, application, email&#10;&#10;Description automatically generated">
            <a:extLst>
              <a:ext uri="{FF2B5EF4-FFF2-40B4-BE49-F238E27FC236}">
                <a16:creationId xmlns:a16="http://schemas.microsoft.com/office/drawing/2014/main" id="{146CAE8D-4AF9-DCD4-EA8C-F7628F4886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4135" y="13694"/>
            <a:ext cx="3489837" cy="6858000"/>
          </a:xfrm>
          <a:prstGeom prst="rect">
            <a:avLst/>
          </a:prstGeom>
        </p:spPr>
      </p:pic>
    </p:spTree>
    <p:extLst>
      <p:ext uri="{BB962C8B-B14F-4D97-AF65-F5344CB8AC3E}">
        <p14:creationId xmlns:p14="http://schemas.microsoft.com/office/powerpoint/2010/main" val="1789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3D11-68F3-8C67-B9C4-D3E2253137D7}"/>
              </a:ext>
            </a:extLst>
          </p:cNvPr>
          <p:cNvSpPr>
            <a:spLocks noGrp="1"/>
          </p:cNvSpPr>
          <p:nvPr>
            <p:ph type="title"/>
          </p:nvPr>
        </p:nvSpPr>
        <p:spPr>
          <a:xfrm>
            <a:off x="1357563" y="2458620"/>
            <a:ext cx="9476873" cy="1325563"/>
          </a:xfrm>
        </p:spPr>
        <p:txBody>
          <a:bodyPr/>
          <a:lstStyle/>
          <a:p>
            <a:pPr algn="ctr"/>
            <a:r>
              <a:rPr lang="en-US" dirty="0">
                <a:solidFill>
                  <a:schemeClr val="accent5">
                    <a:lumMod val="75000"/>
                  </a:schemeClr>
                </a:solidFill>
                <a:latin typeface="Abadi" panose="020B0604020104020204" pitchFamily="34" charset="0"/>
              </a:rPr>
              <a:t>What if there are 1000 objects to move from the same source?</a:t>
            </a:r>
          </a:p>
        </p:txBody>
      </p:sp>
    </p:spTree>
    <p:extLst>
      <p:ext uri="{BB962C8B-B14F-4D97-AF65-F5344CB8AC3E}">
        <p14:creationId xmlns:p14="http://schemas.microsoft.com/office/powerpoint/2010/main" val="25690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3D11-68F3-8C67-B9C4-D3E2253137D7}"/>
              </a:ext>
            </a:extLst>
          </p:cNvPr>
          <p:cNvSpPr>
            <a:spLocks noGrp="1"/>
          </p:cNvSpPr>
          <p:nvPr>
            <p:ph type="title"/>
          </p:nvPr>
        </p:nvSpPr>
        <p:spPr>
          <a:xfrm>
            <a:off x="1461837" y="2506746"/>
            <a:ext cx="9476873" cy="1325563"/>
          </a:xfrm>
        </p:spPr>
        <p:txBody>
          <a:bodyPr/>
          <a:lstStyle/>
          <a:p>
            <a:pPr algn="ctr"/>
            <a:r>
              <a:rPr lang="en-US" dirty="0">
                <a:solidFill>
                  <a:schemeClr val="accent5">
                    <a:lumMod val="75000"/>
                  </a:schemeClr>
                </a:solidFill>
                <a:latin typeface="Abadi" panose="020B0604020104020204" pitchFamily="34" charset="0"/>
              </a:rPr>
              <a:t>Create 1000 Hardcoded pipelines?</a:t>
            </a:r>
          </a:p>
        </p:txBody>
      </p:sp>
    </p:spTree>
    <p:extLst>
      <p:ext uri="{BB962C8B-B14F-4D97-AF65-F5344CB8AC3E}">
        <p14:creationId xmlns:p14="http://schemas.microsoft.com/office/powerpoint/2010/main" val="101879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3D11-68F3-8C67-B9C4-D3E2253137D7}"/>
              </a:ext>
            </a:extLst>
          </p:cNvPr>
          <p:cNvSpPr>
            <a:spLocks noGrp="1"/>
          </p:cNvSpPr>
          <p:nvPr>
            <p:ph type="title"/>
          </p:nvPr>
        </p:nvSpPr>
        <p:spPr>
          <a:xfrm>
            <a:off x="249382" y="847897"/>
            <a:ext cx="11637818" cy="4804758"/>
          </a:xfrm>
        </p:spPr>
        <p:txBody>
          <a:bodyPr>
            <a:normAutofit/>
          </a:bodyPr>
          <a:lstStyle/>
          <a:p>
            <a:pPr algn="ctr"/>
            <a:r>
              <a:rPr lang="en-US" dirty="0">
                <a:solidFill>
                  <a:schemeClr val="accent5">
                    <a:lumMod val="75000"/>
                  </a:schemeClr>
                </a:solidFill>
                <a:latin typeface="Abadi" panose="020B0604020104020204" pitchFamily="34" charset="0"/>
              </a:rPr>
              <a:t>Problems: </a:t>
            </a:r>
            <a:br>
              <a:rPr lang="en-US" dirty="0">
                <a:solidFill>
                  <a:schemeClr val="accent5">
                    <a:lumMod val="75000"/>
                  </a:schemeClr>
                </a:solidFill>
                <a:latin typeface="Abadi" panose="020B0604020104020204" pitchFamily="34" charset="0"/>
              </a:rPr>
            </a:br>
            <a:br>
              <a:rPr lang="en-US" dirty="0">
                <a:solidFill>
                  <a:schemeClr val="accent5">
                    <a:lumMod val="75000"/>
                  </a:schemeClr>
                </a:solidFill>
                <a:latin typeface="Abadi" panose="020B0604020104020204" pitchFamily="34" charset="0"/>
              </a:rPr>
            </a:br>
            <a:r>
              <a:rPr lang="en-US" dirty="0">
                <a:solidFill>
                  <a:schemeClr val="accent5">
                    <a:lumMod val="75000"/>
                  </a:schemeClr>
                </a:solidFill>
                <a:latin typeface="Abadi" panose="020B0604020104020204" pitchFamily="34" charset="0"/>
              </a:rPr>
              <a:t>Manual work will take a LONG time</a:t>
            </a:r>
            <a:br>
              <a:rPr lang="en-US" dirty="0">
                <a:solidFill>
                  <a:schemeClr val="accent5">
                    <a:lumMod val="75000"/>
                  </a:schemeClr>
                </a:solidFill>
                <a:latin typeface="Abadi" panose="020B0604020104020204" pitchFamily="34" charset="0"/>
              </a:rPr>
            </a:br>
            <a:r>
              <a:rPr lang="en-US" dirty="0">
                <a:solidFill>
                  <a:schemeClr val="accent5">
                    <a:lumMod val="75000"/>
                  </a:schemeClr>
                </a:solidFill>
                <a:latin typeface="Abadi" panose="020B0604020104020204" pitchFamily="34" charset="0"/>
              </a:rPr>
              <a:t>Maintenance nightmare on updates and fixes</a:t>
            </a:r>
          </a:p>
        </p:txBody>
      </p:sp>
    </p:spTree>
    <p:extLst>
      <p:ext uri="{BB962C8B-B14F-4D97-AF65-F5344CB8AC3E}">
        <p14:creationId xmlns:p14="http://schemas.microsoft.com/office/powerpoint/2010/main" val="262317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613731-22FC-3CE5-F186-1032FC75F3E6}"/>
              </a:ext>
            </a:extLst>
          </p:cNvPr>
          <p:cNvSpPr txBox="1">
            <a:spLocks/>
          </p:cNvSpPr>
          <p:nvPr/>
        </p:nvSpPr>
        <p:spPr>
          <a:xfrm>
            <a:off x="1357563" y="2508334"/>
            <a:ext cx="94768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5">
                    <a:lumMod val="75000"/>
                  </a:schemeClr>
                </a:solidFill>
                <a:latin typeface="Abadi" panose="020B0604020104020204" pitchFamily="34" charset="0"/>
              </a:rPr>
              <a:t>Introducing Parameters</a:t>
            </a:r>
          </a:p>
        </p:txBody>
      </p:sp>
    </p:spTree>
    <p:extLst>
      <p:ext uri="{BB962C8B-B14F-4D97-AF65-F5344CB8AC3E}">
        <p14:creationId xmlns:p14="http://schemas.microsoft.com/office/powerpoint/2010/main" val="401793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7468</TotalTime>
  <Words>670</Words>
  <Application>Microsoft Office PowerPoint</Application>
  <PresentationFormat>Widescreen</PresentationFormat>
  <Paragraphs>95</Paragraphs>
  <Slides>24</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Abadi</vt:lpstr>
      <vt:lpstr>Arial</vt:lpstr>
      <vt:lpstr>Calibri</vt:lpstr>
      <vt:lpstr>Calibri Light</vt:lpstr>
      <vt:lpstr>Cambria Math</vt:lpstr>
      <vt:lpstr>Consolas</vt:lpstr>
      <vt:lpstr>Segoe UI</vt:lpstr>
      <vt:lpstr>Office Theme</vt:lpstr>
      <vt:lpstr>Parameterize Pipelines in Azure Data Factory</vt:lpstr>
      <vt:lpstr>PowerPoint Presentation</vt:lpstr>
      <vt:lpstr>Content</vt:lpstr>
      <vt:lpstr>Azure Data Factory</vt:lpstr>
      <vt:lpstr>To build a pipeline</vt:lpstr>
      <vt:lpstr>What if there are 1000 objects to move from the same source?</vt:lpstr>
      <vt:lpstr>Create 1000 Hardcoded pipelines?</vt:lpstr>
      <vt:lpstr>Problems:   Manual work will take a LONG time Maintenance nightmare on updates and fixes</vt:lpstr>
      <vt:lpstr>PowerPoint Presentation</vt:lpstr>
      <vt:lpstr>Parameters</vt:lpstr>
      <vt:lpstr>Parameters Examples</vt:lpstr>
      <vt:lpstr>Expressions and Functions</vt:lpstr>
      <vt:lpstr>Expressions and Functions</vt:lpstr>
      <vt:lpstr>To build a parameterized pipeline</vt:lpstr>
      <vt:lpstr>Connection String</vt:lpstr>
      <vt:lpstr>We know how to pass parameters into pipelines now.  Where do we store the parameters? How do we automate the pipelines with the parameters not just by setting up triggers?</vt:lpstr>
      <vt:lpstr>PowerPoint Presentation</vt:lpstr>
      <vt:lpstr>Control Database</vt:lpstr>
      <vt:lpstr>Control Database</vt:lpstr>
      <vt:lpstr>Control Database</vt:lpstr>
      <vt:lpstr>Control Database</vt:lpstr>
      <vt:lpstr>Control Database &amp; parameterized ADF Pipeline Walkthrough</vt:lpstr>
      <vt:lpstr>Question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Parameterize Pipelines in Azure Data Factory</dc:title>
  <dc:creator>Chi Zhang</dc:creator>
  <cp:lastModifiedBy>Chi Zhang</cp:lastModifiedBy>
  <cp:revision>1</cp:revision>
  <dcterms:created xsi:type="dcterms:W3CDTF">2022-09-19T05:38:36Z</dcterms:created>
  <dcterms:modified xsi:type="dcterms:W3CDTF">2022-10-07T05:29:37Z</dcterms:modified>
</cp:coreProperties>
</file>