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7"/>
  </p:sldMasterIdLst>
  <p:notesMasterIdLst>
    <p:notesMasterId r:id="rId30"/>
  </p:notesMasterIdLst>
  <p:sldIdLst>
    <p:sldId id="256" r:id="rId18"/>
    <p:sldId id="257" r:id="rId19"/>
    <p:sldId id="258" r:id="rId20"/>
    <p:sldId id="259" r:id="rId21"/>
    <p:sldId id="293" r:id="rId22"/>
    <p:sldId id="260" r:id="rId23"/>
    <p:sldId id="261" r:id="rId24"/>
    <p:sldId id="263" r:id="rId25"/>
    <p:sldId id="278" r:id="rId26"/>
    <p:sldId id="262" r:id="rId27"/>
    <p:sldId id="281" r:id="rId28"/>
    <p:sldId id="289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5486" autoAdjust="0"/>
  </p:normalViewPr>
  <p:slideViewPr>
    <p:cSldViewPr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F16305-516D-4910-8FD5-B9AA2B242C6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8D8FC9-2F8C-4D5A-8D6C-A1234EB1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</a:t>
            </a:r>
            <a:r>
              <a:rPr lang="en-US" baseline="0" dirty="0"/>
              <a:t> of this presentation is not to understand the nitty-gritty but to understand the possibilities. You will most likely implement things differently from me or anyone else!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6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PowerPump</a:t>
            </a:r>
            <a:r>
              <a:rPr lang="en-US" dirty="0"/>
              <a:t> – Most recent project – A</a:t>
            </a:r>
            <a:r>
              <a:rPr lang="en-US" baseline="0" dirty="0"/>
              <a:t> table copy server. Yes. I surprised myself by writing a real fail-safe server with background processes in 100% PowerShell.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sz="1300" dirty="0"/>
              <a:t>Most of my</a:t>
            </a:r>
            <a:r>
              <a:rPr lang="en-US" sz="1300" baseline="0" dirty="0"/>
              <a:t> day-to-day functions are automated. Audit data collection, user creation/drops, database refreshes, repository based querying across servers, parallel processing scripts, data copy server, CSV imports to tables in a generic fashion, RDP-less information gathering/actions etc.</a:t>
            </a:r>
            <a:endParaRPr lang="en-US" sz="1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more for caution than information since, coding</a:t>
            </a:r>
            <a:r>
              <a:rPr lang="en-US" baseline="0" dirty="0"/>
              <a:t> on your desktop with the latest version may break on the Server due to version mismatch.</a:t>
            </a:r>
          </a:p>
          <a:p>
            <a:endParaRPr lang="en-US" dirty="0"/>
          </a:p>
          <a:p>
            <a:r>
              <a:rPr lang="en-US" dirty="0"/>
              <a:t>https://4sysops.com/archives/powershell-versions-and-their-windows-version/</a:t>
            </a:r>
          </a:p>
          <a:p>
            <a:r>
              <a:rPr lang="en-US" dirty="0"/>
              <a:t>https://en.wikipedia.org/wiki/Windows_PowerShell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kid who was born</a:t>
            </a:r>
            <a:r>
              <a:rPr lang="en-US" baseline="0" dirty="0"/>
              <a:t> in 2005 is going to be 9 years old!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it and show 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look mostly at what is freely </a:t>
            </a:r>
            <a:r>
              <a:rPr lang="en-US" baseline="0" dirty="0"/>
              <a:t>available on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3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/>
          </a:bodyPr>
          <a:lstStyle/>
          <a:p>
            <a:r>
              <a:rPr lang="en-US" b="1" dirty="0"/>
              <a:t>Practical PowerShell for the SQL Developers and DBA's </a:t>
            </a:r>
            <a:br>
              <a:rPr lang="en-US" b="1" dirty="0"/>
            </a:br>
            <a:r>
              <a:rPr lang="en-US" b="1" dirty="0"/>
              <a:t>0 to 60 in 60 mins!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Jana Sattainathan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Twitter: @</a:t>
            </a:r>
            <a:r>
              <a:rPr lang="en-US" sz="2800" dirty="0" err="1">
                <a:solidFill>
                  <a:schemeClr val="accent5"/>
                </a:solidFill>
              </a:rPr>
              <a:t>SQLJana</a:t>
            </a:r>
            <a:endParaRPr lang="en-US" sz="2800" dirty="0">
              <a:solidFill>
                <a:schemeClr val="accent5"/>
              </a:solidFill>
            </a:endParaRPr>
          </a:p>
          <a:p>
            <a:r>
              <a:rPr lang="en-US" sz="2800" dirty="0">
                <a:solidFill>
                  <a:schemeClr val="accent5"/>
                </a:solidFill>
              </a:rPr>
              <a:t>Blog: sqljana.wordpress.com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29101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500" dirty="0"/>
              <a:t>Basic PowerShell tour</a:t>
            </a:r>
          </a:p>
          <a:p>
            <a:r>
              <a:rPr lang="en-US" sz="3500" dirty="0"/>
              <a:t>Connect to a DB </a:t>
            </a:r>
            <a:r>
              <a:rPr lang="en-US" sz="3500"/>
              <a:t>and retrieve/save </a:t>
            </a:r>
            <a:r>
              <a:rPr lang="en-US" sz="3500" dirty="0"/>
              <a:t>data</a:t>
            </a:r>
          </a:p>
          <a:p>
            <a:r>
              <a:rPr lang="en-US" sz="3500" dirty="0"/>
              <a:t>DEV example – Generate C# classes</a:t>
            </a:r>
          </a:p>
          <a:p>
            <a:r>
              <a:rPr lang="en-US" sz="3500" dirty="0"/>
              <a:t>DBA example – Collect data from servers</a:t>
            </a:r>
          </a:p>
        </p:txBody>
      </p:sp>
    </p:spTree>
    <p:extLst>
      <p:ext uri="{BB962C8B-B14F-4D97-AF65-F5344CB8AC3E}">
        <p14:creationId xmlns:p14="http://schemas.microsoft.com/office/powerpoint/2010/main" val="19118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 everything</a:t>
            </a:r>
          </a:p>
          <a:p>
            <a:r>
              <a:rPr lang="en-US" dirty="0"/>
              <a:t>Use PowerShell advanced functions</a:t>
            </a:r>
          </a:p>
          <a:p>
            <a:r>
              <a:rPr lang="en-US" dirty="0"/>
              <a:t>Log operations/errors</a:t>
            </a:r>
          </a:p>
          <a:p>
            <a:r>
              <a:rPr lang="en-US" dirty="0"/>
              <a:t>Use Parallelism</a:t>
            </a:r>
          </a:p>
          <a:p>
            <a:r>
              <a:rPr lang="en-US" dirty="0"/>
              <a:t>Schedule collection</a:t>
            </a:r>
          </a:p>
          <a:p>
            <a:r>
              <a:rPr lang="en-US" dirty="0"/>
              <a:t>Build modules of related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167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Symbol"/>
              </a:rPr>
              <a:t>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4953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Jana </a:t>
            </a:r>
            <a:r>
              <a:rPr lang="en-US" dirty="0" err="1">
                <a:solidFill>
                  <a:schemeClr val="accent5"/>
                </a:solidFill>
              </a:rPr>
              <a:t>Sattainathan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Twitter: @</a:t>
            </a:r>
            <a:r>
              <a:rPr lang="en-US" dirty="0" err="1">
                <a:solidFill>
                  <a:schemeClr val="accent5"/>
                </a:solidFill>
              </a:rPr>
              <a:t>SQLJana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Blog: sqljana.wordpress.com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20391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Sr. Oracle &amp; SQL Server DBA @ SCOR</a:t>
            </a:r>
          </a:p>
          <a:p>
            <a:r>
              <a:rPr lang="en-US" dirty="0"/>
              <a:t>Database &amp; PowerShell Aficionado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as in “a person who likes, </a:t>
            </a:r>
            <a:r>
              <a:rPr lang="en-US" strike="sngStrike" dirty="0">
                <a:solidFill>
                  <a:schemeClr val="accent5"/>
                </a:solidFill>
              </a:rPr>
              <a:t>knows about</a:t>
            </a:r>
            <a:r>
              <a:rPr lang="en-US" dirty="0">
                <a:solidFill>
                  <a:schemeClr val="accent5"/>
                </a:solidFill>
              </a:rPr>
              <a:t>, and appreciates a usually fervently pursued interest or activity”</a:t>
            </a:r>
          </a:p>
          <a:p>
            <a:r>
              <a:rPr lang="en-US" dirty="0"/>
              <a:t>Has </a:t>
            </a:r>
            <a:r>
              <a:rPr lang="en-US"/>
              <a:t>some old Oracle </a:t>
            </a:r>
            <a:r>
              <a:rPr lang="en-US" dirty="0"/>
              <a:t>and SQL Server certifications! </a:t>
            </a:r>
          </a:p>
          <a:p>
            <a:r>
              <a:rPr lang="en-US" dirty="0"/>
              <a:t>Aspiring “Minimalist”. Loves – Nature / Art / Architecture / Old Cultures / Travel / Cooking / Documentaries / Living Green. </a:t>
            </a:r>
          </a:p>
        </p:txBody>
      </p:sp>
    </p:spTree>
    <p:extLst>
      <p:ext uri="{BB962C8B-B14F-4D97-AF65-F5344CB8AC3E}">
        <p14:creationId xmlns:p14="http://schemas.microsoft.com/office/powerpoint/2010/main" val="323245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I have not used it</a:t>
            </a:r>
          </a:p>
          <a:p>
            <a:pPr marL="514350" indent="-514350">
              <a:buAutoNum type="alphaLcPeriod"/>
            </a:pPr>
            <a:r>
              <a:rPr lang="en-US" dirty="0"/>
              <a:t>Have used a bit</a:t>
            </a:r>
          </a:p>
          <a:p>
            <a:pPr marL="514350" indent="-514350">
              <a:buAutoNum type="alphaLcPeriod"/>
            </a:pPr>
            <a:r>
              <a:rPr lang="en-US" dirty="0"/>
              <a:t>I use it a lot &amp; love it</a:t>
            </a:r>
          </a:p>
          <a:p>
            <a:pPr marL="514350" indent="-514350">
              <a:buAutoNum type="alphaLcPeriod"/>
            </a:pPr>
            <a:r>
              <a:rPr lang="en-US" dirty="0"/>
              <a:t>I am an expert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are you today w/PowerShell?</a:t>
            </a:r>
          </a:p>
        </p:txBody>
      </p:sp>
      <p:pic>
        <p:nvPicPr>
          <p:cNvPr id="1027" name="Picture 3" descr="C:\Users\ususaja\AppData\Local\Microsoft\Windows\Temporary Internet Files\Content.IE5\RKJSKOMN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90800"/>
            <a:ext cx="1943100" cy="20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0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 use it &amp; absolutely love it. </a:t>
            </a:r>
          </a:p>
          <a:p>
            <a:pPr marL="0" indent="0" algn="ctr">
              <a:buNone/>
            </a:pPr>
            <a:r>
              <a:rPr lang="en-US" dirty="0"/>
              <a:t>I wish I had started using it sooner!</a:t>
            </a:r>
          </a:p>
        </p:txBody>
      </p:sp>
    </p:spTree>
    <p:extLst>
      <p:ext uri="{BB962C8B-B14F-4D97-AF65-F5344CB8AC3E}">
        <p14:creationId xmlns:p14="http://schemas.microsoft.com/office/powerpoint/2010/main" val="274009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Introduced in Nov, 2006</a:t>
            </a:r>
          </a:p>
          <a:p>
            <a:r>
              <a:rPr lang="en-US" dirty="0"/>
              <a:t>Latest version is 5 on Windows 10/2016*</a:t>
            </a:r>
          </a:p>
          <a:p>
            <a:r>
              <a:rPr lang="en-US" dirty="0"/>
              <a:t>Default versions installed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r>
              <a:rPr lang="en-US" sz="1200" dirty="0"/>
              <a:t>* Server 2016 release is planned for Q3, 2016</a:t>
            </a:r>
          </a:p>
          <a:p>
            <a:pPr marL="400050" lvl="1" indent="0">
              <a:buNone/>
            </a:pPr>
            <a:r>
              <a:rPr lang="en-US" sz="1600" dirty="0"/>
              <a:t>Use </a:t>
            </a:r>
            <a:r>
              <a:rPr lang="en-US" sz="1400" dirty="0"/>
              <a:t>Set-</a:t>
            </a:r>
            <a:r>
              <a:rPr lang="en-US" sz="1400" dirty="0" err="1"/>
              <a:t>StrictMode</a:t>
            </a:r>
            <a:r>
              <a:rPr lang="en-US" sz="1400" dirty="0"/>
              <a:t> -Version latest 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59573"/>
              </p:ext>
            </p:extLst>
          </p:nvPr>
        </p:nvGraphicFramePr>
        <p:xfrm>
          <a:off x="1066800" y="3048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Desktop /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  <a:r>
                        <a:rPr lang="en-US" baseline="0" dirty="0"/>
                        <a:t> 2008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  <a:r>
                        <a:rPr lang="en-US" baseline="0" dirty="0"/>
                        <a:t> 7 / </a:t>
                      </a:r>
                      <a:r>
                        <a:rPr lang="en-US" dirty="0"/>
                        <a:t>Server 2008</a:t>
                      </a:r>
                      <a:r>
                        <a:rPr lang="en-US" baseline="0" dirty="0"/>
                        <a:t>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8 / Server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8.1 / Server 2012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  <a:r>
                        <a:rPr lang="en-US" baseline="0" dirty="0"/>
                        <a:t> 10 / Server 2016*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Options for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Snap-ins </a:t>
            </a:r>
          </a:p>
          <a:p>
            <a:pPr lvl="1"/>
            <a:r>
              <a:rPr lang="en-US" dirty="0"/>
              <a:t>Deprecated. Use modules instead</a:t>
            </a:r>
          </a:p>
          <a:p>
            <a:r>
              <a:rPr lang="en-US" dirty="0"/>
              <a:t>SQLPS Module</a:t>
            </a:r>
          </a:p>
          <a:p>
            <a:pPr lvl="1"/>
            <a:r>
              <a:rPr lang="en-US" b="1" dirty="0"/>
              <a:t>Import-Module </a:t>
            </a:r>
            <a:r>
              <a:rPr lang="en-US" dirty="0" err="1"/>
              <a:t>sqlps</a:t>
            </a:r>
            <a:r>
              <a:rPr lang="en-US" dirty="0"/>
              <a:t> </a:t>
            </a:r>
            <a:r>
              <a:rPr lang="en-US" i="1" dirty="0"/>
              <a:t>–</a:t>
            </a:r>
            <a:r>
              <a:rPr lang="en-US" i="1" dirty="0" err="1"/>
              <a:t>DisableNameChecking</a:t>
            </a:r>
            <a:endParaRPr lang="en-US" dirty="0"/>
          </a:p>
          <a:p>
            <a:r>
              <a:rPr lang="en-US" dirty="0"/>
              <a:t>SQL Server Provider</a:t>
            </a:r>
          </a:p>
          <a:p>
            <a:r>
              <a:rPr lang="en-US" dirty="0"/>
              <a:t>SQLPSX – Chad Miller + others on </a:t>
            </a:r>
            <a:r>
              <a:rPr lang="en-US" dirty="0" err="1"/>
              <a:t>CodePlex</a:t>
            </a:r>
            <a:endParaRPr lang="en-US" dirty="0"/>
          </a:p>
          <a:p>
            <a:pPr lvl="1"/>
            <a:r>
              <a:rPr lang="en-US" dirty="0"/>
              <a:t>Supports SQL Server 2000 and above!</a:t>
            </a:r>
          </a:p>
          <a:p>
            <a:r>
              <a:rPr lang="en-US" dirty="0"/>
              <a:t>SMO – Using C#, VB.NET etc.</a:t>
            </a:r>
          </a:p>
          <a:p>
            <a:r>
              <a:rPr lang="en-US" dirty="0"/>
              <a:t>Custom - Using ADO.NET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3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-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Practical PowerShell For SQL Server Developers and DBAs </a:t>
            </a:r>
          </a:p>
          <a:p>
            <a:pPr marL="0" indent="0" algn="ctr">
              <a:buNone/>
            </a:pPr>
            <a:r>
              <a:rPr lang="en-US" dirty="0"/>
              <a:t>By Michael </a:t>
            </a:r>
            <a:r>
              <a:rPr lang="en-US" dirty="0" err="1"/>
              <a:t>Sorens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sz="2000" dirty="0"/>
              <a:t>Download the latest version of this PowerShell™ wallchart and read the accompanying in-depth article from Simple-Talk at</a:t>
            </a:r>
            <a:r>
              <a:rPr lang="en-US" sz="2400" dirty="0"/>
              <a:t> </a:t>
            </a:r>
            <a:r>
              <a:rPr lang="en-US" dirty="0"/>
              <a:t>http://bit.ly/MZmOX9 </a:t>
            </a:r>
          </a:p>
        </p:txBody>
      </p:sp>
    </p:spTree>
    <p:extLst>
      <p:ext uri="{BB962C8B-B14F-4D97-AF65-F5344CB8AC3E}">
        <p14:creationId xmlns:p14="http://schemas.microsoft.com/office/powerpoint/2010/main" val="3157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Chad Miller’s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…Saving anything to a Table 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http://blogs.technet.com/b/heyscriptingguy/archive/2010/11/01/use-powershell-to-collect-server-data-and-write-to-sql.aspx</a:t>
            </a:r>
          </a:p>
        </p:txBody>
      </p:sp>
    </p:spTree>
    <p:extLst>
      <p:ext uri="{BB962C8B-B14F-4D97-AF65-F5344CB8AC3E}">
        <p14:creationId xmlns:p14="http://schemas.microsoft.com/office/powerpoint/2010/main" val="35492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A Shell for common day-to-day use</a:t>
            </a:r>
          </a:p>
          <a:p>
            <a:r>
              <a:rPr lang="en-US" dirty="0"/>
              <a:t>A must in Azure!</a:t>
            </a:r>
          </a:p>
          <a:p>
            <a:r>
              <a:rPr lang="en-US" dirty="0"/>
              <a:t>Batch processing</a:t>
            </a:r>
          </a:p>
          <a:p>
            <a:endParaRPr lang="en-US" dirty="0"/>
          </a:p>
          <a:p>
            <a:r>
              <a:rPr lang="en-US" sz="2600" dirty="0"/>
              <a:t>…anything that can be done by a mouse!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PowerShell be used for?</a:t>
            </a:r>
          </a:p>
        </p:txBody>
      </p:sp>
    </p:spTree>
    <p:extLst>
      <p:ext uri="{BB962C8B-B14F-4D97-AF65-F5344CB8AC3E}">
        <p14:creationId xmlns:p14="http://schemas.microsoft.com/office/powerpoint/2010/main" val="36514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7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3E6BB786-B318-4827-8E01-00032952CB6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58B4813-8DC3-4A90-8AE5-616746CC7976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7C2C89B2-A224-477F-84CA-0CA9A91B7BE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3F8F280-994A-4692-BD3D-0368DD61E945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7C66F8CD-01DB-42D4-B605-43D47A6BBC74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CAE7933D-B2E0-4040-9AD2-25FCBB2B2130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CC850FB3-720E-4374-974F-7E8CA11A2DF9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9B147E54-5810-4469-99DC-DD4DA2FF5FB8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0C3A4FF9-1621-4F0B-B187-6995024BC0BB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A0D738B6-BAFB-45CE-AAB0-B215788D6D8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2311034-BFA0-4FE8-A1F5-0FDBCC7FB9F8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DACF495F-4ACD-42BB-971F-37278F0A0BA5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C1FC8DB3-976D-41B7-B721-B77F1B34D351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14F82889-1B53-454A-BCA9-77D184AA411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D62B278-88A6-41D5-AF8D-13CE05EEF563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CFA0390C-B4C2-4FC0-AE06-2E46107E89F9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24598</TotalTime>
  <Words>623</Words>
  <Application>Microsoft Office PowerPoint</Application>
  <PresentationFormat>On-screen Show (4:3)</PresentationFormat>
  <Paragraphs>113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Symbol</vt:lpstr>
      <vt:lpstr>Office Theme</vt:lpstr>
      <vt:lpstr>Practical PowerShell for the SQL Developers and DBA's  0 to 60 in 60 mins!</vt:lpstr>
      <vt:lpstr>About me</vt:lpstr>
      <vt:lpstr>Where are you today w/PowerShell?</vt:lpstr>
      <vt:lpstr>Desired State</vt:lpstr>
      <vt:lpstr>PowerShell Versions</vt:lpstr>
      <vt:lpstr>Options for SQL Server</vt:lpstr>
      <vt:lpstr>Options - Big Picture</vt:lpstr>
      <vt:lpstr>Chad Miller’s Functions</vt:lpstr>
      <vt:lpstr>What can PowerShell be used for?</vt:lpstr>
      <vt:lpstr>Outline</vt:lpstr>
      <vt:lpstr>Recommendations</vt:lpstr>
      <vt:lpstr>Questions/Comments</vt:lpstr>
    </vt:vector>
  </TitlesOfParts>
  <Company>SCOR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in the 21st Century - A window into Windowing Functions</dc:title>
  <dc:creator>SATTAINATHAN Jana</dc:creator>
  <cp:lastModifiedBy>Jana</cp:lastModifiedBy>
  <cp:revision>321</cp:revision>
  <cp:lastPrinted>2014-06-11T16:19:21Z</cp:lastPrinted>
  <dcterms:created xsi:type="dcterms:W3CDTF">2014-06-05T11:39:01Z</dcterms:created>
  <dcterms:modified xsi:type="dcterms:W3CDTF">2017-01-30T23:30:07Z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