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4.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6.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7.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8.xml" ContentType="application/vnd.openxmlformats-officedocument.presentationml.tags+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9.xml" ContentType="application/vnd.openxmlformats-officedocument.presentationml.tags+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7"/>
    <p:sldMasterId id="2147483744" r:id="rId18"/>
    <p:sldMasterId id="2147483811" r:id="rId19"/>
  </p:sldMasterIdLst>
  <p:notesMasterIdLst>
    <p:notesMasterId r:id="rId31"/>
  </p:notesMasterIdLst>
  <p:sldIdLst>
    <p:sldId id="280" r:id="rId20"/>
    <p:sldId id="2103813334" r:id="rId21"/>
    <p:sldId id="526" r:id="rId22"/>
    <p:sldId id="281" r:id="rId23"/>
    <p:sldId id="527" r:id="rId24"/>
    <p:sldId id="528" r:id="rId25"/>
    <p:sldId id="1342" r:id="rId26"/>
    <p:sldId id="530" r:id="rId27"/>
    <p:sldId id="275" r:id="rId28"/>
    <p:sldId id="1343" r:id="rId29"/>
    <p:sldId id="274"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3" autoAdjust="0"/>
    <p:restoredTop sz="94660"/>
  </p:normalViewPr>
  <p:slideViewPr>
    <p:cSldViewPr snapToGrid="0">
      <p:cViewPr varScale="1">
        <p:scale>
          <a:sx n="80" d="100"/>
          <a:sy n="80" d="100"/>
        </p:scale>
        <p:origin x="37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Master" Target="slideMasters/slideMaster2.xml"/><Relationship Id="rId26" Type="http://schemas.openxmlformats.org/officeDocument/2006/relationships/slide" Target="slides/slide7.xml"/><Relationship Id="rId3" Type="http://schemas.openxmlformats.org/officeDocument/2006/relationships/customXml" Target="../customXml/item3.xml"/><Relationship Id="rId21"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Master" Target="slideMasters/slideMaster1.xml"/><Relationship Id="rId25" Type="http://schemas.openxmlformats.org/officeDocument/2006/relationships/slide" Target="slides/slide6.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 Target="slides/slide1.xml"/><Relationship Id="rId29"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5.xml"/><Relationship Id="rId32" Type="http://schemas.openxmlformats.org/officeDocument/2006/relationships/tags" Target="tags/tag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slideMaster" Target="slideMasters/slideMaster3.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theme" Target="theme/theme1.xml"/><Relationship Id="rId8" Type="http://schemas.openxmlformats.org/officeDocument/2006/relationships/customXml" Target="../customXml/item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17AFAA-9273-4917-A6E1-3254378072E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17B51B58-6DC5-4A9C-8667-12F828016D4B}">
      <dgm:prSet custT="1"/>
      <dgm:spPr/>
      <dgm:t>
        <a:bodyPr/>
        <a:lstStyle/>
        <a:p>
          <a:r>
            <a:rPr lang="en-US" sz="2000" b="1" dirty="0"/>
            <a:t>Introduction</a:t>
          </a:r>
          <a:endParaRPr lang="en-US" sz="2000" dirty="0"/>
        </a:p>
      </dgm:t>
    </dgm:pt>
    <dgm:pt modelId="{7E0E24F3-A662-4F72-BAA4-9407DCDEEEFE}" type="parTrans" cxnId="{FC830669-3134-47C6-9129-D3C25953FF57}">
      <dgm:prSet/>
      <dgm:spPr/>
      <dgm:t>
        <a:bodyPr/>
        <a:lstStyle/>
        <a:p>
          <a:endParaRPr lang="en-US"/>
        </a:p>
      </dgm:t>
    </dgm:pt>
    <dgm:pt modelId="{1305ED22-5B54-4BB3-B74F-A9DFBC71F275}" type="sibTrans" cxnId="{FC830669-3134-47C6-9129-D3C25953FF57}">
      <dgm:prSet/>
      <dgm:spPr/>
      <dgm:t>
        <a:bodyPr/>
        <a:lstStyle/>
        <a:p>
          <a:endParaRPr lang="en-US"/>
        </a:p>
      </dgm:t>
    </dgm:pt>
    <dgm:pt modelId="{0664615C-7D8A-43C1-8761-3AA22A516C89}">
      <dgm:prSet custT="1"/>
      <dgm:spPr/>
      <dgm:t>
        <a:bodyPr/>
        <a:lstStyle/>
        <a:p>
          <a:r>
            <a:rPr lang="en-US" sz="2000" dirty="0"/>
            <a:t>The Optimize Azure Synapse SQL Pools engagement provides attendees with the knowledge and understanding of how queries are processed in SQL pools and how to optimize workloads for performance. </a:t>
          </a:r>
        </a:p>
      </dgm:t>
    </dgm:pt>
    <dgm:pt modelId="{134F8B42-18E0-4D2C-BDFC-CA756C67E4E1}" type="parTrans" cxnId="{D97C60E3-143D-4B0F-B450-FB96C187BF4C}">
      <dgm:prSet/>
      <dgm:spPr/>
      <dgm:t>
        <a:bodyPr/>
        <a:lstStyle/>
        <a:p>
          <a:endParaRPr lang="en-US"/>
        </a:p>
      </dgm:t>
    </dgm:pt>
    <dgm:pt modelId="{D26BD45D-4CD1-43CE-BD6D-9561CAECE5C8}" type="sibTrans" cxnId="{D97C60E3-143D-4B0F-B450-FB96C187BF4C}">
      <dgm:prSet/>
      <dgm:spPr/>
      <dgm:t>
        <a:bodyPr/>
        <a:lstStyle/>
        <a:p>
          <a:endParaRPr lang="en-US"/>
        </a:p>
      </dgm:t>
    </dgm:pt>
    <dgm:pt modelId="{892BCE55-B1D9-4683-99EE-7FBF044A92FA}">
      <dgm:prSet custT="1"/>
      <dgm:spPr/>
      <dgm:t>
        <a:bodyPr/>
        <a:lstStyle/>
        <a:p>
          <a:r>
            <a:rPr lang="en-US" sz="2000" b="1" dirty="0"/>
            <a:t>Scope</a:t>
          </a:r>
          <a:endParaRPr lang="en-US" sz="2000" dirty="0"/>
        </a:p>
      </dgm:t>
    </dgm:pt>
    <dgm:pt modelId="{6609339C-3A5A-45A4-A19D-F4246D179FD9}" type="parTrans" cxnId="{97DFA314-EEE3-4457-96B3-ED396EBF8619}">
      <dgm:prSet/>
      <dgm:spPr/>
      <dgm:t>
        <a:bodyPr/>
        <a:lstStyle/>
        <a:p>
          <a:endParaRPr lang="en-US"/>
        </a:p>
      </dgm:t>
    </dgm:pt>
    <dgm:pt modelId="{A7BAF644-B47A-44C5-994C-25C26FE7C164}" type="sibTrans" cxnId="{97DFA314-EEE3-4457-96B3-ED396EBF8619}">
      <dgm:prSet/>
      <dgm:spPr/>
      <dgm:t>
        <a:bodyPr/>
        <a:lstStyle/>
        <a:p>
          <a:endParaRPr lang="en-US"/>
        </a:p>
      </dgm:t>
    </dgm:pt>
    <dgm:pt modelId="{90F39DFF-E39C-4B93-9BFC-F7923C0EE80F}">
      <dgm:prSet custT="1"/>
      <dgm:spPr/>
      <dgm:t>
        <a:bodyPr/>
        <a:lstStyle/>
        <a:p>
          <a:r>
            <a:rPr lang="en-US" sz="2000"/>
            <a:t>In scope:</a:t>
          </a:r>
        </a:p>
      </dgm:t>
    </dgm:pt>
    <dgm:pt modelId="{E9D20CC0-A967-48D5-B323-955629554355}" type="parTrans" cxnId="{6477D4D5-5D9B-4E3D-A2F4-9CF53113926D}">
      <dgm:prSet/>
      <dgm:spPr/>
      <dgm:t>
        <a:bodyPr/>
        <a:lstStyle/>
        <a:p>
          <a:endParaRPr lang="en-US"/>
        </a:p>
      </dgm:t>
    </dgm:pt>
    <dgm:pt modelId="{2E3F617B-7AF2-4189-B68A-F2BA0ABD4E84}" type="sibTrans" cxnId="{6477D4D5-5D9B-4E3D-A2F4-9CF53113926D}">
      <dgm:prSet/>
      <dgm:spPr/>
      <dgm:t>
        <a:bodyPr/>
        <a:lstStyle/>
        <a:p>
          <a:endParaRPr lang="en-US"/>
        </a:p>
      </dgm:t>
    </dgm:pt>
    <dgm:pt modelId="{29778500-BE7E-492D-9F86-67A01C8F1A57}">
      <dgm:prSet custT="1"/>
      <dgm:spPr/>
      <dgm:t>
        <a:bodyPr/>
        <a:lstStyle/>
        <a:p>
          <a:r>
            <a:rPr lang="en-US" sz="2000" dirty="0"/>
            <a:t>Standalone Azure Synapse provisioned SQL Pools</a:t>
          </a:r>
        </a:p>
      </dgm:t>
    </dgm:pt>
    <dgm:pt modelId="{BB7408BD-ADAB-4547-8752-0C2C2E872433}" type="parTrans" cxnId="{AABD2307-3D44-4B55-B84A-1D1B4784C247}">
      <dgm:prSet/>
      <dgm:spPr/>
      <dgm:t>
        <a:bodyPr/>
        <a:lstStyle/>
        <a:p>
          <a:endParaRPr lang="en-US"/>
        </a:p>
      </dgm:t>
    </dgm:pt>
    <dgm:pt modelId="{894252DF-E227-4EC0-A41F-8D956239683E}" type="sibTrans" cxnId="{AABD2307-3D44-4B55-B84A-1D1B4784C247}">
      <dgm:prSet/>
      <dgm:spPr/>
      <dgm:t>
        <a:bodyPr/>
        <a:lstStyle/>
        <a:p>
          <a:endParaRPr lang="en-US"/>
        </a:p>
      </dgm:t>
    </dgm:pt>
    <dgm:pt modelId="{C8EF2ABB-F3CD-4B05-B41F-014DB74E347A}">
      <dgm:prSet custT="1"/>
      <dgm:spPr/>
      <dgm:t>
        <a:bodyPr/>
        <a:lstStyle/>
        <a:p>
          <a:r>
            <a:rPr lang="en-US" sz="2000" dirty="0"/>
            <a:t>Out of scope:</a:t>
          </a:r>
        </a:p>
      </dgm:t>
    </dgm:pt>
    <dgm:pt modelId="{7FB164A6-2C35-49C8-8D19-19524D91CFF1}" type="parTrans" cxnId="{D6DAD966-7E35-4368-A97F-5B0A3834B37F}">
      <dgm:prSet/>
      <dgm:spPr/>
      <dgm:t>
        <a:bodyPr/>
        <a:lstStyle/>
        <a:p>
          <a:endParaRPr lang="en-US"/>
        </a:p>
      </dgm:t>
    </dgm:pt>
    <dgm:pt modelId="{8F228A06-DDBE-4EE2-8881-1EFEC4CF9434}" type="sibTrans" cxnId="{D6DAD966-7E35-4368-A97F-5B0A3834B37F}">
      <dgm:prSet/>
      <dgm:spPr/>
      <dgm:t>
        <a:bodyPr/>
        <a:lstStyle/>
        <a:p>
          <a:endParaRPr lang="en-US"/>
        </a:p>
      </dgm:t>
    </dgm:pt>
    <dgm:pt modelId="{83AADC55-E306-4E38-B8B8-075F96A35C03}">
      <dgm:prSet custT="1"/>
      <dgm:spPr/>
      <dgm:t>
        <a:bodyPr/>
        <a:lstStyle/>
        <a:p>
          <a:r>
            <a:rPr lang="en-US" sz="2000" dirty="0"/>
            <a:t>Azure Synapse Serverless SQL Pools</a:t>
          </a:r>
        </a:p>
      </dgm:t>
    </dgm:pt>
    <dgm:pt modelId="{8AAC8B24-51C3-414F-968A-94E431326CCB}" type="parTrans" cxnId="{31DBCD2F-E1D4-41AB-ABCE-B905E9272DD8}">
      <dgm:prSet/>
      <dgm:spPr/>
      <dgm:t>
        <a:bodyPr/>
        <a:lstStyle/>
        <a:p>
          <a:endParaRPr lang="en-US"/>
        </a:p>
      </dgm:t>
    </dgm:pt>
    <dgm:pt modelId="{7FF6DFA1-DC90-4DED-AC54-0CFEB25267EB}" type="sibTrans" cxnId="{31DBCD2F-E1D4-41AB-ABCE-B905E9272DD8}">
      <dgm:prSet/>
      <dgm:spPr/>
      <dgm:t>
        <a:bodyPr/>
        <a:lstStyle/>
        <a:p>
          <a:endParaRPr lang="en-US"/>
        </a:p>
      </dgm:t>
    </dgm:pt>
    <dgm:pt modelId="{BCB60799-256E-4559-B988-57163602EED2}">
      <dgm:prSet custT="1"/>
      <dgm:spPr/>
      <dgm:t>
        <a:bodyPr/>
        <a:lstStyle/>
        <a:p>
          <a:r>
            <a:rPr lang="en-US" sz="2000" dirty="0"/>
            <a:t>While we may address certain issues during the engagement, the goal is not to fix specific queries, rather the goal is to provide the knowledge needed to identify and optimize query and workload issues. </a:t>
          </a:r>
        </a:p>
      </dgm:t>
    </dgm:pt>
    <dgm:pt modelId="{4B0B2FE5-C3AB-4F76-B962-23ED943B7A62}" type="parTrans" cxnId="{FE41A350-16B3-41AD-9C14-7E8B0CF01FC5}">
      <dgm:prSet/>
      <dgm:spPr/>
      <dgm:t>
        <a:bodyPr/>
        <a:lstStyle/>
        <a:p>
          <a:endParaRPr lang="en-US"/>
        </a:p>
      </dgm:t>
    </dgm:pt>
    <dgm:pt modelId="{BA6437E1-CBFC-49BE-A9BF-282026CC4C61}" type="sibTrans" cxnId="{FE41A350-16B3-41AD-9C14-7E8B0CF01FC5}">
      <dgm:prSet/>
      <dgm:spPr/>
      <dgm:t>
        <a:bodyPr/>
        <a:lstStyle/>
        <a:p>
          <a:endParaRPr lang="en-US"/>
        </a:p>
      </dgm:t>
    </dgm:pt>
    <dgm:pt modelId="{E16CC01E-DEE0-410E-98C8-6C06DD3A9294}">
      <dgm:prSet custT="1"/>
      <dgm:spPr/>
      <dgm:t>
        <a:bodyPr/>
        <a:lstStyle/>
        <a:p>
          <a:r>
            <a:rPr lang="en-US" sz="2000" b="1" dirty="0"/>
            <a:t>Expectations</a:t>
          </a:r>
        </a:p>
      </dgm:t>
    </dgm:pt>
    <dgm:pt modelId="{A5D597FC-5382-4325-900D-7B0EA6D13086}" type="parTrans" cxnId="{0FDA01E5-F4ED-46CE-B7AE-C20720227C02}">
      <dgm:prSet/>
      <dgm:spPr/>
      <dgm:t>
        <a:bodyPr/>
        <a:lstStyle/>
        <a:p>
          <a:endParaRPr lang="en-US"/>
        </a:p>
      </dgm:t>
    </dgm:pt>
    <dgm:pt modelId="{5F02E7BA-E19A-487F-9533-921F1EE3CA65}" type="sibTrans" cxnId="{0FDA01E5-F4ED-46CE-B7AE-C20720227C02}">
      <dgm:prSet/>
      <dgm:spPr/>
      <dgm:t>
        <a:bodyPr/>
        <a:lstStyle/>
        <a:p>
          <a:endParaRPr lang="en-US"/>
        </a:p>
      </dgm:t>
    </dgm:pt>
    <dgm:pt modelId="{3B111177-63B4-4B5B-8DE9-EC35B3211A1D}">
      <dgm:prSet custT="1"/>
      <dgm:spPr/>
      <dgm:t>
        <a:bodyPr/>
        <a:lstStyle/>
        <a:p>
          <a:r>
            <a:rPr lang="en-US" sz="2000" dirty="0"/>
            <a:t>SQL Pools provisioned via Synapse Workspaces</a:t>
          </a:r>
        </a:p>
      </dgm:t>
    </dgm:pt>
    <dgm:pt modelId="{F77A16EA-03CD-4367-B6AD-91884FC7CD03}" type="parTrans" cxnId="{AC7E41E3-5075-4F49-8588-DCC75F3FE34E}">
      <dgm:prSet/>
      <dgm:spPr/>
      <dgm:t>
        <a:bodyPr/>
        <a:lstStyle/>
        <a:p>
          <a:endParaRPr lang="en-US"/>
        </a:p>
      </dgm:t>
    </dgm:pt>
    <dgm:pt modelId="{8D831086-CBE7-48B4-8674-B7026C8BA711}" type="sibTrans" cxnId="{AC7E41E3-5075-4F49-8588-DCC75F3FE34E}">
      <dgm:prSet/>
      <dgm:spPr/>
      <dgm:t>
        <a:bodyPr/>
        <a:lstStyle/>
        <a:p>
          <a:endParaRPr lang="en-US"/>
        </a:p>
      </dgm:t>
    </dgm:pt>
    <dgm:pt modelId="{5DD3C09C-A7C5-4E1B-979E-A053D0BC391B}" type="pres">
      <dgm:prSet presAssocID="{1417AFAA-9273-4917-A6E1-3254378072E2}" presName="linear" presStyleCnt="0">
        <dgm:presLayoutVars>
          <dgm:animLvl val="lvl"/>
          <dgm:resizeHandles val="exact"/>
        </dgm:presLayoutVars>
      </dgm:prSet>
      <dgm:spPr/>
    </dgm:pt>
    <dgm:pt modelId="{C497C70E-DFDD-4A9A-9CF4-15C7D0CA3BFE}" type="pres">
      <dgm:prSet presAssocID="{17B51B58-6DC5-4A9C-8667-12F828016D4B}" presName="parentText" presStyleLbl="node1" presStyleIdx="0" presStyleCnt="3">
        <dgm:presLayoutVars>
          <dgm:chMax val="0"/>
          <dgm:bulletEnabled val="1"/>
        </dgm:presLayoutVars>
      </dgm:prSet>
      <dgm:spPr/>
    </dgm:pt>
    <dgm:pt modelId="{56AEBF3C-971D-43A6-A6C5-44456A41CB6E}" type="pres">
      <dgm:prSet presAssocID="{17B51B58-6DC5-4A9C-8667-12F828016D4B}" presName="childText" presStyleLbl="revTx" presStyleIdx="0" presStyleCnt="3">
        <dgm:presLayoutVars>
          <dgm:bulletEnabled val="1"/>
        </dgm:presLayoutVars>
      </dgm:prSet>
      <dgm:spPr/>
    </dgm:pt>
    <dgm:pt modelId="{97628711-A1E2-4CCD-B54D-28C128410D51}" type="pres">
      <dgm:prSet presAssocID="{E16CC01E-DEE0-410E-98C8-6C06DD3A9294}" presName="parentText" presStyleLbl="node1" presStyleIdx="1" presStyleCnt="3">
        <dgm:presLayoutVars>
          <dgm:chMax val="0"/>
          <dgm:bulletEnabled val="1"/>
        </dgm:presLayoutVars>
      </dgm:prSet>
      <dgm:spPr/>
    </dgm:pt>
    <dgm:pt modelId="{6ADE0E2C-4767-43CC-8C9E-2D1AE13D4C9C}" type="pres">
      <dgm:prSet presAssocID="{E16CC01E-DEE0-410E-98C8-6C06DD3A9294}" presName="childText" presStyleLbl="revTx" presStyleIdx="1" presStyleCnt="3">
        <dgm:presLayoutVars>
          <dgm:bulletEnabled val="1"/>
        </dgm:presLayoutVars>
      </dgm:prSet>
      <dgm:spPr/>
    </dgm:pt>
    <dgm:pt modelId="{D9AF164A-F38B-4541-852F-3C308A2515C1}" type="pres">
      <dgm:prSet presAssocID="{892BCE55-B1D9-4683-99EE-7FBF044A92FA}" presName="parentText" presStyleLbl="node1" presStyleIdx="2" presStyleCnt="3">
        <dgm:presLayoutVars>
          <dgm:chMax val="0"/>
          <dgm:bulletEnabled val="1"/>
        </dgm:presLayoutVars>
      </dgm:prSet>
      <dgm:spPr/>
    </dgm:pt>
    <dgm:pt modelId="{3F2087DC-584D-4547-A76B-4A979B412CA7}" type="pres">
      <dgm:prSet presAssocID="{892BCE55-B1D9-4683-99EE-7FBF044A92FA}" presName="childText" presStyleLbl="revTx" presStyleIdx="2" presStyleCnt="3">
        <dgm:presLayoutVars>
          <dgm:bulletEnabled val="1"/>
        </dgm:presLayoutVars>
      </dgm:prSet>
      <dgm:spPr/>
    </dgm:pt>
  </dgm:ptLst>
  <dgm:cxnLst>
    <dgm:cxn modelId="{93BC7604-1C62-4AF1-B4BC-9C4A3AABD2CB}" type="presOf" srcId="{0664615C-7D8A-43C1-8761-3AA22A516C89}" destId="{56AEBF3C-971D-43A6-A6C5-44456A41CB6E}" srcOrd="0" destOrd="0" presId="urn:microsoft.com/office/officeart/2005/8/layout/vList2"/>
    <dgm:cxn modelId="{AABD2307-3D44-4B55-B84A-1D1B4784C247}" srcId="{90F39DFF-E39C-4B93-9BFC-F7923C0EE80F}" destId="{29778500-BE7E-492D-9F86-67A01C8F1A57}" srcOrd="0" destOrd="0" parTransId="{BB7408BD-ADAB-4547-8752-0C2C2E872433}" sibTransId="{894252DF-E227-4EC0-A41F-8D956239683E}"/>
    <dgm:cxn modelId="{97DFA314-EEE3-4457-96B3-ED396EBF8619}" srcId="{1417AFAA-9273-4917-A6E1-3254378072E2}" destId="{892BCE55-B1D9-4683-99EE-7FBF044A92FA}" srcOrd="2" destOrd="0" parTransId="{6609339C-3A5A-45A4-A19D-F4246D179FD9}" sibTransId="{A7BAF644-B47A-44C5-994C-25C26FE7C164}"/>
    <dgm:cxn modelId="{B0309816-2AD2-4662-BA71-C7C5740DA85F}" type="presOf" srcId="{83AADC55-E306-4E38-B8B8-075F96A35C03}" destId="{3F2087DC-584D-4547-A76B-4A979B412CA7}" srcOrd="0" destOrd="4" presId="urn:microsoft.com/office/officeart/2005/8/layout/vList2"/>
    <dgm:cxn modelId="{E6A0B01C-BFB6-478D-A599-8C5D2BA4A1E3}" type="presOf" srcId="{90F39DFF-E39C-4B93-9BFC-F7923C0EE80F}" destId="{3F2087DC-584D-4547-A76B-4A979B412CA7}" srcOrd="0" destOrd="0" presId="urn:microsoft.com/office/officeart/2005/8/layout/vList2"/>
    <dgm:cxn modelId="{E75D021D-E375-45A9-B950-7F9F02D8FE34}" type="presOf" srcId="{892BCE55-B1D9-4683-99EE-7FBF044A92FA}" destId="{D9AF164A-F38B-4541-852F-3C308A2515C1}" srcOrd="0" destOrd="0" presId="urn:microsoft.com/office/officeart/2005/8/layout/vList2"/>
    <dgm:cxn modelId="{31DBCD2F-E1D4-41AB-ABCE-B905E9272DD8}" srcId="{C8EF2ABB-F3CD-4B05-B41F-014DB74E347A}" destId="{83AADC55-E306-4E38-B8B8-075F96A35C03}" srcOrd="0" destOrd="0" parTransId="{8AAC8B24-51C3-414F-968A-94E431326CCB}" sibTransId="{7FF6DFA1-DC90-4DED-AC54-0CFEB25267EB}"/>
    <dgm:cxn modelId="{25E9D73D-72D5-48EF-ABB5-E34AD5D29481}" type="presOf" srcId="{BCB60799-256E-4559-B988-57163602EED2}" destId="{6ADE0E2C-4767-43CC-8C9E-2D1AE13D4C9C}" srcOrd="0" destOrd="0" presId="urn:microsoft.com/office/officeart/2005/8/layout/vList2"/>
    <dgm:cxn modelId="{F3AB6840-68A2-4BA2-8949-CA636A8B7EF1}" type="presOf" srcId="{E16CC01E-DEE0-410E-98C8-6C06DD3A9294}" destId="{97628711-A1E2-4CCD-B54D-28C128410D51}" srcOrd="0" destOrd="0" presId="urn:microsoft.com/office/officeart/2005/8/layout/vList2"/>
    <dgm:cxn modelId="{D6DAD966-7E35-4368-A97F-5B0A3834B37F}" srcId="{892BCE55-B1D9-4683-99EE-7FBF044A92FA}" destId="{C8EF2ABB-F3CD-4B05-B41F-014DB74E347A}" srcOrd="1" destOrd="0" parTransId="{7FB164A6-2C35-49C8-8D19-19524D91CFF1}" sibTransId="{8F228A06-DDBE-4EE2-8881-1EFEC4CF9434}"/>
    <dgm:cxn modelId="{FC830669-3134-47C6-9129-D3C25953FF57}" srcId="{1417AFAA-9273-4917-A6E1-3254378072E2}" destId="{17B51B58-6DC5-4A9C-8667-12F828016D4B}" srcOrd="0" destOrd="0" parTransId="{7E0E24F3-A662-4F72-BAA4-9407DCDEEEFE}" sibTransId="{1305ED22-5B54-4BB3-B74F-A9DFBC71F275}"/>
    <dgm:cxn modelId="{FE41A350-16B3-41AD-9C14-7E8B0CF01FC5}" srcId="{E16CC01E-DEE0-410E-98C8-6C06DD3A9294}" destId="{BCB60799-256E-4559-B988-57163602EED2}" srcOrd="0" destOrd="0" parTransId="{4B0B2FE5-C3AB-4F76-B962-23ED943B7A62}" sibTransId="{BA6437E1-CBFC-49BE-A9BF-282026CC4C61}"/>
    <dgm:cxn modelId="{60D79298-E388-4924-AD53-04FD7D8F0E2C}" type="presOf" srcId="{1417AFAA-9273-4917-A6E1-3254378072E2}" destId="{5DD3C09C-A7C5-4E1B-979E-A053D0BC391B}" srcOrd="0" destOrd="0" presId="urn:microsoft.com/office/officeart/2005/8/layout/vList2"/>
    <dgm:cxn modelId="{48B9389E-893D-4283-8822-7BAD51EECD21}" type="presOf" srcId="{17B51B58-6DC5-4A9C-8667-12F828016D4B}" destId="{C497C70E-DFDD-4A9A-9CF4-15C7D0CA3BFE}" srcOrd="0" destOrd="0" presId="urn:microsoft.com/office/officeart/2005/8/layout/vList2"/>
    <dgm:cxn modelId="{4E4B76B7-4833-493C-949A-55954CF052C6}" type="presOf" srcId="{3B111177-63B4-4B5B-8DE9-EC35B3211A1D}" destId="{3F2087DC-584D-4547-A76B-4A979B412CA7}" srcOrd="0" destOrd="2" presId="urn:microsoft.com/office/officeart/2005/8/layout/vList2"/>
    <dgm:cxn modelId="{66C819C4-78D7-49FB-8B7B-AC847E85B2B0}" type="presOf" srcId="{C8EF2ABB-F3CD-4B05-B41F-014DB74E347A}" destId="{3F2087DC-584D-4547-A76B-4A979B412CA7}" srcOrd="0" destOrd="3" presId="urn:microsoft.com/office/officeart/2005/8/layout/vList2"/>
    <dgm:cxn modelId="{6477D4D5-5D9B-4E3D-A2F4-9CF53113926D}" srcId="{892BCE55-B1D9-4683-99EE-7FBF044A92FA}" destId="{90F39DFF-E39C-4B93-9BFC-F7923C0EE80F}" srcOrd="0" destOrd="0" parTransId="{E9D20CC0-A967-48D5-B323-955629554355}" sibTransId="{2E3F617B-7AF2-4189-B68A-F2BA0ABD4E84}"/>
    <dgm:cxn modelId="{D97C60E3-143D-4B0F-B450-FB96C187BF4C}" srcId="{17B51B58-6DC5-4A9C-8667-12F828016D4B}" destId="{0664615C-7D8A-43C1-8761-3AA22A516C89}" srcOrd="0" destOrd="0" parTransId="{134F8B42-18E0-4D2C-BDFC-CA756C67E4E1}" sibTransId="{D26BD45D-4CD1-43CE-BD6D-9561CAECE5C8}"/>
    <dgm:cxn modelId="{AC7E41E3-5075-4F49-8588-DCC75F3FE34E}" srcId="{90F39DFF-E39C-4B93-9BFC-F7923C0EE80F}" destId="{3B111177-63B4-4B5B-8DE9-EC35B3211A1D}" srcOrd="1" destOrd="0" parTransId="{F77A16EA-03CD-4367-B6AD-91884FC7CD03}" sibTransId="{8D831086-CBE7-48B4-8674-B7026C8BA711}"/>
    <dgm:cxn modelId="{0FDA01E5-F4ED-46CE-B7AE-C20720227C02}" srcId="{1417AFAA-9273-4917-A6E1-3254378072E2}" destId="{E16CC01E-DEE0-410E-98C8-6C06DD3A9294}" srcOrd="1" destOrd="0" parTransId="{A5D597FC-5382-4325-900D-7B0EA6D13086}" sibTransId="{5F02E7BA-E19A-487F-9533-921F1EE3CA65}"/>
    <dgm:cxn modelId="{5CB511EB-9082-4D84-896D-17D16516F99A}" type="presOf" srcId="{29778500-BE7E-492D-9F86-67A01C8F1A57}" destId="{3F2087DC-584D-4547-A76B-4A979B412CA7}" srcOrd="0" destOrd="1" presId="urn:microsoft.com/office/officeart/2005/8/layout/vList2"/>
    <dgm:cxn modelId="{AF52EFB3-69A9-4FE4-8685-BCE4A9E9ED12}" type="presParOf" srcId="{5DD3C09C-A7C5-4E1B-979E-A053D0BC391B}" destId="{C497C70E-DFDD-4A9A-9CF4-15C7D0CA3BFE}" srcOrd="0" destOrd="0" presId="urn:microsoft.com/office/officeart/2005/8/layout/vList2"/>
    <dgm:cxn modelId="{12E7B989-DE9E-4431-A235-AACC96628372}" type="presParOf" srcId="{5DD3C09C-A7C5-4E1B-979E-A053D0BC391B}" destId="{56AEBF3C-971D-43A6-A6C5-44456A41CB6E}" srcOrd="1" destOrd="0" presId="urn:microsoft.com/office/officeart/2005/8/layout/vList2"/>
    <dgm:cxn modelId="{241AE50C-B9F0-4483-AE44-360D6DFFDA8A}" type="presParOf" srcId="{5DD3C09C-A7C5-4E1B-979E-A053D0BC391B}" destId="{97628711-A1E2-4CCD-B54D-28C128410D51}" srcOrd="2" destOrd="0" presId="urn:microsoft.com/office/officeart/2005/8/layout/vList2"/>
    <dgm:cxn modelId="{C26CC5E7-491D-4BD7-9D86-17FDD0712B4C}" type="presParOf" srcId="{5DD3C09C-A7C5-4E1B-979E-A053D0BC391B}" destId="{6ADE0E2C-4767-43CC-8C9E-2D1AE13D4C9C}" srcOrd="3" destOrd="0" presId="urn:microsoft.com/office/officeart/2005/8/layout/vList2"/>
    <dgm:cxn modelId="{54844943-EDCB-474E-BC88-A319F6D34159}" type="presParOf" srcId="{5DD3C09C-A7C5-4E1B-979E-A053D0BC391B}" destId="{D9AF164A-F38B-4541-852F-3C308A2515C1}" srcOrd="4" destOrd="0" presId="urn:microsoft.com/office/officeart/2005/8/layout/vList2"/>
    <dgm:cxn modelId="{693A5054-4684-4DAE-9D4E-F25CA860D332}" type="presParOf" srcId="{5DD3C09C-A7C5-4E1B-979E-A053D0BC391B}" destId="{3F2087DC-584D-4547-A76B-4A979B412CA7}"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17AFAA-9273-4917-A6E1-3254378072E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17B51B58-6DC5-4A9C-8667-12F828016D4B}">
      <dgm:prSet/>
      <dgm:spPr/>
      <dgm:t>
        <a:bodyPr/>
        <a:lstStyle/>
        <a:p>
          <a:r>
            <a:rPr lang="en-US" dirty="0"/>
            <a:t>Tools provided to use for optimizing workloads: </a:t>
          </a:r>
        </a:p>
      </dgm:t>
    </dgm:pt>
    <dgm:pt modelId="{7E0E24F3-A662-4F72-BAA4-9407DCDEEEFE}" type="parTrans" cxnId="{FC830669-3134-47C6-9129-D3C25953FF57}">
      <dgm:prSet/>
      <dgm:spPr/>
      <dgm:t>
        <a:bodyPr/>
        <a:lstStyle/>
        <a:p>
          <a:endParaRPr lang="en-US"/>
        </a:p>
      </dgm:t>
    </dgm:pt>
    <dgm:pt modelId="{1305ED22-5B54-4BB3-B74F-A9DFBC71F275}" type="sibTrans" cxnId="{FC830669-3134-47C6-9129-D3C25953FF57}">
      <dgm:prSet/>
      <dgm:spPr/>
      <dgm:t>
        <a:bodyPr/>
        <a:lstStyle/>
        <a:p>
          <a:endParaRPr lang="en-US"/>
        </a:p>
      </dgm:t>
    </dgm:pt>
    <dgm:pt modelId="{3B78356E-EFFB-4169-B46F-AF1EE9DB0C2B}">
      <dgm:prSet/>
      <dgm:spPr/>
      <dgm:t>
        <a:bodyPr/>
        <a:lstStyle/>
        <a:p>
          <a:pPr>
            <a:buFont typeface="Arial" panose="020B0604020202020204" pitchFamily="34" charset="0"/>
            <a:buChar char="•"/>
          </a:pPr>
          <a:r>
            <a:rPr lang="en-US" dirty="0"/>
            <a:t>We will configure monitoring via Azure Dashboards and Log analytics for continued monitoring. </a:t>
          </a:r>
        </a:p>
      </dgm:t>
    </dgm:pt>
    <dgm:pt modelId="{4EBD7293-9060-4377-9815-2508E0C387B5}" type="parTrans" cxnId="{BC027733-5463-4169-AD2A-EEA076F7C7DD}">
      <dgm:prSet/>
      <dgm:spPr/>
      <dgm:t>
        <a:bodyPr/>
        <a:lstStyle/>
        <a:p>
          <a:endParaRPr lang="en-US"/>
        </a:p>
      </dgm:t>
    </dgm:pt>
    <dgm:pt modelId="{36969704-3936-4D6C-845D-30425EF82CC6}" type="sibTrans" cxnId="{BC027733-5463-4169-AD2A-EEA076F7C7DD}">
      <dgm:prSet/>
      <dgm:spPr/>
      <dgm:t>
        <a:bodyPr/>
        <a:lstStyle/>
        <a:p>
          <a:endParaRPr lang="en-US"/>
        </a:p>
      </dgm:t>
    </dgm:pt>
    <dgm:pt modelId="{29EDCA80-B77C-4EDB-9C7F-9A64B3614F37}">
      <dgm:prSet/>
      <dgm:spPr/>
      <dgm:t>
        <a:bodyPr/>
        <a:lstStyle/>
        <a:p>
          <a:pPr>
            <a:buFont typeface="Arial" panose="020B0604020202020204" pitchFamily="34" charset="0"/>
            <a:buChar char="•"/>
          </a:pPr>
          <a:r>
            <a:rPr lang="en-US" dirty="0"/>
            <a:t>A set of SQL queries useful in identifying problem queries</a:t>
          </a:r>
        </a:p>
      </dgm:t>
    </dgm:pt>
    <dgm:pt modelId="{30224136-4A6F-43CB-9B14-BFE599DA83F6}" type="parTrans" cxnId="{981C2CA2-42D4-4ED7-8FBC-18A2B43714FF}">
      <dgm:prSet/>
      <dgm:spPr/>
      <dgm:t>
        <a:bodyPr/>
        <a:lstStyle/>
        <a:p>
          <a:endParaRPr lang="en-US"/>
        </a:p>
      </dgm:t>
    </dgm:pt>
    <dgm:pt modelId="{C03BE1BB-FA91-47F7-A555-58AAFE8EB961}" type="sibTrans" cxnId="{981C2CA2-42D4-4ED7-8FBC-18A2B43714FF}">
      <dgm:prSet/>
      <dgm:spPr/>
      <dgm:t>
        <a:bodyPr/>
        <a:lstStyle/>
        <a:p>
          <a:endParaRPr lang="en-US"/>
        </a:p>
      </dgm:t>
    </dgm:pt>
    <dgm:pt modelId="{B6F8896D-0BCC-4A45-A5C5-D4F6CF5D164D}">
      <dgm:prSet/>
      <dgm:spPr/>
      <dgm:t>
        <a:bodyPr/>
        <a:lstStyle/>
        <a:p>
          <a:pPr>
            <a:buFont typeface="Arial" panose="020B0604020202020204" pitchFamily="34" charset="0"/>
            <a:buChar char="•"/>
          </a:pPr>
          <a:r>
            <a:rPr lang="en-US" dirty="0"/>
            <a:t>A set of log analytics queries useful in identifying workload issues</a:t>
          </a:r>
        </a:p>
      </dgm:t>
    </dgm:pt>
    <dgm:pt modelId="{2C099422-86A9-48DE-84EB-2F9774AD790E}" type="parTrans" cxnId="{29C6BB8D-9439-49C5-8301-D1BA11802B6A}">
      <dgm:prSet/>
      <dgm:spPr/>
      <dgm:t>
        <a:bodyPr/>
        <a:lstStyle/>
        <a:p>
          <a:endParaRPr lang="en-US"/>
        </a:p>
      </dgm:t>
    </dgm:pt>
    <dgm:pt modelId="{83713436-B377-4CE7-8509-0653BB080C8E}" type="sibTrans" cxnId="{29C6BB8D-9439-49C5-8301-D1BA11802B6A}">
      <dgm:prSet/>
      <dgm:spPr/>
      <dgm:t>
        <a:bodyPr/>
        <a:lstStyle/>
        <a:p>
          <a:endParaRPr lang="en-US"/>
        </a:p>
      </dgm:t>
    </dgm:pt>
    <dgm:pt modelId="{F58CCBFB-71DF-40BB-B4BF-5C2F483FD73D}">
      <dgm:prSet/>
      <dgm:spPr/>
      <dgm:t>
        <a:bodyPr/>
        <a:lstStyle/>
        <a:p>
          <a:pPr>
            <a:buFont typeface="Arial" panose="020B0604020202020204" pitchFamily="34" charset="0"/>
            <a:buChar char="•"/>
          </a:pPr>
          <a:r>
            <a:rPr lang="en-US" dirty="0"/>
            <a:t>Knowledge on how to configure alerts for certain workload issues</a:t>
          </a:r>
        </a:p>
      </dgm:t>
    </dgm:pt>
    <dgm:pt modelId="{DA41F35E-7C34-45CE-AF29-3AB993B67D1A}" type="parTrans" cxnId="{E7641E89-84DB-4EE6-813A-D8C41424E47D}">
      <dgm:prSet/>
      <dgm:spPr/>
      <dgm:t>
        <a:bodyPr/>
        <a:lstStyle/>
        <a:p>
          <a:endParaRPr lang="en-US"/>
        </a:p>
      </dgm:t>
    </dgm:pt>
    <dgm:pt modelId="{941D0ED0-AE8C-4F0B-9D3F-0F48F1BC40A8}" type="sibTrans" cxnId="{E7641E89-84DB-4EE6-813A-D8C41424E47D}">
      <dgm:prSet/>
      <dgm:spPr/>
      <dgm:t>
        <a:bodyPr/>
        <a:lstStyle/>
        <a:p>
          <a:endParaRPr lang="en-US"/>
        </a:p>
      </dgm:t>
    </dgm:pt>
    <dgm:pt modelId="{5DD3C09C-A7C5-4E1B-979E-A053D0BC391B}" type="pres">
      <dgm:prSet presAssocID="{1417AFAA-9273-4917-A6E1-3254378072E2}" presName="linear" presStyleCnt="0">
        <dgm:presLayoutVars>
          <dgm:animLvl val="lvl"/>
          <dgm:resizeHandles val="exact"/>
        </dgm:presLayoutVars>
      </dgm:prSet>
      <dgm:spPr/>
    </dgm:pt>
    <dgm:pt modelId="{C497C70E-DFDD-4A9A-9CF4-15C7D0CA3BFE}" type="pres">
      <dgm:prSet presAssocID="{17B51B58-6DC5-4A9C-8667-12F828016D4B}" presName="parentText" presStyleLbl="node1" presStyleIdx="0" presStyleCnt="1">
        <dgm:presLayoutVars>
          <dgm:chMax val="0"/>
          <dgm:bulletEnabled val="1"/>
        </dgm:presLayoutVars>
      </dgm:prSet>
      <dgm:spPr/>
    </dgm:pt>
    <dgm:pt modelId="{56AEBF3C-971D-43A6-A6C5-44456A41CB6E}" type="pres">
      <dgm:prSet presAssocID="{17B51B58-6DC5-4A9C-8667-12F828016D4B}" presName="childText" presStyleLbl="revTx" presStyleIdx="0" presStyleCnt="1">
        <dgm:presLayoutVars>
          <dgm:bulletEnabled val="1"/>
        </dgm:presLayoutVars>
      </dgm:prSet>
      <dgm:spPr/>
    </dgm:pt>
  </dgm:ptLst>
  <dgm:cxnLst>
    <dgm:cxn modelId="{6839E911-C6DB-4CE0-B65B-440556216CDE}" type="presOf" srcId="{3B78356E-EFFB-4169-B46F-AF1EE9DB0C2B}" destId="{56AEBF3C-971D-43A6-A6C5-44456A41CB6E}" srcOrd="0" destOrd="0" presId="urn:microsoft.com/office/officeart/2005/8/layout/vList2"/>
    <dgm:cxn modelId="{BC027733-5463-4169-AD2A-EEA076F7C7DD}" srcId="{17B51B58-6DC5-4A9C-8667-12F828016D4B}" destId="{3B78356E-EFFB-4169-B46F-AF1EE9DB0C2B}" srcOrd="0" destOrd="0" parTransId="{4EBD7293-9060-4377-9815-2508E0C387B5}" sibTransId="{36969704-3936-4D6C-845D-30425EF82CC6}"/>
    <dgm:cxn modelId="{FC830669-3134-47C6-9129-D3C25953FF57}" srcId="{1417AFAA-9273-4917-A6E1-3254378072E2}" destId="{17B51B58-6DC5-4A9C-8667-12F828016D4B}" srcOrd="0" destOrd="0" parTransId="{7E0E24F3-A662-4F72-BAA4-9407DCDEEEFE}" sibTransId="{1305ED22-5B54-4BB3-B74F-A9DFBC71F275}"/>
    <dgm:cxn modelId="{4EAFB77D-B2FB-4D5F-BEC7-3C85DC429A0C}" type="presOf" srcId="{F58CCBFB-71DF-40BB-B4BF-5C2F483FD73D}" destId="{56AEBF3C-971D-43A6-A6C5-44456A41CB6E}" srcOrd="0" destOrd="3" presId="urn:microsoft.com/office/officeart/2005/8/layout/vList2"/>
    <dgm:cxn modelId="{E7641E89-84DB-4EE6-813A-D8C41424E47D}" srcId="{17B51B58-6DC5-4A9C-8667-12F828016D4B}" destId="{F58CCBFB-71DF-40BB-B4BF-5C2F483FD73D}" srcOrd="3" destOrd="0" parTransId="{DA41F35E-7C34-45CE-AF29-3AB993B67D1A}" sibTransId="{941D0ED0-AE8C-4F0B-9D3F-0F48F1BC40A8}"/>
    <dgm:cxn modelId="{AE03398D-F2A2-4681-8C58-739B6CCBA02C}" type="presOf" srcId="{B6F8896D-0BCC-4A45-A5C5-D4F6CF5D164D}" destId="{56AEBF3C-971D-43A6-A6C5-44456A41CB6E}" srcOrd="0" destOrd="2" presId="urn:microsoft.com/office/officeart/2005/8/layout/vList2"/>
    <dgm:cxn modelId="{29C6BB8D-9439-49C5-8301-D1BA11802B6A}" srcId="{17B51B58-6DC5-4A9C-8667-12F828016D4B}" destId="{B6F8896D-0BCC-4A45-A5C5-D4F6CF5D164D}" srcOrd="2" destOrd="0" parTransId="{2C099422-86A9-48DE-84EB-2F9774AD790E}" sibTransId="{83713436-B377-4CE7-8509-0653BB080C8E}"/>
    <dgm:cxn modelId="{60D79298-E388-4924-AD53-04FD7D8F0E2C}" type="presOf" srcId="{1417AFAA-9273-4917-A6E1-3254378072E2}" destId="{5DD3C09C-A7C5-4E1B-979E-A053D0BC391B}" srcOrd="0" destOrd="0" presId="urn:microsoft.com/office/officeart/2005/8/layout/vList2"/>
    <dgm:cxn modelId="{48B9389E-893D-4283-8822-7BAD51EECD21}" type="presOf" srcId="{17B51B58-6DC5-4A9C-8667-12F828016D4B}" destId="{C497C70E-DFDD-4A9A-9CF4-15C7D0CA3BFE}" srcOrd="0" destOrd="0" presId="urn:microsoft.com/office/officeart/2005/8/layout/vList2"/>
    <dgm:cxn modelId="{981C2CA2-42D4-4ED7-8FBC-18A2B43714FF}" srcId="{17B51B58-6DC5-4A9C-8667-12F828016D4B}" destId="{29EDCA80-B77C-4EDB-9C7F-9A64B3614F37}" srcOrd="1" destOrd="0" parTransId="{30224136-4A6F-43CB-9B14-BFE599DA83F6}" sibTransId="{C03BE1BB-FA91-47F7-A555-58AAFE8EB961}"/>
    <dgm:cxn modelId="{92D524F3-27F6-4DD1-B360-7EF3A89730AA}" type="presOf" srcId="{29EDCA80-B77C-4EDB-9C7F-9A64B3614F37}" destId="{56AEBF3C-971D-43A6-A6C5-44456A41CB6E}" srcOrd="0" destOrd="1" presId="urn:microsoft.com/office/officeart/2005/8/layout/vList2"/>
    <dgm:cxn modelId="{AF52EFB3-69A9-4FE4-8685-BCE4A9E9ED12}" type="presParOf" srcId="{5DD3C09C-A7C5-4E1B-979E-A053D0BC391B}" destId="{C497C70E-DFDD-4A9A-9CF4-15C7D0CA3BFE}" srcOrd="0" destOrd="0" presId="urn:microsoft.com/office/officeart/2005/8/layout/vList2"/>
    <dgm:cxn modelId="{12E7B989-DE9E-4431-A235-AACC96628372}" type="presParOf" srcId="{5DD3C09C-A7C5-4E1B-979E-A053D0BC391B}" destId="{56AEBF3C-971D-43A6-A6C5-44456A41CB6E}" srcOrd="1"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E1DF0C-A459-49AA-8F8D-34E69D8DBE3E}"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47626793-9F14-4DFF-BA65-95C1406ADCDF}">
      <dgm:prSet custT="1"/>
      <dgm:spPr/>
      <dgm:t>
        <a:bodyPr/>
        <a:lstStyle/>
        <a:p>
          <a:r>
            <a:rPr lang="en-US" sz="1800" dirty="0"/>
            <a:t>Phase II – Knowledge Transfer</a:t>
          </a:r>
        </a:p>
      </dgm:t>
    </dgm:pt>
    <dgm:pt modelId="{6AC79812-601E-4B18-B07E-A51D54B40154}" type="parTrans" cxnId="{F7D77D97-A756-4EE2-B7DC-A3225CB4D663}">
      <dgm:prSet/>
      <dgm:spPr/>
      <dgm:t>
        <a:bodyPr/>
        <a:lstStyle/>
        <a:p>
          <a:endParaRPr lang="en-US"/>
        </a:p>
      </dgm:t>
    </dgm:pt>
    <dgm:pt modelId="{7F1B9493-5C6E-409F-AA74-9B30B0A9FD56}" type="sibTrans" cxnId="{F7D77D97-A756-4EE2-B7DC-A3225CB4D663}">
      <dgm:prSet/>
      <dgm:spPr/>
      <dgm:t>
        <a:bodyPr/>
        <a:lstStyle/>
        <a:p>
          <a:endParaRPr lang="en-US"/>
        </a:p>
      </dgm:t>
    </dgm:pt>
    <dgm:pt modelId="{536E8374-BBB8-40BB-ACBD-22E490121568}">
      <dgm:prSet custT="1"/>
      <dgm:spPr/>
      <dgm:t>
        <a:bodyPr/>
        <a:lstStyle/>
        <a:p>
          <a:r>
            <a:rPr lang="en-US" sz="1800" dirty="0"/>
            <a:t>Phase I – Data Gathering</a:t>
          </a:r>
        </a:p>
      </dgm:t>
    </dgm:pt>
    <dgm:pt modelId="{46BC945B-9D04-47F7-8FCB-0B9C69EF93ED}" type="parTrans" cxnId="{58207300-1ADD-40A0-96F5-F59F0C27B3E2}">
      <dgm:prSet/>
      <dgm:spPr/>
      <dgm:t>
        <a:bodyPr/>
        <a:lstStyle/>
        <a:p>
          <a:endParaRPr lang="en-US"/>
        </a:p>
      </dgm:t>
    </dgm:pt>
    <dgm:pt modelId="{498D443E-B527-4599-8CF9-E9DC179B3CE3}" type="sibTrans" cxnId="{58207300-1ADD-40A0-96F5-F59F0C27B3E2}">
      <dgm:prSet/>
      <dgm:spPr/>
      <dgm:t>
        <a:bodyPr/>
        <a:lstStyle/>
        <a:p>
          <a:endParaRPr lang="en-US"/>
        </a:p>
      </dgm:t>
    </dgm:pt>
    <dgm:pt modelId="{15E13205-3168-4D80-B206-7FBF3AF0A13C}">
      <dgm:prSet custT="1"/>
      <dgm:spPr/>
      <dgm:t>
        <a:bodyPr/>
        <a:lstStyle/>
        <a:p>
          <a:r>
            <a:rPr lang="en-US" sz="1800" dirty="0"/>
            <a:t>Phase III – Hands on Troubleshooting</a:t>
          </a:r>
        </a:p>
      </dgm:t>
    </dgm:pt>
    <dgm:pt modelId="{42ECE065-E0DD-4C60-BAAB-FA7F4317349B}" type="parTrans" cxnId="{CDED6BA6-B1F6-4C7A-8919-B9DD7AAFA026}">
      <dgm:prSet/>
      <dgm:spPr/>
      <dgm:t>
        <a:bodyPr/>
        <a:lstStyle/>
        <a:p>
          <a:endParaRPr lang="en-US"/>
        </a:p>
      </dgm:t>
    </dgm:pt>
    <dgm:pt modelId="{958902D7-7F58-4AC7-88C8-5070FB5FF5B4}" type="sibTrans" cxnId="{CDED6BA6-B1F6-4C7A-8919-B9DD7AAFA026}">
      <dgm:prSet/>
      <dgm:spPr/>
      <dgm:t>
        <a:bodyPr/>
        <a:lstStyle/>
        <a:p>
          <a:endParaRPr lang="en-US"/>
        </a:p>
      </dgm:t>
    </dgm:pt>
    <dgm:pt modelId="{49093A70-334B-4372-8453-8842D4892B56}" type="pres">
      <dgm:prSet presAssocID="{01E1DF0C-A459-49AA-8F8D-34E69D8DBE3E}" presName="Name0" presStyleCnt="0">
        <dgm:presLayoutVars>
          <dgm:dir/>
          <dgm:resizeHandles val="exact"/>
        </dgm:presLayoutVars>
      </dgm:prSet>
      <dgm:spPr/>
    </dgm:pt>
    <dgm:pt modelId="{C041E7E1-502A-4BA3-ADC3-8D4D693E233A}" type="pres">
      <dgm:prSet presAssocID="{01E1DF0C-A459-49AA-8F8D-34E69D8DBE3E}" presName="arrow" presStyleLbl="bgShp" presStyleIdx="0" presStyleCnt="1"/>
      <dgm:spPr>
        <a:solidFill>
          <a:schemeClr val="accent6">
            <a:alpha val="50000"/>
          </a:schemeClr>
        </a:solidFill>
        <a:effectLst>
          <a:glow rad="139700">
            <a:schemeClr val="accent6">
              <a:satMod val="175000"/>
              <a:alpha val="40000"/>
            </a:schemeClr>
          </a:glow>
        </a:effectLst>
        <a:scene3d>
          <a:camera prst="orthographicFront"/>
          <a:lightRig rig="threePt" dir="t"/>
        </a:scene3d>
        <a:sp3d>
          <a:bevelT prst="angle"/>
        </a:sp3d>
      </dgm:spPr>
    </dgm:pt>
    <dgm:pt modelId="{DC97986D-285E-4ADC-A9B6-CA9DD61C7BB0}" type="pres">
      <dgm:prSet presAssocID="{01E1DF0C-A459-49AA-8F8D-34E69D8DBE3E}" presName="points" presStyleCnt="0"/>
      <dgm:spPr/>
    </dgm:pt>
    <dgm:pt modelId="{2F4ABF82-3496-4CC6-9352-E6799DEA68BF}" type="pres">
      <dgm:prSet presAssocID="{536E8374-BBB8-40BB-ACBD-22E490121568}" presName="compositeA" presStyleCnt="0"/>
      <dgm:spPr/>
    </dgm:pt>
    <dgm:pt modelId="{1E9D20CA-46DD-43EE-95C0-40ECC7022E10}" type="pres">
      <dgm:prSet presAssocID="{536E8374-BBB8-40BB-ACBD-22E490121568}" presName="textA" presStyleLbl="revTx" presStyleIdx="0" presStyleCnt="3">
        <dgm:presLayoutVars>
          <dgm:bulletEnabled val="1"/>
        </dgm:presLayoutVars>
      </dgm:prSet>
      <dgm:spPr/>
    </dgm:pt>
    <dgm:pt modelId="{A4F01F94-D8A2-4F32-86CA-7AB78A285B08}" type="pres">
      <dgm:prSet presAssocID="{536E8374-BBB8-40BB-ACBD-22E490121568}" presName="circleA" presStyleLbl="node1" presStyleIdx="0" presStyleCnt="3"/>
      <dgm:spPr/>
    </dgm:pt>
    <dgm:pt modelId="{E639612B-275A-4BE1-82F1-54E874323911}" type="pres">
      <dgm:prSet presAssocID="{536E8374-BBB8-40BB-ACBD-22E490121568}" presName="spaceA" presStyleCnt="0"/>
      <dgm:spPr/>
    </dgm:pt>
    <dgm:pt modelId="{D1666917-929D-40A5-8200-F10232BADA6C}" type="pres">
      <dgm:prSet presAssocID="{498D443E-B527-4599-8CF9-E9DC179B3CE3}" presName="space" presStyleCnt="0"/>
      <dgm:spPr/>
    </dgm:pt>
    <dgm:pt modelId="{0BB2D877-DE1A-4716-897D-5356E5BCBC0F}" type="pres">
      <dgm:prSet presAssocID="{47626793-9F14-4DFF-BA65-95C1406ADCDF}" presName="compositeB" presStyleCnt="0"/>
      <dgm:spPr/>
    </dgm:pt>
    <dgm:pt modelId="{DA56CB77-0611-46EF-B181-7ED7112F2488}" type="pres">
      <dgm:prSet presAssocID="{47626793-9F14-4DFF-BA65-95C1406ADCDF}" presName="textB" presStyleLbl="revTx" presStyleIdx="1" presStyleCnt="3" custScaleX="147746">
        <dgm:presLayoutVars>
          <dgm:bulletEnabled val="1"/>
        </dgm:presLayoutVars>
      </dgm:prSet>
      <dgm:spPr/>
    </dgm:pt>
    <dgm:pt modelId="{E694D29D-F9AE-490D-9257-D765F732D204}" type="pres">
      <dgm:prSet presAssocID="{47626793-9F14-4DFF-BA65-95C1406ADCDF}" presName="circleB" presStyleLbl="node1" presStyleIdx="1" presStyleCnt="3"/>
      <dgm:spPr>
        <a:solidFill>
          <a:srgbClr val="00B0F0"/>
        </a:solidFill>
      </dgm:spPr>
    </dgm:pt>
    <dgm:pt modelId="{0D0A5E60-602C-480A-BC60-056CFCE99EA5}" type="pres">
      <dgm:prSet presAssocID="{47626793-9F14-4DFF-BA65-95C1406ADCDF}" presName="spaceB" presStyleCnt="0"/>
      <dgm:spPr/>
    </dgm:pt>
    <dgm:pt modelId="{8BC6FA1F-21CF-4B2E-AA10-3D9EC06D3BB7}" type="pres">
      <dgm:prSet presAssocID="{7F1B9493-5C6E-409F-AA74-9B30B0A9FD56}" presName="space" presStyleCnt="0"/>
      <dgm:spPr/>
    </dgm:pt>
    <dgm:pt modelId="{C74A7B5F-214E-4C04-9BE7-17BD16CF0575}" type="pres">
      <dgm:prSet presAssocID="{15E13205-3168-4D80-B206-7FBF3AF0A13C}" presName="compositeA" presStyleCnt="0"/>
      <dgm:spPr/>
    </dgm:pt>
    <dgm:pt modelId="{207BB2FE-86C5-4CDB-B2E0-47AA5605475A}" type="pres">
      <dgm:prSet presAssocID="{15E13205-3168-4D80-B206-7FBF3AF0A13C}" presName="textA" presStyleLbl="revTx" presStyleIdx="2" presStyleCnt="3">
        <dgm:presLayoutVars>
          <dgm:bulletEnabled val="1"/>
        </dgm:presLayoutVars>
      </dgm:prSet>
      <dgm:spPr/>
    </dgm:pt>
    <dgm:pt modelId="{D25D99A7-B442-47A2-890F-12CFEAF47A9A}" type="pres">
      <dgm:prSet presAssocID="{15E13205-3168-4D80-B206-7FBF3AF0A13C}" presName="circleA" presStyleLbl="node1" presStyleIdx="2" presStyleCnt="3"/>
      <dgm:spPr>
        <a:solidFill>
          <a:srgbClr val="92D050"/>
        </a:solidFill>
      </dgm:spPr>
    </dgm:pt>
    <dgm:pt modelId="{9146F35E-E5F0-47E3-8801-DC4DCEA70C75}" type="pres">
      <dgm:prSet presAssocID="{15E13205-3168-4D80-B206-7FBF3AF0A13C}" presName="spaceA" presStyleCnt="0"/>
      <dgm:spPr/>
    </dgm:pt>
  </dgm:ptLst>
  <dgm:cxnLst>
    <dgm:cxn modelId="{58207300-1ADD-40A0-96F5-F59F0C27B3E2}" srcId="{01E1DF0C-A459-49AA-8F8D-34E69D8DBE3E}" destId="{536E8374-BBB8-40BB-ACBD-22E490121568}" srcOrd="0" destOrd="0" parTransId="{46BC945B-9D04-47F7-8FCB-0B9C69EF93ED}" sibTransId="{498D443E-B527-4599-8CF9-E9DC179B3CE3}"/>
    <dgm:cxn modelId="{31A4AA12-88FA-48F0-81B7-107191AA37BF}" type="presOf" srcId="{15E13205-3168-4D80-B206-7FBF3AF0A13C}" destId="{207BB2FE-86C5-4CDB-B2E0-47AA5605475A}" srcOrd="0" destOrd="0" presId="urn:microsoft.com/office/officeart/2005/8/layout/hProcess11"/>
    <dgm:cxn modelId="{00F43F24-B66D-421C-85EF-67D57DAAAC69}" type="presOf" srcId="{536E8374-BBB8-40BB-ACBD-22E490121568}" destId="{1E9D20CA-46DD-43EE-95C0-40ECC7022E10}" srcOrd="0" destOrd="0" presId="urn:microsoft.com/office/officeart/2005/8/layout/hProcess11"/>
    <dgm:cxn modelId="{BE774766-F303-4290-B7B1-DF0ED67681C1}" type="presOf" srcId="{47626793-9F14-4DFF-BA65-95C1406ADCDF}" destId="{DA56CB77-0611-46EF-B181-7ED7112F2488}" srcOrd="0" destOrd="0" presId="urn:microsoft.com/office/officeart/2005/8/layout/hProcess11"/>
    <dgm:cxn modelId="{F7D77D97-A756-4EE2-B7DC-A3225CB4D663}" srcId="{01E1DF0C-A459-49AA-8F8D-34E69D8DBE3E}" destId="{47626793-9F14-4DFF-BA65-95C1406ADCDF}" srcOrd="1" destOrd="0" parTransId="{6AC79812-601E-4B18-B07E-A51D54B40154}" sibTransId="{7F1B9493-5C6E-409F-AA74-9B30B0A9FD56}"/>
    <dgm:cxn modelId="{CDED6BA6-B1F6-4C7A-8919-B9DD7AAFA026}" srcId="{01E1DF0C-A459-49AA-8F8D-34E69D8DBE3E}" destId="{15E13205-3168-4D80-B206-7FBF3AF0A13C}" srcOrd="2" destOrd="0" parTransId="{42ECE065-E0DD-4C60-BAAB-FA7F4317349B}" sibTransId="{958902D7-7F58-4AC7-88C8-5070FB5FF5B4}"/>
    <dgm:cxn modelId="{A33A28D1-AF4D-4EAF-B27C-996E03FA9FBE}" type="presOf" srcId="{01E1DF0C-A459-49AA-8F8D-34E69D8DBE3E}" destId="{49093A70-334B-4372-8453-8842D4892B56}" srcOrd="0" destOrd="0" presId="urn:microsoft.com/office/officeart/2005/8/layout/hProcess11"/>
    <dgm:cxn modelId="{C2BDE445-98C3-45FF-919A-3999E6AC66B1}" type="presParOf" srcId="{49093A70-334B-4372-8453-8842D4892B56}" destId="{C041E7E1-502A-4BA3-ADC3-8D4D693E233A}" srcOrd="0" destOrd="0" presId="urn:microsoft.com/office/officeart/2005/8/layout/hProcess11"/>
    <dgm:cxn modelId="{905F7DE2-479D-485A-B7E4-EF4E3C39B9FD}" type="presParOf" srcId="{49093A70-334B-4372-8453-8842D4892B56}" destId="{DC97986D-285E-4ADC-A9B6-CA9DD61C7BB0}" srcOrd="1" destOrd="0" presId="urn:microsoft.com/office/officeart/2005/8/layout/hProcess11"/>
    <dgm:cxn modelId="{FB9B9EE6-8508-43F0-AC23-C0DD12EAFF8C}" type="presParOf" srcId="{DC97986D-285E-4ADC-A9B6-CA9DD61C7BB0}" destId="{2F4ABF82-3496-4CC6-9352-E6799DEA68BF}" srcOrd="0" destOrd="0" presId="urn:microsoft.com/office/officeart/2005/8/layout/hProcess11"/>
    <dgm:cxn modelId="{ACAD4BBA-D51B-4846-8937-0CEDE6785176}" type="presParOf" srcId="{2F4ABF82-3496-4CC6-9352-E6799DEA68BF}" destId="{1E9D20CA-46DD-43EE-95C0-40ECC7022E10}" srcOrd="0" destOrd="0" presId="urn:microsoft.com/office/officeart/2005/8/layout/hProcess11"/>
    <dgm:cxn modelId="{DD3B5DB6-C4F3-4FF7-8D1E-AA43A8E1AE9D}" type="presParOf" srcId="{2F4ABF82-3496-4CC6-9352-E6799DEA68BF}" destId="{A4F01F94-D8A2-4F32-86CA-7AB78A285B08}" srcOrd="1" destOrd="0" presId="urn:microsoft.com/office/officeart/2005/8/layout/hProcess11"/>
    <dgm:cxn modelId="{898821A3-DB05-411C-A03E-794676909969}" type="presParOf" srcId="{2F4ABF82-3496-4CC6-9352-E6799DEA68BF}" destId="{E639612B-275A-4BE1-82F1-54E874323911}" srcOrd="2" destOrd="0" presId="urn:microsoft.com/office/officeart/2005/8/layout/hProcess11"/>
    <dgm:cxn modelId="{BA7A81C4-7B79-4A9D-8427-96D9A58CA49C}" type="presParOf" srcId="{DC97986D-285E-4ADC-A9B6-CA9DD61C7BB0}" destId="{D1666917-929D-40A5-8200-F10232BADA6C}" srcOrd="1" destOrd="0" presId="urn:microsoft.com/office/officeart/2005/8/layout/hProcess11"/>
    <dgm:cxn modelId="{9DFF207C-7FB0-4D4D-95A3-F98471510CD3}" type="presParOf" srcId="{DC97986D-285E-4ADC-A9B6-CA9DD61C7BB0}" destId="{0BB2D877-DE1A-4716-897D-5356E5BCBC0F}" srcOrd="2" destOrd="0" presId="urn:microsoft.com/office/officeart/2005/8/layout/hProcess11"/>
    <dgm:cxn modelId="{808B9F31-4FA5-4A7E-9E6A-04BE64F0083D}" type="presParOf" srcId="{0BB2D877-DE1A-4716-897D-5356E5BCBC0F}" destId="{DA56CB77-0611-46EF-B181-7ED7112F2488}" srcOrd="0" destOrd="0" presId="urn:microsoft.com/office/officeart/2005/8/layout/hProcess11"/>
    <dgm:cxn modelId="{DE13BFF1-4C6E-4048-B4D7-ADDD42AC5C1E}" type="presParOf" srcId="{0BB2D877-DE1A-4716-897D-5356E5BCBC0F}" destId="{E694D29D-F9AE-490D-9257-D765F732D204}" srcOrd="1" destOrd="0" presId="urn:microsoft.com/office/officeart/2005/8/layout/hProcess11"/>
    <dgm:cxn modelId="{5572C42D-AC82-40F9-9C25-0770D87D145F}" type="presParOf" srcId="{0BB2D877-DE1A-4716-897D-5356E5BCBC0F}" destId="{0D0A5E60-602C-480A-BC60-056CFCE99EA5}" srcOrd="2" destOrd="0" presId="urn:microsoft.com/office/officeart/2005/8/layout/hProcess11"/>
    <dgm:cxn modelId="{5550BCC8-6723-485B-9C2E-0054C970B469}" type="presParOf" srcId="{DC97986D-285E-4ADC-A9B6-CA9DD61C7BB0}" destId="{8BC6FA1F-21CF-4B2E-AA10-3D9EC06D3BB7}" srcOrd="3" destOrd="0" presId="urn:microsoft.com/office/officeart/2005/8/layout/hProcess11"/>
    <dgm:cxn modelId="{37E83FC3-D18E-46C4-A4C1-F39B07743765}" type="presParOf" srcId="{DC97986D-285E-4ADC-A9B6-CA9DD61C7BB0}" destId="{C74A7B5F-214E-4C04-9BE7-17BD16CF0575}" srcOrd="4" destOrd="0" presId="urn:microsoft.com/office/officeart/2005/8/layout/hProcess11"/>
    <dgm:cxn modelId="{6E184DAF-5A80-4C6D-8727-763EDBB49BEF}" type="presParOf" srcId="{C74A7B5F-214E-4C04-9BE7-17BD16CF0575}" destId="{207BB2FE-86C5-4CDB-B2E0-47AA5605475A}" srcOrd="0" destOrd="0" presId="urn:microsoft.com/office/officeart/2005/8/layout/hProcess11"/>
    <dgm:cxn modelId="{04CC0DB9-0C6E-4BA7-8560-659F82E78EB8}" type="presParOf" srcId="{C74A7B5F-214E-4C04-9BE7-17BD16CF0575}" destId="{D25D99A7-B442-47A2-890F-12CFEAF47A9A}" srcOrd="1" destOrd="0" presId="urn:microsoft.com/office/officeart/2005/8/layout/hProcess11"/>
    <dgm:cxn modelId="{45173427-AAED-4ADF-9AC2-84A6E642BED6}" type="presParOf" srcId="{C74A7B5F-214E-4C04-9BE7-17BD16CF0575}" destId="{9146F35E-E5F0-47E3-8801-DC4DCEA70C75}" srcOrd="2" destOrd="0" presId="urn:microsoft.com/office/officeart/2005/8/layout/hProcess1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E1DF0C-A459-49AA-8F8D-34E69D8DBE3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BE88FD7E-CEB3-42D8-8CBA-A38AE558229D}">
      <dgm:prSet custT="1"/>
      <dgm:spPr>
        <a:scene3d>
          <a:camera prst="orthographicFront"/>
          <a:lightRig rig="threePt" dir="t"/>
        </a:scene3d>
        <a:sp3d>
          <a:bevelT prst="angle"/>
        </a:sp3d>
      </dgm:spPr>
      <dgm:t>
        <a:bodyPr/>
        <a:lstStyle/>
        <a:p>
          <a:r>
            <a:rPr lang="en-US" sz="2400" dirty="0">
              <a:latin typeface="+mn-lt"/>
              <a:cs typeface="Segoe UI Semilight" panose="020B0402040204020203" pitchFamily="34" charset="0"/>
            </a:rPr>
            <a:t>The Friday prior to the engagement, the PTO accredited engineer will work with the customer to select </a:t>
          </a:r>
          <a:r>
            <a:rPr lang="en-US" sz="2400" b="1" dirty="0">
              <a:latin typeface="+mn-lt"/>
              <a:cs typeface="Segoe UI Semilight" panose="020B0402040204020203" pitchFamily="34" charset="0"/>
            </a:rPr>
            <a:t>3 to 5</a:t>
          </a:r>
          <a:r>
            <a:rPr lang="en-US" sz="2400" dirty="0">
              <a:latin typeface="+mn-lt"/>
              <a:cs typeface="Segoe UI Semilight" panose="020B0402040204020203" pitchFamily="34" charset="0"/>
            </a:rPr>
            <a:t> queries from the customer environment for the hands-on review. </a:t>
          </a:r>
          <a:endParaRPr lang="en-US" sz="2400" dirty="0">
            <a:latin typeface="+mn-lt"/>
          </a:endParaRPr>
        </a:p>
      </dgm:t>
    </dgm:pt>
    <dgm:pt modelId="{FDE50C9E-0366-49CA-A184-A8CCEF478092}" type="parTrans" cxnId="{5861CE82-3AFC-4CA6-AC4D-7393B58ECD48}">
      <dgm:prSet/>
      <dgm:spPr/>
      <dgm:t>
        <a:bodyPr/>
        <a:lstStyle/>
        <a:p>
          <a:endParaRPr lang="en-US"/>
        </a:p>
      </dgm:t>
    </dgm:pt>
    <dgm:pt modelId="{AC7576CC-9D4C-4942-9063-357045ED1558}" type="sibTrans" cxnId="{5861CE82-3AFC-4CA6-AC4D-7393B58ECD48}">
      <dgm:prSet/>
      <dgm:spPr/>
      <dgm:t>
        <a:bodyPr/>
        <a:lstStyle/>
        <a:p>
          <a:endParaRPr lang="en-US"/>
        </a:p>
      </dgm:t>
    </dgm:pt>
    <dgm:pt modelId="{B501721E-25B4-45FB-885F-8F096ED5A4C6}">
      <dgm:prSet custT="1"/>
      <dgm:spPr>
        <a:scene3d>
          <a:camera prst="orthographicFront"/>
          <a:lightRig rig="threePt" dir="t"/>
        </a:scene3d>
        <a:sp3d>
          <a:bevelT prst="angle"/>
        </a:sp3d>
      </dgm:spPr>
      <dgm:t>
        <a:bodyPr/>
        <a:lstStyle/>
        <a:p>
          <a:pPr>
            <a:buFont typeface="Arial" panose="020B0604020202020204" pitchFamily="34" charset="0"/>
            <a:buChar char="•"/>
          </a:pPr>
          <a:r>
            <a:rPr lang="en-US" sz="2400" dirty="0">
              <a:latin typeface="+mn-lt"/>
            </a:rPr>
            <a:t>We will need someone in the class with:</a:t>
          </a:r>
        </a:p>
      </dgm:t>
    </dgm:pt>
    <dgm:pt modelId="{A1D13756-00C0-4E73-A4D0-78A3FFC948FB}" type="parTrans" cxnId="{24C92DC9-2862-494A-9F0B-1D66D3882C52}">
      <dgm:prSet/>
      <dgm:spPr/>
      <dgm:t>
        <a:bodyPr/>
        <a:lstStyle/>
        <a:p>
          <a:endParaRPr lang="en-US"/>
        </a:p>
      </dgm:t>
    </dgm:pt>
    <dgm:pt modelId="{50E2507B-C94E-4CF1-8921-2FD3654B88F3}" type="sibTrans" cxnId="{24C92DC9-2862-494A-9F0B-1D66D3882C52}">
      <dgm:prSet/>
      <dgm:spPr/>
      <dgm:t>
        <a:bodyPr/>
        <a:lstStyle/>
        <a:p>
          <a:endParaRPr lang="en-US"/>
        </a:p>
      </dgm:t>
    </dgm:pt>
    <dgm:pt modelId="{9E8270D7-F795-4082-B79A-07E770DF7463}">
      <dgm:prSet custT="1"/>
      <dgm:spPr/>
      <dgm:t>
        <a:bodyPr/>
        <a:lstStyle/>
        <a:p>
          <a:pPr>
            <a:buFont typeface="Arial" panose="020B0604020202020204" pitchFamily="34" charset="0"/>
            <a:buChar char="•"/>
          </a:pPr>
          <a:r>
            <a:rPr lang="en-US" sz="2400" dirty="0">
              <a:latin typeface="+mn-lt"/>
            </a:rPr>
            <a:t>Access to the azure portal to run log queries and create dashboards</a:t>
          </a:r>
        </a:p>
      </dgm:t>
    </dgm:pt>
    <dgm:pt modelId="{E66DE394-1373-4C6C-96CA-1E2C435FCB37}" type="parTrans" cxnId="{AF59C5FC-7E34-4C0C-AA79-09AF4D9E22C1}">
      <dgm:prSet/>
      <dgm:spPr/>
      <dgm:t>
        <a:bodyPr/>
        <a:lstStyle/>
        <a:p>
          <a:endParaRPr lang="en-US"/>
        </a:p>
      </dgm:t>
    </dgm:pt>
    <dgm:pt modelId="{D164ACEC-0318-4CF4-B929-5AB7F37A9BEC}" type="sibTrans" cxnId="{AF59C5FC-7E34-4C0C-AA79-09AF4D9E22C1}">
      <dgm:prSet/>
      <dgm:spPr/>
      <dgm:t>
        <a:bodyPr/>
        <a:lstStyle/>
        <a:p>
          <a:endParaRPr lang="en-US"/>
        </a:p>
      </dgm:t>
    </dgm:pt>
    <dgm:pt modelId="{593DC0B8-03BA-48BC-B68F-21E5AFA33FEE}">
      <dgm:prSet custT="1"/>
      <dgm:spPr/>
      <dgm:t>
        <a:bodyPr/>
        <a:lstStyle/>
        <a:p>
          <a:pPr>
            <a:buFont typeface="Arial" panose="020B0604020202020204" pitchFamily="34" charset="0"/>
            <a:buChar char="•"/>
          </a:pPr>
          <a:r>
            <a:rPr lang="en-US" sz="2400" dirty="0">
              <a:latin typeface="+mn-lt"/>
            </a:rPr>
            <a:t>Access with SSMS and Visual Studio (SSDT) to query the SQL Pool.</a:t>
          </a:r>
        </a:p>
      </dgm:t>
    </dgm:pt>
    <dgm:pt modelId="{9705B8FF-2C0B-4B3E-8912-BF0F57C7CF91}" type="parTrans" cxnId="{82457AAA-0610-4476-8156-900BD18A4A4E}">
      <dgm:prSet/>
      <dgm:spPr/>
      <dgm:t>
        <a:bodyPr/>
        <a:lstStyle/>
        <a:p>
          <a:endParaRPr lang="en-US"/>
        </a:p>
      </dgm:t>
    </dgm:pt>
    <dgm:pt modelId="{72CD3920-13F0-4CEE-BC52-17EF698E681C}" type="sibTrans" cxnId="{82457AAA-0610-4476-8156-900BD18A4A4E}">
      <dgm:prSet/>
      <dgm:spPr/>
      <dgm:t>
        <a:bodyPr/>
        <a:lstStyle/>
        <a:p>
          <a:endParaRPr lang="en-US"/>
        </a:p>
      </dgm:t>
    </dgm:pt>
    <dgm:pt modelId="{4BC23F97-EFD9-4235-84D4-2042AC6C4170}">
      <dgm:prSet custT="1"/>
      <dgm:spPr>
        <a:scene3d>
          <a:camera prst="orthographicFront"/>
          <a:lightRig rig="threePt" dir="t"/>
        </a:scene3d>
        <a:sp3d>
          <a:bevelT prst="angle"/>
        </a:sp3d>
      </dgm:spPr>
      <dgm:t>
        <a:bodyPr/>
        <a:lstStyle/>
        <a:p>
          <a:r>
            <a:rPr lang="en-US" sz="2400" dirty="0">
              <a:latin typeface="+mn-lt"/>
            </a:rPr>
            <a:t>Is there an Azure Synapse environment available?</a:t>
          </a:r>
        </a:p>
      </dgm:t>
    </dgm:pt>
    <dgm:pt modelId="{02BC2670-DA41-43BF-81DD-5ECE85B1E770}" type="parTrans" cxnId="{B57AC256-15F0-40B0-8F9A-EFFA0E9C5088}">
      <dgm:prSet/>
      <dgm:spPr/>
      <dgm:t>
        <a:bodyPr/>
        <a:lstStyle/>
        <a:p>
          <a:endParaRPr lang="en-US"/>
        </a:p>
      </dgm:t>
    </dgm:pt>
    <dgm:pt modelId="{548FDF45-9D3D-4D0C-A08B-5511974F05A0}" type="sibTrans" cxnId="{B57AC256-15F0-40B0-8F9A-EFFA0E9C5088}">
      <dgm:prSet/>
      <dgm:spPr/>
      <dgm:t>
        <a:bodyPr/>
        <a:lstStyle/>
        <a:p>
          <a:endParaRPr lang="en-US"/>
        </a:p>
      </dgm:t>
    </dgm:pt>
    <dgm:pt modelId="{36440F4B-8B90-4DE8-B46B-B347E2EFCA9A}">
      <dgm:prSet custT="1"/>
      <dgm:spPr/>
      <dgm:t>
        <a:bodyPr/>
        <a:lstStyle/>
        <a:p>
          <a:pPr>
            <a:buFont typeface="Symbol" panose="05050102010706020507" pitchFamily="18" charset="2"/>
            <a:buChar char=""/>
          </a:pPr>
          <a:r>
            <a:rPr lang="en-US" sz="2400" dirty="0"/>
            <a:t>Specific-Query Troubleshooting</a:t>
          </a:r>
        </a:p>
      </dgm:t>
    </dgm:pt>
    <dgm:pt modelId="{34796F6B-9AA9-4CDC-BFA1-621BFCEB6171}" type="parTrans" cxnId="{117DCC38-58F2-4E45-93EA-679E8F585BF6}">
      <dgm:prSet/>
      <dgm:spPr/>
      <dgm:t>
        <a:bodyPr/>
        <a:lstStyle/>
        <a:p>
          <a:endParaRPr lang="en-US"/>
        </a:p>
      </dgm:t>
    </dgm:pt>
    <dgm:pt modelId="{AF807B68-2CC8-46A9-828E-CEEA598D09C5}" type="sibTrans" cxnId="{117DCC38-58F2-4E45-93EA-679E8F585BF6}">
      <dgm:prSet/>
      <dgm:spPr/>
      <dgm:t>
        <a:bodyPr/>
        <a:lstStyle/>
        <a:p>
          <a:endParaRPr lang="en-US"/>
        </a:p>
      </dgm:t>
    </dgm:pt>
    <dgm:pt modelId="{92D5A28E-351F-4F90-A514-11917E5A163B}">
      <dgm:prSet custT="1"/>
      <dgm:spPr/>
      <dgm:t>
        <a:bodyPr/>
        <a:lstStyle/>
        <a:p>
          <a:pPr>
            <a:buFont typeface="Symbol" panose="05050102010706020507" pitchFamily="18" charset="2"/>
            <a:buChar char=""/>
          </a:pPr>
          <a:r>
            <a:rPr lang="en-US" sz="2400" dirty="0"/>
            <a:t>Workload usage review and issue discovery </a:t>
          </a:r>
        </a:p>
      </dgm:t>
    </dgm:pt>
    <dgm:pt modelId="{2ABDB54F-97DC-48DA-8058-41F8AFEFD4D4}" type="parTrans" cxnId="{008E6771-311D-4C59-9943-2C4B8D1747B9}">
      <dgm:prSet/>
      <dgm:spPr/>
      <dgm:t>
        <a:bodyPr/>
        <a:lstStyle/>
        <a:p>
          <a:endParaRPr lang="en-US"/>
        </a:p>
      </dgm:t>
    </dgm:pt>
    <dgm:pt modelId="{588B540B-FEBD-4BFC-A22F-0329F52ABB7D}" type="sibTrans" cxnId="{008E6771-311D-4C59-9943-2C4B8D1747B9}">
      <dgm:prSet/>
      <dgm:spPr/>
      <dgm:t>
        <a:bodyPr/>
        <a:lstStyle/>
        <a:p>
          <a:endParaRPr lang="en-US"/>
        </a:p>
      </dgm:t>
    </dgm:pt>
    <dgm:pt modelId="{8FBCE4AF-1C1A-474F-ABC8-296EDD606120}">
      <dgm:prSet custT="1"/>
      <dgm:spPr/>
      <dgm:t>
        <a:bodyPr/>
        <a:lstStyle/>
        <a:p>
          <a:pPr>
            <a:buFont typeface="Arial" panose="020B0604020202020204" pitchFamily="34" charset="0"/>
            <a:buChar char="•"/>
          </a:pPr>
          <a:r>
            <a:rPr lang="en-US" sz="2400" dirty="0"/>
            <a:t>Possible Scenarios to review: </a:t>
          </a:r>
          <a:endParaRPr lang="en-US" sz="2400" dirty="0">
            <a:latin typeface="+mn-lt"/>
          </a:endParaRPr>
        </a:p>
      </dgm:t>
    </dgm:pt>
    <dgm:pt modelId="{BDADFCB2-54F4-41E9-8EB4-32F7232AAD9B}" type="parTrans" cxnId="{7F1BB444-5612-4831-8D22-15DB80094904}">
      <dgm:prSet/>
      <dgm:spPr/>
      <dgm:t>
        <a:bodyPr/>
        <a:lstStyle/>
        <a:p>
          <a:endParaRPr lang="en-US"/>
        </a:p>
      </dgm:t>
    </dgm:pt>
    <dgm:pt modelId="{BB999315-DE13-4ABF-A0F7-02CA1372A5A6}" type="sibTrans" cxnId="{7F1BB444-5612-4831-8D22-15DB80094904}">
      <dgm:prSet/>
      <dgm:spPr/>
      <dgm:t>
        <a:bodyPr/>
        <a:lstStyle/>
        <a:p>
          <a:endParaRPr lang="en-US"/>
        </a:p>
      </dgm:t>
    </dgm:pt>
    <dgm:pt modelId="{DD26F4BE-56E6-47C7-AC87-F5CFCFA2084E}" type="pres">
      <dgm:prSet presAssocID="{01E1DF0C-A459-49AA-8F8D-34E69D8DBE3E}" presName="linear" presStyleCnt="0">
        <dgm:presLayoutVars>
          <dgm:animLvl val="lvl"/>
          <dgm:resizeHandles val="exact"/>
        </dgm:presLayoutVars>
      </dgm:prSet>
      <dgm:spPr/>
    </dgm:pt>
    <dgm:pt modelId="{C78AF3CF-FABA-44AD-9F4C-5F1C7D21964F}" type="pres">
      <dgm:prSet presAssocID="{4BC23F97-EFD9-4235-84D4-2042AC6C4170}" presName="parentText" presStyleLbl="node1" presStyleIdx="0" presStyleCnt="3">
        <dgm:presLayoutVars>
          <dgm:chMax val="0"/>
          <dgm:bulletEnabled val="1"/>
        </dgm:presLayoutVars>
      </dgm:prSet>
      <dgm:spPr/>
    </dgm:pt>
    <dgm:pt modelId="{7AF42F77-2150-4D21-B825-2C549B02485E}" type="pres">
      <dgm:prSet presAssocID="{4BC23F97-EFD9-4235-84D4-2042AC6C4170}" presName="childText" presStyleLbl="revTx" presStyleIdx="0" presStyleCnt="3">
        <dgm:presLayoutVars>
          <dgm:bulletEnabled val="1"/>
        </dgm:presLayoutVars>
      </dgm:prSet>
      <dgm:spPr/>
    </dgm:pt>
    <dgm:pt modelId="{7BC32EDA-8277-42BC-AAB8-A44026B16E46}" type="pres">
      <dgm:prSet presAssocID="{B501721E-25B4-45FB-885F-8F096ED5A4C6}" presName="parentText" presStyleLbl="node1" presStyleIdx="1" presStyleCnt="3">
        <dgm:presLayoutVars>
          <dgm:chMax val="0"/>
          <dgm:bulletEnabled val="1"/>
        </dgm:presLayoutVars>
      </dgm:prSet>
      <dgm:spPr/>
    </dgm:pt>
    <dgm:pt modelId="{5F71ABD0-6F16-4737-9F2F-5A628EE5EF5D}" type="pres">
      <dgm:prSet presAssocID="{B501721E-25B4-45FB-885F-8F096ED5A4C6}" presName="childText" presStyleLbl="revTx" presStyleIdx="1" presStyleCnt="3">
        <dgm:presLayoutVars>
          <dgm:bulletEnabled val="1"/>
        </dgm:presLayoutVars>
      </dgm:prSet>
      <dgm:spPr/>
    </dgm:pt>
    <dgm:pt modelId="{4B037F7D-9E21-43B2-971C-8E1F6F76AA95}" type="pres">
      <dgm:prSet presAssocID="{8FBCE4AF-1C1A-474F-ABC8-296EDD606120}" presName="parentText" presStyleLbl="node1" presStyleIdx="2" presStyleCnt="3">
        <dgm:presLayoutVars>
          <dgm:chMax val="0"/>
          <dgm:bulletEnabled val="1"/>
        </dgm:presLayoutVars>
      </dgm:prSet>
      <dgm:spPr/>
    </dgm:pt>
    <dgm:pt modelId="{EB29309A-8B8E-4816-8DEB-F51FAF09E74A}" type="pres">
      <dgm:prSet presAssocID="{8FBCE4AF-1C1A-474F-ABC8-296EDD606120}" presName="childText" presStyleLbl="revTx" presStyleIdx="2" presStyleCnt="3">
        <dgm:presLayoutVars>
          <dgm:bulletEnabled val="1"/>
        </dgm:presLayoutVars>
      </dgm:prSet>
      <dgm:spPr/>
    </dgm:pt>
  </dgm:ptLst>
  <dgm:cxnLst>
    <dgm:cxn modelId="{117DCC38-58F2-4E45-93EA-679E8F585BF6}" srcId="{8FBCE4AF-1C1A-474F-ABC8-296EDD606120}" destId="{36440F4B-8B90-4DE8-B46B-B347E2EFCA9A}" srcOrd="0" destOrd="0" parTransId="{34796F6B-9AA9-4CDC-BFA1-621BFCEB6171}" sibTransId="{AF807B68-2CC8-46A9-828E-CEEA598D09C5}"/>
    <dgm:cxn modelId="{7F1BB444-5612-4831-8D22-15DB80094904}" srcId="{01E1DF0C-A459-49AA-8F8D-34E69D8DBE3E}" destId="{8FBCE4AF-1C1A-474F-ABC8-296EDD606120}" srcOrd="2" destOrd="0" parTransId="{BDADFCB2-54F4-41E9-8EB4-32F7232AAD9B}" sibTransId="{BB999315-DE13-4ABF-A0F7-02CA1372A5A6}"/>
    <dgm:cxn modelId="{3C98F664-E85C-400F-B5C4-320D4321EB7D}" type="presOf" srcId="{B501721E-25B4-45FB-885F-8F096ED5A4C6}" destId="{7BC32EDA-8277-42BC-AAB8-A44026B16E46}" srcOrd="0" destOrd="0" presId="urn:microsoft.com/office/officeart/2005/8/layout/vList2"/>
    <dgm:cxn modelId="{FDE04C4B-D7E4-4D1E-912A-1872D79E3042}" type="presOf" srcId="{8FBCE4AF-1C1A-474F-ABC8-296EDD606120}" destId="{4B037F7D-9E21-43B2-971C-8E1F6F76AA95}" srcOrd="0" destOrd="0" presId="urn:microsoft.com/office/officeart/2005/8/layout/vList2"/>
    <dgm:cxn modelId="{008E6771-311D-4C59-9943-2C4B8D1747B9}" srcId="{8FBCE4AF-1C1A-474F-ABC8-296EDD606120}" destId="{92D5A28E-351F-4F90-A514-11917E5A163B}" srcOrd="1" destOrd="0" parTransId="{2ABDB54F-97DC-48DA-8058-41F8AFEFD4D4}" sibTransId="{588B540B-FEBD-4BFC-A22F-0329F52ABB7D}"/>
    <dgm:cxn modelId="{1451F475-6D97-4584-80B9-0EEE2B3F652B}" type="presOf" srcId="{9E8270D7-F795-4082-B79A-07E770DF7463}" destId="{5F71ABD0-6F16-4737-9F2F-5A628EE5EF5D}" srcOrd="0" destOrd="0" presId="urn:microsoft.com/office/officeart/2005/8/layout/vList2"/>
    <dgm:cxn modelId="{B57AC256-15F0-40B0-8F9A-EFFA0E9C5088}" srcId="{01E1DF0C-A459-49AA-8F8D-34E69D8DBE3E}" destId="{4BC23F97-EFD9-4235-84D4-2042AC6C4170}" srcOrd="0" destOrd="0" parTransId="{02BC2670-DA41-43BF-81DD-5ECE85B1E770}" sibTransId="{548FDF45-9D3D-4D0C-A08B-5511974F05A0}"/>
    <dgm:cxn modelId="{475BEF56-3A75-4B35-B761-FC18A604D6BF}" type="presOf" srcId="{593DC0B8-03BA-48BC-B68F-21E5AFA33FEE}" destId="{5F71ABD0-6F16-4737-9F2F-5A628EE5EF5D}" srcOrd="0" destOrd="1" presId="urn:microsoft.com/office/officeart/2005/8/layout/vList2"/>
    <dgm:cxn modelId="{5861CE82-3AFC-4CA6-AC4D-7393B58ECD48}" srcId="{4BC23F97-EFD9-4235-84D4-2042AC6C4170}" destId="{BE88FD7E-CEB3-42D8-8CBA-A38AE558229D}" srcOrd="0" destOrd="0" parTransId="{FDE50C9E-0366-49CA-A184-A8CCEF478092}" sibTransId="{AC7576CC-9D4C-4942-9063-357045ED1558}"/>
    <dgm:cxn modelId="{F2A43E9D-9EB4-4746-8C3A-A285F4758E22}" type="presOf" srcId="{01E1DF0C-A459-49AA-8F8D-34E69D8DBE3E}" destId="{DD26F4BE-56E6-47C7-AC87-F5CFCFA2084E}" srcOrd="0" destOrd="0" presId="urn:microsoft.com/office/officeart/2005/8/layout/vList2"/>
    <dgm:cxn modelId="{82457AAA-0610-4476-8156-900BD18A4A4E}" srcId="{B501721E-25B4-45FB-885F-8F096ED5A4C6}" destId="{593DC0B8-03BA-48BC-B68F-21E5AFA33FEE}" srcOrd="1" destOrd="0" parTransId="{9705B8FF-2C0B-4B3E-8912-BF0F57C7CF91}" sibTransId="{72CD3920-13F0-4CEE-BC52-17EF698E681C}"/>
    <dgm:cxn modelId="{1152A1B4-536E-40E4-A7C5-E0DA2BDF15BA}" type="presOf" srcId="{92D5A28E-351F-4F90-A514-11917E5A163B}" destId="{EB29309A-8B8E-4816-8DEB-F51FAF09E74A}" srcOrd="0" destOrd="1" presId="urn:microsoft.com/office/officeart/2005/8/layout/vList2"/>
    <dgm:cxn modelId="{24C92DC9-2862-494A-9F0B-1D66D3882C52}" srcId="{01E1DF0C-A459-49AA-8F8D-34E69D8DBE3E}" destId="{B501721E-25B4-45FB-885F-8F096ED5A4C6}" srcOrd="1" destOrd="0" parTransId="{A1D13756-00C0-4E73-A4D0-78A3FFC948FB}" sibTransId="{50E2507B-C94E-4CF1-8921-2FD3654B88F3}"/>
    <dgm:cxn modelId="{2DB15CD0-1774-468B-A530-55BF45E2C2D4}" type="presOf" srcId="{4BC23F97-EFD9-4235-84D4-2042AC6C4170}" destId="{C78AF3CF-FABA-44AD-9F4C-5F1C7D21964F}" srcOrd="0" destOrd="0" presId="urn:microsoft.com/office/officeart/2005/8/layout/vList2"/>
    <dgm:cxn modelId="{51FABBE7-FC37-4D92-BB99-D4C1D3F7E8C8}" type="presOf" srcId="{BE88FD7E-CEB3-42D8-8CBA-A38AE558229D}" destId="{7AF42F77-2150-4D21-B825-2C549B02485E}" srcOrd="0" destOrd="0" presId="urn:microsoft.com/office/officeart/2005/8/layout/vList2"/>
    <dgm:cxn modelId="{65D492F2-FFE4-4385-A360-4C047DBA5456}" type="presOf" srcId="{36440F4B-8B90-4DE8-B46B-B347E2EFCA9A}" destId="{EB29309A-8B8E-4816-8DEB-F51FAF09E74A}" srcOrd="0" destOrd="0" presId="urn:microsoft.com/office/officeart/2005/8/layout/vList2"/>
    <dgm:cxn modelId="{AF59C5FC-7E34-4C0C-AA79-09AF4D9E22C1}" srcId="{B501721E-25B4-45FB-885F-8F096ED5A4C6}" destId="{9E8270D7-F795-4082-B79A-07E770DF7463}" srcOrd="0" destOrd="0" parTransId="{E66DE394-1373-4C6C-96CA-1E2C435FCB37}" sibTransId="{D164ACEC-0318-4CF4-B929-5AB7F37A9BEC}"/>
    <dgm:cxn modelId="{1DFBD5D4-7826-4A29-BEC8-E07A817D3635}" type="presParOf" srcId="{DD26F4BE-56E6-47C7-AC87-F5CFCFA2084E}" destId="{C78AF3CF-FABA-44AD-9F4C-5F1C7D21964F}" srcOrd="0" destOrd="0" presId="urn:microsoft.com/office/officeart/2005/8/layout/vList2"/>
    <dgm:cxn modelId="{D4F22895-9117-43A2-87FA-8EDAFEA49515}" type="presParOf" srcId="{DD26F4BE-56E6-47C7-AC87-F5CFCFA2084E}" destId="{7AF42F77-2150-4D21-B825-2C549B02485E}" srcOrd="1" destOrd="0" presId="urn:microsoft.com/office/officeart/2005/8/layout/vList2"/>
    <dgm:cxn modelId="{5309A018-908E-4C17-9ECB-8039FB59BF27}" type="presParOf" srcId="{DD26F4BE-56E6-47C7-AC87-F5CFCFA2084E}" destId="{7BC32EDA-8277-42BC-AAB8-A44026B16E46}" srcOrd="2" destOrd="0" presId="urn:microsoft.com/office/officeart/2005/8/layout/vList2"/>
    <dgm:cxn modelId="{2B0B960E-D7B6-48F0-8C07-7D8AD9EF82E7}" type="presParOf" srcId="{DD26F4BE-56E6-47C7-AC87-F5CFCFA2084E}" destId="{5F71ABD0-6F16-4737-9F2F-5A628EE5EF5D}" srcOrd="3" destOrd="0" presId="urn:microsoft.com/office/officeart/2005/8/layout/vList2"/>
    <dgm:cxn modelId="{2D2062E5-3FD8-4C6F-B737-121BE52CAAFA}" type="presParOf" srcId="{DD26F4BE-56E6-47C7-AC87-F5CFCFA2084E}" destId="{4B037F7D-9E21-43B2-971C-8E1F6F76AA95}" srcOrd="4" destOrd="0" presId="urn:microsoft.com/office/officeart/2005/8/layout/vList2"/>
    <dgm:cxn modelId="{E7A6F5CD-131D-4758-9601-2F53CBB44996}" type="presParOf" srcId="{DD26F4BE-56E6-47C7-AC87-F5CFCFA2084E}" destId="{EB29309A-8B8E-4816-8DEB-F51FAF09E74A}" srcOrd="5" destOrd="0" presId="urn:microsoft.com/office/officeart/2005/8/layout/vList2"/>
  </dgm:cxnLst>
  <dgm:bg/>
  <dgm:whole>
    <a:effectLst/>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829BD2-5F0C-4301-8DD2-5F7AAE65E849}"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654580CB-DAC3-4EE2-B7BF-A801C9EB4E5F}">
      <dgm:prSet custT="1"/>
      <dgm:spPr>
        <a:solidFill>
          <a:schemeClr val="accent4">
            <a:lumMod val="20000"/>
            <a:lumOff val="80000"/>
          </a:schemeClr>
        </a:solidFill>
      </dgm:spPr>
      <dgm:t>
        <a:bodyPr/>
        <a:lstStyle/>
        <a:p>
          <a:r>
            <a:rPr lang="en-US" sz="2000" dirty="0">
              <a:latin typeface="Segoe UI Semilight" panose="020B0402040204020203" pitchFamily="34" charset="0"/>
              <a:ea typeface="Segoe UI" charset="0"/>
              <a:cs typeface="Segoe UI Semilight" panose="020B0402040204020203" pitchFamily="34" charset="0"/>
            </a:rPr>
            <a:t>Module 1  -   Introduction (60)  </a:t>
          </a:r>
          <a:endParaRPr lang="en-US" sz="2000" dirty="0"/>
        </a:p>
      </dgm:t>
    </dgm:pt>
    <dgm:pt modelId="{379097AD-1D88-449C-BA35-4D7CE8204D39}" type="parTrans" cxnId="{354E16C0-BB1D-4FBF-B039-DD2BD0937FED}">
      <dgm:prSet/>
      <dgm:spPr/>
      <dgm:t>
        <a:bodyPr/>
        <a:lstStyle/>
        <a:p>
          <a:endParaRPr lang="en-US"/>
        </a:p>
      </dgm:t>
    </dgm:pt>
    <dgm:pt modelId="{5CD0F4AF-3120-469D-9ED9-6E9BDEE9D005}" type="sibTrans" cxnId="{354E16C0-BB1D-4FBF-B039-DD2BD0937FED}">
      <dgm:prSet/>
      <dgm:spPr/>
      <dgm:t>
        <a:bodyPr/>
        <a:lstStyle/>
        <a:p>
          <a:endParaRPr lang="en-US"/>
        </a:p>
      </dgm:t>
    </dgm:pt>
    <dgm:pt modelId="{1A9507AE-0C70-40B0-80DD-4E45F7E70EC9}">
      <dgm:prSet custT="1"/>
      <dgm:spPr>
        <a:solidFill>
          <a:schemeClr val="accent4">
            <a:lumMod val="20000"/>
            <a:lumOff val="80000"/>
          </a:schemeClr>
        </a:solidFill>
      </dgm:spPr>
      <dgm:t>
        <a:bodyPr/>
        <a:lstStyle/>
        <a:p>
          <a:r>
            <a:rPr lang="en-US" sz="2000" dirty="0">
              <a:latin typeface="Segoe UI Semilight" panose="020B0402040204020203" pitchFamily="34" charset="0"/>
              <a:ea typeface="Segoe UI" charset="0"/>
              <a:cs typeface="Segoe UI Semilight" panose="020B0402040204020203" pitchFamily="34" charset="0"/>
            </a:rPr>
            <a:t>Module 2  -  Table </a:t>
          </a:r>
          <a:r>
            <a:rPr lang="en-US" sz="2000">
              <a:latin typeface="Segoe UI Semilight" panose="020B0402040204020203" pitchFamily="34" charset="0"/>
              <a:ea typeface="Segoe UI" charset="0"/>
              <a:cs typeface="Segoe UI Semilight" panose="020B0402040204020203" pitchFamily="34" charset="0"/>
            </a:rPr>
            <a:t>Design (180)</a:t>
          </a:r>
          <a:endParaRPr lang="en-US" sz="2000" dirty="0">
            <a:latin typeface="Segoe UI Semilight" panose="020B0402040204020203" pitchFamily="34" charset="0"/>
            <a:ea typeface="Segoe UI" charset="0"/>
            <a:cs typeface="Segoe UI Semilight" panose="020B0402040204020203" pitchFamily="34" charset="0"/>
          </a:endParaRPr>
        </a:p>
      </dgm:t>
    </dgm:pt>
    <dgm:pt modelId="{671899D2-A8C5-4CE1-93AD-E38D3CC0FDB9}" type="parTrans" cxnId="{5776947A-48C2-49AE-BD3B-AE1B6291FD23}">
      <dgm:prSet/>
      <dgm:spPr/>
      <dgm:t>
        <a:bodyPr/>
        <a:lstStyle/>
        <a:p>
          <a:endParaRPr lang="en-US"/>
        </a:p>
      </dgm:t>
    </dgm:pt>
    <dgm:pt modelId="{FB3EA2AB-358F-43EE-97A1-719494B8496F}" type="sibTrans" cxnId="{5776947A-48C2-49AE-BD3B-AE1B6291FD23}">
      <dgm:prSet/>
      <dgm:spPr/>
      <dgm:t>
        <a:bodyPr/>
        <a:lstStyle/>
        <a:p>
          <a:endParaRPr lang="en-US"/>
        </a:p>
      </dgm:t>
    </dgm:pt>
    <dgm:pt modelId="{6E12DA03-B5D9-495C-9014-1F7304E5E02D}">
      <dgm:prSet custT="1"/>
      <dgm:spPr>
        <a:solidFill>
          <a:schemeClr val="accent4">
            <a:lumMod val="20000"/>
            <a:lumOff val="80000"/>
          </a:schemeClr>
        </a:solidFill>
      </dgm:spPr>
      <dgm:t>
        <a:bodyPr/>
        <a:lstStyle/>
        <a:p>
          <a:r>
            <a:rPr lang="en-US" sz="2000" dirty="0">
              <a:latin typeface="Segoe UI Semilight" panose="020B0402040204020203" pitchFamily="34" charset="0"/>
              <a:ea typeface="Segoe UI" charset="0"/>
              <a:cs typeface="Segoe UI Semilight" panose="020B0402040204020203" pitchFamily="34" charset="0"/>
            </a:rPr>
            <a:t>Module 3  -  Indexing (60)</a:t>
          </a:r>
        </a:p>
      </dgm:t>
    </dgm:pt>
    <dgm:pt modelId="{E4CEBC2C-9309-416A-BADC-F66E9A31C520}" type="parTrans" cxnId="{1B3BA5D8-0626-4F24-98B4-E083513BF774}">
      <dgm:prSet/>
      <dgm:spPr/>
      <dgm:t>
        <a:bodyPr/>
        <a:lstStyle/>
        <a:p>
          <a:endParaRPr lang="en-US"/>
        </a:p>
      </dgm:t>
    </dgm:pt>
    <dgm:pt modelId="{674DA049-CB10-4C15-A759-DF709E453BF6}" type="sibTrans" cxnId="{1B3BA5D8-0626-4F24-98B4-E083513BF774}">
      <dgm:prSet/>
      <dgm:spPr/>
      <dgm:t>
        <a:bodyPr/>
        <a:lstStyle/>
        <a:p>
          <a:endParaRPr lang="en-US"/>
        </a:p>
      </dgm:t>
    </dgm:pt>
    <dgm:pt modelId="{051DACB0-6C87-45EC-8331-1654EC6F59F8}">
      <dgm:prSet custT="1"/>
      <dgm:spPr>
        <a:solidFill>
          <a:schemeClr val="accent4">
            <a:lumMod val="20000"/>
            <a:lumOff val="80000"/>
          </a:schemeClr>
        </a:solidFill>
      </dgm:spPr>
      <dgm:t>
        <a:bodyPr/>
        <a:lstStyle/>
        <a:p>
          <a:r>
            <a:rPr lang="en-US" sz="2000" dirty="0">
              <a:latin typeface="Segoe UI Semilight" panose="020B0402040204020203" pitchFamily="34" charset="0"/>
              <a:ea typeface="Segoe UI" charset="0"/>
              <a:cs typeface="Segoe UI Semilight" panose="020B0402040204020203" pitchFamily="34" charset="0"/>
            </a:rPr>
            <a:t>Module 4  -  Database Scaling (60)</a:t>
          </a:r>
        </a:p>
      </dgm:t>
    </dgm:pt>
    <dgm:pt modelId="{7F3DD9C8-77BD-4914-A2E9-66B2CEF71FA1}" type="parTrans" cxnId="{A76AA55F-0E08-455E-BDC7-6B8AFE51FE45}">
      <dgm:prSet/>
      <dgm:spPr/>
      <dgm:t>
        <a:bodyPr/>
        <a:lstStyle/>
        <a:p>
          <a:endParaRPr lang="en-US"/>
        </a:p>
      </dgm:t>
    </dgm:pt>
    <dgm:pt modelId="{9901463B-FA05-439F-B124-CBE2EBBEACEF}" type="sibTrans" cxnId="{A76AA55F-0E08-455E-BDC7-6B8AFE51FE45}">
      <dgm:prSet/>
      <dgm:spPr/>
      <dgm:t>
        <a:bodyPr/>
        <a:lstStyle/>
        <a:p>
          <a:endParaRPr lang="en-US"/>
        </a:p>
      </dgm:t>
    </dgm:pt>
    <dgm:pt modelId="{DE79A954-56EA-49B8-8A76-4E934D420126}">
      <dgm:prSet custT="1"/>
      <dgm:spPr>
        <a:solidFill>
          <a:schemeClr val="accent1">
            <a:lumMod val="20000"/>
            <a:lumOff val="80000"/>
          </a:schemeClr>
        </a:solidFill>
      </dgm:spPr>
      <dgm:t>
        <a:bodyPr/>
        <a:lstStyle/>
        <a:p>
          <a:r>
            <a:rPr lang="en-US" sz="2000" dirty="0">
              <a:latin typeface="Segoe UI Semilight" panose="020B0402040204020203" pitchFamily="34" charset="0"/>
              <a:ea typeface="Segoe UI" charset="0"/>
              <a:cs typeface="Segoe UI Semilight" panose="020B0402040204020203" pitchFamily="34" charset="0"/>
            </a:rPr>
            <a:t>Module 5  -  Data Loading (45)</a:t>
          </a:r>
        </a:p>
      </dgm:t>
    </dgm:pt>
    <dgm:pt modelId="{8C6C4E00-3646-4E0C-A6D5-F28E786BC91D}" type="parTrans" cxnId="{5D1C0A27-FFC3-4932-AF2D-5622EC833625}">
      <dgm:prSet/>
      <dgm:spPr/>
      <dgm:t>
        <a:bodyPr/>
        <a:lstStyle/>
        <a:p>
          <a:endParaRPr lang="en-US"/>
        </a:p>
      </dgm:t>
    </dgm:pt>
    <dgm:pt modelId="{0681549A-77FD-438B-BCBD-F482CA5B76FE}" type="sibTrans" cxnId="{5D1C0A27-FFC3-4932-AF2D-5622EC833625}">
      <dgm:prSet/>
      <dgm:spPr/>
      <dgm:t>
        <a:bodyPr/>
        <a:lstStyle/>
        <a:p>
          <a:endParaRPr lang="en-US"/>
        </a:p>
      </dgm:t>
    </dgm:pt>
    <dgm:pt modelId="{DE2D07D9-00B7-4A2C-88D6-05B0A29A5504}">
      <dgm:prSet custT="1"/>
      <dgm:spPr>
        <a:solidFill>
          <a:schemeClr val="accent1">
            <a:lumMod val="20000"/>
            <a:lumOff val="80000"/>
          </a:schemeClr>
        </a:solidFill>
      </dgm:spPr>
      <dgm:t>
        <a:bodyPr/>
        <a:lstStyle/>
        <a:p>
          <a:r>
            <a:rPr lang="en-US" sz="2000" dirty="0">
              <a:latin typeface="Segoe UI Semilight" panose="020B0402040204020203" pitchFamily="34" charset="0"/>
              <a:ea typeface="Segoe UI" charset="0"/>
              <a:cs typeface="Segoe UI Semilight" panose="020B0402040204020203" pitchFamily="34" charset="0"/>
            </a:rPr>
            <a:t>Module 6  -  Cache Management (60) </a:t>
          </a:r>
        </a:p>
      </dgm:t>
    </dgm:pt>
    <dgm:pt modelId="{13EED8A9-04FE-48B3-8543-4B0B15897D4C}" type="parTrans" cxnId="{EF1B4A0D-357D-40A6-BF86-A2BBF6B0E8E1}">
      <dgm:prSet/>
      <dgm:spPr/>
      <dgm:t>
        <a:bodyPr/>
        <a:lstStyle/>
        <a:p>
          <a:endParaRPr lang="en-US"/>
        </a:p>
      </dgm:t>
    </dgm:pt>
    <dgm:pt modelId="{A8292BF5-85EC-47B7-8BEF-7B9A80E2B9DA}" type="sibTrans" cxnId="{EF1B4A0D-357D-40A6-BF86-A2BBF6B0E8E1}">
      <dgm:prSet/>
      <dgm:spPr/>
      <dgm:t>
        <a:bodyPr/>
        <a:lstStyle/>
        <a:p>
          <a:endParaRPr lang="en-US"/>
        </a:p>
      </dgm:t>
    </dgm:pt>
    <dgm:pt modelId="{264CA746-B078-4275-A2D0-C1BB590B8E96}">
      <dgm:prSet custT="1"/>
      <dgm:spPr>
        <a:solidFill>
          <a:schemeClr val="accent1">
            <a:lumMod val="20000"/>
            <a:lumOff val="80000"/>
          </a:schemeClr>
        </a:solidFill>
      </dgm:spPr>
      <dgm:t>
        <a:bodyPr/>
        <a:lstStyle/>
        <a:p>
          <a:r>
            <a:rPr lang="en-US" sz="2000" dirty="0">
              <a:latin typeface="Segoe UI Semilight" panose="020B0402040204020203" pitchFamily="34" charset="0"/>
              <a:ea typeface="Segoe UI" charset="0"/>
              <a:cs typeface="Segoe UI Semilight" panose="020B0402040204020203" pitchFamily="34" charset="0"/>
            </a:rPr>
            <a:t>Module 7  -  Workload Management (60)</a:t>
          </a:r>
        </a:p>
      </dgm:t>
    </dgm:pt>
    <dgm:pt modelId="{19BF79C3-3B17-4412-BDD3-BCCA00790311}" type="parTrans" cxnId="{1E65AEF2-523A-4088-8EEA-A936FA826FB5}">
      <dgm:prSet/>
      <dgm:spPr/>
      <dgm:t>
        <a:bodyPr/>
        <a:lstStyle/>
        <a:p>
          <a:endParaRPr lang="en-US"/>
        </a:p>
      </dgm:t>
    </dgm:pt>
    <dgm:pt modelId="{876C7F39-1DD4-4850-AE9A-A936D32602F1}" type="sibTrans" cxnId="{1E65AEF2-523A-4088-8EEA-A936FA826FB5}">
      <dgm:prSet/>
      <dgm:spPr/>
      <dgm:t>
        <a:bodyPr/>
        <a:lstStyle/>
        <a:p>
          <a:endParaRPr lang="en-US"/>
        </a:p>
      </dgm:t>
    </dgm:pt>
    <dgm:pt modelId="{75F30C02-6301-4B70-A374-474DEE8814C7}">
      <dgm:prSet custT="1"/>
      <dgm:spPr>
        <a:solidFill>
          <a:schemeClr val="accent1">
            <a:lumMod val="20000"/>
            <a:lumOff val="80000"/>
          </a:schemeClr>
        </a:solidFill>
      </dgm:spPr>
      <dgm:t>
        <a:bodyPr/>
        <a:lstStyle/>
        <a:p>
          <a:r>
            <a:rPr lang="en-US" sz="2000" dirty="0">
              <a:latin typeface="Segoe UI Semilight" panose="020B0402040204020203" pitchFamily="34" charset="0"/>
              <a:ea typeface="Segoe UI" charset="0"/>
              <a:cs typeface="Segoe UI Semilight" panose="020B0402040204020203" pitchFamily="34" charset="0"/>
            </a:rPr>
            <a:t>Module 8  -  Execution Plans (60)</a:t>
          </a:r>
        </a:p>
      </dgm:t>
    </dgm:pt>
    <dgm:pt modelId="{D1249127-8EB1-4278-884F-5F80892835DA}" type="parTrans" cxnId="{E46EE14D-FF37-495A-B03B-00FEFC88EF40}">
      <dgm:prSet/>
      <dgm:spPr/>
      <dgm:t>
        <a:bodyPr/>
        <a:lstStyle/>
        <a:p>
          <a:endParaRPr lang="en-US"/>
        </a:p>
      </dgm:t>
    </dgm:pt>
    <dgm:pt modelId="{EA6A76FE-3803-406A-8CD3-A2D60F10C2C9}" type="sibTrans" cxnId="{E46EE14D-FF37-495A-B03B-00FEFC88EF40}">
      <dgm:prSet/>
      <dgm:spPr/>
      <dgm:t>
        <a:bodyPr/>
        <a:lstStyle/>
        <a:p>
          <a:endParaRPr lang="en-US"/>
        </a:p>
      </dgm:t>
    </dgm:pt>
    <dgm:pt modelId="{61049385-210B-4064-80D8-FCDD8F4BDEC2}">
      <dgm:prSet custT="1"/>
      <dgm:spPr>
        <a:solidFill>
          <a:schemeClr val="accent5">
            <a:lumMod val="40000"/>
            <a:lumOff val="60000"/>
          </a:schemeClr>
        </a:solidFill>
      </dgm:spPr>
      <dgm:t>
        <a:bodyPr/>
        <a:lstStyle/>
        <a:p>
          <a:r>
            <a:rPr lang="en-US" sz="2000" dirty="0">
              <a:latin typeface="Segoe UI Semilight" panose="020B0402040204020203" pitchFamily="34" charset="0"/>
              <a:ea typeface="Segoe UI" charset="0"/>
              <a:cs typeface="Segoe UI Semilight" panose="020B0402040204020203" pitchFamily="34" charset="0"/>
            </a:rPr>
            <a:t>Module 9  -  Statistics (45) </a:t>
          </a:r>
        </a:p>
      </dgm:t>
    </dgm:pt>
    <dgm:pt modelId="{E5807506-56C5-4FAB-8A6D-6BCE22A62A7B}" type="parTrans" cxnId="{040F7749-1CA9-4732-BF6D-97E126978C16}">
      <dgm:prSet/>
      <dgm:spPr/>
      <dgm:t>
        <a:bodyPr/>
        <a:lstStyle/>
        <a:p>
          <a:endParaRPr lang="en-US"/>
        </a:p>
      </dgm:t>
    </dgm:pt>
    <dgm:pt modelId="{74A3A372-12FC-4A37-9579-B0709A2C2D9A}" type="sibTrans" cxnId="{040F7749-1CA9-4732-BF6D-97E126978C16}">
      <dgm:prSet/>
      <dgm:spPr/>
      <dgm:t>
        <a:bodyPr/>
        <a:lstStyle/>
        <a:p>
          <a:endParaRPr lang="en-US"/>
        </a:p>
      </dgm:t>
    </dgm:pt>
    <dgm:pt modelId="{89356D75-2BA2-4714-A181-13EE9F80EDF1}">
      <dgm:prSet custT="1"/>
      <dgm:spPr>
        <a:solidFill>
          <a:schemeClr val="accent5">
            <a:lumMod val="40000"/>
            <a:lumOff val="60000"/>
          </a:schemeClr>
        </a:solidFill>
      </dgm:spPr>
      <dgm:t>
        <a:bodyPr/>
        <a:lstStyle/>
        <a:p>
          <a:r>
            <a:rPr lang="en-US" sz="2000" dirty="0">
              <a:latin typeface="Segoe UI Semilight" panose="020B0402040204020203" pitchFamily="34" charset="0"/>
              <a:ea typeface="Segoe UI" charset="0"/>
              <a:cs typeface="Segoe UI Semilight" panose="020B0402040204020203" pitchFamily="34" charset="0"/>
            </a:rPr>
            <a:t>Module 10 -  Data Movement (45)</a:t>
          </a:r>
        </a:p>
      </dgm:t>
    </dgm:pt>
    <dgm:pt modelId="{13C03FA8-C593-4474-B795-DD47CDDB5478}" type="parTrans" cxnId="{09693615-96B2-4E3A-941C-4D0029370101}">
      <dgm:prSet/>
      <dgm:spPr/>
      <dgm:t>
        <a:bodyPr/>
        <a:lstStyle/>
        <a:p>
          <a:endParaRPr lang="en-US"/>
        </a:p>
      </dgm:t>
    </dgm:pt>
    <dgm:pt modelId="{E0D3F02D-B160-4B0B-8696-C2986FFFD626}" type="sibTrans" cxnId="{09693615-96B2-4E3A-941C-4D0029370101}">
      <dgm:prSet/>
      <dgm:spPr/>
      <dgm:t>
        <a:bodyPr/>
        <a:lstStyle/>
        <a:p>
          <a:endParaRPr lang="en-US"/>
        </a:p>
      </dgm:t>
    </dgm:pt>
    <dgm:pt modelId="{DE1A48E4-92BF-438A-A930-EF3DDC9F3579}">
      <dgm:prSet custT="1"/>
      <dgm:spPr>
        <a:solidFill>
          <a:schemeClr val="accent5">
            <a:lumMod val="40000"/>
            <a:lumOff val="60000"/>
          </a:schemeClr>
        </a:solidFill>
      </dgm:spPr>
      <dgm:t>
        <a:bodyPr/>
        <a:lstStyle/>
        <a:p>
          <a:r>
            <a:rPr lang="en-US" sz="2000" dirty="0">
              <a:latin typeface="Segoe UI Semilight" panose="020B0402040204020203" pitchFamily="34" charset="0"/>
              <a:ea typeface="Segoe UI" charset="0"/>
              <a:cs typeface="Segoe UI Semilight" panose="020B0402040204020203" pitchFamily="34" charset="0"/>
            </a:rPr>
            <a:t>Module 12 -  Workload Monitoring &amp; Optimization (30)</a:t>
          </a:r>
        </a:p>
      </dgm:t>
    </dgm:pt>
    <dgm:pt modelId="{8530B0B7-F536-4E16-9A6E-DD352BD9B6BE}" type="parTrans" cxnId="{5867BEE8-CF2B-4181-B206-BFA8E096F5CC}">
      <dgm:prSet/>
      <dgm:spPr/>
      <dgm:t>
        <a:bodyPr/>
        <a:lstStyle/>
        <a:p>
          <a:endParaRPr lang="en-US"/>
        </a:p>
      </dgm:t>
    </dgm:pt>
    <dgm:pt modelId="{0B0CE55C-4E1C-4229-A35B-5A31E24FE173}" type="sibTrans" cxnId="{5867BEE8-CF2B-4181-B206-BFA8E096F5CC}">
      <dgm:prSet/>
      <dgm:spPr/>
      <dgm:t>
        <a:bodyPr/>
        <a:lstStyle/>
        <a:p>
          <a:endParaRPr lang="en-US"/>
        </a:p>
      </dgm:t>
    </dgm:pt>
    <dgm:pt modelId="{8A7B9EAA-4A9E-462F-A16B-04234DDBFECE}">
      <dgm:prSet custT="1"/>
      <dgm:spPr>
        <a:solidFill>
          <a:schemeClr val="accent5">
            <a:lumMod val="40000"/>
            <a:lumOff val="60000"/>
          </a:schemeClr>
        </a:solidFill>
      </dgm:spPr>
      <dgm:t>
        <a:bodyPr/>
        <a:lstStyle/>
        <a:p>
          <a:r>
            <a:rPr lang="en-US" sz="2000" dirty="0">
              <a:latin typeface="Segoe UI Semilight" panose="020B0402040204020203" pitchFamily="34" charset="0"/>
              <a:ea typeface="Segoe UI" charset="0"/>
              <a:cs typeface="Segoe UI Semilight" panose="020B0402040204020203" pitchFamily="34" charset="0"/>
            </a:rPr>
            <a:t>Module 11 -  Query Optimization (30)</a:t>
          </a:r>
        </a:p>
      </dgm:t>
    </dgm:pt>
    <dgm:pt modelId="{40844A09-2A06-4A5C-8BC9-BD5136CDAA59}" type="parTrans" cxnId="{F380CC8C-2AB7-4BCC-A731-C556287D08AD}">
      <dgm:prSet/>
      <dgm:spPr/>
      <dgm:t>
        <a:bodyPr/>
        <a:lstStyle/>
        <a:p>
          <a:endParaRPr lang="en-US"/>
        </a:p>
      </dgm:t>
    </dgm:pt>
    <dgm:pt modelId="{114E3213-2220-4DC5-AA79-7B43485E70C2}" type="sibTrans" cxnId="{F380CC8C-2AB7-4BCC-A731-C556287D08AD}">
      <dgm:prSet/>
      <dgm:spPr/>
      <dgm:t>
        <a:bodyPr/>
        <a:lstStyle/>
        <a:p>
          <a:endParaRPr lang="en-US"/>
        </a:p>
      </dgm:t>
    </dgm:pt>
    <dgm:pt modelId="{7A42AD60-9D79-474F-8A4E-68C417581E57}" type="pres">
      <dgm:prSet presAssocID="{58829BD2-5F0C-4301-8DD2-5F7AAE65E849}" presName="linear" presStyleCnt="0">
        <dgm:presLayoutVars>
          <dgm:animLvl val="lvl"/>
          <dgm:resizeHandles val="exact"/>
        </dgm:presLayoutVars>
      </dgm:prSet>
      <dgm:spPr/>
    </dgm:pt>
    <dgm:pt modelId="{68F7C8C2-F1EF-4E0D-A4D8-95700E67CEA8}" type="pres">
      <dgm:prSet presAssocID="{654580CB-DAC3-4EE2-B7BF-A801C9EB4E5F}" presName="parentText" presStyleLbl="node1" presStyleIdx="0" presStyleCnt="12">
        <dgm:presLayoutVars>
          <dgm:chMax val="0"/>
          <dgm:bulletEnabled val="1"/>
        </dgm:presLayoutVars>
      </dgm:prSet>
      <dgm:spPr/>
    </dgm:pt>
    <dgm:pt modelId="{C5F11783-A5E7-4ED5-B7FF-BDF0431BD429}" type="pres">
      <dgm:prSet presAssocID="{5CD0F4AF-3120-469D-9ED9-6E9BDEE9D005}" presName="spacer" presStyleCnt="0"/>
      <dgm:spPr/>
    </dgm:pt>
    <dgm:pt modelId="{00C77FAB-238F-4785-884E-9FDD39E56E60}" type="pres">
      <dgm:prSet presAssocID="{1A9507AE-0C70-40B0-80DD-4E45F7E70EC9}" presName="parentText" presStyleLbl="node1" presStyleIdx="1" presStyleCnt="12">
        <dgm:presLayoutVars>
          <dgm:chMax val="0"/>
          <dgm:bulletEnabled val="1"/>
        </dgm:presLayoutVars>
      </dgm:prSet>
      <dgm:spPr/>
    </dgm:pt>
    <dgm:pt modelId="{0E1058C3-C424-4DD3-915A-462DF7032C5D}" type="pres">
      <dgm:prSet presAssocID="{FB3EA2AB-358F-43EE-97A1-719494B8496F}" presName="spacer" presStyleCnt="0"/>
      <dgm:spPr/>
    </dgm:pt>
    <dgm:pt modelId="{E700BEAE-55A1-422C-97C2-2AA155C0AD60}" type="pres">
      <dgm:prSet presAssocID="{6E12DA03-B5D9-495C-9014-1F7304E5E02D}" presName="parentText" presStyleLbl="node1" presStyleIdx="2" presStyleCnt="12">
        <dgm:presLayoutVars>
          <dgm:chMax val="0"/>
          <dgm:bulletEnabled val="1"/>
        </dgm:presLayoutVars>
      </dgm:prSet>
      <dgm:spPr/>
    </dgm:pt>
    <dgm:pt modelId="{2CD7C26F-A8C4-4D12-AAE4-9529C8D5C8B2}" type="pres">
      <dgm:prSet presAssocID="{674DA049-CB10-4C15-A759-DF709E453BF6}" presName="spacer" presStyleCnt="0"/>
      <dgm:spPr/>
    </dgm:pt>
    <dgm:pt modelId="{1B6D430F-CECC-4E76-8939-27C539BF7BF9}" type="pres">
      <dgm:prSet presAssocID="{051DACB0-6C87-45EC-8331-1654EC6F59F8}" presName="parentText" presStyleLbl="node1" presStyleIdx="3" presStyleCnt="12">
        <dgm:presLayoutVars>
          <dgm:chMax val="0"/>
          <dgm:bulletEnabled val="1"/>
        </dgm:presLayoutVars>
      </dgm:prSet>
      <dgm:spPr/>
    </dgm:pt>
    <dgm:pt modelId="{E8DB5334-7032-4C6C-905A-95692930AB8B}" type="pres">
      <dgm:prSet presAssocID="{9901463B-FA05-439F-B124-CBE2EBBEACEF}" presName="spacer" presStyleCnt="0"/>
      <dgm:spPr/>
    </dgm:pt>
    <dgm:pt modelId="{6F3339F2-9EDF-48CC-8451-15EDD76D2DE8}" type="pres">
      <dgm:prSet presAssocID="{DE79A954-56EA-49B8-8A76-4E934D420126}" presName="parentText" presStyleLbl="node1" presStyleIdx="4" presStyleCnt="12">
        <dgm:presLayoutVars>
          <dgm:chMax val="0"/>
          <dgm:bulletEnabled val="1"/>
        </dgm:presLayoutVars>
      </dgm:prSet>
      <dgm:spPr/>
    </dgm:pt>
    <dgm:pt modelId="{E9CC5403-92C8-4CF8-A9CA-4B6E02F909F9}" type="pres">
      <dgm:prSet presAssocID="{0681549A-77FD-438B-BCBD-F482CA5B76FE}" presName="spacer" presStyleCnt="0"/>
      <dgm:spPr/>
    </dgm:pt>
    <dgm:pt modelId="{18A29A2B-9D2D-4866-A6D7-B662DF116F9A}" type="pres">
      <dgm:prSet presAssocID="{DE2D07D9-00B7-4A2C-88D6-05B0A29A5504}" presName="parentText" presStyleLbl="node1" presStyleIdx="5" presStyleCnt="12">
        <dgm:presLayoutVars>
          <dgm:chMax val="0"/>
          <dgm:bulletEnabled val="1"/>
        </dgm:presLayoutVars>
      </dgm:prSet>
      <dgm:spPr/>
    </dgm:pt>
    <dgm:pt modelId="{79224FC3-D1F1-4A19-8150-FB05F86E09D8}" type="pres">
      <dgm:prSet presAssocID="{A8292BF5-85EC-47B7-8BEF-7B9A80E2B9DA}" presName="spacer" presStyleCnt="0"/>
      <dgm:spPr/>
    </dgm:pt>
    <dgm:pt modelId="{CDBD6A7B-3CF7-4A83-A028-75C00E964C4A}" type="pres">
      <dgm:prSet presAssocID="{264CA746-B078-4275-A2D0-C1BB590B8E96}" presName="parentText" presStyleLbl="node1" presStyleIdx="6" presStyleCnt="12">
        <dgm:presLayoutVars>
          <dgm:chMax val="0"/>
          <dgm:bulletEnabled val="1"/>
        </dgm:presLayoutVars>
      </dgm:prSet>
      <dgm:spPr/>
    </dgm:pt>
    <dgm:pt modelId="{4FE78987-3CFB-493A-9C8D-2D32D91605A1}" type="pres">
      <dgm:prSet presAssocID="{876C7F39-1DD4-4850-AE9A-A936D32602F1}" presName="spacer" presStyleCnt="0"/>
      <dgm:spPr/>
    </dgm:pt>
    <dgm:pt modelId="{1167FD67-1365-45E6-893A-D8EA96429697}" type="pres">
      <dgm:prSet presAssocID="{75F30C02-6301-4B70-A374-474DEE8814C7}" presName="parentText" presStyleLbl="node1" presStyleIdx="7" presStyleCnt="12">
        <dgm:presLayoutVars>
          <dgm:chMax val="0"/>
          <dgm:bulletEnabled val="1"/>
        </dgm:presLayoutVars>
      </dgm:prSet>
      <dgm:spPr/>
    </dgm:pt>
    <dgm:pt modelId="{D112A8ED-265E-4FED-8747-E42D147D8A2C}" type="pres">
      <dgm:prSet presAssocID="{EA6A76FE-3803-406A-8CD3-A2D60F10C2C9}" presName="spacer" presStyleCnt="0"/>
      <dgm:spPr/>
    </dgm:pt>
    <dgm:pt modelId="{D77DADFA-FE94-4470-A250-EDAB0E92D386}" type="pres">
      <dgm:prSet presAssocID="{61049385-210B-4064-80D8-FCDD8F4BDEC2}" presName="parentText" presStyleLbl="node1" presStyleIdx="8" presStyleCnt="12">
        <dgm:presLayoutVars>
          <dgm:chMax val="0"/>
          <dgm:bulletEnabled val="1"/>
        </dgm:presLayoutVars>
      </dgm:prSet>
      <dgm:spPr/>
    </dgm:pt>
    <dgm:pt modelId="{D265A0B9-794F-44D9-AAAA-FC95E8A10399}" type="pres">
      <dgm:prSet presAssocID="{74A3A372-12FC-4A37-9579-B0709A2C2D9A}" presName="spacer" presStyleCnt="0"/>
      <dgm:spPr/>
    </dgm:pt>
    <dgm:pt modelId="{45209346-E48B-40E2-8D39-C65034E60055}" type="pres">
      <dgm:prSet presAssocID="{89356D75-2BA2-4714-A181-13EE9F80EDF1}" presName="parentText" presStyleLbl="node1" presStyleIdx="9" presStyleCnt="12">
        <dgm:presLayoutVars>
          <dgm:chMax val="0"/>
          <dgm:bulletEnabled val="1"/>
        </dgm:presLayoutVars>
      </dgm:prSet>
      <dgm:spPr/>
    </dgm:pt>
    <dgm:pt modelId="{5AE6E6A3-4E62-470E-B660-62736C9C25F6}" type="pres">
      <dgm:prSet presAssocID="{E0D3F02D-B160-4B0B-8696-C2986FFFD626}" presName="spacer" presStyleCnt="0"/>
      <dgm:spPr/>
    </dgm:pt>
    <dgm:pt modelId="{F601F657-A3B2-4CFD-ADBA-A679C157B7D7}" type="pres">
      <dgm:prSet presAssocID="{8A7B9EAA-4A9E-462F-A16B-04234DDBFECE}" presName="parentText" presStyleLbl="node1" presStyleIdx="10" presStyleCnt="12">
        <dgm:presLayoutVars>
          <dgm:chMax val="0"/>
          <dgm:bulletEnabled val="1"/>
        </dgm:presLayoutVars>
      </dgm:prSet>
      <dgm:spPr/>
    </dgm:pt>
    <dgm:pt modelId="{58E9E57D-FA25-446F-814E-89F29E60387D}" type="pres">
      <dgm:prSet presAssocID="{114E3213-2220-4DC5-AA79-7B43485E70C2}" presName="spacer" presStyleCnt="0"/>
      <dgm:spPr/>
    </dgm:pt>
    <dgm:pt modelId="{41093930-908E-43E7-A77D-308E62551FF0}" type="pres">
      <dgm:prSet presAssocID="{DE1A48E4-92BF-438A-A930-EF3DDC9F3579}" presName="parentText" presStyleLbl="node1" presStyleIdx="11" presStyleCnt="12">
        <dgm:presLayoutVars>
          <dgm:chMax val="0"/>
          <dgm:bulletEnabled val="1"/>
        </dgm:presLayoutVars>
      </dgm:prSet>
      <dgm:spPr/>
    </dgm:pt>
  </dgm:ptLst>
  <dgm:cxnLst>
    <dgm:cxn modelId="{E889A404-0D73-4E85-BCB7-AE269EA0641E}" type="presOf" srcId="{051DACB0-6C87-45EC-8331-1654EC6F59F8}" destId="{1B6D430F-CECC-4E76-8939-27C539BF7BF9}" srcOrd="0" destOrd="0" presId="urn:microsoft.com/office/officeart/2005/8/layout/vList2"/>
    <dgm:cxn modelId="{EF1B4A0D-357D-40A6-BF86-A2BBF6B0E8E1}" srcId="{58829BD2-5F0C-4301-8DD2-5F7AAE65E849}" destId="{DE2D07D9-00B7-4A2C-88D6-05B0A29A5504}" srcOrd="5" destOrd="0" parTransId="{13EED8A9-04FE-48B3-8543-4B0B15897D4C}" sibTransId="{A8292BF5-85EC-47B7-8BEF-7B9A80E2B9DA}"/>
    <dgm:cxn modelId="{09693615-96B2-4E3A-941C-4D0029370101}" srcId="{58829BD2-5F0C-4301-8DD2-5F7AAE65E849}" destId="{89356D75-2BA2-4714-A181-13EE9F80EDF1}" srcOrd="9" destOrd="0" parTransId="{13C03FA8-C593-4474-B795-DD47CDDB5478}" sibTransId="{E0D3F02D-B160-4B0B-8696-C2986FFFD626}"/>
    <dgm:cxn modelId="{5D1C0A27-FFC3-4932-AF2D-5622EC833625}" srcId="{58829BD2-5F0C-4301-8DD2-5F7AAE65E849}" destId="{DE79A954-56EA-49B8-8A76-4E934D420126}" srcOrd="4" destOrd="0" parTransId="{8C6C4E00-3646-4E0C-A6D5-F28E786BC91D}" sibTransId="{0681549A-77FD-438B-BCBD-F482CA5B76FE}"/>
    <dgm:cxn modelId="{C18C9928-78A0-4B53-807C-6DEEEF6CE24C}" type="presOf" srcId="{8A7B9EAA-4A9E-462F-A16B-04234DDBFECE}" destId="{F601F657-A3B2-4CFD-ADBA-A679C157B7D7}" srcOrd="0" destOrd="0" presId="urn:microsoft.com/office/officeart/2005/8/layout/vList2"/>
    <dgm:cxn modelId="{A76AA55F-0E08-455E-BDC7-6B8AFE51FE45}" srcId="{58829BD2-5F0C-4301-8DD2-5F7AAE65E849}" destId="{051DACB0-6C87-45EC-8331-1654EC6F59F8}" srcOrd="3" destOrd="0" parTransId="{7F3DD9C8-77BD-4914-A2E9-66B2CEF71FA1}" sibTransId="{9901463B-FA05-439F-B124-CBE2EBBEACEF}"/>
    <dgm:cxn modelId="{F0CB8647-A1BC-4566-8D1E-5FF1C0D5FB88}" type="presOf" srcId="{DE1A48E4-92BF-438A-A930-EF3DDC9F3579}" destId="{41093930-908E-43E7-A77D-308E62551FF0}" srcOrd="0" destOrd="0" presId="urn:microsoft.com/office/officeart/2005/8/layout/vList2"/>
    <dgm:cxn modelId="{040F7749-1CA9-4732-BF6D-97E126978C16}" srcId="{58829BD2-5F0C-4301-8DD2-5F7AAE65E849}" destId="{61049385-210B-4064-80D8-FCDD8F4BDEC2}" srcOrd="8" destOrd="0" parTransId="{E5807506-56C5-4FAB-8A6D-6BCE22A62A7B}" sibTransId="{74A3A372-12FC-4A37-9579-B0709A2C2D9A}"/>
    <dgm:cxn modelId="{3D765B6B-78DB-4542-9EE1-8475B97B811C}" type="presOf" srcId="{264CA746-B078-4275-A2D0-C1BB590B8E96}" destId="{CDBD6A7B-3CF7-4A83-A028-75C00E964C4A}" srcOrd="0" destOrd="0" presId="urn:microsoft.com/office/officeart/2005/8/layout/vList2"/>
    <dgm:cxn modelId="{E46EE14D-FF37-495A-B03B-00FEFC88EF40}" srcId="{58829BD2-5F0C-4301-8DD2-5F7AAE65E849}" destId="{75F30C02-6301-4B70-A374-474DEE8814C7}" srcOrd="7" destOrd="0" parTransId="{D1249127-8EB1-4278-884F-5F80892835DA}" sibTransId="{EA6A76FE-3803-406A-8CD3-A2D60F10C2C9}"/>
    <dgm:cxn modelId="{0809F44F-240A-4970-A15E-6D27972F3996}" type="presOf" srcId="{89356D75-2BA2-4714-A181-13EE9F80EDF1}" destId="{45209346-E48B-40E2-8D39-C65034E60055}" srcOrd="0" destOrd="0" presId="urn:microsoft.com/office/officeart/2005/8/layout/vList2"/>
    <dgm:cxn modelId="{5776947A-48C2-49AE-BD3B-AE1B6291FD23}" srcId="{58829BD2-5F0C-4301-8DD2-5F7AAE65E849}" destId="{1A9507AE-0C70-40B0-80DD-4E45F7E70EC9}" srcOrd="1" destOrd="0" parTransId="{671899D2-A8C5-4CE1-93AD-E38D3CC0FDB9}" sibTransId="{FB3EA2AB-358F-43EE-97A1-719494B8496F}"/>
    <dgm:cxn modelId="{F380CC8C-2AB7-4BCC-A731-C556287D08AD}" srcId="{58829BD2-5F0C-4301-8DD2-5F7AAE65E849}" destId="{8A7B9EAA-4A9E-462F-A16B-04234DDBFECE}" srcOrd="10" destOrd="0" parTransId="{40844A09-2A06-4A5C-8BC9-BD5136CDAA59}" sibTransId="{114E3213-2220-4DC5-AA79-7B43485E70C2}"/>
    <dgm:cxn modelId="{5995E98E-7D45-46A7-9642-9AE6037C4F2E}" type="presOf" srcId="{6E12DA03-B5D9-495C-9014-1F7304E5E02D}" destId="{E700BEAE-55A1-422C-97C2-2AA155C0AD60}" srcOrd="0" destOrd="0" presId="urn:microsoft.com/office/officeart/2005/8/layout/vList2"/>
    <dgm:cxn modelId="{6744ABAA-8667-4833-9295-01FBF9A86D08}" type="presOf" srcId="{DE79A954-56EA-49B8-8A76-4E934D420126}" destId="{6F3339F2-9EDF-48CC-8451-15EDD76D2DE8}" srcOrd="0" destOrd="0" presId="urn:microsoft.com/office/officeart/2005/8/layout/vList2"/>
    <dgm:cxn modelId="{354E16C0-BB1D-4FBF-B039-DD2BD0937FED}" srcId="{58829BD2-5F0C-4301-8DD2-5F7AAE65E849}" destId="{654580CB-DAC3-4EE2-B7BF-A801C9EB4E5F}" srcOrd="0" destOrd="0" parTransId="{379097AD-1D88-449C-BA35-4D7CE8204D39}" sibTransId="{5CD0F4AF-3120-469D-9ED9-6E9BDEE9D005}"/>
    <dgm:cxn modelId="{1B3BA5D8-0626-4F24-98B4-E083513BF774}" srcId="{58829BD2-5F0C-4301-8DD2-5F7AAE65E849}" destId="{6E12DA03-B5D9-495C-9014-1F7304E5E02D}" srcOrd="2" destOrd="0" parTransId="{E4CEBC2C-9309-416A-BADC-F66E9A31C520}" sibTransId="{674DA049-CB10-4C15-A759-DF709E453BF6}"/>
    <dgm:cxn modelId="{34C26ED9-6C6C-4163-BB16-2BA87370BB97}" type="presOf" srcId="{DE2D07D9-00B7-4A2C-88D6-05B0A29A5504}" destId="{18A29A2B-9D2D-4866-A6D7-B662DF116F9A}" srcOrd="0" destOrd="0" presId="urn:microsoft.com/office/officeart/2005/8/layout/vList2"/>
    <dgm:cxn modelId="{E10392D9-EE34-4489-A088-D3B62667387C}" type="presOf" srcId="{61049385-210B-4064-80D8-FCDD8F4BDEC2}" destId="{D77DADFA-FE94-4470-A250-EDAB0E92D386}" srcOrd="0" destOrd="0" presId="urn:microsoft.com/office/officeart/2005/8/layout/vList2"/>
    <dgm:cxn modelId="{A46D9EDB-8167-4048-911C-9146A97F3C60}" type="presOf" srcId="{75F30C02-6301-4B70-A374-474DEE8814C7}" destId="{1167FD67-1365-45E6-893A-D8EA96429697}" srcOrd="0" destOrd="0" presId="urn:microsoft.com/office/officeart/2005/8/layout/vList2"/>
    <dgm:cxn modelId="{5867BEE8-CF2B-4181-B206-BFA8E096F5CC}" srcId="{58829BD2-5F0C-4301-8DD2-5F7AAE65E849}" destId="{DE1A48E4-92BF-438A-A930-EF3DDC9F3579}" srcOrd="11" destOrd="0" parTransId="{8530B0B7-F536-4E16-9A6E-DD352BD9B6BE}" sibTransId="{0B0CE55C-4E1C-4229-A35B-5A31E24FE173}"/>
    <dgm:cxn modelId="{5E1387EC-2494-44A4-B3FF-AB3C25E1FD62}" type="presOf" srcId="{654580CB-DAC3-4EE2-B7BF-A801C9EB4E5F}" destId="{68F7C8C2-F1EF-4E0D-A4D8-95700E67CEA8}" srcOrd="0" destOrd="0" presId="urn:microsoft.com/office/officeart/2005/8/layout/vList2"/>
    <dgm:cxn modelId="{B38518F0-7270-473A-894A-9192ED77E597}" type="presOf" srcId="{58829BD2-5F0C-4301-8DD2-5F7AAE65E849}" destId="{7A42AD60-9D79-474F-8A4E-68C417581E57}" srcOrd="0" destOrd="0" presId="urn:microsoft.com/office/officeart/2005/8/layout/vList2"/>
    <dgm:cxn modelId="{1E65AEF2-523A-4088-8EEA-A936FA826FB5}" srcId="{58829BD2-5F0C-4301-8DD2-5F7AAE65E849}" destId="{264CA746-B078-4275-A2D0-C1BB590B8E96}" srcOrd="6" destOrd="0" parTransId="{19BF79C3-3B17-4412-BDD3-BCCA00790311}" sibTransId="{876C7F39-1DD4-4850-AE9A-A936D32602F1}"/>
    <dgm:cxn modelId="{AB1A2BFC-9CF6-485A-B909-2F95BF48A673}" type="presOf" srcId="{1A9507AE-0C70-40B0-80DD-4E45F7E70EC9}" destId="{00C77FAB-238F-4785-884E-9FDD39E56E60}" srcOrd="0" destOrd="0" presId="urn:microsoft.com/office/officeart/2005/8/layout/vList2"/>
    <dgm:cxn modelId="{A3A32E52-2226-44A1-BAEA-4228D1BF225B}" type="presParOf" srcId="{7A42AD60-9D79-474F-8A4E-68C417581E57}" destId="{68F7C8C2-F1EF-4E0D-A4D8-95700E67CEA8}" srcOrd="0" destOrd="0" presId="urn:microsoft.com/office/officeart/2005/8/layout/vList2"/>
    <dgm:cxn modelId="{470154A6-9705-45B4-B77D-67D06DF47317}" type="presParOf" srcId="{7A42AD60-9D79-474F-8A4E-68C417581E57}" destId="{C5F11783-A5E7-4ED5-B7FF-BDF0431BD429}" srcOrd="1" destOrd="0" presId="urn:microsoft.com/office/officeart/2005/8/layout/vList2"/>
    <dgm:cxn modelId="{658A1A4B-4D48-4AA3-B7BE-FDA264826361}" type="presParOf" srcId="{7A42AD60-9D79-474F-8A4E-68C417581E57}" destId="{00C77FAB-238F-4785-884E-9FDD39E56E60}" srcOrd="2" destOrd="0" presId="urn:microsoft.com/office/officeart/2005/8/layout/vList2"/>
    <dgm:cxn modelId="{9BFBAC24-985C-41BD-ABBE-3D7F0E058520}" type="presParOf" srcId="{7A42AD60-9D79-474F-8A4E-68C417581E57}" destId="{0E1058C3-C424-4DD3-915A-462DF7032C5D}" srcOrd="3" destOrd="0" presId="urn:microsoft.com/office/officeart/2005/8/layout/vList2"/>
    <dgm:cxn modelId="{FF92C2C4-5240-481D-B2B6-E18C4D73BD23}" type="presParOf" srcId="{7A42AD60-9D79-474F-8A4E-68C417581E57}" destId="{E700BEAE-55A1-422C-97C2-2AA155C0AD60}" srcOrd="4" destOrd="0" presId="urn:microsoft.com/office/officeart/2005/8/layout/vList2"/>
    <dgm:cxn modelId="{E7026A92-12F2-4E1B-A7DA-5A9319360983}" type="presParOf" srcId="{7A42AD60-9D79-474F-8A4E-68C417581E57}" destId="{2CD7C26F-A8C4-4D12-AAE4-9529C8D5C8B2}" srcOrd="5" destOrd="0" presId="urn:microsoft.com/office/officeart/2005/8/layout/vList2"/>
    <dgm:cxn modelId="{82B9460D-9F5E-4837-829C-CDCAF0E3EBCD}" type="presParOf" srcId="{7A42AD60-9D79-474F-8A4E-68C417581E57}" destId="{1B6D430F-CECC-4E76-8939-27C539BF7BF9}" srcOrd="6" destOrd="0" presId="urn:microsoft.com/office/officeart/2005/8/layout/vList2"/>
    <dgm:cxn modelId="{B3348406-52B6-467D-9154-CBF1958E2742}" type="presParOf" srcId="{7A42AD60-9D79-474F-8A4E-68C417581E57}" destId="{E8DB5334-7032-4C6C-905A-95692930AB8B}" srcOrd="7" destOrd="0" presId="urn:microsoft.com/office/officeart/2005/8/layout/vList2"/>
    <dgm:cxn modelId="{D92897F5-88ED-424D-95B1-2D826C8FDE1C}" type="presParOf" srcId="{7A42AD60-9D79-474F-8A4E-68C417581E57}" destId="{6F3339F2-9EDF-48CC-8451-15EDD76D2DE8}" srcOrd="8" destOrd="0" presId="urn:microsoft.com/office/officeart/2005/8/layout/vList2"/>
    <dgm:cxn modelId="{99A80D67-A206-4ED4-9A3D-5C5CA569A572}" type="presParOf" srcId="{7A42AD60-9D79-474F-8A4E-68C417581E57}" destId="{E9CC5403-92C8-4CF8-A9CA-4B6E02F909F9}" srcOrd="9" destOrd="0" presId="urn:microsoft.com/office/officeart/2005/8/layout/vList2"/>
    <dgm:cxn modelId="{B349B0D3-EEB9-4FA3-AD87-0A81E8C4F97A}" type="presParOf" srcId="{7A42AD60-9D79-474F-8A4E-68C417581E57}" destId="{18A29A2B-9D2D-4866-A6D7-B662DF116F9A}" srcOrd="10" destOrd="0" presId="urn:microsoft.com/office/officeart/2005/8/layout/vList2"/>
    <dgm:cxn modelId="{2A5409F2-B660-4EC2-8D6F-025270A14434}" type="presParOf" srcId="{7A42AD60-9D79-474F-8A4E-68C417581E57}" destId="{79224FC3-D1F1-4A19-8150-FB05F86E09D8}" srcOrd="11" destOrd="0" presId="urn:microsoft.com/office/officeart/2005/8/layout/vList2"/>
    <dgm:cxn modelId="{3635BFC4-B774-4228-92CB-5BE45F6480C8}" type="presParOf" srcId="{7A42AD60-9D79-474F-8A4E-68C417581E57}" destId="{CDBD6A7B-3CF7-4A83-A028-75C00E964C4A}" srcOrd="12" destOrd="0" presId="urn:microsoft.com/office/officeart/2005/8/layout/vList2"/>
    <dgm:cxn modelId="{449474BF-CF4F-43C9-BD07-79F93C19B239}" type="presParOf" srcId="{7A42AD60-9D79-474F-8A4E-68C417581E57}" destId="{4FE78987-3CFB-493A-9C8D-2D32D91605A1}" srcOrd="13" destOrd="0" presId="urn:microsoft.com/office/officeart/2005/8/layout/vList2"/>
    <dgm:cxn modelId="{B4F13C6D-8419-4AD0-A092-457AF8062061}" type="presParOf" srcId="{7A42AD60-9D79-474F-8A4E-68C417581E57}" destId="{1167FD67-1365-45E6-893A-D8EA96429697}" srcOrd="14" destOrd="0" presId="urn:microsoft.com/office/officeart/2005/8/layout/vList2"/>
    <dgm:cxn modelId="{362CDB42-F2E4-443A-9EBB-6075BD790BB7}" type="presParOf" srcId="{7A42AD60-9D79-474F-8A4E-68C417581E57}" destId="{D112A8ED-265E-4FED-8747-E42D147D8A2C}" srcOrd="15" destOrd="0" presId="urn:microsoft.com/office/officeart/2005/8/layout/vList2"/>
    <dgm:cxn modelId="{C6122AF8-0CC9-4042-A16D-5A18AFC20423}" type="presParOf" srcId="{7A42AD60-9D79-474F-8A4E-68C417581E57}" destId="{D77DADFA-FE94-4470-A250-EDAB0E92D386}" srcOrd="16" destOrd="0" presId="urn:microsoft.com/office/officeart/2005/8/layout/vList2"/>
    <dgm:cxn modelId="{05379B8F-E171-466D-A2D8-495FA7458463}" type="presParOf" srcId="{7A42AD60-9D79-474F-8A4E-68C417581E57}" destId="{D265A0B9-794F-44D9-AAAA-FC95E8A10399}" srcOrd="17" destOrd="0" presId="urn:microsoft.com/office/officeart/2005/8/layout/vList2"/>
    <dgm:cxn modelId="{A67AA8EA-3A11-435C-8163-640B7BE11F9D}" type="presParOf" srcId="{7A42AD60-9D79-474F-8A4E-68C417581E57}" destId="{45209346-E48B-40E2-8D39-C65034E60055}" srcOrd="18" destOrd="0" presId="urn:microsoft.com/office/officeart/2005/8/layout/vList2"/>
    <dgm:cxn modelId="{0BC8C150-5DAC-4085-A59F-24C82BBC0F8B}" type="presParOf" srcId="{7A42AD60-9D79-474F-8A4E-68C417581E57}" destId="{5AE6E6A3-4E62-470E-B660-62736C9C25F6}" srcOrd="19" destOrd="0" presId="urn:microsoft.com/office/officeart/2005/8/layout/vList2"/>
    <dgm:cxn modelId="{D6CFCE69-0833-4ED6-936E-56D1B689F3E2}" type="presParOf" srcId="{7A42AD60-9D79-474F-8A4E-68C417581E57}" destId="{F601F657-A3B2-4CFD-ADBA-A679C157B7D7}" srcOrd="20" destOrd="0" presId="urn:microsoft.com/office/officeart/2005/8/layout/vList2"/>
    <dgm:cxn modelId="{87D4F4D4-C4D5-4F8E-A364-6F0674D0D9E6}" type="presParOf" srcId="{7A42AD60-9D79-474F-8A4E-68C417581E57}" destId="{58E9E57D-FA25-446F-814E-89F29E60387D}" srcOrd="21" destOrd="0" presId="urn:microsoft.com/office/officeart/2005/8/layout/vList2"/>
    <dgm:cxn modelId="{753B7CF4-0467-48FF-866B-EA66949D1678}" type="presParOf" srcId="{7A42AD60-9D79-474F-8A4E-68C417581E57}" destId="{41093930-908E-43E7-A77D-308E62551FF0}"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E1DF0C-A459-49AA-8F8D-34E69D8DBE3E}" type="doc">
      <dgm:prSet loTypeId="urn:microsoft.com/office/officeart/2005/8/layout/process3" loCatId="process" qsTypeId="urn:microsoft.com/office/officeart/2005/8/quickstyle/simple1" qsCatId="simple" csTypeId="urn:microsoft.com/office/officeart/2005/8/colors/accent2_2" csCatId="accent2" phldr="1"/>
      <dgm:spPr/>
      <dgm:t>
        <a:bodyPr/>
        <a:lstStyle/>
        <a:p>
          <a:endParaRPr lang="en-US"/>
        </a:p>
      </dgm:t>
    </dgm:pt>
    <dgm:pt modelId="{09C04E09-C1B0-4256-B321-C089008E22CB}">
      <dgm:prSet custT="1"/>
      <dgm:spPr>
        <a:scene3d>
          <a:camera prst="orthographicFront"/>
          <a:lightRig rig="threePt" dir="t"/>
        </a:scene3d>
        <a:sp3d>
          <a:bevelT prst="angle"/>
        </a:sp3d>
      </dgm:spPr>
      <dgm:t>
        <a:bodyPr/>
        <a:lstStyle/>
        <a:p>
          <a:r>
            <a:rPr lang="en-US" sz="1800" dirty="0"/>
            <a:t>Phase III – Hands on Troubleshooting </a:t>
          </a:r>
        </a:p>
      </dgm:t>
    </dgm:pt>
    <dgm:pt modelId="{BDC85329-6BFB-4552-AC75-3A507B61F3A6}" type="parTrans" cxnId="{8EF1AAED-CEDB-40B4-9119-24E8E1ACFB3B}">
      <dgm:prSet/>
      <dgm:spPr/>
      <dgm:t>
        <a:bodyPr/>
        <a:lstStyle/>
        <a:p>
          <a:endParaRPr lang="en-US"/>
        </a:p>
      </dgm:t>
    </dgm:pt>
    <dgm:pt modelId="{BD6DF733-6DA6-4F63-847C-3FCE61406E90}" type="sibTrans" cxnId="{8EF1AAED-CEDB-40B4-9119-24E8E1ACFB3B}">
      <dgm:prSet/>
      <dgm:spPr/>
      <dgm:t>
        <a:bodyPr/>
        <a:lstStyle/>
        <a:p>
          <a:endParaRPr lang="en-US"/>
        </a:p>
      </dgm:t>
    </dgm:pt>
    <dgm:pt modelId="{BE88FD7E-CEB3-42D8-8CBA-A38AE558229D}">
      <dgm:prSet custT="1"/>
      <dgm:spPr>
        <a:scene3d>
          <a:camera prst="orthographicFront"/>
          <a:lightRig rig="threePt" dir="t"/>
        </a:scene3d>
        <a:sp3d>
          <a:bevelT prst="angle"/>
        </a:sp3d>
      </dgm:spPr>
      <dgm:t>
        <a:bodyPr/>
        <a:lstStyle/>
        <a:p>
          <a:r>
            <a:rPr lang="en-US" sz="1800" dirty="0">
              <a:latin typeface="Segoe UI Semilight" panose="020B0402040204020203" pitchFamily="34" charset="0"/>
              <a:cs typeface="Segoe UI Semilight" panose="020B0402040204020203" pitchFamily="34" charset="0"/>
            </a:rPr>
            <a:t>The latter half of day three will be spent reviewing the selected queries through an interactive troubleshooting session.  A member of the customer team will navigate, and the PTO engineer will explain their reasoning as they work through the troubleshooting and optimization process.</a:t>
          </a:r>
          <a:endParaRPr lang="en-US" sz="1800" dirty="0"/>
        </a:p>
      </dgm:t>
    </dgm:pt>
    <dgm:pt modelId="{FDE50C9E-0366-49CA-A184-A8CCEF478092}" type="parTrans" cxnId="{5861CE82-3AFC-4CA6-AC4D-7393B58ECD48}">
      <dgm:prSet/>
      <dgm:spPr/>
      <dgm:t>
        <a:bodyPr/>
        <a:lstStyle/>
        <a:p>
          <a:endParaRPr lang="en-US"/>
        </a:p>
      </dgm:t>
    </dgm:pt>
    <dgm:pt modelId="{AC7576CC-9D4C-4942-9063-357045ED1558}" type="sibTrans" cxnId="{5861CE82-3AFC-4CA6-AC4D-7393B58ECD48}">
      <dgm:prSet/>
      <dgm:spPr/>
      <dgm:t>
        <a:bodyPr/>
        <a:lstStyle/>
        <a:p>
          <a:endParaRPr lang="en-US"/>
        </a:p>
      </dgm:t>
    </dgm:pt>
    <dgm:pt modelId="{4B51A67B-EA3B-4A06-9E28-1B0B1FF1DA6C}">
      <dgm:prSet custT="1"/>
      <dgm:spPr/>
      <dgm:t>
        <a:bodyPr/>
        <a:lstStyle/>
        <a:p>
          <a:pPr>
            <a:buNone/>
          </a:pPr>
          <a:endParaRPr lang="en-US" sz="1800" dirty="0">
            <a:latin typeface="Segoe UI Semilight" panose="020B0402040204020203" pitchFamily="34" charset="0"/>
            <a:cs typeface="Segoe UI Semilight" panose="020B0402040204020203" pitchFamily="34" charset="0"/>
          </a:endParaRPr>
        </a:p>
      </dgm:t>
    </dgm:pt>
    <dgm:pt modelId="{488A9D0B-FCD2-42EA-A313-27C6BBA66AFE}" type="parTrans" cxnId="{D4FE9C47-218D-4D43-9C13-3040A57C596E}">
      <dgm:prSet/>
      <dgm:spPr/>
      <dgm:t>
        <a:bodyPr/>
        <a:lstStyle/>
        <a:p>
          <a:endParaRPr lang="en-US"/>
        </a:p>
      </dgm:t>
    </dgm:pt>
    <dgm:pt modelId="{C4DE2BFA-25DC-42EC-A361-EB11E924DE98}" type="sibTrans" cxnId="{D4FE9C47-218D-4D43-9C13-3040A57C596E}">
      <dgm:prSet/>
      <dgm:spPr/>
      <dgm:t>
        <a:bodyPr/>
        <a:lstStyle/>
        <a:p>
          <a:endParaRPr lang="en-US"/>
        </a:p>
      </dgm:t>
    </dgm:pt>
    <dgm:pt modelId="{FC304C3E-5DA7-4590-B1AD-0FAE492445AE}">
      <dgm:prSet custT="1"/>
      <dgm:spPr/>
      <dgm:t>
        <a:bodyPr/>
        <a:lstStyle/>
        <a:p>
          <a:pPr>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This session is intended to be highly interactive, and customer team members are highly encouraged to ask questions or make suggestions during the optimization process.</a:t>
          </a:r>
        </a:p>
      </dgm:t>
    </dgm:pt>
    <dgm:pt modelId="{48049FFD-8016-43B8-B5A1-A99D3BD0D080}" type="parTrans" cxnId="{F88AAD2B-6BF5-4BAF-89E3-DF56E2BF7159}">
      <dgm:prSet/>
      <dgm:spPr/>
      <dgm:t>
        <a:bodyPr/>
        <a:lstStyle/>
        <a:p>
          <a:endParaRPr lang="en-US"/>
        </a:p>
      </dgm:t>
    </dgm:pt>
    <dgm:pt modelId="{948D63C9-7F0B-4031-95F6-821FB79D92CD}" type="sibTrans" cxnId="{F88AAD2B-6BF5-4BAF-89E3-DF56E2BF7159}">
      <dgm:prSet/>
      <dgm:spPr/>
      <dgm:t>
        <a:bodyPr/>
        <a:lstStyle/>
        <a:p>
          <a:endParaRPr lang="en-US"/>
        </a:p>
      </dgm:t>
    </dgm:pt>
    <dgm:pt modelId="{E04066ED-6BF3-41A6-8B54-3ADA0DCC2AB3}" type="pres">
      <dgm:prSet presAssocID="{01E1DF0C-A459-49AA-8F8D-34E69D8DBE3E}" presName="linearFlow" presStyleCnt="0">
        <dgm:presLayoutVars>
          <dgm:dir/>
          <dgm:animLvl val="lvl"/>
          <dgm:resizeHandles val="exact"/>
        </dgm:presLayoutVars>
      </dgm:prSet>
      <dgm:spPr/>
    </dgm:pt>
    <dgm:pt modelId="{D75A545E-1294-4A21-A843-54D35A8589CE}" type="pres">
      <dgm:prSet presAssocID="{09C04E09-C1B0-4256-B321-C089008E22CB}" presName="composite" presStyleCnt="0"/>
      <dgm:spPr/>
    </dgm:pt>
    <dgm:pt modelId="{0FE3CEDC-FCE7-48DB-87E5-F4C0D9538DDB}" type="pres">
      <dgm:prSet presAssocID="{09C04E09-C1B0-4256-B321-C089008E22CB}" presName="parTx" presStyleLbl="node1" presStyleIdx="0" presStyleCnt="1">
        <dgm:presLayoutVars>
          <dgm:chMax val="0"/>
          <dgm:chPref val="0"/>
          <dgm:bulletEnabled val="1"/>
        </dgm:presLayoutVars>
      </dgm:prSet>
      <dgm:spPr/>
    </dgm:pt>
    <dgm:pt modelId="{6A8F05E0-E994-4777-B2F4-A2325A0C8AF2}" type="pres">
      <dgm:prSet presAssocID="{09C04E09-C1B0-4256-B321-C089008E22CB}" presName="parSh" presStyleLbl="node1" presStyleIdx="0" presStyleCnt="1" custLinFactNeighborX="1180"/>
      <dgm:spPr/>
    </dgm:pt>
    <dgm:pt modelId="{4D628F86-52D5-43D5-87DB-7B26AAF8435A}" type="pres">
      <dgm:prSet presAssocID="{09C04E09-C1B0-4256-B321-C089008E22CB}" presName="desTx" presStyleLbl="fgAcc1" presStyleIdx="0" presStyleCnt="1" custLinFactNeighborX="-13544" custLinFactNeighborY="-18382">
        <dgm:presLayoutVars>
          <dgm:bulletEnabled val="1"/>
        </dgm:presLayoutVars>
      </dgm:prSet>
      <dgm:spPr/>
    </dgm:pt>
  </dgm:ptLst>
  <dgm:cxnLst>
    <dgm:cxn modelId="{321E7201-C352-48D7-A69D-6ED8F746D0EB}" type="presOf" srcId="{09C04E09-C1B0-4256-B321-C089008E22CB}" destId="{6A8F05E0-E994-4777-B2F4-A2325A0C8AF2}" srcOrd="1" destOrd="0" presId="urn:microsoft.com/office/officeart/2005/8/layout/process3"/>
    <dgm:cxn modelId="{F88AAD2B-6BF5-4BAF-89E3-DF56E2BF7159}" srcId="{09C04E09-C1B0-4256-B321-C089008E22CB}" destId="{FC304C3E-5DA7-4590-B1AD-0FAE492445AE}" srcOrd="2" destOrd="0" parTransId="{48049FFD-8016-43B8-B5A1-A99D3BD0D080}" sibTransId="{948D63C9-7F0B-4031-95F6-821FB79D92CD}"/>
    <dgm:cxn modelId="{D4FE9C47-218D-4D43-9C13-3040A57C596E}" srcId="{09C04E09-C1B0-4256-B321-C089008E22CB}" destId="{4B51A67B-EA3B-4A06-9E28-1B0B1FF1DA6C}" srcOrd="1" destOrd="0" parTransId="{488A9D0B-FCD2-42EA-A313-27C6BBA66AFE}" sibTransId="{C4DE2BFA-25DC-42EC-A361-EB11E924DE98}"/>
    <dgm:cxn modelId="{44AD1768-053A-426E-B931-43E9A53A0982}" type="presOf" srcId="{4B51A67B-EA3B-4A06-9E28-1B0B1FF1DA6C}" destId="{4D628F86-52D5-43D5-87DB-7B26AAF8435A}" srcOrd="0" destOrd="1" presId="urn:microsoft.com/office/officeart/2005/8/layout/process3"/>
    <dgm:cxn modelId="{F8DA5771-1937-471E-8185-43FE52848C57}" type="presOf" srcId="{09C04E09-C1B0-4256-B321-C089008E22CB}" destId="{0FE3CEDC-FCE7-48DB-87E5-F4C0D9538DDB}" srcOrd="0" destOrd="0" presId="urn:microsoft.com/office/officeart/2005/8/layout/process3"/>
    <dgm:cxn modelId="{A8979256-7CF0-437B-84D5-9F85D7FB12FA}" type="presOf" srcId="{BE88FD7E-CEB3-42D8-8CBA-A38AE558229D}" destId="{4D628F86-52D5-43D5-87DB-7B26AAF8435A}" srcOrd="0" destOrd="0" presId="urn:microsoft.com/office/officeart/2005/8/layout/process3"/>
    <dgm:cxn modelId="{830BA978-69D8-49EC-AF40-0C1E3DEA23E2}" type="presOf" srcId="{01E1DF0C-A459-49AA-8F8D-34E69D8DBE3E}" destId="{E04066ED-6BF3-41A6-8B54-3ADA0DCC2AB3}" srcOrd="0" destOrd="0" presId="urn:microsoft.com/office/officeart/2005/8/layout/process3"/>
    <dgm:cxn modelId="{5861CE82-3AFC-4CA6-AC4D-7393B58ECD48}" srcId="{09C04E09-C1B0-4256-B321-C089008E22CB}" destId="{BE88FD7E-CEB3-42D8-8CBA-A38AE558229D}" srcOrd="0" destOrd="0" parTransId="{FDE50C9E-0366-49CA-A184-A8CCEF478092}" sibTransId="{AC7576CC-9D4C-4942-9063-357045ED1558}"/>
    <dgm:cxn modelId="{8EF1AAED-CEDB-40B4-9119-24E8E1ACFB3B}" srcId="{01E1DF0C-A459-49AA-8F8D-34E69D8DBE3E}" destId="{09C04E09-C1B0-4256-B321-C089008E22CB}" srcOrd="0" destOrd="0" parTransId="{BDC85329-6BFB-4552-AC75-3A507B61F3A6}" sibTransId="{BD6DF733-6DA6-4F63-847C-3FCE61406E90}"/>
    <dgm:cxn modelId="{CCF8D8F5-D805-4086-9DA5-DD52542CD09B}" type="presOf" srcId="{FC304C3E-5DA7-4590-B1AD-0FAE492445AE}" destId="{4D628F86-52D5-43D5-87DB-7B26AAF8435A}" srcOrd="0" destOrd="2" presId="urn:microsoft.com/office/officeart/2005/8/layout/process3"/>
    <dgm:cxn modelId="{6127F545-E92F-463E-BE68-BFE7B99C263E}" type="presParOf" srcId="{E04066ED-6BF3-41A6-8B54-3ADA0DCC2AB3}" destId="{D75A545E-1294-4A21-A843-54D35A8589CE}" srcOrd="0" destOrd="0" presId="urn:microsoft.com/office/officeart/2005/8/layout/process3"/>
    <dgm:cxn modelId="{15710F3B-62C1-4339-8845-0783A28B31F8}" type="presParOf" srcId="{D75A545E-1294-4A21-A843-54D35A8589CE}" destId="{0FE3CEDC-FCE7-48DB-87E5-F4C0D9538DDB}" srcOrd="0" destOrd="0" presId="urn:microsoft.com/office/officeart/2005/8/layout/process3"/>
    <dgm:cxn modelId="{504E4AA6-A368-4BEC-A7AB-AAE229884F5A}" type="presParOf" srcId="{D75A545E-1294-4A21-A843-54D35A8589CE}" destId="{6A8F05E0-E994-4777-B2F4-A2325A0C8AF2}" srcOrd="1" destOrd="0" presId="urn:microsoft.com/office/officeart/2005/8/layout/process3"/>
    <dgm:cxn modelId="{D17912C4-3ACE-4D44-9D45-2A65AD14A8F9}" type="presParOf" srcId="{D75A545E-1294-4A21-A843-54D35A8589CE}" destId="{4D628F86-52D5-43D5-87DB-7B26AAF8435A}" srcOrd="2" destOrd="0" presId="urn:microsoft.com/office/officeart/2005/8/layout/process3"/>
  </dgm:cxnLst>
  <dgm:bg/>
  <dgm:whole>
    <a:effectLst/>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7C70E-DFDD-4A9A-9CF4-15C7D0CA3BFE}">
      <dsp:nvSpPr>
        <dsp:cNvPr id="0" name=""/>
        <dsp:cNvSpPr/>
      </dsp:nvSpPr>
      <dsp:spPr>
        <a:xfrm>
          <a:off x="0" y="4064"/>
          <a:ext cx="10450305" cy="50425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Introduction</a:t>
          </a:r>
          <a:endParaRPr lang="en-US" sz="2000" kern="1200" dirty="0"/>
        </a:p>
      </dsp:txBody>
      <dsp:txXfrm>
        <a:off x="24616" y="28680"/>
        <a:ext cx="10401073" cy="455020"/>
      </dsp:txXfrm>
    </dsp:sp>
    <dsp:sp modelId="{56AEBF3C-971D-43A6-A6C5-44456A41CB6E}">
      <dsp:nvSpPr>
        <dsp:cNvPr id="0" name=""/>
        <dsp:cNvSpPr/>
      </dsp:nvSpPr>
      <dsp:spPr>
        <a:xfrm>
          <a:off x="0" y="508316"/>
          <a:ext cx="10450305" cy="952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179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The Optimize Azure Synapse SQL Pools engagement provides attendees with the knowledge and understanding of how queries are processed in SQL pools and how to optimize workloads for performance. </a:t>
          </a:r>
        </a:p>
      </dsp:txBody>
      <dsp:txXfrm>
        <a:off x="0" y="508316"/>
        <a:ext cx="10450305" cy="952966"/>
      </dsp:txXfrm>
    </dsp:sp>
    <dsp:sp modelId="{97628711-A1E2-4CCD-B54D-28C128410D51}">
      <dsp:nvSpPr>
        <dsp:cNvPr id="0" name=""/>
        <dsp:cNvSpPr/>
      </dsp:nvSpPr>
      <dsp:spPr>
        <a:xfrm>
          <a:off x="0" y="1461283"/>
          <a:ext cx="10450305" cy="50425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Expectations</a:t>
          </a:r>
        </a:p>
      </dsp:txBody>
      <dsp:txXfrm>
        <a:off x="24616" y="1485899"/>
        <a:ext cx="10401073" cy="455020"/>
      </dsp:txXfrm>
    </dsp:sp>
    <dsp:sp modelId="{6ADE0E2C-4767-43CC-8C9E-2D1AE13D4C9C}">
      <dsp:nvSpPr>
        <dsp:cNvPr id="0" name=""/>
        <dsp:cNvSpPr/>
      </dsp:nvSpPr>
      <dsp:spPr>
        <a:xfrm>
          <a:off x="0" y="1965535"/>
          <a:ext cx="10450305" cy="952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179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While we may address certain issues during the engagement, the goal is not to fix specific queries, rather the goal is to provide the knowledge needed to identify and optimize query and workload issues. </a:t>
          </a:r>
        </a:p>
      </dsp:txBody>
      <dsp:txXfrm>
        <a:off x="0" y="1965535"/>
        <a:ext cx="10450305" cy="952966"/>
      </dsp:txXfrm>
    </dsp:sp>
    <dsp:sp modelId="{D9AF164A-F38B-4541-852F-3C308A2515C1}">
      <dsp:nvSpPr>
        <dsp:cNvPr id="0" name=""/>
        <dsp:cNvSpPr/>
      </dsp:nvSpPr>
      <dsp:spPr>
        <a:xfrm>
          <a:off x="0" y="2918501"/>
          <a:ext cx="10450305" cy="50425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Scope</a:t>
          </a:r>
          <a:endParaRPr lang="en-US" sz="2000" kern="1200" dirty="0"/>
        </a:p>
      </dsp:txBody>
      <dsp:txXfrm>
        <a:off x="24616" y="2943117"/>
        <a:ext cx="10401073" cy="455020"/>
      </dsp:txXfrm>
    </dsp:sp>
    <dsp:sp modelId="{3F2087DC-584D-4547-A76B-4A979B412CA7}">
      <dsp:nvSpPr>
        <dsp:cNvPr id="0" name=""/>
        <dsp:cNvSpPr/>
      </dsp:nvSpPr>
      <dsp:spPr>
        <a:xfrm>
          <a:off x="0" y="3422754"/>
          <a:ext cx="10450305" cy="1824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179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a:t>In scope:</a:t>
          </a:r>
        </a:p>
        <a:p>
          <a:pPr marL="457200" lvl="2" indent="-228600" algn="l" defTabSz="889000">
            <a:lnSpc>
              <a:spcPct val="90000"/>
            </a:lnSpc>
            <a:spcBef>
              <a:spcPct val="0"/>
            </a:spcBef>
            <a:spcAft>
              <a:spcPct val="20000"/>
            </a:spcAft>
            <a:buChar char="•"/>
          </a:pPr>
          <a:r>
            <a:rPr lang="en-US" sz="2000" kern="1200" dirty="0"/>
            <a:t>Standalone Azure Synapse provisioned SQL Pools</a:t>
          </a:r>
        </a:p>
        <a:p>
          <a:pPr marL="457200" lvl="2" indent="-228600" algn="l" defTabSz="889000">
            <a:lnSpc>
              <a:spcPct val="90000"/>
            </a:lnSpc>
            <a:spcBef>
              <a:spcPct val="0"/>
            </a:spcBef>
            <a:spcAft>
              <a:spcPct val="20000"/>
            </a:spcAft>
            <a:buChar char="•"/>
          </a:pPr>
          <a:r>
            <a:rPr lang="en-US" sz="2000" kern="1200" dirty="0"/>
            <a:t>SQL Pools provisioned via Synapse Workspaces</a:t>
          </a:r>
        </a:p>
        <a:p>
          <a:pPr marL="228600" lvl="1" indent="-228600" algn="l" defTabSz="889000">
            <a:lnSpc>
              <a:spcPct val="90000"/>
            </a:lnSpc>
            <a:spcBef>
              <a:spcPct val="0"/>
            </a:spcBef>
            <a:spcAft>
              <a:spcPct val="20000"/>
            </a:spcAft>
            <a:buChar char="•"/>
          </a:pPr>
          <a:r>
            <a:rPr lang="en-US" sz="2000" kern="1200" dirty="0"/>
            <a:t>Out of scope:</a:t>
          </a:r>
        </a:p>
        <a:p>
          <a:pPr marL="457200" lvl="2" indent="-228600" algn="l" defTabSz="889000">
            <a:lnSpc>
              <a:spcPct val="90000"/>
            </a:lnSpc>
            <a:spcBef>
              <a:spcPct val="0"/>
            </a:spcBef>
            <a:spcAft>
              <a:spcPct val="20000"/>
            </a:spcAft>
            <a:buChar char="•"/>
          </a:pPr>
          <a:r>
            <a:rPr lang="en-US" sz="2000" kern="1200" dirty="0"/>
            <a:t>Azure Synapse Serverless SQL Pools</a:t>
          </a:r>
        </a:p>
      </dsp:txBody>
      <dsp:txXfrm>
        <a:off x="0" y="3422754"/>
        <a:ext cx="10450305" cy="1824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7C70E-DFDD-4A9A-9CF4-15C7D0CA3BFE}">
      <dsp:nvSpPr>
        <dsp:cNvPr id="0" name=""/>
        <dsp:cNvSpPr/>
      </dsp:nvSpPr>
      <dsp:spPr>
        <a:xfrm>
          <a:off x="0" y="307468"/>
          <a:ext cx="10880725"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Tools provided to use for optimizing workloads: </a:t>
          </a:r>
        </a:p>
      </dsp:txBody>
      <dsp:txXfrm>
        <a:off x="49004" y="356472"/>
        <a:ext cx="10782717" cy="905852"/>
      </dsp:txXfrm>
    </dsp:sp>
    <dsp:sp modelId="{56AEBF3C-971D-43A6-A6C5-44456A41CB6E}">
      <dsp:nvSpPr>
        <dsp:cNvPr id="0" name=""/>
        <dsp:cNvSpPr/>
      </dsp:nvSpPr>
      <dsp:spPr>
        <a:xfrm>
          <a:off x="0" y="1311329"/>
          <a:ext cx="10880725" cy="3632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49530" rIns="277368" bIns="49530" numCol="1" spcCol="1270" anchor="t" anchorCtr="0">
          <a:noAutofit/>
        </a:bodyPr>
        <a:lstStyle/>
        <a:p>
          <a:pPr marL="285750" lvl="1" indent="-285750" algn="l" defTabSz="1333500">
            <a:lnSpc>
              <a:spcPct val="90000"/>
            </a:lnSpc>
            <a:spcBef>
              <a:spcPct val="0"/>
            </a:spcBef>
            <a:spcAft>
              <a:spcPct val="20000"/>
            </a:spcAft>
            <a:buFont typeface="Arial" panose="020B0604020202020204" pitchFamily="34" charset="0"/>
            <a:buChar char="•"/>
          </a:pPr>
          <a:r>
            <a:rPr lang="en-US" sz="3000" kern="1200" dirty="0"/>
            <a:t>We will configure monitoring via Azure Dashboards and Log analytics for continued monitoring. </a:t>
          </a:r>
        </a:p>
        <a:p>
          <a:pPr marL="285750" lvl="1" indent="-285750" algn="l" defTabSz="1333500">
            <a:lnSpc>
              <a:spcPct val="90000"/>
            </a:lnSpc>
            <a:spcBef>
              <a:spcPct val="0"/>
            </a:spcBef>
            <a:spcAft>
              <a:spcPct val="20000"/>
            </a:spcAft>
            <a:buFont typeface="Arial" panose="020B0604020202020204" pitchFamily="34" charset="0"/>
            <a:buChar char="•"/>
          </a:pPr>
          <a:r>
            <a:rPr lang="en-US" sz="3000" kern="1200" dirty="0"/>
            <a:t>A set of SQL queries useful in identifying problem queries</a:t>
          </a:r>
        </a:p>
        <a:p>
          <a:pPr marL="285750" lvl="1" indent="-285750" algn="l" defTabSz="1333500">
            <a:lnSpc>
              <a:spcPct val="90000"/>
            </a:lnSpc>
            <a:spcBef>
              <a:spcPct val="0"/>
            </a:spcBef>
            <a:spcAft>
              <a:spcPct val="20000"/>
            </a:spcAft>
            <a:buFont typeface="Arial" panose="020B0604020202020204" pitchFamily="34" charset="0"/>
            <a:buChar char="•"/>
          </a:pPr>
          <a:r>
            <a:rPr lang="en-US" sz="3000" kern="1200" dirty="0"/>
            <a:t>A set of log analytics queries useful in identifying workload issues</a:t>
          </a:r>
        </a:p>
        <a:p>
          <a:pPr marL="285750" lvl="1" indent="-285750" algn="l" defTabSz="1333500">
            <a:lnSpc>
              <a:spcPct val="90000"/>
            </a:lnSpc>
            <a:spcBef>
              <a:spcPct val="0"/>
            </a:spcBef>
            <a:spcAft>
              <a:spcPct val="20000"/>
            </a:spcAft>
            <a:buFont typeface="Arial" panose="020B0604020202020204" pitchFamily="34" charset="0"/>
            <a:buChar char="•"/>
          </a:pPr>
          <a:r>
            <a:rPr lang="en-US" sz="3000" kern="1200" dirty="0"/>
            <a:t>Knowledge on how to configure alerts for certain workload issues</a:t>
          </a:r>
        </a:p>
      </dsp:txBody>
      <dsp:txXfrm>
        <a:off x="0" y="1311329"/>
        <a:ext cx="10880725" cy="3632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1E7E1-502A-4BA3-ADC3-8D4D693E233A}">
      <dsp:nvSpPr>
        <dsp:cNvPr id="0" name=""/>
        <dsp:cNvSpPr/>
      </dsp:nvSpPr>
      <dsp:spPr>
        <a:xfrm>
          <a:off x="0" y="1595773"/>
          <a:ext cx="11361791" cy="2127698"/>
        </a:xfrm>
        <a:prstGeom prst="notchedRightArrow">
          <a:avLst/>
        </a:prstGeom>
        <a:solidFill>
          <a:schemeClr val="accent6">
            <a:alpha val="50000"/>
          </a:schemeClr>
        </a:solidFill>
        <a:ln>
          <a:noFill/>
        </a:ln>
        <a:effectLst>
          <a:glow rad="139700">
            <a:schemeClr val="accent6">
              <a:satMod val="175000"/>
              <a:alpha val="40000"/>
            </a:schemeClr>
          </a:glow>
        </a:effectLst>
        <a:scene3d>
          <a:camera prst="orthographicFront"/>
          <a:lightRig rig="threePt" dir="t"/>
        </a:scene3d>
        <a:sp3d>
          <a:bevelT prst="angle"/>
        </a:sp3d>
      </dsp:spPr>
      <dsp:style>
        <a:lnRef idx="0">
          <a:scrgbClr r="0" g="0" b="0"/>
        </a:lnRef>
        <a:fillRef idx="1">
          <a:scrgbClr r="0" g="0" b="0"/>
        </a:fillRef>
        <a:effectRef idx="0">
          <a:scrgbClr r="0" g="0" b="0"/>
        </a:effectRef>
        <a:fontRef idx="minor"/>
      </dsp:style>
    </dsp:sp>
    <dsp:sp modelId="{1E9D20CA-46DD-43EE-95C0-40ECC7022E10}">
      <dsp:nvSpPr>
        <dsp:cNvPr id="0" name=""/>
        <dsp:cNvSpPr/>
      </dsp:nvSpPr>
      <dsp:spPr>
        <a:xfrm>
          <a:off x="4226" y="0"/>
          <a:ext cx="2855981" cy="2127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t>Phase I – Data Gathering</a:t>
          </a:r>
        </a:p>
      </dsp:txBody>
      <dsp:txXfrm>
        <a:off x="4226" y="0"/>
        <a:ext cx="2855981" cy="2127698"/>
      </dsp:txXfrm>
    </dsp:sp>
    <dsp:sp modelId="{A4F01F94-D8A2-4F32-86CA-7AB78A285B08}">
      <dsp:nvSpPr>
        <dsp:cNvPr id="0" name=""/>
        <dsp:cNvSpPr/>
      </dsp:nvSpPr>
      <dsp:spPr>
        <a:xfrm>
          <a:off x="1166254" y="2393660"/>
          <a:ext cx="531924" cy="53192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56CB77-0611-46EF-B181-7ED7112F2488}">
      <dsp:nvSpPr>
        <dsp:cNvPr id="0" name=""/>
        <dsp:cNvSpPr/>
      </dsp:nvSpPr>
      <dsp:spPr>
        <a:xfrm>
          <a:off x="3003007" y="3191547"/>
          <a:ext cx="4219598" cy="2127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kern="1200" dirty="0"/>
            <a:t>Phase II – Knowledge Transfer</a:t>
          </a:r>
        </a:p>
      </dsp:txBody>
      <dsp:txXfrm>
        <a:off x="3003007" y="3191547"/>
        <a:ext cx="4219598" cy="2127698"/>
      </dsp:txXfrm>
    </dsp:sp>
    <dsp:sp modelId="{E694D29D-F9AE-490D-9257-D765F732D204}">
      <dsp:nvSpPr>
        <dsp:cNvPr id="0" name=""/>
        <dsp:cNvSpPr/>
      </dsp:nvSpPr>
      <dsp:spPr>
        <a:xfrm>
          <a:off x="4846844" y="2393660"/>
          <a:ext cx="531924" cy="531924"/>
        </a:xfrm>
        <a:prstGeom prst="ellips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7BB2FE-86C5-4CDB-B2E0-47AA5605475A}">
      <dsp:nvSpPr>
        <dsp:cNvPr id="0" name=""/>
        <dsp:cNvSpPr/>
      </dsp:nvSpPr>
      <dsp:spPr>
        <a:xfrm>
          <a:off x="7365404" y="0"/>
          <a:ext cx="2855981" cy="2127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t>Phase III – Hands on Troubleshooting</a:t>
          </a:r>
        </a:p>
      </dsp:txBody>
      <dsp:txXfrm>
        <a:off x="7365404" y="0"/>
        <a:ext cx="2855981" cy="2127698"/>
      </dsp:txXfrm>
    </dsp:sp>
    <dsp:sp modelId="{D25D99A7-B442-47A2-890F-12CFEAF47A9A}">
      <dsp:nvSpPr>
        <dsp:cNvPr id="0" name=""/>
        <dsp:cNvSpPr/>
      </dsp:nvSpPr>
      <dsp:spPr>
        <a:xfrm>
          <a:off x="8527433" y="2393660"/>
          <a:ext cx="531924" cy="531924"/>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AF3CF-FABA-44AD-9F4C-5F1C7D21964F}">
      <dsp:nvSpPr>
        <dsp:cNvPr id="0" name=""/>
        <dsp:cNvSpPr/>
      </dsp:nvSpPr>
      <dsp:spPr>
        <a:xfrm>
          <a:off x="0" y="8777"/>
          <a:ext cx="10880725" cy="8611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mn-lt"/>
            </a:rPr>
            <a:t>Is there an Azure Synapse environment available?</a:t>
          </a:r>
        </a:p>
      </dsp:txBody>
      <dsp:txXfrm>
        <a:off x="42036" y="50813"/>
        <a:ext cx="10796653" cy="777048"/>
      </dsp:txXfrm>
    </dsp:sp>
    <dsp:sp modelId="{7AF42F77-2150-4D21-B825-2C549B02485E}">
      <dsp:nvSpPr>
        <dsp:cNvPr id="0" name=""/>
        <dsp:cNvSpPr/>
      </dsp:nvSpPr>
      <dsp:spPr>
        <a:xfrm>
          <a:off x="0" y="869897"/>
          <a:ext cx="10880725" cy="1166445"/>
        </a:xfrm>
        <a:prstGeom prst="rect">
          <a:avLst/>
        </a:prstGeom>
        <a:noFill/>
        <a:ln>
          <a:noFill/>
        </a:ln>
        <a:effectLst/>
        <a:scene3d>
          <a:camera prst="orthographicFront"/>
          <a:lightRig rig="threePt" dir="t"/>
        </a:scene3d>
        <a:sp3d>
          <a:bevelT prst="angle"/>
        </a:sp3d>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latin typeface="+mn-lt"/>
              <a:cs typeface="Segoe UI Semilight" panose="020B0402040204020203" pitchFamily="34" charset="0"/>
            </a:rPr>
            <a:t>The Friday prior to the engagement, the PTO accredited engineer will work with the customer to select </a:t>
          </a:r>
          <a:r>
            <a:rPr lang="en-US" sz="2400" b="1" kern="1200" dirty="0">
              <a:latin typeface="+mn-lt"/>
              <a:cs typeface="Segoe UI Semilight" panose="020B0402040204020203" pitchFamily="34" charset="0"/>
            </a:rPr>
            <a:t>3 to 5</a:t>
          </a:r>
          <a:r>
            <a:rPr lang="en-US" sz="2400" kern="1200" dirty="0">
              <a:latin typeface="+mn-lt"/>
              <a:cs typeface="Segoe UI Semilight" panose="020B0402040204020203" pitchFamily="34" charset="0"/>
            </a:rPr>
            <a:t> queries from the customer environment for the hands-on review. </a:t>
          </a:r>
          <a:endParaRPr lang="en-US" sz="2400" kern="1200" dirty="0">
            <a:latin typeface="+mn-lt"/>
          </a:endParaRPr>
        </a:p>
      </dsp:txBody>
      <dsp:txXfrm>
        <a:off x="0" y="869897"/>
        <a:ext cx="10880725" cy="1166445"/>
      </dsp:txXfrm>
    </dsp:sp>
    <dsp:sp modelId="{7BC32EDA-8277-42BC-AAB8-A44026B16E46}">
      <dsp:nvSpPr>
        <dsp:cNvPr id="0" name=""/>
        <dsp:cNvSpPr/>
      </dsp:nvSpPr>
      <dsp:spPr>
        <a:xfrm>
          <a:off x="0" y="2036342"/>
          <a:ext cx="10880725" cy="8611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dirty="0">
              <a:latin typeface="+mn-lt"/>
            </a:rPr>
            <a:t>We will need someone in the class with:</a:t>
          </a:r>
        </a:p>
      </dsp:txBody>
      <dsp:txXfrm>
        <a:off x="42036" y="2078378"/>
        <a:ext cx="10796653" cy="777048"/>
      </dsp:txXfrm>
    </dsp:sp>
    <dsp:sp modelId="{5F71ABD0-6F16-4737-9F2F-5A628EE5EF5D}">
      <dsp:nvSpPr>
        <dsp:cNvPr id="0" name=""/>
        <dsp:cNvSpPr/>
      </dsp:nvSpPr>
      <dsp:spPr>
        <a:xfrm>
          <a:off x="0" y="2897462"/>
          <a:ext cx="10880725"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Font typeface="Arial" panose="020B0604020202020204" pitchFamily="34" charset="0"/>
            <a:buChar char="•"/>
          </a:pPr>
          <a:r>
            <a:rPr lang="en-US" sz="2400" kern="1200" dirty="0">
              <a:latin typeface="+mn-lt"/>
            </a:rPr>
            <a:t>Access to the azure portal to run log queries and create dashboards</a:t>
          </a:r>
        </a:p>
        <a:p>
          <a:pPr marL="228600" lvl="1" indent="-228600" algn="l" defTabSz="1066800">
            <a:lnSpc>
              <a:spcPct val="90000"/>
            </a:lnSpc>
            <a:spcBef>
              <a:spcPct val="0"/>
            </a:spcBef>
            <a:spcAft>
              <a:spcPct val="20000"/>
            </a:spcAft>
            <a:buFont typeface="Arial" panose="020B0604020202020204" pitchFamily="34" charset="0"/>
            <a:buChar char="•"/>
          </a:pPr>
          <a:r>
            <a:rPr lang="en-US" sz="2400" kern="1200" dirty="0">
              <a:latin typeface="+mn-lt"/>
            </a:rPr>
            <a:t>Access with SSMS and Visual Studio (SSDT) to query the SQL Pool.</a:t>
          </a:r>
        </a:p>
      </dsp:txBody>
      <dsp:txXfrm>
        <a:off x="0" y="2897462"/>
        <a:ext cx="10880725" cy="880785"/>
      </dsp:txXfrm>
    </dsp:sp>
    <dsp:sp modelId="{4B037F7D-9E21-43B2-971C-8E1F6F76AA95}">
      <dsp:nvSpPr>
        <dsp:cNvPr id="0" name=""/>
        <dsp:cNvSpPr/>
      </dsp:nvSpPr>
      <dsp:spPr>
        <a:xfrm>
          <a:off x="0" y="3778247"/>
          <a:ext cx="10880725" cy="8611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dirty="0"/>
            <a:t>Possible Scenarios to review: </a:t>
          </a:r>
          <a:endParaRPr lang="en-US" sz="2400" kern="1200" dirty="0">
            <a:latin typeface="+mn-lt"/>
          </a:endParaRPr>
        </a:p>
      </dsp:txBody>
      <dsp:txXfrm>
        <a:off x="42036" y="3820283"/>
        <a:ext cx="10796653" cy="777048"/>
      </dsp:txXfrm>
    </dsp:sp>
    <dsp:sp modelId="{EB29309A-8B8E-4816-8DEB-F51FAF09E74A}">
      <dsp:nvSpPr>
        <dsp:cNvPr id="0" name=""/>
        <dsp:cNvSpPr/>
      </dsp:nvSpPr>
      <dsp:spPr>
        <a:xfrm>
          <a:off x="0" y="4639367"/>
          <a:ext cx="10880725"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Font typeface="Symbol" panose="05050102010706020507" pitchFamily="18" charset="2"/>
            <a:buChar char=""/>
          </a:pPr>
          <a:r>
            <a:rPr lang="en-US" sz="2400" kern="1200" dirty="0"/>
            <a:t>Specific-Query Troubleshooting</a:t>
          </a:r>
        </a:p>
        <a:p>
          <a:pPr marL="228600" lvl="1" indent="-228600" algn="l" defTabSz="1066800">
            <a:lnSpc>
              <a:spcPct val="90000"/>
            </a:lnSpc>
            <a:spcBef>
              <a:spcPct val="0"/>
            </a:spcBef>
            <a:spcAft>
              <a:spcPct val="20000"/>
            </a:spcAft>
            <a:buFont typeface="Symbol" panose="05050102010706020507" pitchFamily="18" charset="2"/>
            <a:buChar char=""/>
          </a:pPr>
          <a:r>
            <a:rPr lang="en-US" sz="2400" kern="1200" dirty="0"/>
            <a:t>Workload usage review and issue discovery </a:t>
          </a:r>
        </a:p>
      </dsp:txBody>
      <dsp:txXfrm>
        <a:off x="0" y="4639367"/>
        <a:ext cx="10880725" cy="8807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7C8C2-F1EF-4E0D-A4D8-95700E67CEA8}">
      <dsp:nvSpPr>
        <dsp:cNvPr id="0" name=""/>
        <dsp:cNvSpPr/>
      </dsp:nvSpPr>
      <dsp:spPr>
        <a:xfrm>
          <a:off x="0" y="2980"/>
          <a:ext cx="8419529" cy="462515"/>
        </a:xfrm>
        <a:prstGeom prst="roundRect">
          <a:avLst/>
        </a:prstGeom>
        <a:solidFill>
          <a:schemeClr val="accent4">
            <a:lumMod val="20000"/>
            <a:lumOff val="8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Segoe UI Semilight" panose="020B0402040204020203" pitchFamily="34" charset="0"/>
              <a:ea typeface="Segoe UI" charset="0"/>
              <a:cs typeface="Segoe UI Semilight" panose="020B0402040204020203" pitchFamily="34" charset="0"/>
            </a:rPr>
            <a:t>Module 1  -   Introduction (60)  </a:t>
          </a:r>
          <a:endParaRPr lang="en-US" sz="2000" kern="1200" dirty="0"/>
        </a:p>
      </dsp:txBody>
      <dsp:txXfrm>
        <a:off x="22578" y="25558"/>
        <a:ext cx="8374373" cy="417359"/>
      </dsp:txXfrm>
    </dsp:sp>
    <dsp:sp modelId="{00C77FAB-238F-4785-884E-9FDD39E56E60}">
      <dsp:nvSpPr>
        <dsp:cNvPr id="0" name=""/>
        <dsp:cNvSpPr/>
      </dsp:nvSpPr>
      <dsp:spPr>
        <a:xfrm>
          <a:off x="0" y="478433"/>
          <a:ext cx="8419529" cy="462515"/>
        </a:xfrm>
        <a:prstGeom prst="roundRect">
          <a:avLst/>
        </a:prstGeom>
        <a:solidFill>
          <a:schemeClr val="accent4">
            <a:lumMod val="20000"/>
            <a:lumOff val="8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Segoe UI Semilight" panose="020B0402040204020203" pitchFamily="34" charset="0"/>
              <a:ea typeface="Segoe UI" charset="0"/>
              <a:cs typeface="Segoe UI Semilight" panose="020B0402040204020203" pitchFamily="34" charset="0"/>
            </a:rPr>
            <a:t>Module 2  -  Table </a:t>
          </a:r>
          <a:r>
            <a:rPr lang="en-US" sz="2000" kern="1200">
              <a:latin typeface="Segoe UI Semilight" panose="020B0402040204020203" pitchFamily="34" charset="0"/>
              <a:ea typeface="Segoe UI" charset="0"/>
              <a:cs typeface="Segoe UI Semilight" panose="020B0402040204020203" pitchFamily="34" charset="0"/>
            </a:rPr>
            <a:t>Design (180)</a:t>
          </a:r>
          <a:endParaRPr lang="en-US" sz="2000" kern="1200" dirty="0">
            <a:latin typeface="Segoe UI Semilight" panose="020B0402040204020203" pitchFamily="34" charset="0"/>
            <a:ea typeface="Segoe UI" charset="0"/>
            <a:cs typeface="Segoe UI Semilight" panose="020B0402040204020203" pitchFamily="34" charset="0"/>
          </a:endParaRPr>
        </a:p>
      </dsp:txBody>
      <dsp:txXfrm>
        <a:off x="22578" y="501011"/>
        <a:ext cx="8374373" cy="417359"/>
      </dsp:txXfrm>
    </dsp:sp>
    <dsp:sp modelId="{E700BEAE-55A1-422C-97C2-2AA155C0AD60}">
      <dsp:nvSpPr>
        <dsp:cNvPr id="0" name=""/>
        <dsp:cNvSpPr/>
      </dsp:nvSpPr>
      <dsp:spPr>
        <a:xfrm>
          <a:off x="0" y="953886"/>
          <a:ext cx="8419529" cy="462515"/>
        </a:xfrm>
        <a:prstGeom prst="roundRect">
          <a:avLst/>
        </a:prstGeom>
        <a:solidFill>
          <a:schemeClr val="accent4">
            <a:lumMod val="20000"/>
            <a:lumOff val="8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Segoe UI Semilight" panose="020B0402040204020203" pitchFamily="34" charset="0"/>
              <a:ea typeface="Segoe UI" charset="0"/>
              <a:cs typeface="Segoe UI Semilight" panose="020B0402040204020203" pitchFamily="34" charset="0"/>
            </a:rPr>
            <a:t>Module 3  -  Indexing (60)</a:t>
          </a:r>
        </a:p>
      </dsp:txBody>
      <dsp:txXfrm>
        <a:off x="22578" y="976464"/>
        <a:ext cx="8374373" cy="417359"/>
      </dsp:txXfrm>
    </dsp:sp>
    <dsp:sp modelId="{1B6D430F-CECC-4E76-8939-27C539BF7BF9}">
      <dsp:nvSpPr>
        <dsp:cNvPr id="0" name=""/>
        <dsp:cNvSpPr/>
      </dsp:nvSpPr>
      <dsp:spPr>
        <a:xfrm>
          <a:off x="0" y="1429339"/>
          <a:ext cx="8419529" cy="462515"/>
        </a:xfrm>
        <a:prstGeom prst="roundRect">
          <a:avLst/>
        </a:prstGeom>
        <a:solidFill>
          <a:schemeClr val="accent4">
            <a:lumMod val="20000"/>
            <a:lumOff val="8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Segoe UI Semilight" panose="020B0402040204020203" pitchFamily="34" charset="0"/>
              <a:ea typeface="Segoe UI" charset="0"/>
              <a:cs typeface="Segoe UI Semilight" panose="020B0402040204020203" pitchFamily="34" charset="0"/>
            </a:rPr>
            <a:t>Module 4  -  Database Scaling (60)</a:t>
          </a:r>
        </a:p>
      </dsp:txBody>
      <dsp:txXfrm>
        <a:off x="22578" y="1451917"/>
        <a:ext cx="8374373" cy="417359"/>
      </dsp:txXfrm>
    </dsp:sp>
    <dsp:sp modelId="{6F3339F2-9EDF-48CC-8451-15EDD76D2DE8}">
      <dsp:nvSpPr>
        <dsp:cNvPr id="0" name=""/>
        <dsp:cNvSpPr/>
      </dsp:nvSpPr>
      <dsp:spPr>
        <a:xfrm>
          <a:off x="0" y="1904793"/>
          <a:ext cx="8419529" cy="462515"/>
        </a:xfrm>
        <a:prstGeom prst="roundRect">
          <a:avLst/>
        </a:prstGeom>
        <a:solidFill>
          <a:schemeClr val="accent1">
            <a:lumMod val="20000"/>
            <a:lumOff val="8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Segoe UI Semilight" panose="020B0402040204020203" pitchFamily="34" charset="0"/>
              <a:ea typeface="Segoe UI" charset="0"/>
              <a:cs typeface="Segoe UI Semilight" panose="020B0402040204020203" pitchFamily="34" charset="0"/>
            </a:rPr>
            <a:t>Module 5  -  Data Loading (45)</a:t>
          </a:r>
        </a:p>
      </dsp:txBody>
      <dsp:txXfrm>
        <a:off x="22578" y="1927371"/>
        <a:ext cx="8374373" cy="417359"/>
      </dsp:txXfrm>
    </dsp:sp>
    <dsp:sp modelId="{18A29A2B-9D2D-4866-A6D7-B662DF116F9A}">
      <dsp:nvSpPr>
        <dsp:cNvPr id="0" name=""/>
        <dsp:cNvSpPr/>
      </dsp:nvSpPr>
      <dsp:spPr>
        <a:xfrm>
          <a:off x="0" y="2380246"/>
          <a:ext cx="8419529" cy="462515"/>
        </a:xfrm>
        <a:prstGeom prst="roundRect">
          <a:avLst/>
        </a:prstGeom>
        <a:solidFill>
          <a:schemeClr val="accent1">
            <a:lumMod val="20000"/>
            <a:lumOff val="8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Segoe UI Semilight" panose="020B0402040204020203" pitchFamily="34" charset="0"/>
              <a:ea typeface="Segoe UI" charset="0"/>
              <a:cs typeface="Segoe UI Semilight" panose="020B0402040204020203" pitchFamily="34" charset="0"/>
            </a:rPr>
            <a:t>Module 6  -  Cache Management (60) </a:t>
          </a:r>
        </a:p>
      </dsp:txBody>
      <dsp:txXfrm>
        <a:off x="22578" y="2402824"/>
        <a:ext cx="8374373" cy="417359"/>
      </dsp:txXfrm>
    </dsp:sp>
    <dsp:sp modelId="{CDBD6A7B-3CF7-4A83-A028-75C00E964C4A}">
      <dsp:nvSpPr>
        <dsp:cNvPr id="0" name=""/>
        <dsp:cNvSpPr/>
      </dsp:nvSpPr>
      <dsp:spPr>
        <a:xfrm>
          <a:off x="0" y="2855699"/>
          <a:ext cx="8419529" cy="462515"/>
        </a:xfrm>
        <a:prstGeom prst="roundRect">
          <a:avLst/>
        </a:prstGeom>
        <a:solidFill>
          <a:schemeClr val="accent1">
            <a:lumMod val="20000"/>
            <a:lumOff val="8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Segoe UI Semilight" panose="020B0402040204020203" pitchFamily="34" charset="0"/>
              <a:ea typeface="Segoe UI" charset="0"/>
              <a:cs typeface="Segoe UI Semilight" panose="020B0402040204020203" pitchFamily="34" charset="0"/>
            </a:rPr>
            <a:t>Module 7  -  Workload Management (60)</a:t>
          </a:r>
        </a:p>
      </dsp:txBody>
      <dsp:txXfrm>
        <a:off x="22578" y="2878277"/>
        <a:ext cx="8374373" cy="417359"/>
      </dsp:txXfrm>
    </dsp:sp>
    <dsp:sp modelId="{1167FD67-1365-45E6-893A-D8EA96429697}">
      <dsp:nvSpPr>
        <dsp:cNvPr id="0" name=""/>
        <dsp:cNvSpPr/>
      </dsp:nvSpPr>
      <dsp:spPr>
        <a:xfrm>
          <a:off x="0" y="3331152"/>
          <a:ext cx="8419529" cy="462515"/>
        </a:xfrm>
        <a:prstGeom prst="roundRect">
          <a:avLst/>
        </a:prstGeom>
        <a:solidFill>
          <a:schemeClr val="accent1">
            <a:lumMod val="20000"/>
            <a:lumOff val="8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Segoe UI Semilight" panose="020B0402040204020203" pitchFamily="34" charset="0"/>
              <a:ea typeface="Segoe UI" charset="0"/>
              <a:cs typeface="Segoe UI Semilight" panose="020B0402040204020203" pitchFamily="34" charset="0"/>
            </a:rPr>
            <a:t>Module 8  -  Execution Plans (60)</a:t>
          </a:r>
        </a:p>
      </dsp:txBody>
      <dsp:txXfrm>
        <a:off x="22578" y="3353730"/>
        <a:ext cx="8374373" cy="417359"/>
      </dsp:txXfrm>
    </dsp:sp>
    <dsp:sp modelId="{D77DADFA-FE94-4470-A250-EDAB0E92D386}">
      <dsp:nvSpPr>
        <dsp:cNvPr id="0" name=""/>
        <dsp:cNvSpPr/>
      </dsp:nvSpPr>
      <dsp:spPr>
        <a:xfrm>
          <a:off x="0" y="3806605"/>
          <a:ext cx="8419529" cy="462515"/>
        </a:xfrm>
        <a:prstGeom prst="roundRect">
          <a:avLst/>
        </a:prstGeom>
        <a:solidFill>
          <a:schemeClr val="accent5">
            <a:lumMod val="40000"/>
            <a:lumOff val="6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Segoe UI Semilight" panose="020B0402040204020203" pitchFamily="34" charset="0"/>
              <a:ea typeface="Segoe UI" charset="0"/>
              <a:cs typeface="Segoe UI Semilight" panose="020B0402040204020203" pitchFamily="34" charset="0"/>
            </a:rPr>
            <a:t>Module 9  -  Statistics (45) </a:t>
          </a:r>
        </a:p>
      </dsp:txBody>
      <dsp:txXfrm>
        <a:off x="22578" y="3829183"/>
        <a:ext cx="8374373" cy="417359"/>
      </dsp:txXfrm>
    </dsp:sp>
    <dsp:sp modelId="{45209346-E48B-40E2-8D39-C65034E60055}">
      <dsp:nvSpPr>
        <dsp:cNvPr id="0" name=""/>
        <dsp:cNvSpPr/>
      </dsp:nvSpPr>
      <dsp:spPr>
        <a:xfrm>
          <a:off x="0" y="4282058"/>
          <a:ext cx="8419529" cy="462515"/>
        </a:xfrm>
        <a:prstGeom prst="roundRect">
          <a:avLst/>
        </a:prstGeom>
        <a:solidFill>
          <a:schemeClr val="accent5">
            <a:lumMod val="40000"/>
            <a:lumOff val="6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Segoe UI Semilight" panose="020B0402040204020203" pitchFamily="34" charset="0"/>
              <a:ea typeface="Segoe UI" charset="0"/>
              <a:cs typeface="Segoe UI Semilight" panose="020B0402040204020203" pitchFamily="34" charset="0"/>
            </a:rPr>
            <a:t>Module 10 -  Data Movement (45)</a:t>
          </a:r>
        </a:p>
      </dsp:txBody>
      <dsp:txXfrm>
        <a:off x="22578" y="4304636"/>
        <a:ext cx="8374373" cy="417359"/>
      </dsp:txXfrm>
    </dsp:sp>
    <dsp:sp modelId="{F601F657-A3B2-4CFD-ADBA-A679C157B7D7}">
      <dsp:nvSpPr>
        <dsp:cNvPr id="0" name=""/>
        <dsp:cNvSpPr/>
      </dsp:nvSpPr>
      <dsp:spPr>
        <a:xfrm>
          <a:off x="0" y="4757511"/>
          <a:ext cx="8419529" cy="462515"/>
        </a:xfrm>
        <a:prstGeom prst="roundRect">
          <a:avLst/>
        </a:prstGeom>
        <a:solidFill>
          <a:schemeClr val="accent5">
            <a:lumMod val="40000"/>
            <a:lumOff val="6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Segoe UI Semilight" panose="020B0402040204020203" pitchFamily="34" charset="0"/>
              <a:ea typeface="Segoe UI" charset="0"/>
              <a:cs typeface="Segoe UI Semilight" panose="020B0402040204020203" pitchFamily="34" charset="0"/>
            </a:rPr>
            <a:t>Module 11 -  Query Optimization (30)</a:t>
          </a:r>
        </a:p>
      </dsp:txBody>
      <dsp:txXfrm>
        <a:off x="22578" y="4780089"/>
        <a:ext cx="8374373" cy="417359"/>
      </dsp:txXfrm>
    </dsp:sp>
    <dsp:sp modelId="{41093930-908E-43E7-A77D-308E62551FF0}">
      <dsp:nvSpPr>
        <dsp:cNvPr id="0" name=""/>
        <dsp:cNvSpPr/>
      </dsp:nvSpPr>
      <dsp:spPr>
        <a:xfrm>
          <a:off x="0" y="5232964"/>
          <a:ext cx="8419529" cy="462515"/>
        </a:xfrm>
        <a:prstGeom prst="roundRect">
          <a:avLst/>
        </a:prstGeom>
        <a:solidFill>
          <a:schemeClr val="accent5">
            <a:lumMod val="40000"/>
            <a:lumOff val="6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Segoe UI Semilight" panose="020B0402040204020203" pitchFamily="34" charset="0"/>
              <a:ea typeface="Segoe UI" charset="0"/>
              <a:cs typeface="Segoe UI Semilight" panose="020B0402040204020203" pitchFamily="34" charset="0"/>
            </a:rPr>
            <a:t>Module 12 -  Workload Monitoring &amp; Optimization (30)</a:t>
          </a:r>
        </a:p>
      </dsp:txBody>
      <dsp:txXfrm>
        <a:off x="22578" y="5255542"/>
        <a:ext cx="8374373" cy="4173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F05E0-E994-4777-B2F4-A2325A0C8AF2}">
      <dsp:nvSpPr>
        <dsp:cNvPr id="0" name=""/>
        <dsp:cNvSpPr/>
      </dsp:nvSpPr>
      <dsp:spPr>
        <a:xfrm>
          <a:off x="106565" y="33824"/>
          <a:ext cx="9031001" cy="23760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Phase III – Hands on Troubleshooting </a:t>
          </a:r>
        </a:p>
      </dsp:txBody>
      <dsp:txXfrm>
        <a:off x="106565" y="33824"/>
        <a:ext cx="9031001" cy="1584000"/>
      </dsp:txXfrm>
    </dsp:sp>
    <dsp:sp modelId="{4D628F86-52D5-43D5-87DB-7B26AAF8435A}">
      <dsp:nvSpPr>
        <dsp:cNvPr id="0" name=""/>
        <dsp:cNvSpPr/>
      </dsp:nvSpPr>
      <dsp:spPr>
        <a:xfrm>
          <a:off x="626564" y="1035483"/>
          <a:ext cx="9031001" cy="316800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Segoe UI Semilight" panose="020B0402040204020203" pitchFamily="34" charset="0"/>
              <a:cs typeface="Segoe UI Semilight" panose="020B0402040204020203" pitchFamily="34" charset="0"/>
            </a:rPr>
            <a:t>The latter half of day three will be spent reviewing the selected queries through an interactive troubleshooting session.  A member of the customer team will navigate, and the PTO engineer will explain their reasoning as they work through the troubleshooting and optimization process.</a:t>
          </a:r>
          <a:endParaRPr lang="en-US" sz="1800" kern="1200" dirty="0"/>
        </a:p>
        <a:p>
          <a:pPr marL="171450" lvl="1" indent="-171450" algn="l" defTabSz="800100">
            <a:lnSpc>
              <a:spcPct val="90000"/>
            </a:lnSpc>
            <a:spcBef>
              <a:spcPct val="0"/>
            </a:spcBef>
            <a:spcAft>
              <a:spcPct val="15000"/>
            </a:spcAft>
            <a:buNone/>
          </a:pPr>
          <a:endParaRPr lang="en-US" sz="1800" kern="1200" dirty="0">
            <a:latin typeface="Segoe UI Semilight" panose="020B0402040204020203" pitchFamily="34" charset="0"/>
            <a:cs typeface="Segoe UI Semilight" panose="020B0402040204020203" pitchFamily="34" charset="0"/>
          </a:endParaRP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latin typeface="Segoe UI Semilight" panose="020B0402040204020203" pitchFamily="34" charset="0"/>
              <a:cs typeface="Segoe UI Semilight" panose="020B0402040204020203" pitchFamily="34" charset="0"/>
            </a:rPr>
            <a:t>This session is intended to be highly interactive, and customer team members are highly encouraged to ask questions or make suggestions during the optimization process.</a:t>
          </a:r>
        </a:p>
      </dsp:txBody>
      <dsp:txXfrm>
        <a:off x="719352" y="1128271"/>
        <a:ext cx="8845425" cy="29824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2D87-72E9-4308-96F6-375841B6866D}" type="datetimeFigureOut">
              <a:rPr lang="en-US"/>
              <a:t>4/21/2022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5CA6-A7A9-4E0F-8672-28CF28CC7700}" type="slidenum">
              <a:rPr lang="en-US"/>
              <a:t>‹#›</a:t>
            </a:fld>
            <a:endParaRPr lang="en-US"/>
          </a:p>
        </p:txBody>
      </p:sp>
    </p:spTree>
    <p:extLst>
      <p:ext uri="{BB962C8B-B14F-4D97-AF65-F5344CB8AC3E}">
        <p14:creationId xmlns:p14="http://schemas.microsoft.com/office/powerpoint/2010/main" val="7115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C84295-5BF3-4C0D-B900-059CC5DD0EBB}"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4/21/2022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702691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11</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4/21/2022</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3482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this has been running, several other parts of SQLOS have been active:</a:t>
            </a:r>
          </a:p>
          <a:p>
            <a:pPr lvl="1"/>
            <a:r>
              <a:rPr lang="en-US" b="1" dirty="0"/>
              <a:t>Monitoring</a:t>
            </a:r>
            <a:r>
              <a:rPr lang="en-US" dirty="0"/>
              <a:t>: DMVs, Extended Events (</a:t>
            </a:r>
            <a:r>
              <a:rPr lang="en-US" dirty="0" err="1"/>
              <a:t>xEvents</a:t>
            </a:r>
            <a:r>
              <a:rPr lang="en-US" dirty="0"/>
              <a:t>), and so on.</a:t>
            </a:r>
          </a:p>
          <a:p>
            <a:pPr lvl="1"/>
            <a:r>
              <a:rPr lang="en-US" b="1" dirty="0"/>
              <a:t>Deadlock</a:t>
            </a:r>
            <a:r>
              <a:rPr lang="en-US" dirty="0"/>
              <a:t> </a:t>
            </a:r>
            <a:r>
              <a:rPr lang="en-US" b="1" dirty="0"/>
              <a:t>Monitor</a:t>
            </a:r>
            <a:r>
              <a:rPr lang="en-US" dirty="0"/>
              <a:t> thread: Monitors for and deals with deadlocks.</a:t>
            </a:r>
          </a:p>
          <a:p>
            <a:pPr lvl="1"/>
            <a:r>
              <a:rPr lang="en-US" b="1" dirty="0"/>
              <a:t>Lazy</a:t>
            </a:r>
            <a:r>
              <a:rPr lang="en-US" dirty="0"/>
              <a:t> </a:t>
            </a:r>
            <a:r>
              <a:rPr lang="en-US" b="1" dirty="0"/>
              <a:t>Writer</a:t>
            </a:r>
            <a:r>
              <a:rPr lang="en-US" dirty="0"/>
              <a:t> threads: Clock sweeping the buffer pool to maintain the free lists and responsible for writing dirty pages to disk between checkpoints.</a:t>
            </a:r>
          </a:p>
          <a:p>
            <a:pPr lvl="1"/>
            <a:r>
              <a:rPr lang="en-US" b="1" dirty="0"/>
              <a:t>Scheduler</a:t>
            </a:r>
            <a:r>
              <a:rPr lang="en-US" dirty="0"/>
              <a:t> </a:t>
            </a:r>
            <a:r>
              <a:rPr lang="en-US" b="1" dirty="0"/>
              <a:t>Monitor</a:t>
            </a:r>
            <a:r>
              <a:rPr lang="en-US" dirty="0"/>
              <a:t> thread: Monitors scheduler health and detects issues such as non-yielding scenarios.</a:t>
            </a:r>
          </a:p>
          <a:p>
            <a:pPr lvl="1"/>
            <a:r>
              <a:rPr lang="en-US" b="1" dirty="0"/>
              <a:t>Resource</a:t>
            </a:r>
            <a:r>
              <a:rPr lang="en-US" dirty="0"/>
              <a:t> </a:t>
            </a:r>
            <a:r>
              <a:rPr lang="en-US" b="1" dirty="0"/>
              <a:t>Monitor</a:t>
            </a:r>
            <a:r>
              <a:rPr lang="en-US" dirty="0"/>
              <a:t> thread: Monitors available memory from operating system and internal to SQL Server and notifies the Clerks.</a:t>
            </a:r>
          </a:p>
          <a:p>
            <a:endParaRPr lang="en-US" dirty="0"/>
          </a:p>
          <a:p>
            <a:r>
              <a:rPr lang="en-US" dirty="0"/>
              <a:t>The Hosting APIs for external components interface with Microsoft Data Access Components (MDAC) and common language runtime (CLR).</a:t>
            </a:r>
          </a:p>
          <a:p>
            <a:endParaRPr lang="en-GB" dirty="0"/>
          </a:p>
          <a:p>
            <a:pPr marL="171450" indent="-171450">
              <a:buFont typeface="Arial" panose="020B0604020202020204" pitchFamily="34" charset="0"/>
              <a:buChar char="•"/>
            </a:pPr>
            <a:r>
              <a:rPr lang="en-US" dirty="0"/>
              <a:t>The </a:t>
            </a:r>
            <a:r>
              <a:rPr lang="en-US" b="1" dirty="0"/>
              <a:t>Storage Engine</a:t>
            </a:r>
            <a:r>
              <a:rPr lang="en-US" dirty="0"/>
              <a:t> manages all data access, both through transaction-based commands (with the Transaction Manager) and bulk operations such as backup, bulk insert, and certain </a:t>
            </a:r>
            <a:r>
              <a:rPr lang="en-US" dirty="0">
                <a:solidFill>
                  <a:srgbClr val="FF0000"/>
                </a:solidFill>
              </a:rPr>
              <a:t>Database Console Command (DBCC) commands.</a:t>
            </a:r>
          </a:p>
          <a:p>
            <a:pPr marL="171450" indent="-171450">
              <a:buFont typeface="Arial" panose="020B0604020202020204" pitchFamily="34" charset="0"/>
              <a:buChar char="•"/>
            </a:pPr>
            <a:r>
              <a:rPr lang="en-US" b="1" dirty="0"/>
              <a:t>Access Methods</a:t>
            </a:r>
            <a:r>
              <a:rPr lang="en-US" dirty="0"/>
              <a:t> is an important component of the Storage Engine, and contains components to open a table, retrieve qualified data, and update data. </a:t>
            </a:r>
          </a:p>
          <a:p>
            <a:pPr marL="171450" indent="-171450">
              <a:buFont typeface="Arial" panose="020B0604020202020204" pitchFamily="34" charset="0"/>
              <a:buChar char="•"/>
            </a:pPr>
            <a:r>
              <a:rPr lang="en-US" dirty="0"/>
              <a:t>The Access Methods code does not actually retrieve the pages, it will make a request to the </a:t>
            </a:r>
            <a:r>
              <a:rPr lang="en-US" b="1" dirty="0"/>
              <a:t>Buffer Manager</a:t>
            </a:r>
            <a:r>
              <a:rPr lang="en-US" dirty="0"/>
              <a:t>, which holds a copy of the requested data pages in memory (and if the requested page is not in memory, it will retrieve it from disk). By memory, we mean specifically the </a:t>
            </a:r>
            <a:r>
              <a:rPr lang="en-US" b="1" dirty="0"/>
              <a:t>Buffer Pool</a:t>
            </a:r>
            <a:r>
              <a:rPr lang="en-US" dirty="0"/>
              <a:t>, which is part of the SQLOS.</a:t>
            </a:r>
          </a:p>
          <a:p>
            <a:pPr marL="171450" indent="-171450">
              <a:buFont typeface="Arial" panose="020B0604020202020204" pitchFamily="34" charset="0"/>
              <a:buChar char="•"/>
            </a:pPr>
            <a:r>
              <a:rPr lang="en-US" dirty="0"/>
              <a:t>The </a:t>
            </a:r>
            <a:r>
              <a:rPr lang="en-US" b="1" dirty="0"/>
              <a:t>Transaction Manager</a:t>
            </a:r>
            <a:r>
              <a:rPr lang="en-US" dirty="0"/>
              <a:t> ensures that transactions adhere to the ACID properties: atomicity, consistency, isolation, and durability. </a:t>
            </a:r>
          </a:p>
          <a:p>
            <a:pPr marL="171450" indent="-171450">
              <a:buFont typeface="Arial" panose="020B0604020202020204" pitchFamily="34" charset="0"/>
              <a:buChar char="•"/>
            </a:pPr>
            <a:r>
              <a:rPr lang="en-US" dirty="0"/>
              <a:t>It also outlines the boundaries of statements that must be grouped together to form an operation, and it allows “nested” transactions by managing </a:t>
            </a:r>
            <a:r>
              <a:rPr lang="en-US" dirty="0" err="1"/>
              <a:t>savepoints</a:t>
            </a:r>
            <a:r>
              <a:rPr lang="en-US" dirty="0"/>
              <a:t>, if any. Furthermore, it also coordinates with the Lock Manager regarding when locks can be released, based on the isolation level in effect. It also coordinates with Access Methods to determine when old versions of rows are no longer needed and can be removed from the version store.</a:t>
            </a:r>
          </a:p>
          <a:p>
            <a:pPr marL="171450" indent="-171450">
              <a:buFont typeface="Arial" panose="020B0604020202020204" pitchFamily="34" charset="0"/>
              <a:buChar char="•"/>
            </a:pPr>
            <a:r>
              <a:rPr lang="en-US" dirty="0"/>
              <a:t>The </a:t>
            </a:r>
            <a:r>
              <a:rPr lang="en-US" b="1" dirty="0"/>
              <a:t>File Manager</a:t>
            </a:r>
            <a:r>
              <a:rPr lang="en-US" dirty="0"/>
              <a:t> handles actual physical access to data and log files, as well as access to backup devices.</a:t>
            </a:r>
          </a:p>
          <a:p>
            <a:pPr marL="171450" indent="-171450">
              <a:buFont typeface="Arial" panose="020B0604020202020204" pitchFamily="34" charset="0"/>
              <a:buChar char="•"/>
            </a:pPr>
            <a:r>
              <a:rPr lang="en-US" dirty="0"/>
              <a:t>Also included in the storage engine are components for controlling </a:t>
            </a:r>
            <a:r>
              <a:rPr lang="en-US" b="1" dirty="0"/>
              <a:t>utilities</a:t>
            </a:r>
            <a:r>
              <a:rPr lang="en-US" dirty="0"/>
              <a:t> such as Bulk Load, DBCC commands, and Backup/Restore operations.</a:t>
            </a:r>
          </a:p>
          <a:p>
            <a:pPr marL="171450" indent="-171450">
              <a:buFont typeface="Arial" panose="020B0604020202020204" pitchFamily="34" charset="0"/>
              <a:buChar char="•"/>
            </a:pPr>
            <a:r>
              <a:rPr lang="en-US" dirty="0"/>
              <a:t>The </a:t>
            </a:r>
            <a:r>
              <a:rPr lang="en-US" b="1" dirty="0"/>
              <a:t>SQLOS</a:t>
            </a:r>
            <a:r>
              <a:rPr lang="en-US" dirty="0"/>
              <a:t> </a:t>
            </a:r>
            <a:r>
              <a:rPr lang="en-US" b="1" dirty="0"/>
              <a:t>layer</a:t>
            </a:r>
            <a:r>
              <a:rPr lang="en-US" dirty="0"/>
              <a:t> handles activities that are normally considered to be operating system-like responsibilities, such as </a:t>
            </a:r>
            <a:r>
              <a:rPr lang="en-US" b="1" dirty="0"/>
              <a:t>Thread Scheduling</a:t>
            </a:r>
            <a:r>
              <a:rPr lang="en-US" dirty="0"/>
              <a:t>, </a:t>
            </a:r>
            <a:r>
              <a:rPr lang="en-US" b="1" dirty="0"/>
              <a:t>Synchronization services</a:t>
            </a:r>
            <a:r>
              <a:rPr lang="en-US" dirty="0"/>
              <a:t> (latching and deadlock detection), </a:t>
            </a:r>
            <a:r>
              <a:rPr lang="en-US" b="1" dirty="0"/>
              <a:t>Memory management</a:t>
            </a:r>
            <a:r>
              <a:rPr lang="en-US" dirty="0"/>
              <a:t> (including the Buffer Pool), </a:t>
            </a:r>
            <a:r>
              <a:rPr lang="en-US" b="1" dirty="0"/>
              <a:t>Lock management</a:t>
            </a:r>
            <a:r>
              <a:rPr lang="en-US" dirty="0"/>
              <a:t>, </a:t>
            </a:r>
            <a:r>
              <a:rPr lang="en-US" b="1" dirty="0"/>
              <a:t>I/O management</a:t>
            </a:r>
            <a:r>
              <a:rPr lang="en-US" dirty="0"/>
              <a:t> (which establish the completion routines for read/write operations from memory to disk and vice-versa) , and Monitoring (such as DMVs and </a:t>
            </a:r>
            <a:r>
              <a:rPr lang="en-US" dirty="0" err="1"/>
              <a:t>xEvents</a:t>
            </a:r>
            <a:r>
              <a:rPr lang="en-US" dirty="0"/>
              <a:t>).</a:t>
            </a:r>
          </a:p>
          <a:p>
            <a:pPr marL="171450" indent="-171450">
              <a:buFont typeface="Arial" panose="020B0604020202020204" pitchFamily="34" charset="0"/>
              <a:buChar char="•"/>
            </a:pPr>
            <a:r>
              <a:rPr lang="en-US" dirty="0"/>
              <a:t>Locking is a crucial function of a multi-user Remote Desktop Management Services (RDMS) such as SQL Server, even if you are operating an optimistic concurrency model such as snapshot isolation level, to help ensure the isolation and consistency properties of ACID. This is handled by the </a:t>
            </a:r>
            <a:r>
              <a:rPr lang="en-US" b="1" dirty="0"/>
              <a:t>Lock Manager</a:t>
            </a:r>
            <a:r>
              <a:rPr lang="en-US" dirty="0"/>
              <a:t>, whose main job is to provide hierarchical access to data in a concurrent fashion (as allowed by the Isolation Level of the transaction), by managing compatibility between the lock types. It also resolves deadlocks (with the aid of the </a:t>
            </a:r>
            <a:r>
              <a:rPr lang="en-US" b="1" dirty="0"/>
              <a:t>Deadlock Monitor</a:t>
            </a:r>
            <a:r>
              <a:rPr lang="en-US" dirty="0"/>
              <a:t> thread), and escalates locks if needed. Other components such as the other threads in the figure will be explained in an upcoming lesson in this module. </a:t>
            </a: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25473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4/21/2022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51007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4/21/2022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312239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4/21/2022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74786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4/21/2022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510071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4/21/2022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811936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BA20BE-83F3-44E5-B1C9-990B263B9B87}"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4/21/2022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Slide Image Placeholder 11">
            <a:extLst>
              <a:ext uri="{FF2B5EF4-FFF2-40B4-BE49-F238E27FC236}">
                <a16:creationId xmlns:a16="http://schemas.microsoft.com/office/drawing/2014/main" id="{73676507-BE34-4B0B-876C-2A8832468332}"/>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47083482-51EE-4241-A3E3-AB61B8B2168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190946C6-695D-4CE2-8699-691A494B797E}"/>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154245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4/21/2022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545345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079772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7876303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050898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757103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3273815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57197322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1724143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88510027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615635194"/>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10300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387320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6780693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622832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2539989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54204857"/>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475374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1957106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0924085"/>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6030588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9991455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896336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835463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8146991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7193247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9982725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1670883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0984815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33803398"/>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874136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0409520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58195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658959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886743771"/>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9211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45681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70700319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00748117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06495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8844436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4956966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3" y="3524"/>
            <a:ext cx="6858000" cy="6858000"/>
          </a:xfrm>
          <a:no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220101289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9"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3" y="3524"/>
            <a:ext cx="6858000" cy="6854476"/>
          </a:xfrm>
          <a:solidFill>
            <a:srgbClr val="0078D4"/>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3346011807"/>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7037644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277184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3325978961"/>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1495406446"/>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4858120"/>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845144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2591814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4694862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867079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83200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60375080"/>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803746258"/>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62106675"/>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8851976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77163481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769557865"/>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9220110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1"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6129166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4856320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7818418"/>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4"/>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9" y="630238"/>
            <a:ext cx="4352925" cy="5597525"/>
          </a:xfrm>
          <a:prstGeom prst="rect">
            <a:avLst/>
          </a:prstGeom>
        </p:spPr>
        <p:txBody>
          <a:bodyPr vert="horz" lIns="0" tIns="0" rIns="0" bIns="0" rtlCol="0">
            <a:normAutofit/>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60116453"/>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8" y="2979739"/>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35222520"/>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1" y="1"/>
            <a:ext cx="12191682" cy="4672013"/>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9645896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64991234"/>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1"/>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1" y="2030414"/>
            <a:ext cx="12191682" cy="4827586"/>
          </a:xfrm>
          <a:solidFill>
            <a:srgbClr val="243A5E"/>
          </a:solidFill>
        </p:spPr>
        <p:txBody>
          <a:bodyPr tIns="1005840" anchor="t">
            <a:noAutofit/>
          </a:bodyPr>
          <a:lstStyle>
            <a:lvl1pPr marL="0" marR="0" indent="0" algn="ctr" defTabSz="93250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43383869"/>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11287824"/>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5195893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3336948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782352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6715719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3839519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1311475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504061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8" y="786383"/>
            <a:ext cx="6735763"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293"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9" y="1397002"/>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529" indent="-342834">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23177424"/>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4508284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8" y="630239"/>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01858751"/>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1"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63394342"/>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128132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397258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151528"/>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1870370"/>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14" tIns="45706" rIns="91414" bIns="45706"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322397058"/>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3908496552"/>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9" y="1436689"/>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3931" indent="-164560">
              <a:spcBef>
                <a:spcPts val="330"/>
              </a:spcBef>
              <a:defRPr sz="1800" baseline="0"/>
            </a:lvl6pPr>
            <a:lvl7pPr marL="1023931" indent="-164560">
              <a:spcBef>
                <a:spcPts val="330"/>
              </a:spcBef>
              <a:defRPr sz="1800" baseline="0"/>
            </a:lvl7pPr>
            <a:lvl8pPr marL="1023931" indent="-164560">
              <a:spcBef>
                <a:spcPts val="330"/>
              </a:spcBef>
              <a:defRPr sz="1800" baseline="0"/>
            </a:lvl8pPr>
            <a:lvl9pPr marL="1023931" indent="-164560">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210656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031783951"/>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8624593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4218672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99655414"/>
      </p:ext>
    </p:extLst>
  </p:cSld>
  <p:clrMapOvr>
    <a:masterClrMapping/>
  </p:clrMapOvr>
  <p:hf sldNum="0"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tags" Target="../tags/tag6.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9" Type="http://schemas.openxmlformats.org/officeDocument/2006/relationships/slideLayout" Target="../slideLayouts/slideLayout73.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heme" Target="../theme/theme2.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49" Type="http://schemas.openxmlformats.org/officeDocument/2006/relationships/image" Target="../media/image1.emf"/><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tags" Target="../tags/tag7.xml"/><Relationship Id="rId8" Type="http://schemas.openxmlformats.org/officeDocument/2006/relationships/slideLayout" Target="../slideLayouts/slideLayout52.xml"/><Relationship Id="rId3" Type="http://schemas.openxmlformats.org/officeDocument/2006/relationships/slideLayout" Target="../slideLayouts/slideLayout47.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tags" Target="../tags/tag5.xml"/><Relationship Id="rId20" Type="http://schemas.openxmlformats.org/officeDocument/2006/relationships/slideLayout" Target="../slideLayouts/slideLayout64.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91.xml"/><Relationship Id="rId7" Type="http://schemas.openxmlformats.org/officeDocument/2006/relationships/tags" Target="../tags/tag10.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5527149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 id="2147483740" r:id="rId41"/>
    <p:sldLayoutId id="2147483741" r:id="rId42"/>
    <p:sldLayoutId id="2147483742" r:id="rId43"/>
    <p:sldLayoutId id="2147483743"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9"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9" y="1408114"/>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8"/>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26" tIns="155426" rIns="155426" bIns="155426"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965794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 id="2147483775" r:id="rId31"/>
    <p:sldLayoutId id="2147483776" r:id="rId32"/>
    <p:sldLayoutId id="2147483777" r:id="rId33"/>
    <p:sldLayoutId id="2147483778" r:id="rId34"/>
    <p:sldLayoutId id="2147483779" r:id="rId35"/>
    <p:sldLayoutId id="2147483780" r:id="rId36"/>
    <p:sldLayoutId id="2147483781" r:id="rId37"/>
    <p:sldLayoutId id="2147483782" r:id="rId38"/>
    <p:sldLayoutId id="2147483783" r:id="rId39"/>
    <p:sldLayoutId id="2147483784" r:id="rId40"/>
    <p:sldLayoutId id="2147483785" r:id="rId41"/>
    <p:sldLayoutId id="2147483786" r:id="rId42"/>
    <p:sldLayoutId id="2147483787" r:id="rId43"/>
    <p:sldLayoutId id="2147483788" r:id="rId44"/>
  </p:sldLayoutIdLst>
  <p:txStyles>
    <p:titleStyle>
      <a:lvl1pPr algn="l" defTabSz="932563" rtl="0" eaLnBrk="1" latinLnBrk="0" hangingPunct="1">
        <a:lnSpc>
          <a:spcPts val="3619"/>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36" indent="-310836" algn="l" defTabSz="93250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673" indent="-310836" algn="l" defTabSz="93250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508" indent="-310836" algn="l" defTabSz="93250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345" indent="-310836"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181" indent="-329121"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36" indent="-310836" algn="l" defTabSz="93250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673" indent="-310836" algn="l" defTabSz="93250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50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50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8"/>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85339928"/>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xml"/><Relationship Id="rId7" Type="http://schemas.microsoft.com/office/2007/relationships/hdphoto" Target="../media/hdphoto1.wdp"/><Relationship Id="rId2" Type="http://schemas.openxmlformats.org/officeDocument/2006/relationships/customXml" Target="../../customXml/item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xml"/><Relationship Id="rId7" Type="http://schemas.openxmlformats.org/officeDocument/2006/relationships/image" Target="../media/image8.png"/><Relationship Id="rId2" Type="http://schemas.openxmlformats.org/officeDocument/2006/relationships/slideLayout" Target="../slideLayouts/slideLayout89.xml"/><Relationship Id="rId1" Type="http://schemas.openxmlformats.org/officeDocument/2006/relationships/tags" Target="../tags/tag13.xml"/><Relationship Id="rId6" Type="http://schemas.openxmlformats.org/officeDocument/2006/relationships/image" Target="../media/image7.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58.xml"/><Relationship Id="rId7" Type="http://schemas.openxmlformats.org/officeDocument/2006/relationships/diagramQuickStyle" Target="../diagrams/quickStyle1.xml"/><Relationship Id="rId2" Type="http://schemas.openxmlformats.org/officeDocument/2006/relationships/customXml" Target="../../customXml/item15.xml"/><Relationship Id="rId1" Type="http://schemas.openxmlformats.org/officeDocument/2006/relationships/tags" Target="../tags/tag15.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3.xm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58.xml"/><Relationship Id="rId7" Type="http://schemas.openxmlformats.org/officeDocument/2006/relationships/diagramQuickStyle" Target="../diagrams/quickStyle2.xml"/><Relationship Id="rId2" Type="http://schemas.openxmlformats.org/officeDocument/2006/relationships/customXml" Target="../../customXml/item12.xml"/><Relationship Id="rId1" Type="http://schemas.openxmlformats.org/officeDocument/2006/relationships/tags" Target="../tags/tag1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notesSlide" Target="../notesSlides/notesSlide4.xm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58.xml"/><Relationship Id="rId7" Type="http://schemas.openxmlformats.org/officeDocument/2006/relationships/diagramQuickStyle" Target="../diagrams/quickStyle3.xml"/><Relationship Id="rId2" Type="http://schemas.openxmlformats.org/officeDocument/2006/relationships/customXml" Target="../../customXml/item6.xml"/><Relationship Id="rId1" Type="http://schemas.openxmlformats.org/officeDocument/2006/relationships/tags" Target="../tags/tag1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notesSlide" Target="../notesSlides/notesSlide5.xml"/><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slideLayout" Target="../slideLayouts/slideLayout8.xml"/><Relationship Id="rId7" Type="http://schemas.openxmlformats.org/officeDocument/2006/relationships/diagramQuickStyle" Target="../diagrams/quickStyle4.xml"/><Relationship Id="rId2" Type="http://schemas.openxmlformats.org/officeDocument/2006/relationships/customXml" Target="../../customXml/item5.xml"/><Relationship Id="rId1" Type="http://schemas.openxmlformats.org/officeDocument/2006/relationships/tags" Target="../tags/tag18.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notesSlide" Target="../notesSlides/notesSlide6.xml"/><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5.xml"/><Relationship Id="rId7" Type="http://schemas.openxmlformats.org/officeDocument/2006/relationships/image" Target="../media/image12.png"/><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slideLayout" Target="../slideLayouts/slideLayout8.xml"/><Relationship Id="rId7" Type="http://schemas.openxmlformats.org/officeDocument/2006/relationships/diagramQuickStyle" Target="../diagrams/quickStyle6.xml"/><Relationship Id="rId2" Type="http://schemas.openxmlformats.org/officeDocument/2006/relationships/customXml" Target="../../customXml/item14.xml"/><Relationship Id="rId1" Type="http://schemas.openxmlformats.org/officeDocument/2006/relationships/tags" Target="../tags/tag19.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notesSlide" Target="../notesSlides/notesSlide7.xml"/><Relationship Id="rId9" Type="http://schemas.microsoft.com/office/2007/relationships/diagramDrawing" Target="../diagrams/drawin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1.xml"/><Relationship Id="rId1" Type="http://schemas.openxmlformats.org/officeDocument/2006/relationships/tags" Target="../tags/tag20.xml"/><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custDataLst>
              <p:custData r:id="rId2"/>
            </p:custDataLst>
          </p:nvPr>
        </p:nvSpPr>
        <p:spPr/>
        <p:txBody>
          <a:bodyPr/>
          <a:lstStyle/>
          <a:p>
            <a:br>
              <a:rPr lang="en-US" dirty="0"/>
            </a:br>
            <a:br>
              <a:rPr lang="en-US" dirty="0"/>
            </a:br>
            <a:r>
              <a:rPr lang="en-US" sz="3600" dirty="0">
                <a:latin typeface="Segoe UI" charset="0"/>
                <a:ea typeface="Segoe UI" charset="0"/>
                <a:cs typeface="Segoe UI" charset="0"/>
              </a:rPr>
              <a:t>Optimize - Azure Synapse </a:t>
            </a:r>
            <a:r>
              <a:rPr lang="en-US" sz="3600" b="1" dirty="0">
                <a:solidFill>
                  <a:schemeClr val="accent1">
                    <a:lumMod val="75000"/>
                  </a:schemeClr>
                </a:solidFill>
                <a:latin typeface="Segoe UI" charset="0"/>
                <a:ea typeface="Segoe UI" charset="0"/>
                <a:cs typeface="Segoe UI" charset="0"/>
              </a:rPr>
              <a:t>SQL Pool</a:t>
            </a:r>
            <a:br>
              <a:rPr kumimoji="0" lang="en-US" sz="3600" i="0" u="none" strike="noStrike" kern="1200" cap="none" spc="0" normalizeH="0" baseline="0" noProof="0" dirty="0">
                <a:ln>
                  <a:noFill/>
                </a:ln>
                <a:uLnTx/>
                <a:uFillTx/>
                <a:latin typeface="Segoe UI" charset="0"/>
                <a:ea typeface="Segoe UI" charset="0"/>
                <a:cs typeface="Segoe UI" charset="0"/>
              </a:rPr>
            </a:br>
            <a:endParaRPr lang="en-US" dirty="0"/>
          </a:p>
        </p:txBody>
      </p:sp>
      <p:pic>
        <p:nvPicPr>
          <p:cNvPr id="148" name="Ofc17_Amelia_006" descr="Young, small business female with journal in modern workplace. ">
            <a:extLst>
              <a:ext uri="{FF2B5EF4-FFF2-40B4-BE49-F238E27FC236}">
                <a16:creationId xmlns:a16="http://schemas.microsoft.com/office/drawing/2014/main" id="{73B1218B-F53A-4144-81D3-6E72572D50BE}"/>
              </a:ext>
            </a:extLst>
          </p:cNvPr>
          <p:cNvPicPr>
            <a:picLocks noGrp="1" noChangeAspect="1"/>
          </p:cNvPicPr>
          <p:nvPr>
            <p:ph type="pic" sz="quarter" idx="17"/>
            <p:custDataLst>
              <p:tags r:id="rId3"/>
            </p:custDataLst>
          </p:nvPr>
        </p:nvPicPr>
        <p:blipFill rotWithShape="1">
          <a:blip r:embed="rId6" cstate="screen">
            <a:extLst>
              <a:ext uri="{BEBA8EAE-BF5A-486C-A8C5-ECC9F3942E4B}">
                <a14:imgProps xmlns:a14="http://schemas.microsoft.com/office/drawing/2010/main">
                  <a14:imgLayer r:embed="rId7">
                    <a14:imgEffect>
                      <a14:artisticBlur/>
                    </a14:imgEffect>
                  </a14:imgLayer>
                </a14:imgProps>
              </a:ext>
              <a:ext uri="{28A0092B-C50C-407E-A947-70E740481C1C}">
                <a14:useLocalDpi xmlns:a14="http://schemas.microsoft.com/office/drawing/2010/main"/>
              </a:ext>
            </a:extLst>
          </a:blip>
          <a:srcRect/>
          <a:stretch/>
        </p:blipFill>
        <p:spPr/>
      </p:pic>
      <p:graphicFrame>
        <p:nvGraphicFramePr>
          <p:cNvPr id="132" name="Table 132" descr="learn how to code">
            <a:extLst>
              <a:ext uri="{FF2B5EF4-FFF2-40B4-BE49-F238E27FC236}">
                <a16:creationId xmlns:a16="http://schemas.microsoft.com/office/drawing/2014/main" id="{602854A3-B709-4893-A7A7-ECA5177FAE28}"/>
              </a:ext>
              <a:ext uri="{C183D7F6-B498-43B3-948B-1728B52AA6E4}">
                <adec:decorative xmlns:adec="http://schemas.microsoft.com/office/drawing/2017/decorative" val="0"/>
              </a:ext>
            </a:extLst>
          </p:cNvPr>
          <p:cNvGraphicFramePr>
            <a:graphicFrameLocks noGrp="1"/>
          </p:cNvGraphicFramePr>
          <p:nvPr/>
        </p:nvGraphicFramePr>
        <p:xfrm>
          <a:off x="6852602" y="2119594"/>
          <a:ext cx="3820159" cy="2928615"/>
        </p:xfrm>
        <a:graphic>
          <a:graphicData uri="http://schemas.openxmlformats.org/drawingml/2006/table">
            <a:tbl>
              <a:tblPr firstRow="1" bandRow="1">
                <a:tableStyleId>{2D5ABB26-0587-4C30-8999-92F81FD0307C}</a:tableStyleId>
              </a:tblPr>
              <a:tblGrid>
                <a:gridCol w="1095286">
                  <a:extLst>
                    <a:ext uri="{9D8B030D-6E8A-4147-A177-3AD203B41FA5}">
                      <a16:colId xmlns:a16="http://schemas.microsoft.com/office/drawing/2014/main" val="3725280439"/>
                    </a:ext>
                  </a:extLst>
                </a:gridCol>
                <a:gridCol w="1586729">
                  <a:extLst>
                    <a:ext uri="{9D8B030D-6E8A-4147-A177-3AD203B41FA5}">
                      <a16:colId xmlns:a16="http://schemas.microsoft.com/office/drawing/2014/main" val="3776563889"/>
                    </a:ext>
                  </a:extLst>
                </a:gridCol>
                <a:gridCol w="1138144">
                  <a:extLst>
                    <a:ext uri="{9D8B030D-6E8A-4147-A177-3AD203B41FA5}">
                      <a16:colId xmlns:a16="http://schemas.microsoft.com/office/drawing/2014/main" val="3832914547"/>
                    </a:ext>
                  </a:extLst>
                </a:gridCol>
              </a:tblGrid>
              <a:tr h="770313">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0">
                          <a:solidFill>
                            <a:schemeClr val="lt2"/>
                          </a:solidFill>
                          <a:latin typeface="NSimSun" panose="02010609030101010101" pitchFamily="49" charset="-122"/>
                          <a:ea typeface="NSimSun" panose="02010609030101010101" pitchFamily="49" charset="-122"/>
                        </a:rPr>
                        <a:t>{</a:t>
                      </a:r>
                    </a:p>
                  </a:txBody>
                  <a:tcPr marL="0" marR="0" marT="0" marB="0"/>
                </a:tc>
                <a:tc>
                  <a:txBody>
                    <a:bodyPr/>
                    <a:lstStyle/>
                    <a:p>
                      <a:pPr algn="l"/>
                      <a:endParaRPr lang="en-US">
                        <a:solidFill>
                          <a:schemeClr val="lt2"/>
                        </a:solidFill>
                        <a:latin typeface="Lucida Console" panose="020B0609040504020204" pitchFamily="49" charset="0"/>
                      </a:endParaRPr>
                    </a:p>
                  </a:txBody>
                  <a:tcPr marL="0" marR="0" marT="0" marB="0" anchor="b"/>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0">
                          <a:solidFill>
                            <a:schemeClr val="lt2"/>
                          </a:solidFill>
                          <a:latin typeface="NSimSun" panose="02010609030101010101" pitchFamily="49" charset="-122"/>
                          <a:ea typeface="NSimSun" panose="02010609030101010101" pitchFamily="49" charset="-122"/>
                        </a:rPr>
                        <a:t>}</a:t>
                      </a:r>
                    </a:p>
                  </a:txBody>
                  <a:tcPr marL="0" marR="0" marT="0" marB="0"/>
                </a:tc>
                <a:extLst>
                  <a:ext uri="{0D108BD9-81ED-4DB2-BD59-A6C34878D82A}">
                    <a16:rowId xmlns:a16="http://schemas.microsoft.com/office/drawing/2014/main" val="2957166933"/>
                  </a:ext>
                </a:extLst>
              </a:tr>
              <a:tr h="1195918">
                <a:tc vMerge="1">
                  <a:txBody>
                    <a:bodyPr/>
                    <a:lstStyle/>
                    <a:p>
                      <a:endParaRPr lang="en-US"/>
                    </a:p>
                  </a:txBody>
                  <a:tcPr/>
                </a:tc>
                <a:tc>
                  <a:txBody>
                    <a:bodyPr/>
                    <a:lstStyle/>
                    <a:p>
                      <a:pPr algn="ctr"/>
                      <a:r>
                        <a:rPr lang="en-US" sz="2400" dirty="0">
                          <a:solidFill>
                            <a:schemeClr val="lt2"/>
                          </a:solidFill>
                          <a:latin typeface="Lucida Console" panose="020B0609040504020204" pitchFamily="49" charset="0"/>
                        </a:rPr>
                        <a:t>Optimize Azure Synapse SQL Pool</a:t>
                      </a:r>
                    </a:p>
                  </a:txBody>
                  <a:tcPr marL="0" marR="0" marT="0" marB="0" anchor="ctr" anchorCtr="1"/>
                </a:tc>
                <a:tc vMerge="1">
                  <a:txBody>
                    <a:bodyPr/>
                    <a:lstStyle/>
                    <a:p>
                      <a:endParaRPr lang="en-US"/>
                    </a:p>
                  </a:txBody>
                  <a:tcPr/>
                </a:tc>
                <a:extLst>
                  <a:ext uri="{0D108BD9-81ED-4DB2-BD59-A6C34878D82A}">
                    <a16:rowId xmlns:a16="http://schemas.microsoft.com/office/drawing/2014/main" val="4039752142"/>
                  </a:ext>
                </a:extLst>
              </a:tr>
              <a:tr h="695262">
                <a:tc v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lt2"/>
                        </a:solidFill>
                        <a:latin typeface="Lucida Console" panose="020B0609040504020204" pitchFamily="49" charset="0"/>
                      </a:endParaRPr>
                    </a:p>
                  </a:txBody>
                  <a:tcPr marL="0" marR="0" marT="0" marB="0"/>
                </a:tc>
                <a:tc vMerge="1">
                  <a:txBody>
                    <a:bodyPr/>
                    <a:lstStyle/>
                    <a:p>
                      <a:endParaRPr lang="en-US"/>
                    </a:p>
                  </a:txBody>
                  <a:tcPr/>
                </a:tc>
                <a:extLst>
                  <a:ext uri="{0D108BD9-81ED-4DB2-BD59-A6C34878D82A}">
                    <a16:rowId xmlns:a16="http://schemas.microsoft.com/office/drawing/2014/main" val="98409283"/>
                  </a:ext>
                </a:extLst>
              </a:tr>
            </a:tbl>
          </a:graphicData>
        </a:graphic>
      </p:graphicFrame>
      <p:sp>
        <p:nvSpPr>
          <p:cNvPr id="7" name="Rectangle 6">
            <a:extLst>
              <a:ext uri="{FF2B5EF4-FFF2-40B4-BE49-F238E27FC236}">
                <a16:creationId xmlns:a16="http://schemas.microsoft.com/office/drawing/2014/main" id="{D3EAAD9A-76BF-48B0-A6BF-A24D0A8C5A8F}"/>
              </a:ext>
              <a:ext uri="{C183D7F6-B498-43B3-948B-1728B52AA6E4}">
                <adec:decorative xmlns:adec="http://schemas.microsoft.com/office/drawing/2017/decorative" val="1"/>
              </a:ext>
            </a:extLst>
          </p:cNvPr>
          <p:cNvSpPr/>
          <p:nvPr/>
        </p:nvSpPr>
        <p:spPr bwMode="auto">
          <a:xfrm>
            <a:off x="5334001" y="-6699"/>
            <a:ext cx="6857999" cy="6861175"/>
          </a:xfrm>
          <a:prstGeom prst="rect">
            <a:avLst/>
          </a:prstGeom>
          <a:solidFill>
            <a:schemeClr val="bg2">
              <a:lumMod val="25000"/>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extBox 1">
            <a:extLst>
              <a:ext uri="{FF2B5EF4-FFF2-40B4-BE49-F238E27FC236}">
                <a16:creationId xmlns:a16="http://schemas.microsoft.com/office/drawing/2014/main" id="{E81E8906-72A0-4B1B-B34D-1995C192D0B9}"/>
              </a:ext>
            </a:extLst>
          </p:cNvPr>
          <p:cNvSpPr txBox="1"/>
          <p:nvPr/>
        </p:nvSpPr>
        <p:spPr>
          <a:xfrm>
            <a:off x="655637" y="3717561"/>
            <a:ext cx="4081255" cy="49244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0" i="0" dirty="0">
                <a:effectLst/>
                <a:latin typeface="Segoe UI" panose="020B0502040204020203" pitchFamily="34" charset="0"/>
              </a:rPr>
              <a:t>DXC Technology</a:t>
            </a:r>
            <a:endParaRPr kumimoji="0" lang="en-US" sz="2000" b="0" i="0" u="none" strike="noStrike" kern="1200" cap="none" spc="0" normalizeH="0" baseline="0" noProof="0" dirty="0">
              <a:ln>
                <a:noFill/>
              </a:ln>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46751485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5C3E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95DE7-8142-4F4B-A6BC-24319628C14F}"/>
              </a:ext>
            </a:extLst>
          </p:cNvPr>
          <p:cNvSpPr/>
          <p:nvPr/>
        </p:nvSpPr>
        <p:spPr bwMode="auto">
          <a:xfrm>
            <a:off x="269524" y="690281"/>
            <a:ext cx="11748763" cy="40064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 name="Picture 2" descr="Image result for mvp reconnect logo">
            <a:extLst>
              <a:ext uri="{FF2B5EF4-FFF2-40B4-BE49-F238E27FC236}">
                <a16:creationId xmlns:a16="http://schemas.microsoft.com/office/drawing/2014/main" id="{AC96F93F-0C0B-4E9F-9020-F3A82BC900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524" y="5255541"/>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57AFFFB-2FF6-4E89-98AF-192F25EAB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2377" y="4893823"/>
            <a:ext cx="1576068" cy="1576068"/>
          </a:xfrm>
          <a:prstGeom prst="rect">
            <a:avLst/>
          </a:prstGeom>
        </p:spPr>
      </p:pic>
      <p:sp>
        <p:nvSpPr>
          <p:cNvPr id="8" name="TextBox 7">
            <a:extLst>
              <a:ext uri="{FF2B5EF4-FFF2-40B4-BE49-F238E27FC236}">
                <a16:creationId xmlns:a16="http://schemas.microsoft.com/office/drawing/2014/main" id="{26025B8D-586C-40E2-813B-D44DD4CA4556}"/>
              </a:ext>
            </a:extLst>
          </p:cNvPr>
          <p:cNvSpPr txBox="1"/>
          <p:nvPr/>
        </p:nvSpPr>
        <p:spPr>
          <a:xfrm>
            <a:off x="4043903" y="950497"/>
            <a:ext cx="797438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GitHub: github.com\SQLMCT</a:t>
            </a:r>
          </a:p>
        </p:txBody>
      </p:sp>
      <p:pic>
        <p:nvPicPr>
          <p:cNvPr id="14" name="Picture 13" descr="A person wearing glasses and looking at the camera&#10;&#10;Description automatically generated">
            <a:extLst>
              <a:ext uri="{FF2B5EF4-FFF2-40B4-BE49-F238E27FC236}">
                <a16:creationId xmlns:a16="http://schemas.microsoft.com/office/drawing/2014/main" id="{4BF1FCD6-B874-43C1-B7DC-00D8BA7597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581" y="1225459"/>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40" name="Picture 2">
            <a:extLst>
              <a:ext uri="{FF2B5EF4-FFF2-40B4-BE49-F238E27FC236}">
                <a16:creationId xmlns:a16="http://schemas.microsoft.com/office/drawing/2014/main" id="{BA556E9C-C257-46F8-806F-23A52BB5A3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8991" y="4885480"/>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a:extLst>
              <a:ext uri="{FF2B5EF4-FFF2-40B4-BE49-F238E27FC236}">
                <a16:creationId xmlns:a16="http://schemas.microsoft.com/office/drawing/2014/main" id="{1BCF9874-B55B-4EFC-BBD2-EC31BB5138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42219" y="4918806"/>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a:extLst>
              <a:ext uri="{FF2B5EF4-FFF2-40B4-BE49-F238E27FC236}">
                <a16:creationId xmlns:a16="http://schemas.microsoft.com/office/drawing/2014/main" id="{CD6C68E0-AA3D-4089-A9D8-76DB3F1D13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25605" y="4893823"/>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a:extLst>
              <a:ext uri="{FF2B5EF4-FFF2-40B4-BE49-F238E27FC236}">
                <a16:creationId xmlns:a16="http://schemas.microsoft.com/office/drawing/2014/main" id="{225638B0-3CDF-4AA9-9C43-F417F187C4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1130" y="4872599"/>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2793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sz="3200" dirty="0">
                <a:latin typeface="+mn-lt"/>
                <a:ea typeface="Segoe UI" charset="0"/>
                <a:cs typeface="Segoe UI" charset="0"/>
              </a:rPr>
              <a:t>Optimize Azure Synapse </a:t>
            </a:r>
            <a:r>
              <a:rPr lang="en-US" sz="3200" dirty="0">
                <a:solidFill>
                  <a:schemeClr val="accent1">
                    <a:lumMod val="75000"/>
                  </a:schemeClr>
                </a:solidFill>
                <a:latin typeface="+mn-lt"/>
                <a:ea typeface="Segoe UI" charset="0"/>
                <a:cs typeface="Segoe UI" charset="0"/>
              </a:rPr>
              <a:t>SQL Pool </a:t>
            </a:r>
            <a:r>
              <a:rPr lang="en-US" sz="3200" dirty="0">
                <a:latin typeface="+mn-lt"/>
                <a:ea typeface="Segoe UI" charset="0"/>
                <a:cs typeface="Segoe UI" charset="0"/>
              </a:rPr>
              <a:t>Engagement</a:t>
            </a:r>
            <a:r>
              <a:rPr lang="en-US" dirty="0">
                <a:latin typeface="+mn-lt"/>
              </a:rPr>
              <a:t> Overview</a:t>
            </a:r>
          </a:p>
        </p:txBody>
      </p:sp>
      <p:graphicFrame>
        <p:nvGraphicFramePr>
          <p:cNvPr id="13" name="Diagram 12">
            <a:extLst>
              <a:ext uri="{FF2B5EF4-FFF2-40B4-BE49-F238E27FC236}">
                <a16:creationId xmlns:a16="http://schemas.microsoft.com/office/drawing/2014/main" id="{E090B22B-3E10-4EF9-9152-F963B55D7C35}"/>
              </a:ext>
            </a:extLst>
          </p:cNvPr>
          <p:cNvGraphicFramePr/>
          <p:nvPr>
            <p:extLst>
              <p:ext uri="{D42A27DB-BD31-4B8C-83A1-F6EECF244321}">
                <p14:modId xmlns:p14="http://schemas.microsoft.com/office/powerpoint/2010/main" val="875868060"/>
              </p:ext>
            </p:extLst>
          </p:nvPr>
        </p:nvGraphicFramePr>
        <p:xfrm>
          <a:off x="655639" y="1002915"/>
          <a:ext cx="10450305" cy="52516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27463770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sz="3200" dirty="0">
                <a:latin typeface="+mn-lt"/>
                <a:ea typeface="Segoe UI" charset="0"/>
                <a:cs typeface="Segoe UI" charset="0"/>
              </a:rPr>
              <a:t>Optimize Azure Synapse </a:t>
            </a:r>
            <a:r>
              <a:rPr lang="en-US" sz="3200" dirty="0">
                <a:solidFill>
                  <a:schemeClr val="accent1">
                    <a:lumMod val="75000"/>
                  </a:schemeClr>
                </a:solidFill>
                <a:latin typeface="+mn-lt"/>
                <a:ea typeface="Segoe UI" charset="0"/>
                <a:cs typeface="Segoe UI" charset="0"/>
              </a:rPr>
              <a:t>SQL Pool </a:t>
            </a:r>
            <a:r>
              <a:rPr lang="en-US" sz="3200" dirty="0">
                <a:latin typeface="+mn-lt"/>
                <a:ea typeface="Segoe UI" charset="0"/>
                <a:cs typeface="Segoe UI" charset="0"/>
              </a:rPr>
              <a:t>Engagement</a:t>
            </a:r>
            <a:r>
              <a:rPr lang="en-US" dirty="0">
                <a:latin typeface="+mn-lt"/>
              </a:rPr>
              <a:t> Goals</a:t>
            </a:r>
          </a:p>
        </p:txBody>
      </p:sp>
      <p:graphicFrame>
        <p:nvGraphicFramePr>
          <p:cNvPr id="13" name="Diagram 12">
            <a:extLst>
              <a:ext uri="{FF2B5EF4-FFF2-40B4-BE49-F238E27FC236}">
                <a16:creationId xmlns:a16="http://schemas.microsoft.com/office/drawing/2014/main" id="{E090B22B-3E10-4EF9-9152-F963B55D7C35}"/>
              </a:ext>
            </a:extLst>
          </p:cNvPr>
          <p:cNvGraphicFramePr/>
          <p:nvPr>
            <p:extLst>
              <p:ext uri="{D42A27DB-BD31-4B8C-83A1-F6EECF244321}">
                <p14:modId xmlns:p14="http://schemas.microsoft.com/office/powerpoint/2010/main" val="3295682516"/>
              </p:ext>
            </p:extLst>
          </p:nvPr>
        </p:nvGraphicFramePr>
        <p:xfrm>
          <a:off x="655639" y="1002915"/>
          <a:ext cx="10880725" cy="52516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29276553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sz="3200" dirty="0">
                <a:latin typeface="Segoe UI" charset="0"/>
                <a:ea typeface="Segoe UI" charset="0"/>
                <a:cs typeface="Segoe UI" charset="0"/>
              </a:rPr>
              <a:t>Phases </a:t>
            </a:r>
            <a:r>
              <a:rPr lang="en-US" dirty="0">
                <a:latin typeface="Segoe UI" charset="0"/>
                <a:ea typeface="Segoe UI" charset="0"/>
                <a:cs typeface="Segoe UI" charset="0"/>
              </a:rPr>
              <a:t>for </a:t>
            </a:r>
            <a:r>
              <a:rPr lang="en-US" sz="3200" dirty="0">
                <a:latin typeface="Segoe UI" charset="0"/>
                <a:ea typeface="Segoe UI" charset="0"/>
                <a:cs typeface="Segoe UI" charset="0"/>
              </a:rPr>
              <a:t>Optimize Azure Synapse </a:t>
            </a:r>
            <a:r>
              <a:rPr lang="en-US" sz="3200" b="1" dirty="0">
                <a:solidFill>
                  <a:schemeClr val="accent1">
                    <a:lumMod val="75000"/>
                  </a:schemeClr>
                </a:solidFill>
                <a:latin typeface="Segoe UI" charset="0"/>
                <a:ea typeface="Segoe UI" charset="0"/>
                <a:cs typeface="Segoe UI" charset="0"/>
              </a:rPr>
              <a:t>SQL Pool </a:t>
            </a:r>
            <a:r>
              <a:rPr lang="en-US" sz="3200" dirty="0">
                <a:latin typeface="Segoe UI" charset="0"/>
                <a:ea typeface="Segoe UI" charset="0"/>
                <a:cs typeface="Segoe UI" charset="0"/>
              </a:rPr>
              <a:t>Engagement</a:t>
            </a:r>
            <a:r>
              <a:rPr lang="en-US" dirty="0"/>
              <a:t> </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99423898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Phase I – Data Gathering</a:t>
            </a:r>
          </a:p>
        </p:txBody>
      </p:sp>
      <p:graphicFrame>
        <p:nvGraphicFramePr>
          <p:cNvPr id="14" name="Content Placeholder 13" descr="Agenda">
            <a:extLst>
              <a:ext uri="{FF2B5EF4-FFF2-40B4-BE49-F238E27FC236}">
                <a16:creationId xmlns:a16="http://schemas.microsoft.com/office/drawing/2014/main" id="{7BAF7DED-0DEE-4B9E-B64C-7D401CA1FE92}"/>
              </a:ext>
            </a:extLst>
          </p:cNvPr>
          <p:cNvGraphicFramePr>
            <a:graphicFrameLocks noGrp="1"/>
          </p:cNvGraphicFramePr>
          <p:nvPr>
            <p:ph sz="quarter" idx="13"/>
          </p:nvPr>
        </p:nvGraphicFramePr>
        <p:xfrm>
          <a:off x="655638" y="935665"/>
          <a:ext cx="10880725" cy="55289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11904783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6589-9815-4468-ABEB-B06F20D69671}"/>
              </a:ext>
            </a:extLst>
          </p:cNvPr>
          <p:cNvSpPr>
            <a:spLocks noGrp="1"/>
          </p:cNvSpPr>
          <p:nvPr>
            <p:ph type="title"/>
          </p:nvPr>
        </p:nvSpPr>
        <p:spPr>
          <a:xfrm>
            <a:off x="655638" y="320040"/>
            <a:ext cx="10880725" cy="461665"/>
          </a:xfrm>
        </p:spPr>
        <p:txBody>
          <a:bodyPr/>
          <a:lstStyle/>
          <a:p>
            <a:r>
              <a:rPr lang="en-US" dirty="0"/>
              <a:t>Knowledge Transfer (Minutes)</a:t>
            </a:r>
          </a:p>
        </p:txBody>
      </p:sp>
      <p:graphicFrame>
        <p:nvGraphicFramePr>
          <p:cNvPr id="5" name="Diagram 4">
            <a:extLst>
              <a:ext uri="{FF2B5EF4-FFF2-40B4-BE49-F238E27FC236}">
                <a16:creationId xmlns:a16="http://schemas.microsoft.com/office/drawing/2014/main" id="{BB24B5AB-BD60-44EC-8A46-05A44A0B9EE1}"/>
              </a:ext>
            </a:extLst>
          </p:cNvPr>
          <p:cNvGraphicFramePr/>
          <p:nvPr>
            <p:extLst>
              <p:ext uri="{D42A27DB-BD31-4B8C-83A1-F6EECF244321}">
                <p14:modId xmlns:p14="http://schemas.microsoft.com/office/powerpoint/2010/main" val="3352593767"/>
              </p:ext>
            </p:extLst>
          </p:nvPr>
        </p:nvGraphicFramePr>
        <p:xfrm>
          <a:off x="724471" y="933099"/>
          <a:ext cx="8419529" cy="5698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Graphic 8" descr="Person with idea with solid fill">
            <a:extLst>
              <a:ext uri="{FF2B5EF4-FFF2-40B4-BE49-F238E27FC236}">
                <a16:creationId xmlns:a16="http://schemas.microsoft.com/office/drawing/2014/main" id="{B791F8CC-58A3-4D47-99DF-13F9A37F19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42273" y="2059582"/>
            <a:ext cx="3149727" cy="3149727"/>
          </a:xfrm>
          <a:prstGeom prst="rect">
            <a:avLst/>
          </a:prstGeom>
        </p:spPr>
      </p:pic>
    </p:spTree>
    <p:extLst>
      <p:ext uri="{BB962C8B-B14F-4D97-AF65-F5344CB8AC3E}">
        <p14:creationId xmlns:p14="http://schemas.microsoft.com/office/powerpoint/2010/main" val="355503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Phase III</a:t>
            </a:r>
          </a:p>
        </p:txBody>
      </p:sp>
      <p:graphicFrame>
        <p:nvGraphicFramePr>
          <p:cNvPr id="14" name="Content Placeholder 13" descr="Agenda">
            <a:extLst>
              <a:ext uri="{FF2B5EF4-FFF2-40B4-BE49-F238E27FC236}">
                <a16:creationId xmlns:a16="http://schemas.microsoft.com/office/drawing/2014/main" id="{7BAF7DED-0DEE-4B9E-B64C-7D401CA1FE92}"/>
              </a:ext>
            </a:extLst>
          </p:cNvPr>
          <p:cNvGraphicFramePr>
            <a:graphicFrameLocks noGrp="1"/>
          </p:cNvGraphicFramePr>
          <p:nvPr>
            <p:ph sz="quarter" idx="13"/>
          </p:nvPr>
        </p:nvGraphicFramePr>
        <p:xfrm>
          <a:off x="318287" y="1124028"/>
          <a:ext cx="10880725" cy="48196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46501881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7" y="320040"/>
            <a:ext cx="4352926" cy="461665"/>
          </a:xfrm>
        </p:spPr>
        <p:txBody>
          <a:bodyPr wrap="square" anchor="t">
            <a:normAutofit/>
          </a:bodyPr>
          <a:lstStyle/>
          <a:p>
            <a:r>
              <a:rPr lang="en-US"/>
              <a:t>Attendee Introductions</a:t>
            </a:r>
          </a:p>
        </p:txBody>
      </p:sp>
      <p:sp>
        <p:nvSpPr>
          <p:cNvPr id="3" name="Text Placeholder 2"/>
          <p:cNvSpPr>
            <a:spLocks noGrp="1"/>
          </p:cNvSpPr>
          <p:nvPr>
            <p:ph type="body" sz="quarter" idx="16"/>
          </p:nvPr>
        </p:nvSpPr>
        <p:spPr>
          <a:xfrm>
            <a:off x="655320" y="1408113"/>
            <a:ext cx="4352925" cy="4819650"/>
          </a:xfrm>
        </p:spPr>
        <p:txBody>
          <a:bodyPr>
            <a:normAutofit/>
          </a:bodyPr>
          <a:lstStyle/>
          <a:p>
            <a:r>
              <a:rPr lang="en-US" dirty="0"/>
              <a:t>Name</a:t>
            </a:r>
          </a:p>
          <a:p>
            <a:endParaRPr lang="en-US" dirty="0"/>
          </a:p>
          <a:p>
            <a:r>
              <a:rPr lang="en-US" dirty="0"/>
              <a:t>Job/Team/Specialty</a:t>
            </a:r>
          </a:p>
          <a:p>
            <a:endParaRPr lang="en-US" dirty="0"/>
          </a:p>
          <a:p>
            <a:r>
              <a:rPr lang="en-US" dirty="0"/>
              <a:t>Time Zone</a:t>
            </a:r>
          </a:p>
          <a:p>
            <a:endParaRPr lang="en-US" dirty="0"/>
          </a:p>
          <a:p>
            <a:r>
              <a:rPr lang="en-US" dirty="0"/>
              <a:t>Experience</a:t>
            </a:r>
          </a:p>
          <a:p>
            <a:endParaRPr lang="en-US" dirty="0"/>
          </a:p>
          <a:p>
            <a:r>
              <a:rPr lang="en-US" dirty="0"/>
              <a:t>Expectations</a:t>
            </a:r>
          </a:p>
          <a:p>
            <a:endParaRPr lang="en-US" dirty="0"/>
          </a:p>
          <a:p>
            <a:endParaRPr lang="en-US" dirty="0"/>
          </a:p>
        </p:txBody>
      </p:sp>
      <p:pic>
        <p:nvPicPr>
          <p:cNvPr id="10" name="Picture Placeholder 9" descr="Laptop with phone and calculator">
            <a:extLst>
              <a:ext uri="{FF2B5EF4-FFF2-40B4-BE49-F238E27FC236}">
                <a16:creationId xmlns:a16="http://schemas.microsoft.com/office/drawing/2014/main" id="{781CCE07-EF7D-49AE-897D-6012CAEBF217}"/>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p:blipFill>
        <p:spPr>
          <a:xfrm>
            <a:off x="5334000" y="0"/>
            <a:ext cx="6858000" cy="6858000"/>
          </a:xfrm>
        </p:spPr>
      </p:pic>
    </p:spTree>
    <p:custDataLst>
      <p:tags r:id="rId1"/>
    </p:custDataLst>
    <p:extLst>
      <p:ext uri="{BB962C8B-B14F-4D97-AF65-F5344CB8AC3E}">
        <p14:creationId xmlns:p14="http://schemas.microsoft.com/office/powerpoint/2010/main" val="2886847419"/>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lt;/Name&gt;&lt;FirstSlideIndex&gt;3&lt;/FirstSlideIndex&gt;&lt;SlidesCount&gt;8&lt;/SlidesCount&gt;&lt;SlideGuids&gt;&lt;guid&gt;af7d8e52-4972-45ba-8569-a3766e0e7e1f&lt;/guid&gt;&lt;guid&gt;5f31ce95-1040-41c6-ba78-10a9b2ed9970&lt;/guid&gt;&lt;guid&gt;3ccd3973-1ec5-46fa-8710-ff514ce2a1f3&lt;/guid&gt;&lt;guid&gt;f412d8f2-7d2e-48c9-b4ca-bb6b11824760&lt;/guid&gt;&lt;guid&gt;2cc5ab1a-c91d-466d-bfef-8fb23e8e4a12&lt;/guid&gt;&lt;guid&gt;ccca499f-6031-4249-9be5-05f0778e93f9&lt;/guid&gt;&lt;guid&gt;c328151a-ce6b-47fd-89fa-845a0dd837d1&lt;/guid&gt;&lt;guid&gt;b5e06058-c39f-48cf-8ba4-c1a5f9f101ce&lt;/guid&gt;&lt;/SlideGuids&gt;&lt;/NativeSection&gt;&lt;NativeSection&gt;&lt;Name&gt;Virtual Introduction&lt;/Name&gt;&lt;FirstSlideIndex&gt;11&lt;/FirstSlideIndex&gt;&lt;SlidesCount&gt;10&lt;/SlidesCount&gt;&lt;SlideGuids&gt;&lt;guid&gt;b32f4005-11ee-4571-9771-859f63e08f74&lt;/guid&gt;&lt;guid&gt;1d0138ab-c9d0-4ed5-8dd2-88379672ce17&lt;/guid&gt;&lt;guid&gt;66aa6373-16a3-4991-89f2-566a2e97143a&lt;/guid&gt;&lt;guid&gt;e320cb71-3b73-4729-84f4-fd02963afdc5&lt;/guid&gt;&lt;guid&gt;2f8245e8-e231-4447-82d8-d97597d20484&lt;/guid&gt;&lt;guid&gt;fc031707-9e97-4ccc-ae34-c0753b7f2591&lt;/guid&gt;&lt;guid&gt;d67d861a-7109-424f-8337-d603a38d76f4&lt;/guid&gt;&lt;guid&gt;e85356c6-ef03-4ff9-8bf8-9b6a00b74c41&lt;/guid&gt;&lt;guid&gt;9ebde364-126f-4efc-bd5c-42053664fe49&lt;/guid&gt;&lt;guid&gt;337401ad-e0b9-4aa7-afee-b90aede246be&lt;/guid&gt;&lt;/SlideGuids&gt;&lt;/NativeSection&gt;&lt;/ArrayOfNativeSection&gt;"/>
  <p:tag name="MIO_EKGUID" val="b69cf4f4-f545-497c-bb98-ebb41290c03b"/>
  <p:tag name="MIO_UPDATE" val="True"/>
  <p:tag name="MIO_VERSION" val="02.12.2019 14:58:12"/>
  <p:tag name="MIO_DBID" val="12B0C59E-2253-4124-A5E9-470ADF4CB168"/>
  <p:tag name="MIO_LASTDOWNLOADED" val="23.01.2020 21:39:46"/>
  <p:tag name="MIO_OBJECTNAME" val="M00 Introduction"/>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GUID" val="feb9e746-1cf6-44ec-818b-97c8219395df"/>
  <p:tag name="MIO_EKGUID" val="eececc6f-ec1c-45f1-8758-6e452d38ddc5"/>
  <p:tag name="MIO_UPDATE" val="True"/>
  <p:tag name="MIO_VERSION" val="02.12.2019 14:58:10"/>
  <p:tag name="MIO_DBID" val="12b0c59e-2253-4124-a5e9-470adf4cb168"/>
  <p:tag name="MIO_LASTDOWNLOADED" val="24.01.2020 05:39:39"/>
  <p:tag name="MIO_OBJECTNAME" val="WorkshopPLUS - Windows PowerShell: Foundation Skill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EKGUID" val="eee481a8-d069-42c0-bbbf-c67080f0abbf"/>
  <p:tag name="MIO_GUID" val="a2d583d4-af09-4112-a730-c6147e1bd0c1"/>
  <p:tag name="MIO_UPDATE" val="True"/>
  <p:tag name="MIO_DBID" val="12B0C59E-2253-4124-A5E9-470ADF4CB168"/>
  <p:tag name="MIO_LASTDOWNLOADED" val="08.11.2019 12:17:16"/>
  <p:tag name="MIO_OBJECTNAME" val="Ofc17_Amelia_006"/>
  <p:tag name="MIO_LASTEDITORNAME" val="Rachael Jones"/>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5f31ce95-1040-41c6-ba78-10a9b2ed9970"/>
  <p:tag name="MIO_EKGUID" val="9967bc11-5d16-466f-a137-6c47858ef342"/>
  <p:tag name="MIO_UPDATE" val="True"/>
  <p:tag name="MIO_VERSION" val="02.12.2019 14:58:10"/>
  <p:tag name="MIO_DBID" val="12b0c59e-2253-4124-a5e9-470adf4cb168"/>
  <p:tag name="MIO_LASTDOWNLOADED" val="24.01.2020 05:39:39"/>
  <p:tag name="MIO_OBJECTNAME" val="Attendee Introductions"/>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2_Dark Blue">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0.xml><?xml version="1.0" encoding="utf-8"?>
<ct:contentTypeSchema xmlns:ct="http://schemas.microsoft.com/office/2006/metadata/contentType" xmlns:ma="http://schemas.microsoft.com/office/2006/metadata/properties/metaAttributes" ct:_="" ma:_="" ma:contentTypeName="Document" ma:contentTypeID="0x010100DA158CAB76EB234EA787464046C58889" ma:contentTypeVersion="17" ma:contentTypeDescription="Create a new document." ma:contentTypeScope="" ma:versionID="fa998b4b2c381a9bc1bda5cedc60fbcb">
  <xsd:schema xmlns:xsd="http://www.w3.org/2001/XMLSchema" xmlns:xs="http://www.w3.org/2001/XMLSchema" xmlns:p="http://schemas.microsoft.com/office/2006/metadata/properties" xmlns:ns1="http://schemas.microsoft.com/sharepoint/v3" xmlns:ns2="6cd3d847-4521-4863-8800-2cff076dfc18" xmlns:ns3="b66b6bb9-0c3b-4baf-b7e0-24038b18f231" xmlns:ns4="230e9df3-be65-4c73-a93b-d1236ebd677e" targetNamespace="http://schemas.microsoft.com/office/2006/metadata/properties" ma:root="true" ma:fieldsID="39261f3d9fde56f610fe49ef8f87ebd7" ns1:_="" ns2:_="" ns3:_="" ns4:_="">
    <xsd:import namespace="http://schemas.microsoft.com/sharepoint/v3"/>
    <xsd:import namespace="6cd3d847-4521-4863-8800-2cff076dfc18"/>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d3d847-4521-4863-8800-2cff076df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6.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6cd3d847-4521-4863-8800-2cff076dfc18">
      <Terms xmlns="http://schemas.microsoft.com/office/infopath/2007/PartnerControls"/>
    </lcf76f155ced4ddcb4097134ff3c332f>
    <TaxCatchAll xmlns="230e9df3-be65-4c73-a93b-d1236ebd677e" xsi:nil="true"/>
  </documentManagement>
</p:properties>
</file>

<file path=customXml/item2.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6B2F7B94-2B12-4A65-964B-9372138E0DC1}">
  <ds:schemaRefs>
    <ds:schemaRef ds:uri="Strauss.PersonalizationDefinition"/>
  </ds:schemaRefs>
</ds:datastoreItem>
</file>

<file path=customXml/itemProps10.xml><?xml version="1.0" encoding="utf-8"?>
<ds:datastoreItem xmlns:ds="http://schemas.openxmlformats.org/officeDocument/2006/customXml" ds:itemID="{70B6E815-4B76-4287-94C1-F8AC4C0A9A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d3d847-4521-4863-8800-2cff076dfc18"/>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D90DEB8C-C00E-4B1C-B45B-737A9292CE09}">
  <ds:schemaRefs>
    <ds:schemaRef ds:uri="Strauss.PersonalizationDefinition"/>
  </ds:schemaRefs>
</ds:datastoreItem>
</file>

<file path=customXml/itemProps12.xml><?xml version="1.0" encoding="utf-8"?>
<ds:datastoreItem xmlns:ds="http://schemas.openxmlformats.org/officeDocument/2006/customXml" ds:itemID="{599CFB95-4D6B-4F57-908B-2C9D7DF30BEA}">
  <ds:schemaRefs>
    <ds:schemaRef ds:uri="Strauss.PersonalizationDefinition"/>
  </ds:schemaRefs>
</ds:datastoreItem>
</file>

<file path=customXml/itemProps13.xml><?xml version="1.0" encoding="utf-8"?>
<ds:datastoreItem xmlns:ds="http://schemas.openxmlformats.org/officeDocument/2006/customXml" ds:itemID="{6F485757-9F3C-4A1E-9E86-E1C1551910BA}">
  <ds:schemaRefs>
    <ds:schemaRef ds:uri="Strauss.PersonalizationDefinition"/>
  </ds:schemaRefs>
</ds:datastoreItem>
</file>

<file path=customXml/itemProps14.xml><?xml version="1.0" encoding="utf-8"?>
<ds:datastoreItem xmlns:ds="http://schemas.openxmlformats.org/officeDocument/2006/customXml" ds:itemID="{50D7E749-CD7A-4236-AEE7-75BC855F9D46}">
  <ds:schemaRefs>
    <ds:schemaRef ds:uri="Strauss.PersonalizationDefinition"/>
  </ds:schemaRefs>
</ds:datastoreItem>
</file>

<file path=customXml/itemProps15.xml><?xml version="1.0" encoding="utf-8"?>
<ds:datastoreItem xmlns:ds="http://schemas.openxmlformats.org/officeDocument/2006/customXml" ds:itemID="{7DB71DE0-7E77-458F-BA00-5D567047F691}">
  <ds:schemaRefs>
    <ds:schemaRef ds:uri="Strauss.PersonalizationDefinition"/>
  </ds:schemaRefs>
</ds:datastoreItem>
</file>

<file path=customXml/itemProps16.xml><?xml version="1.0" encoding="utf-8"?>
<ds:datastoreItem xmlns:ds="http://schemas.openxmlformats.org/officeDocument/2006/customXml" ds:itemID="{C412598E-BF43-4F55-B1FB-DC8EF944E888}">
  <ds:schemaRefs>
    <ds:schemaRef ds:uri="http://schemas.microsoft.com/office/2006/metadata/properties"/>
    <ds:schemaRef ds:uri="http://schemas.microsoft.com/office/infopath/2007/PartnerControls"/>
    <ds:schemaRef ds:uri="http://schemas.microsoft.com/sharepoint/v3"/>
    <ds:schemaRef ds:uri="6cd3d847-4521-4863-8800-2cff076dfc18"/>
    <ds:schemaRef ds:uri="230e9df3-be65-4c73-a93b-d1236ebd677e"/>
  </ds:schemaRefs>
</ds:datastoreItem>
</file>

<file path=customXml/itemProps2.xml><?xml version="1.0" encoding="utf-8"?>
<ds:datastoreItem xmlns:ds="http://schemas.openxmlformats.org/officeDocument/2006/customXml" ds:itemID="{FEF1DD94-56BC-4BCE-B71E-CED8CCA23692}">
  <ds:schemaRefs>
    <ds:schemaRef ds:uri="Strauss.PersonalizationDefinition"/>
  </ds:schemaRefs>
</ds:datastoreItem>
</file>

<file path=customXml/itemProps3.xml><?xml version="1.0" encoding="utf-8"?>
<ds:datastoreItem xmlns:ds="http://schemas.openxmlformats.org/officeDocument/2006/customXml" ds:itemID="{7D506C23-AA6D-4921-8107-27C3A6154D37}">
  <ds:schemaRefs>
    <ds:schemaRef ds:uri="http://schemas.microsoft.com/sharepoint/v3/contenttype/forms"/>
  </ds:schemaRefs>
</ds:datastoreItem>
</file>

<file path=customXml/itemProps4.xml><?xml version="1.0" encoding="utf-8"?>
<ds:datastoreItem xmlns:ds="http://schemas.openxmlformats.org/officeDocument/2006/customXml" ds:itemID="{B2274A60-1BB2-4B7C-B837-1F17CDA5AFC5}">
  <ds:schemaRefs>
    <ds:schemaRef ds:uri="Strauss.PersonalizationDefinition"/>
  </ds:schemaRefs>
</ds:datastoreItem>
</file>

<file path=customXml/itemProps5.xml><?xml version="1.0" encoding="utf-8"?>
<ds:datastoreItem xmlns:ds="http://schemas.openxmlformats.org/officeDocument/2006/customXml" ds:itemID="{E614A5E4-06AD-4569-B4C6-E59F618E5E59}">
  <ds:schemaRefs>
    <ds:schemaRef ds:uri="Strauss.PersonalizationDefinition"/>
  </ds:schemaRefs>
</ds:datastoreItem>
</file>

<file path=customXml/itemProps6.xml><?xml version="1.0" encoding="utf-8"?>
<ds:datastoreItem xmlns:ds="http://schemas.openxmlformats.org/officeDocument/2006/customXml" ds:itemID="{F3A6ED81-38CE-4BA6-A6A6-A4DF2A279193}">
  <ds:schemaRefs>
    <ds:schemaRef ds:uri="Strauss.PersonalizationDefinition"/>
  </ds:schemaRefs>
</ds:datastoreItem>
</file>

<file path=customXml/itemProps7.xml><?xml version="1.0" encoding="utf-8"?>
<ds:datastoreItem xmlns:ds="http://schemas.openxmlformats.org/officeDocument/2006/customXml" ds:itemID="{D959A07B-C49D-428D-B914-113B444FB5E7}">
  <ds:schemaRefs>
    <ds:schemaRef ds:uri="Strauss.PersonalizationDefinition"/>
  </ds:schemaRefs>
</ds:datastoreItem>
</file>

<file path=customXml/itemProps8.xml><?xml version="1.0" encoding="utf-8"?>
<ds:datastoreItem xmlns:ds="http://schemas.openxmlformats.org/officeDocument/2006/customXml" ds:itemID="{AF760E59-97AE-4538-B6A6-5DAE18A6CA97}">
  <ds:schemaRefs>
    <ds:schemaRef ds:uri="Strauss.PersonalizationDefinition"/>
  </ds:schemaRefs>
</ds:datastoreItem>
</file>

<file path=customXml/itemProps9.xml><?xml version="1.0" encoding="utf-8"?>
<ds:datastoreItem xmlns:ds="http://schemas.openxmlformats.org/officeDocument/2006/customXml" ds:itemID="{DF333A1B-0A9C-4DA8-ADAB-4378B69FDC48}">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290</TotalTime>
  <Words>1190</Words>
  <Application>Microsoft Office PowerPoint</Application>
  <PresentationFormat>Widescreen</PresentationFormat>
  <Paragraphs>118</Paragraphs>
  <Slides>11</Slides>
  <Notes>10</Notes>
  <HiddenSlides>3</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11</vt:i4>
      </vt:variant>
    </vt:vector>
  </HeadingPairs>
  <TitlesOfParts>
    <vt:vector size="26" baseType="lpstr">
      <vt:lpstr>NSimSun</vt:lpstr>
      <vt:lpstr>Arial</vt:lpstr>
      <vt:lpstr>Calibri</vt:lpstr>
      <vt:lpstr>Calibri Light</vt:lpstr>
      <vt:lpstr>Comic Sans MS</vt:lpstr>
      <vt:lpstr>Consolas</vt:lpstr>
      <vt:lpstr>Lucida Console</vt:lpstr>
      <vt:lpstr>Segoe UI</vt:lpstr>
      <vt:lpstr>Segoe UI Semibold</vt:lpstr>
      <vt:lpstr>Segoe UI Semilight</vt:lpstr>
      <vt:lpstr>Symbol</vt:lpstr>
      <vt:lpstr>Wingdings</vt:lpstr>
      <vt:lpstr>Dark Blue</vt:lpstr>
      <vt:lpstr>1_Dark Blue</vt:lpstr>
      <vt:lpstr>2_Dark Blue</vt:lpstr>
      <vt:lpstr>  Optimize - Azure Synapse SQL Pool </vt:lpstr>
      <vt:lpstr>PowerPoint Presentation</vt:lpstr>
      <vt:lpstr>Optimize Azure Synapse SQL Pool Engagement Overview</vt:lpstr>
      <vt:lpstr>Optimize Azure Synapse SQL Pool Engagement Goals</vt:lpstr>
      <vt:lpstr>Phases for Optimize Azure Synapse SQL Pool Engagement </vt:lpstr>
      <vt:lpstr>Phase I – Data Gathering</vt:lpstr>
      <vt:lpstr>Knowledge Transfer (Minutes)</vt:lpstr>
      <vt:lpstr>Phase III</vt:lpstr>
      <vt:lpstr>Attendee Introductions</vt:lpstr>
      <vt:lpstr>PowerPoint Presentation</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Martijn van Geffen</dc:creator>
  <cp:lastModifiedBy>John Deardurff</cp:lastModifiedBy>
  <cp:revision>26</cp:revision>
  <dcterms:created xsi:type="dcterms:W3CDTF">2019-01-14T09:17:39Z</dcterms:created>
  <dcterms:modified xsi:type="dcterms:W3CDTF">2022-04-21T11:33:24Z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0x010100DA158CAB76EB234EA787464046C58889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devidt@microsoft.com</vt:lpwstr>
  </property>
  <property fmtid="{D5CDD505-2E9C-101B-9397-08002B2CF9AE}" pid="6" name="MSIP_Label_f42aa342-8706-4288-bd11-ebb85995028c_SetDate">
    <vt:lpwstr>2019-09-20T09:39:24.4097518Z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205c0ddf-f806-4af5-8105-3c14fbe37948</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MediaServiceImageTags">
    <vt:lpwstr/>
  </property>
</Properties>
</file>