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11.xml" ContentType="application/vnd.openxmlformats-officedocument.presentationml.tags+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23"/>
    <p:sldMasterId id="2147483744" r:id="rId24"/>
  </p:sldMasterIdLst>
  <p:notesMasterIdLst>
    <p:notesMasterId r:id="rId56"/>
  </p:notesMasterIdLst>
  <p:sldIdLst>
    <p:sldId id="370" r:id="rId25"/>
    <p:sldId id="371" r:id="rId26"/>
    <p:sldId id="372" r:id="rId27"/>
    <p:sldId id="279" r:id="rId28"/>
    <p:sldId id="445" r:id="rId29"/>
    <p:sldId id="278" r:id="rId30"/>
    <p:sldId id="312" r:id="rId31"/>
    <p:sldId id="382" r:id="rId32"/>
    <p:sldId id="259" r:id="rId33"/>
    <p:sldId id="378" r:id="rId34"/>
    <p:sldId id="265" r:id="rId35"/>
    <p:sldId id="261" r:id="rId36"/>
    <p:sldId id="306" r:id="rId37"/>
    <p:sldId id="266" r:id="rId38"/>
    <p:sldId id="267" r:id="rId39"/>
    <p:sldId id="317" r:id="rId40"/>
    <p:sldId id="271" r:id="rId41"/>
    <p:sldId id="380" r:id="rId42"/>
    <p:sldId id="277" r:id="rId43"/>
    <p:sldId id="281" r:id="rId44"/>
    <p:sldId id="449" r:id="rId45"/>
    <p:sldId id="275" r:id="rId46"/>
    <p:sldId id="276" r:id="rId47"/>
    <p:sldId id="283" r:id="rId48"/>
    <p:sldId id="381" r:id="rId49"/>
    <p:sldId id="325" r:id="rId50"/>
    <p:sldId id="326" r:id="rId51"/>
    <p:sldId id="296" r:id="rId52"/>
    <p:sldId id="297" r:id="rId53"/>
    <p:sldId id="335" r:id="rId54"/>
    <p:sldId id="323" r:id="rId55"/>
  </p:sldIdLst>
  <p:sldSz cx="12192000" cy="6858000"/>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2D5CAB62-8AB9-41E9-B75E-1EEE4446223D}">
          <p14:sldIdLst>
            <p14:sldId id="370"/>
            <p14:sldId id="371"/>
            <p14:sldId id="372"/>
          </p14:sldIdLst>
        </p14:section>
        <p14:section name="Table Partitions" id="{7B359B82-22D5-4BDF-8D9F-6EE04E9755B9}">
          <p14:sldIdLst>
            <p14:sldId id="279"/>
            <p14:sldId id="445"/>
            <p14:sldId id="278"/>
            <p14:sldId id="312"/>
            <p14:sldId id="382"/>
            <p14:sldId id="259"/>
            <p14:sldId id="378"/>
            <p14:sldId id="265"/>
            <p14:sldId id="261"/>
            <p14:sldId id="306"/>
            <p14:sldId id="266"/>
            <p14:sldId id="267"/>
          </p14:sldIdLst>
        </p14:section>
        <p14:section name="Partition Management" id="{E5E053F1-39F4-4FBC-B060-7FD68547573D}">
          <p14:sldIdLst>
            <p14:sldId id="317"/>
            <p14:sldId id="271"/>
            <p14:sldId id="380"/>
            <p14:sldId id="277"/>
            <p14:sldId id="281"/>
            <p14:sldId id="449"/>
            <p14:sldId id="275"/>
            <p14:sldId id="276"/>
            <p14:sldId id="283"/>
          </p14:sldIdLst>
        </p14:section>
        <p14:section name="Data Loading" id="{12EFBE21-4AAE-4EF6-95C4-2C901134D937}">
          <p14:sldIdLst>
            <p14:sldId id="381"/>
            <p14:sldId id="325"/>
            <p14:sldId id="326"/>
            <p14:sldId id="296"/>
            <p14:sldId id="297"/>
          </p14:sldIdLst>
        </p14:section>
        <p14:section name="Knowledge Check" id="{2E0DD7C4-6ACA-4EE2-B68A-81D501B0A03C}">
          <p14:sldIdLst>
            <p14:sldId id="335"/>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1E994-11F6-47BC-8E8C-E72D7CB3448B}" v="455" dt="2020-10-17T01:20:58.967"/>
    <p1510:client id="{87605835-3451-4291-8775-6B00D48B3C72}" v="5" dt="2020-10-20T19:24:09.767"/>
    <p1510:client id="{D7F305AF-76C6-4B4C-96D4-CAC9FD1D7013}" v="112" dt="2020-10-20T18:44:19.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31717" autoAdjust="0"/>
  </p:normalViewPr>
  <p:slideViewPr>
    <p:cSldViewPr snapToGrid="0">
      <p:cViewPr varScale="1">
        <p:scale>
          <a:sx n="22" d="100"/>
          <a:sy n="22" d="100"/>
        </p:scale>
        <p:origin x="2904" y="38"/>
      </p:cViewPr>
      <p:guideLst/>
    </p:cSldViewPr>
  </p:slideViewPr>
  <p:notesTextViewPr>
    <p:cViewPr>
      <p:scale>
        <a:sx n="1" d="1"/>
        <a:sy n="1" d="1"/>
      </p:scale>
      <p:origin x="0" y="0"/>
    </p:cViewPr>
  </p:notesTextViewPr>
  <p:notesViewPr>
    <p:cSldViewPr snapToGrid="0">
      <p:cViewPr varScale="1">
        <p:scale>
          <a:sx n="91" d="100"/>
          <a:sy n="91" d="100"/>
        </p:scale>
        <p:origin x="2283" y="7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customXml" Target="../customXml/item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slide" Target="slides/slide23.xml"/><Relationship Id="rId50" Type="http://schemas.openxmlformats.org/officeDocument/2006/relationships/slide" Target="slides/slide26.xml"/><Relationship Id="rId55" Type="http://schemas.openxmlformats.org/officeDocument/2006/relationships/slide" Target="slides/slide31.xml"/><Relationship Id="rId63"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5.xml"/><Relationship Id="rId11" Type="http://schemas.openxmlformats.org/officeDocument/2006/relationships/customXml" Target="../customXml/item11.xml"/><Relationship Id="rId24" Type="http://schemas.openxmlformats.org/officeDocument/2006/relationships/slideMaster" Target="slideMasters/slideMaster2.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slide" Target="slides/slide29.xml"/><Relationship Id="rId58"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5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2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17.xml"/><Relationship Id="rId54" Type="http://schemas.openxmlformats.org/officeDocument/2006/relationships/slide" Target="slides/slide3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Master" Target="slideMasters/slideMaster1.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tags" Target="tags/tag1.xml"/><Relationship Id="rId10" Type="http://schemas.openxmlformats.org/officeDocument/2006/relationships/customXml" Target="../customXml/item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Soukoff" userId="21d930ff-8613-4aee-bfc8-658aaa7e309c" providerId="ADAL" clId="{48E1E994-11F6-47BC-8E8C-E72D7CB3448B}"/>
    <pc:docChg chg="custSel modSld modSection">
      <pc:chgData name="Nicolas Soukoff" userId="21d930ff-8613-4aee-bfc8-658aaa7e309c" providerId="ADAL" clId="{48E1E994-11F6-47BC-8E8C-E72D7CB3448B}" dt="2020-10-17T01:20:58.967" v="624"/>
      <pc:docMkLst>
        <pc:docMk/>
      </pc:docMkLst>
      <pc:sldChg chg="modNotesTx">
        <pc:chgData name="Nicolas Soukoff" userId="21d930ff-8613-4aee-bfc8-658aaa7e309c" providerId="ADAL" clId="{48E1E994-11F6-47BC-8E8C-E72D7CB3448B}" dt="2020-10-16T15:20:36.367" v="261" actId="20577"/>
        <pc:sldMkLst>
          <pc:docMk/>
          <pc:sldMk cId="3993988198" sldId="259"/>
        </pc:sldMkLst>
      </pc:sldChg>
      <pc:sldChg chg="modNotesTx">
        <pc:chgData name="Nicolas Soukoff" userId="21d930ff-8613-4aee-bfc8-658aaa7e309c" providerId="ADAL" clId="{48E1E994-11F6-47BC-8E8C-E72D7CB3448B}" dt="2020-10-16T15:21:24.151" v="262" actId="20577"/>
        <pc:sldMkLst>
          <pc:docMk/>
          <pc:sldMk cId="4072581788" sldId="267"/>
        </pc:sldMkLst>
      </pc:sldChg>
      <pc:sldChg chg="delSp modSp mod delAnim modNotesTx">
        <pc:chgData name="Nicolas Soukoff" userId="21d930ff-8613-4aee-bfc8-658aaa7e309c" providerId="ADAL" clId="{48E1E994-11F6-47BC-8E8C-E72D7CB3448B}" dt="2020-10-17T01:20:58.967" v="624"/>
        <pc:sldMkLst>
          <pc:docMk/>
          <pc:sldMk cId="2038431587" sldId="335"/>
        </pc:sldMkLst>
        <pc:graphicFrameChg chg="mod">
          <ac:chgData name="Nicolas Soukoff" userId="21d930ff-8613-4aee-bfc8-658aaa7e309c" providerId="ADAL" clId="{48E1E994-11F6-47BC-8E8C-E72D7CB3448B}" dt="2020-10-17T01:16:28.050" v="374" actId="20577"/>
          <ac:graphicFrameMkLst>
            <pc:docMk/>
            <pc:sldMk cId="2038431587" sldId="335"/>
            <ac:graphicFrameMk id="11" creationId="{78590265-1871-45E9-9FAC-5CD170AB7F1E}"/>
          </ac:graphicFrameMkLst>
        </pc:graphicFrameChg>
        <pc:graphicFrameChg chg="mod">
          <ac:chgData name="Nicolas Soukoff" userId="21d930ff-8613-4aee-bfc8-658aaa7e309c" providerId="ADAL" clId="{48E1E994-11F6-47BC-8E8C-E72D7CB3448B}" dt="2020-10-17T01:17:48.751" v="461" actId="20577"/>
          <ac:graphicFrameMkLst>
            <pc:docMk/>
            <pc:sldMk cId="2038431587" sldId="335"/>
            <ac:graphicFrameMk id="13" creationId="{351BAAB9-17D4-4F4A-8E62-EF2B5BC74E88}"/>
          </ac:graphicFrameMkLst>
        </pc:graphicFrameChg>
        <pc:graphicFrameChg chg="mod">
          <ac:chgData name="Nicolas Soukoff" userId="21d930ff-8613-4aee-bfc8-658aaa7e309c" providerId="ADAL" clId="{48E1E994-11F6-47BC-8E8C-E72D7CB3448B}" dt="2020-10-17T01:19:32.250" v="569" actId="20577"/>
          <ac:graphicFrameMkLst>
            <pc:docMk/>
            <pc:sldMk cId="2038431587" sldId="335"/>
            <ac:graphicFrameMk id="18" creationId="{6BEFBF48-40B8-441C-BBE7-F661BC93D3C9}"/>
          </ac:graphicFrameMkLst>
        </pc:graphicFrameChg>
        <pc:graphicFrameChg chg="mod">
          <ac:chgData name="Nicolas Soukoff" userId="21d930ff-8613-4aee-bfc8-658aaa7e309c" providerId="ADAL" clId="{48E1E994-11F6-47BC-8E8C-E72D7CB3448B}" dt="2020-10-17T01:20:58.967" v="624"/>
          <ac:graphicFrameMkLst>
            <pc:docMk/>
            <pc:sldMk cId="2038431587" sldId="335"/>
            <ac:graphicFrameMk id="29" creationId="{D2A0D0AD-E2A7-4622-9D69-8623A162E560}"/>
          </ac:graphicFrameMkLst>
        </pc:graphicFrameChg>
        <pc:graphicFrameChg chg="del mod">
          <ac:chgData name="Nicolas Soukoff" userId="21d930ff-8613-4aee-bfc8-658aaa7e309c" providerId="ADAL" clId="{48E1E994-11F6-47BC-8E8C-E72D7CB3448B}" dt="2020-10-17T01:20:51.510" v="622" actId="478"/>
          <ac:graphicFrameMkLst>
            <pc:docMk/>
            <pc:sldMk cId="2038431587" sldId="335"/>
            <ac:graphicFrameMk id="33" creationId="{3B0578A8-DDF7-4C7C-9DC0-CD728C751BC0}"/>
          </ac:graphicFrameMkLst>
        </pc:graphicFrameChg>
      </pc:sldChg>
      <pc:sldChg chg="modSp mod">
        <pc:chgData name="Nicolas Soukoff" userId="21d930ff-8613-4aee-bfc8-658aaa7e309c" providerId="ADAL" clId="{48E1E994-11F6-47BC-8E8C-E72D7CB3448B}" dt="2020-10-16T15:19:30.706" v="110" actId="20577"/>
        <pc:sldMkLst>
          <pc:docMk/>
          <pc:sldMk cId="2403978678" sldId="371"/>
        </pc:sldMkLst>
        <pc:spChg chg="mod">
          <ac:chgData name="Nicolas Soukoff" userId="21d930ff-8613-4aee-bfc8-658aaa7e309c" providerId="ADAL" clId="{48E1E994-11F6-47BC-8E8C-E72D7CB3448B}" dt="2020-10-16T15:19:30.706" v="110" actId="20577"/>
          <ac:spMkLst>
            <pc:docMk/>
            <pc:sldMk cId="2403978678" sldId="371"/>
            <ac:spMk id="5" creationId="{806AE5AE-CAF0-4BF4-872E-C97AF8874A6F}"/>
          </ac:spMkLst>
        </pc:spChg>
      </pc:sldChg>
      <pc:sldChg chg="modSp mod">
        <pc:chgData name="Nicolas Soukoff" userId="21d930ff-8613-4aee-bfc8-658aaa7e309c" providerId="ADAL" clId="{48E1E994-11F6-47BC-8E8C-E72D7CB3448B}" dt="2020-10-17T00:40:12.245" v="265" actId="5793"/>
        <pc:sldMkLst>
          <pc:docMk/>
          <pc:sldMk cId="3314837293" sldId="380"/>
        </pc:sldMkLst>
        <pc:spChg chg="mod">
          <ac:chgData name="Nicolas Soukoff" userId="21d930ff-8613-4aee-bfc8-658aaa7e309c" providerId="ADAL" clId="{48E1E994-11F6-47BC-8E8C-E72D7CB3448B}" dt="2020-10-17T00:40:12.245" v="265" actId="5793"/>
          <ac:spMkLst>
            <pc:docMk/>
            <pc:sldMk cId="3314837293" sldId="380"/>
            <ac:spMk id="3" creationId="{00000000-0000-0000-0000-000000000000}"/>
          </ac:spMkLst>
        </pc:spChg>
      </pc:sldChg>
      <pc:sldChg chg="modSp mod">
        <pc:chgData name="Nicolas Soukoff" userId="21d930ff-8613-4aee-bfc8-658aaa7e309c" providerId="ADAL" clId="{48E1E994-11F6-47BC-8E8C-E72D7CB3448B}" dt="2020-10-16T15:05:24.773" v="3" actId="15"/>
        <pc:sldMkLst>
          <pc:docMk/>
          <pc:sldMk cId="1568622820" sldId="382"/>
        </pc:sldMkLst>
        <pc:spChg chg="mod">
          <ac:chgData name="Nicolas Soukoff" userId="21d930ff-8613-4aee-bfc8-658aaa7e309c" providerId="ADAL" clId="{48E1E994-11F6-47BC-8E8C-E72D7CB3448B}" dt="2020-10-16T15:05:24.773" v="3" actId="15"/>
          <ac:spMkLst>
            <pc:docMk/>
            <pc:sldMk cId="1568622820" sldId="382"/>
            <ac:spMk id="2" creationId="{992EB0EF-A065-474B-A313-3BFDEF56AEA6}"/>
          </ac:spMkLst>
        </pc:spChg>
        <pc:picChg chg="mod">
          <ac:chgData name="Nicolas Soukoff" userId="21d930ff-8613-4aee-bfc8-658aaa7e309c" providerId="ADAL" clId="{48E1E994-11F6-47BC-8E8C-E72D7CB3448B}" dt="2020-10-16T15:01:58.028" v="1" actId="1076"/>
          <ac:picMkLst>
            <pc:docMk/>
            <pc:sldMk cId="1568622820" sldId="382"/>
            <ac:picMk id="2052" creationId="{D4E5565E-C005-409F-AA08-2441CB4C3ABA}"/>
          </ac:picMkLst>
        </pc:picChg>
      </pc:sldChg>
    </pc:docChg>
  </pc:docChgLst>
  <pc:docChgLst>
    <pc:chgData name="Nicolas Soukoff" userId="S::nsoukoff@microsoft.com::21d930ff-8613-4aee-bfc8-658aaa7e309c" providerId="AD" clId="Web-{87605835-3451-4291-8775-6B00D48B3C72}"/>
    <pc:docChg chg="addSld delSld modSection">
      <pc:chgData name="Nicolas Soukoff" userId="S::nsoukoff@microsoft.com::21d930ff-8613-4aee-bfc8-658aaa7e309c" providerId="AD" clId="Web-{87605835-3451-4291-8775-6B00D48B3C72}" dt="2020-10-20T19:24:09.767" v="4"/>
      <pc:docMkLst>
        <pc:docMk/>
      </pc:docMkLst>
      <pc:sldChg chg="del">
        <pc:chgData name="Nicolas Soukoff" userId="S::nsoukoff@microsoft.com::21d930ff-8613-4aee-bfc8-658aaa7e309c" providerId="AD" clId="Web-{87605835-3451-4291-8775-6B00D48B3C72}" dt="2020-10-20T19:24:07.267" v="3"/>
        <pc:sldMkLst>
          <pc:docMk/>
          <pc:sldMk cId="1510925402" sldId="262"/>
        </pc:sldMkLst>
      </pc:sldChg>
      <pc:sldChg chg="del">
        <pc:chgData name="Nicolas Soukoff" userId="S::nsoukoff@microsoft.com::21d930ff-8613-4aee-bfc8-658aaa7e309c" providerId="AD" clId="Web-{87605835-3451-4291-8775-6B00D48B3C72}" dt="2020-10-20T19:24:02.720" v="1"/>
        <pc:sldMkLst>
          <pc:docMk/>
          <pc:sldMk cId="3942157909" sldId="263"/>
        </pc:sldMkLst>
      </pc:sldChg>
      <pc:sldChg chg="del">
        <pc:chgData name="Nicolas Soukoff" userId="S::nsoukoff@microsoft.com::21d930ff-8613-4aee-bfc8-658aaa7e309c" providerId="AD" clId="Web-{87605835-3451-4291-8775-6B00D48B3C72}" dt="2020-10-20T19:24:04.282" v="2"/>
        <pc:sldMkLst>
          <pc:docMk/>
          <pc:sldMk cId="920465160" sldId="264"/>
        </pc:sldMkLst>
      </pc:sldChg>
      <pc:sldChg chg="new del">
        <pc:chgData name="Nicolas Soukoff" userId="S::nsoukoff@microsoft.com::21d930ff-8613-4aee-bfc8-658aaa7e309c" providerId="AD" clId="Web-{87605835-3451-4291-8775-6B00D48B3C72}" dt="2020-10-20T19:24:09.767" v="4"/>
        <pc:sldMkLst>
          <pc:docMk/>
          <pc:sldMk cId="1294201975" sldId="450"/>
        </pc:sldMkLst>
      </pc:sldChg>
    </pc:docChg>
  </pc:docChgLst>
  <pc:docChgLst>
    <pc:chgData name="Simon Facer" userId="S::sfacer@microsoft.com::1543db97-1a0c-4e06-9be1-d0e92d9d2eb2" providerId="AD" clId="Web-{D7F305AF-76C6-4B4C-96D4-CAC9FD1D7013}"/>
    <pc:docChg chg="modSld">
      <pc:chgData name="Simon Facer" userId="S::sfacer@microsoft.com::1543db97-1a0c-4e06-9be1-d0e92d9d2eb2" providerId="AD" clId="Web-{D7F305AF-76C6-4B4C-96D4-CAC9FD1D7013}" dt="2020-10-20T18:44:19.089" v="213"/>
      <pc:docMkLst>
        <pc:docMk/>
      </pc:docMkLst>
      <pc:sldChg chg="delSp modSp">
        <pc:chgData name="Simon Facer" userId="S::sfacer@microsoft.com::1543db97-1a0c-4e06-9be1-d0e92d9d2eb2" providerId="AD" clId="Web-{D7F305AF-76C6-4B4C-96D4-CAC9FD1D7013}" dt="2020-10-20T18:34:38.373" v="10"/>
        <pc:sldMkLst>
          <pc:docMk/>
          <pc:sldMk cId="3098020003" sldId="275"/>
        </pc:sldMkLst>
        <pc:spChg chg="del mod">
          <ac:chgData name="Simon Facer" userId="S::sfacer@microsoft.com::1543db97-1a0c-4e06-9be1-d0e92d9d2eb2" providerId="AD" clId="Web-{D7F305AF-76C6-4B4C-96D4-CAC9FD1D7013}" dt="2020-10-20T18:34:38.373" v="10"/>
          <ac:spMkLst>
            <pc:docMk/>
            <pc:sldMk cId="3098020003" sldId="275"/>
            <ac:spMk id="4" creationId="{66FBB3B6-53BA-43D5-93CB-7E96F8F9B31B}"/>
          </ac:spMkLst>
        </pc:spChg>
      </pc:sldChg>
      <pc:sldChg chg="modSp">
        <pc:chgData name="Simon Facer" userId="S::sfacer@microsoft.com::1543db97-1a0c-4e06-9be1-d0e92d9d2eb2" providerId="AD" clId="Web-{D7F305AF-76C6-4B4C-96D4-CAC9FD1D7013}" dt="2020-10-20T18:35:24.202" v="23" actId="20577"/>
        <pc:sldMkLst>
          <pc:docMk/>
          <pc:sldMk cId="2980165936" sldId="277"/>
        </pc:sldMkLst>
        <pc:spChg chg="mod">
          <ac:chgData name="Simon Facer" userId="S::sfacer@microsoft.com::1543db97-1a0c-4e06-9be1-d0e92d9d2eb2" providerId="AD" clId="Web-{D7F305AF-76C6-4B4C-96D4-CAC9FD1D7013}" dt="2020-10-20T18:35:24.202" v="23" actId="20577"/>
          <ac:spMkLst>
            <pc:docMk/>
            <pc:sldMk cId="2980165936" sldId="277"/>
            <ac:spMk id="7" creationId="{00000000-0000-0000-0000-000000000000}"/>
          </ac:spMkLst>
        </pc:spChg>
      </pc:sldChg>
      <pc:sldChg chg="delSp">
        <pc:chgData name="Simon Facer" userId="S::sfacer@microsoft.com::1543db97-1a0c-4e06-9be1-d0e92d9d2eb2" providerId="AD" clId="Web-{D7F305AF-76C6-4B4C-96D4-CAC9FD1D7013}" dt="2020-10-20T18:36:01.656" v="26"/>
        <pc:sldMkLst>
          <pc:docMk/>
          <pc:sldMk cId="1073077806" sldId="283"/>
        </pc:sldMkLst>
        <pc:spChg chg="del">
          <ac:chgData name="Simon Facer" userId="S::sfacer@microsoft.com::1543db97-1a0c-4e06-9be1-d0e92d9d2eb2" providerId="AD" clId="Web-{D7F305AF-76C6-4B4C-96D4-CAC9FD1D7013}" dt="2020-10-20T18:36:01.656" v="26"/>
          <ac:spMkLst>
            <pc:docMk/>
            <pc:sldMk cId="1073077806" sldId="283"/>
            <ac:spMk id="2" creationId="{CDFB5BE0-31EB-4412-9B66-39DC9EEE3E0A}"/>
          </ac:spMkLst>
        </pc:spChg>
      </pc:sldChg>
      <pc:sldChg chg="modNotes">
        <pc:chgData name="Simon Facer" userId="S::sfacer@microsoft.com::1543db97-1a0c-4e06-9be1-d0e92d9d2eb2" providerId="AD" clId="Web-{D7F305AF-76C6-4B4C-96D4-CAC9FD1D7013}" dt="2020-10-20T18:32:36.776" v="8"/>
        <pc:sldMkLst>
          <pc:docMk/>
          <pc:sldMk cId="393693659" sldId="306"/>
        </pc:sldMkLst>
      </pc:sldChg>
      <pc:sldChg chg="modNotes">
        <pc:chgData name="Simon Facer" userId="S::sfacer@microsoft.com::1543db97-1a0c-4e06-9be1-d0e92d9d2eb2" providerId="AD" clId="Web-{D7F305AF-76C6-4B4C-96D4-CAC9FD1D7013}" dt="2020-10-20T18:28:01.868" v="3"/>
        <pc:sldMkLst>
          <pc:docMk/>
          <pc:sldMk cId="3525776198" sldId="312"/>
        </pc:sldMkLst>
      </pc:sldChg>
      <pc:sldChg chg="addSp delSp modSp addAnim delAnim modNotes">
        <pc:chgData name="Simon Facer" userId="S::sfacer@microsoft.com::1543db97-1a0c-4e06-9be1-d0e92d9d2eb2" providerId="AD" clId="Web-{D7F305AF-76C6-4B4C-96D4-CAC9FD1D7013}" dt="2020-10-20T18:44:19.089" v="213"/>
        <pc:sldMkLst>
          <pc:docMk/>
          <pc:sldMk cId="2038431587" sldId="335"/>
        </pc:sldMkLst>
        <pc:spChg chg="add del mod">
          <ac:chgData name="Simon Facer" userId="S::sfacer@microsoft.com::1543db97-1a0c-4e06-9be1-d0e92d9d2eb2" providerId="AD" clId="Web-{D7F305AF-76C6-4B4C-96D4-CAC9FD1D7013}" dt="2020-10-20T18:41:55.617" v="113"/>
          <ac:spMkLst>
            <pc:docMk/>
            <pc:sldMk cId="2038431587" sldId="335"/>
            <ac:spMk id="141" creationId="{A4D074A8-BADB-42DF-805D-5A62DE6E12ED}"/>
          </ac:spMkLst>
        </pc:spChg>
        <pc:spChg chg="add del mod">
          <ac:chgData name="Simon Facer" userId="S::sfacer@microsoft.com::1543db97-1a0c-4e06-9be1-d0e92d9d2eb2" providerId="AD" clId="Web-{D7F305AF-76C6-4B4C-96D4-CAC9FD1D7013}" dt="2020-10-20T18:41:53.133" v="111"/>
          <ac:spMkLst>
            <pc:docMk/>
            <pc:sldMk cId="2038431587" sldId="335"/>
            <ac:spMk id="142" creationId="{CCD3CE1B-A95A-497B-B2E6-D9ABE536F39F}"/>
          </ac:spMkLst>
        </pc:spChg>
        <pc:graphicFrameChg chg="modGraphic">
          <ac:chgData name="Simon Facer" userId="S::sfacer@microsoft.com::1543db97-1a0c-4e06-9be1-d0e92d9d2eb2" providerId="AD" clId="Web-{D7F305AF-76C6-4B4C-96D4-CAC9FD1D7013}" dt="2020-10-20T18:38:39.628" v="28" actId="20577"/>
          <ac:graphicFrameMkLst>
            <pc:docMk/>
            <pc:sldMk cId="2038431587" sldId="335"/>
            <ac:graphicFrameMk id="13" creationId="{351BAAB9-17D4-4F4A-8E62-EF2B5BC74E88}"/>
          </ac:graphicFrameMkLst>
        </pc:graphicFrameChg>
        <pc:graphicFrameChg chg="modGraphic">
          <ac:chgData name="Simon Facer" userId="S::sfacer@microsoft.com::1543db97-1a0c-4e06-9be1-d0e92d9d2eb2" providerId="AD" clId="Web-{D7F305AF-76C6-4B4C-96D4-CAC9FD1D7013}" dt="2020-10-20T18:39:30.958" v="46" actId="20577"/>
          <ac:graphicFrameMkLst>
            <pc:docMk/>
            <pc:sldMk cId="2038431587" sldId="335"/>
            <ac:graphicFrameMk id="18" creationId="{6BEFBF48-40B8-441C-BBE7-F661BC93D3C9}"/>
          </ac:graphicFrameMkLst>
        </pc:graphicFrameChg>
        <pc:graphicFrameChg chg="add del mod modGraphic">
          <ac:chgData name="Simon Facer" userId="S::sfacer@microsoft.com::1543db97-1a0c-4e06-9be1-d0e92d9d2eb2" providerId="AD" clId="Web-{D7F305AF-76C6-4B4C-96D4-CAC9FD1D7013}" dt="2020-10-20T18:42:19.993" v="168"/>
          <ac:graphicFrameMkLst>
            <pc:docMk/>
            <pc:sldMk cId="2038431587" sldId="335"/>
            <ac:graphicFrameMk id="120" creationId="{77337C81-7461-48DC-A125-A03680AC3E45}"/>
          </ac:graphicFrameMkLst>
        </pc:graphicFrameChg>
        <pc:picChg chg="add del mod">
          <ac:chgData name="Simon Facer" userId="S::sfacer@microsoft.com::1543db97-1a0c-4e06-9be1-d0e92d9d2eb2" providerId="AD" clId="Web-{D7F305AF-76C6-4B4C-96D4-CAC9FD1D7013}" dt="2020-10-20T18:44:19.089" v="213"/>
          <ac:picMkLst>
            <pc:docMk/>
            <pc:sldMk cId="2038431587" sldId="335"/>
            <ac:picMk id="223" creationId="{05A97D63-0F7C-4054-B394-3BE7DAD20F9E}"/>
          </ac:picMkLst>
        </pc:picChg>
        <pc:picChg chg="add del">
          <ac:chgData name="Simon Facer" userId="S::sfacer@microsoft.com::1543db97-1a0c-4e06-9be1-d0e92d9d2eb2" providerId="AD" clId="Web-{D7F305AF-76C6-4B4C-96D4-CAC9FD1D7013}" dt="2020-10-20T18:44:16.824" v="212"/>
          <ac:picMkLst>
            <pc:docMk/>
            <pc:sldMk cId="2038431587" sldId="335"/>
            <ac:picMk id="224" creationId="{54E0FE78-8E85-408A-83B8-AD277CCA49BE}"/>
          </ac:picMkLst>
        </pc:picChg>
      </pc:sldChg>
      <pc:sldChg chg="delSp modSp">
        <pc:chgData name="Simon Facer" userId="S::sfacer@microsoft.com::1543db97-1a0c-4e06-9be1-d0e92d9d2eb2" providerId="AD" clId="Web-{D7F305AF-76C6-4B4C-96D4-CAC9FD1D7013}" dt="2020-10-20T18:35:53.781" v="25"/>
        <pc:sldMkLst>
          <pc:docMk/>
          <pc:sldMk cId="1767065747" sldId="449"/>
        </pc:sldMkLst>
        <pc:spChg chg="del mod">
          <ac:chgData name="Simon Facer" userId="S::sfacer@microsoft.com::1543db97-1a0c-4e06-9be1-d0e92d9d2eb2" providerId="AD" clId="Web-{D7F305AF-76C6-4B4C-96D4-CAC9FD1D7013}" dt="2020-10-20T18:35:53.781" v="25"/>
          <ac:spMkLst>
            <pc:docMk/>
            <pc:sldMk cId="1767065747" sldId="449"/>
            <ac:spMk id="2" creationId="{6576EE75-0396-4292-BC8A-11F87F72CEF8}"/>
          </ac:spMkLst>
        </pc:spChg>
      </pc:sldChg>
    </pc:docChg>
  </pc:docChgLst>
  <pc:docChgLst>
    <pc:chgData name="Simon Facer" userId="S::sfacer@microsoft.com::1543db97-1a0c-4e06-9be1-d0e92d9d2eb2" providerId="AD" clId="Web-{574C8413-12C9-49BD-B9BF-902470F31F15}"/>
    <pc:docChg chg="modSld">
      <pc:chgData name="Simon Facer" userId="S::sfacer@microsoft.com::1543db97-1a0c-4e06-9be1-d0e92d9d2eb2" providerId="AD" clId="Web-{574C8413-12C9-49BD-B9BF-902470F31F15}" dt="2020-10-15T19:41:42.964" v="36"/>
      <pc:docMkLst>
        <pc:docMk/>
      </pc:docMkLst>
      <pc:sldChg chg="mod modShow">
        <pc:chgData name="Simon Facer" userId="S::sfacer@microsoft.com::1543db97-1a0c-4e06-9be1-d0e92d9d2eb2" providerId="AD" clId="Web-{574C8413-12C9-49BD-B9BF-902470F31F15}" dt="2020-10-15T19:40:27.681" v="33"/>
        <pc:sldMkLst>
          <pc:docMk/>
          <pc:sldMk cId="1510925402" sldId="262"/>
        </pc:sldMkLst>
      </pc:sldChg>
      <pc:sldChg chg="mod modShow">
        <pc:chgData name="Simon Facer" userId="S::sfacer@microsoft.com::1543db97-1a0c-4e06-9be1-d0e92d9d2eb2" providerId="AD" clId="Web-{574C8413-12C9-49BD-B9BF-902470F31F15}" dt="2020-10-15T19:41:08.369" v="34"/>
        <pc:sldMkLst>
          <pc:docMk/>
          <pc:sldMk cId="3942157909" sldId="263"/>
        </pc:sldMkLst>
      </pc:sldChg>
      <pc:sldChg chg="mod modShow">
        <pc:chgData name="Simon Facer" userId="S::sfacer@microsoft.com::1543db97-1a0c-4e06-9be1-d0e92d9d2eb2" providerId="AD" clId="Web-{574C8413-12C9-49BD-B9BF-902470F31F15}" dt="2020-10-15T19:41:20.698" v="35"/>
        <pc:sldMkLst>
          <pc:docMk/>
          <pc:sldMk cId="920465160" sldId="264"/>
        </pc:sldMkLst>
      </pc:sldChg>
      <pc:sldChg chg="modSp">
        <pc:chgData name="Simon Facer" userId="S::sfacer@microsoft.com::1543db97-1a0c-4e06-9be1-d0e92d9d2eb2" providerId="AD" clId="Web-{574C8413-12C9-49BD-B9BF-902470F31F15}" dt="2020-10-15T19:30:47.323" v="28" actId="20577"/>
        <pc:sldMkLst>
          <pc:docMk/>
          <pc:sldMk cId="797321962" sldId="266"/>
        </pc:sldMkLst>
        <pc:spChg chg="mod">
          <ac:chgData name="Simon Facer" userId="S::sfacer@microsoft.com::1543db97-1a0c-4e06-9be1-d0e92d9d2eb2" providerId="AD" clId="Web-{574C8413-12C9-49BD-B9BF-902470F31F15}" dt="2020-10-15T19:30:47.323" v="28" actId="20577"/>
          <ac:spMkLst>
            <pc:docMk/>
            <pc:sldMk cId="797321962" sldId="266"/>
            <ac:spMk id="3" creationId="{00000000-0000-0000-0000-000000000000}"/>
          </ac:spMkLst>
        </pc:spChg>
      </pc:sldChg>
      <pc:sldChg chg="delSp">
        <pc:chgData name="Simon Facer" userId="S::sfacer@microsoft.com::1543db97-1a0c-4e06-9be1-d0e92d9d2eb2" providerId="AD" clId="Web-{574C8413-12C9-49BD-B9BF-902470F31F15}" dt="2020-10-15T19:41:42.964" v="36"/>
        <pc:sldMkLst>
          <pc:docMk/>
          <pc:sldMk cId="3723647154" sldId="271"/>
        </pc:sldMkLst>
        <pc:spChg chg="del">
          <ac:chgData name="Simon Facer" userId="S::sfacer@microsoft.com::1543db97-1a0c-4e06-9be1-d0e92d9d2eb2" providerId="AD" clId="Web-{574C8413-12C9-49BD-B9BF-902470F31F15}" dt="2020-10-15T19:41:42.964" v="36"/>
          <ac:spMkLst>
            <pc:docMk/>
            <pc:sldMk cId="3723647154" sldId="271"/>
            <ac:spMk id="3" creationId="{F4552F09-7538-4F37-B3EF-045EB6DB43A6}"/>
          </ac:spMkLst>
        </pc:spChg>
      </pc:sldChg>
    </pc:docChg>
  </pc:docChgLst>
</pc:chgInfo>
</file>

<file path=ppt/diagrams/_rels/data13.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ata14.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ata15.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ata16.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ata17.xml.rels><?xml version="1.0" encoding="UTF-8" standalone="yes"?>
<Relationships xmlns="http://schemas.openxmlformats.org/package/2006/relationships"><Relationship Id="rId2" Type="http://schemas.openxmlformats.org/officeDocument/2006/relationships/image" Target="../media/image20.svg"/><Relationship Id="rId1" Type="http://schemas.openxmlformats.org/officeDocument/2006/relationships/image" Target="../media/image19.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rawing14.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15.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16.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rawing17.xml.rels><?xml version="1.0" encoding="UTF-8" standalone="yes"?>
<Relationships xmlns="http://schemas.openxmlformats.org/package/2006/relationships"><Relationship Id="rId2" Type="http://schemas.openxmlformats.org/officeDocument/2006/relationships/image" Target="../media/image20.sv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5398D-FD7B-47E2-91CD-F83595A79EE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74FE8FB-24AA-42B2-A8BC-D9BB0FDA0EC3}">
      <dgm:prSet/>
      <dgm:spPr/>
      <dgm:t>
        <a:bodyPr/>
        <a:lstStyle/>
        <a:p>
          <a:r>
            <a:rPr lang="en-SG" baseline="0"/>
            <a:t>Table partitions divide data into smaller subset of data.</a:t>
          </a:r>
          <a:endParaRPr lang="en-US"/>
        </a:p>
      </dgm:t>
    </dgm:pt>
    <dgm:pt modelId="{B63A532E-7695-460E-8A03-630C3E54A90D}" type="parTrans" cxnId="{D34A0222-E08B-4CCC-8423-1D9C0D910EDB}">
      <dgm:prSet/>
      <dgm:spPr/>
      <dgm:t>
        <a:bodyPr/>
        <a:lstStyle/>
        <a:p>
          <a:endParaRPr lang="en-US"/>
        </a:p>
      </dgm:t>
    </dgm:pt>
    <dgm:pt modelId="{1C943992-0A8F-4BE6-9E68-61D26F09AE93}" type="sibTrans" cxnId="{D34A0222-E08B-4CCC-8423-1D9C0D910EDB}">
      <dgm:prSet/>
      <dgm:spPr/>
      <dgm:t>
        <a:bodyPr/>
        <a:lstStyle/>
        <a:p>
          <a:endParaRPr lang="en-US"/>
        </a:p>
      </dgm:t>
    </dgm:pt>
    <dgm:pt modelId="{2F829654-F651-43D1-A061-F8C1523F4AAB}">
      <dgm:prSet/>
      <dgm:spPr/>
      <dgm:t>
        <a:bodyPr/>
        <a:lstStyle/>
        <a:p>
          <a:r>
            <a:rPr lang="en-SG" baseline="0"/>
            <a:t>Partitioning is supported on all Synapse SQL pool table types. </a:t>
          </a:r>
          <a:endParaRPr lang="en-US"/>
        </a:p>
      </dgm:t>
    </dgm:pt>
    <dgm:pt modelId="{4048FFED-87F1-4D63-B206-1103F5A0A738}" type="parTrans" cxnId="{5FA6F3BD-5828-4B5F-95D4-25DD910FDEEC}">
      <dgm:prSet/>
      <dgm:spPr/>
      <dgm:t>
        <a:bodyPr/>
        <a:lstStyle/>
        <a:p>
          <a:endParaRPr lang="en-US"/>
        </a:p>
      </dgm:t>
    </dgm:pt>
    <dgm:pt modelId="{9CE83160-7AEE-4E46-825C-53D0BC7EEE99}" type="sibTrans" cxnId="{5FA6F3BD-5828-4B5F-95D4-25DD910FDEEC}">
      <dgm:prSet/>
      <dgm:spPr/>
      <dgm:t>
        <a:bodyPr/>
        <a:lstStyle/>
        <a:p>
          <a:endParaRPr lang="en-US"/>
        </a:p>
      </dgm:t>
    </dgm:pt>
    <dgm:pt modelId="{C1C35A7D-6FE7-4106-A6C3-905B78682F5A}">
      <dgm:prSet/>
      <dgm:spPr/>
      <dgm:t>
        <a:bodyPr/>
        <a:lstStyle/>
        <a:p>
          <a:r>
            <a:rPr lang="en-SG" baseline="0"/>
            <a:t>Partitioning is supported for all distribution types.</a:t>
          </a:r>
          <a:endParaRPr lang="en-US"/>
        </a:p>
      </dgm:t>
    </dgm:pt>
    <dgm:pt modelId="{B28C9B40-B1DB-4D07-A134-636D7C1C2C8A}" type="parTrans" cxnId="{6A85A974-7BC6-4C01-B067-1F075E5EB71B}">
      <dgm:prSet/>
      <dgm:spPr/>
      <dgm:t>
        <a:bodyPr/>
        <a:lstStyle/>
        <a:p>
          <a:endParaRPr lang="en-US"/>
        </a:p>
      </dgm:t>
    </dgm:pt>
    <dgm:pt modelId="{A0EF9FD7-6F55-415D-909D-56AD5FC2C987}" type="sibTrans" cxnId="{6A85A974-7BC6-4C01-B067-1F075E5EB71B}">
      <dgm:prSet/>
      <dgm:spPr/>
      <dgm:t>
        <a:bodyPr/>
        <a:lstStyle/>
        <a:p>
          <a:endParaRPr lang="en-US"/>
        </a:p>
      </dgm:t>
    </dgm:pt>
    <dgm:pt modelId="{C94E38C9-3B75-4280-9A80-4473AD3A2980}">
      <dgm:prSet/>
      <dgm:spPr/>
      <dgm:t>
        <a:bodyPr/>
        <a:lstStyle/>
        <a:p>
          <a:r>
            <a:rPr lang="en-SG" baseline="0"/>
            <a:t>Partitioning benefits loading and query performance.</a:t>
          </a:r>
          <a:endParaRPr lang="en-US"/>
        </a:p>
      </dgm:t>
    </dgm:pt>
    <dgm:pt modelId="{01B72C4C-8C55-427D-89FB-F746875EC176}" type="parTrans" cxnId="{65C0A116-EED1-4605-A87C-3577EF46C7BB}">
      <dgm:prSet/>
      <dgm:spPr/>
      <dgm:t>
        <a:bodyPr/>
        <a:lstStyle/>
        <a:p>
          <a:endParaRPr lang="en-US"/>
        </a:p>
      </dgm:t>
    </dgm:pt>
    <dgm:pt modelId="{1EAE9D8F-D7DF-4ABE-9C03-67C6DD61534E}" type="sibTrans" cxnId="{65C0A116-EED1-4605-A87C-3577EF46C7BB}">
      <dgm:prSet/>
      <dgm:spPr/>
      <dgm:t>
        <a:bodyPr/>
        <a:lstStyle/>
        <a:p>
          <a:endParaRPr lang="en-US"/>
        </a:p>
      </dgm:t>
    </dgm:pt>
    <dgm:pt modelId="{E4A65534-C26A-4401-9440-D4B0BFC9CDEF}" type="pres">
      <dgm:prSet presAssocID="{7105398D-FD7B-47E2-91CD-F83595A79EE2}" presName="linear" presStyleCnt="0">
        <dgm:presLayoutVars>
          <dgm:animLvl val="lvl"/>
          <dgm:resizeHandles val="exact"/>
        </dgm:presLayoutVars>
      </dgm:prSet>
      <dgm:spPr/>
    </dgm:pt>
    <dgm:pt modelId="{02D09D45-FE23-4D2A-BBE5-2845664E6BF4}" type="pres">
      <dgm:prSet presAssocID="{E74FE8FB-24AA-42B2-A8BC-D9BB0FDA0EC3}" presName="parentText" presStyleLbl="node1" presStyleIdx="0" presStyleCnt="4">
        <dgm:presLayoutVars>
          <dgm:chMax val="0"/>
          <dgm:bulletEnabled val="1"/>
        </dgm:presLayoutVars>
      </dgm:prSet>
      <dgm:spPr/>
    </dgm:pt>
    <dgm:pt modelId="{0C46F7A5-A503-46F9-AB7A-2A86A11902BA}" type="pres">
      <dgm:prSet presAssocID="{1C943992-0A8F-4BE6-9E68-61D26F09AE93}" presName="spacer" presStyleCnt="0"/>
      <dgm:spPr/>
    </dgm:pt>
    <dgm:pt modelId="{EEF54BEC-EACD-4C05-9223-421A68C5D7EE}" type="pres">
      <dgm:prSet presAssocID="{2F829654-F651-43D1-A061-F8C1523F4AAB}" presName="parentText" presStyleLbl="node1" presStyleIdx="1" presStyleCnt="4">
        <dgm:presLayoutVars>
          <dgm:chMax val="0"/>
          <dgm:bulletEnabled val="1"/>
        </dgm:presLayoutVars>
      </dgm:prSet>
      <dgm:spPr/>
    </dgm:pt>
    <dgm:pt modelId="{ADC8862A-3370-48AB-9E63-35FDB85953E7}" type="pres">
      <dgm:prSet presAssocID="{9CE83160-7AEE-4E46-825C-53D0BC7EEE99}" presName="spacer" presStyleCnt="0"/>
      <dgm:spPr/>
    </dgm:pt>
    <dgm:pt modelId="{8D7723B9-A135-413D-8AAB-A0D7D1FB22DB}" type="pres">
      <dgm:prSet presAssocID="{C1C35A7D-6FE7-4106-A6C3-905B78682F5A}" presName="parentText" presStyleLbl="node1" presStyleIdx="2" presStyleCnt="4">
        <dgm:presLayoutVars>
          <dgm:chMax val="0"/>
          <dgm:bulletEnabled val="1"/>
        </dgm:presLayoutVars>
      </dgm:prSet>
      <dgm:spPr/>
    </dgm:pt>
    <dgm:pt modelId="{A922E6C9-148A-4652-B3BF-D394F2483B29}" type="pres">
      <dgm:prSet presAssocID="{A0EF9FD7-6F55-415D-909D-56AD5FC2C987}" presName="spacer" presStyleCnt="0"/>
      <dgm:spPr/>
    </dgm:pt>
    <dgm:pt modelId="{B0DB1CC9-9B73-4ACE-AD02-3C635542AE0D}" type="pres">
      <dgm:prSet presAssocID="{C94E38C9-3B75-4280-9A80-4473AD3A2980}" presName="parentText" presStyleLbl="node1" presStyleIdx="3" presStyleCnt="4">
        <dgm:presLayoutVars>
          <dgm:chMax val="0"/>
          <dgm:bulletEnabled val="1"/>
        </dgm:presLayoutVars>
      </dgm:prSet>
      <dgm:spPr/>
    </dgm:pt>
  </dgm:ptLst>
  <dgm:cxnLst>
    <dgm:cxn modelId="{DF279902-53AF-4E89-9CA0-566EB296751C}" type="presOf" srcId="{7105398D-FD7B-47E2-91CD-F83595A79EE2}" destId="{E4A65534-C26A-4401-9440-D4B0BFC9CDEF}" srcOrd="0" destOrd="0" presId="urn:microsoft.com/office/officeart/2005/8/layout/vList2"/>
    <dgm:cxn modelId="{5BFB6409-4773-48A7-BCC2-B397E6273D3D}" type="presOf" srcId="{C1C35A7D-6FE7-4106-A6C3-905B78682F5A}" destId="{8D7723B9-A135-413D-8AAB-A0D7D1FB22DB}" srcOrd="0" destOrd="0" presId="urn:microsoft.com/office/officeart/2005/8/layout/vList2"/>
    <dgm:cxn modelId="{65C0A116-EED1-4605-A87C-3577EF46C7BB}" srcId="{7105398D-FD7B-47E2-91CD-F83595A79EE2}" destId="{C94E38C9-3B75-4280-9A80-4473AD3A2980}" srcOrd="3" destOrd="0" parTransId="{01B72C4C-8C55-427D-89FB-F746875EC176}" sibTransId="{1EAE9D8F-D7DF-4ABE-9C03-67C6DD61534E}"/>
    <dgm:cxn modelId="{D34A0222-E08B-4CCC-8423-1D9C0D910EDB}" srcId="{7105398D-FD7B-47E2-91CD-F83595A79EE2}" destId="{E74FE8FB-24AA-42B2-A8BC-D9BB0FDA0EC3}" srcOrd="0" destOrd="0" parTransId="{B63A532E-7695-460E-8A03-630C3E54A90D}" sibTransId="{1C943992-0A8F-4BE6-9E68-61D26F09AE93}"/>
    <dgm:cxn modelId="{3C22892F-F798-4D01-9C7A-363B56979D53}" type="presOf" srcId="{C94E38C9-3B75-4280-9A80-4473AD3A2980}" destId="{B0DB1CC9-9B73-4ACE-AD02-3C635542AE0D}" srcOrd="0" destOrd="0" presId="urn:microsoft.com/office/officeart/2005/8/layout/vList2"/>
    <dgm:cxn modelId="{7741C337-B2FB-4179-87E1-04C112B44280}" type="presOf" srcId="{E74FE8FB-24AA-42B2-A8BC-D9BB0FDA0EC3}" destId="{02D09D45-FE23-4D2A-BBE5-2845664E6BF4}" srcOrd="0" destOrd="0" presId="urn:microsoft.com/office/officeart/2005/8/layout/vList2"/>
    <dgm:cxn modelId="{6A85A974-7BC6-4C01-B067-1F075E5EB71B}" srcId="{7105398D-FD7B-47E2-91CD-F83595A79EE2}" destId="{C1C35A7D-6FE7-4106-A6C3-905B78682F5A}" srcOrd="2" destOrd="0" parTransId="{B28C9B40-B1DB-4D07-A134-636D7C1C2C8A}" sibTransId="{A0EF9FD7-6F55-415D-909D-56AD5FC2C987}"/>
    <dgm:cxn modelId="{9B54A38E-9876-4526-B517-164DC72351D4}" type="presOf" srcId="{2F829654-F651-43D1-A061-F8C1523F4AAB}" destId="{EEF54BEC-EACD-4C05-9223-421A68C5D7EE}" srcOrd="0" destOrd="0" presId="urn:microsoft.com/office/officeart/2005/8/layout/vList2"/>
    <dgm:cxn modelId="{5FA6F3BD-5828-4B5F-95D4-25DD910FDEEC}" srcId="{7105398D-FD7B-47E2-91CD-F83595A79EE2}" destId="{2F829654-F651-43D1-A061-F8C1523F4AAB}" srcOrd="1" destOrd="0" parTransId="{4048FFED-87F1-4D63-B206-1103F5A0A738}" sibTransId="{9CE83160-7AEE-4E46-825C-53D0BC7EEE99}"/>
    <dgm:cxn modelId="{773752D4-078D-4695-9ACB-B14AD5BA23A5}" type="presParOf" srcId="{E4A65534-C26A-4401-9440-D4B0BFC9CDEF}" destId="{02D09D45-FE23-4D2A-BBE5-2845664E6BF4}" srcOrd="0" destOrd="0" presId="urn:microsoft.com/office/officeart/2005/8/layout/vList2"/>
    <dgm:cxn modelId="{3EC7831F-F3B6-4CD3-BCE9-9E484AFBCE29}" type="presParOf" srcId="{E4A65534-C26A-4401-9440-D4B0BFC9CDEF}" destId="{0C46F7A5-A503-46F9-AB7A-2A86A11902BA}" srcOrd="1" destOrd="0" presId="urn:microsoft.com/office/officeart/2005/8/layout/vList2"/>
    <dgm:cxn modelId="{F799D921-34C6-4302-9191-DDF673A4837C}" type="presParOf" srcId="{E4A65534-C26A-4401-9440-D4B0BFC9CDEF}" destId="{EEF54BEC-EACD-4C05-9223-421A68C5D7EE}" srcOrd="2" destOrd="0" presId="urn:microsoft.com/office/officeart/2005/8/layout/vList2"/>
    <dgm:cxn modelId="{A1740246-ABA2-4326-A080-5CA96E4EC26F}" type="presParOf" srcId="{E4A65534-C26A-4401-9440-D4B0BFC9CDEF}" destId="{ADC8862A-3370-48AB-9E63-35FDB85953E7}" srcOrd="3" destOrd="0" presId="urn:microsoft.com/office/officeart/2005/8/layout/vList2"/>
    <dgm:cxn modelId="{E601F89B-7B3F-4991-9CF2-44D57EF52CF9}" type="presParOf" srcId="{E4A65534-C26A-4401-9440-D4B0BFC9CDEF}" destId="{8D7723B9-A135-413D-8AAB-A0D7D1FB22DB}" srcOrd="4" destOrd="0" presId="urn:microsoft.com/office/officeart/2005/8/layout/vList2"/>
    <dgm:cxn modelId="{DAD1F901-B06F-4303-9804-3DD8646E4DFB}" type="presParOf" srcId="{E4A65534-C26A-4401-9440-D4B0BFC9CDEF}" destId="{A922E6C9-148A-4652-B3BF-D394F2483B29}" srcOrd="5" destOrd="0" presId="urn:microsoft.com/office/officeart/2005/8/layout/vList2"/>
    <dgm:cxn modelId="{7075A931-D7E8-445B-B10C-A13038190875}" type="presParOf" srcId="{E4A65534-C26A-4401-9440-D4B0BFC9CDEF}" destId="{B0DB1CC9-9B73-4ACE-AD02-3C635542AE0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3F14E5-0DE5-49A5-8FFD-4E755926299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6EA118E-8238-435C-82F6-BD6B5EDE2C9B}">
      <dgm:prSet/>
      <dgm:spPr/>
      <dgm:t>
        <a:bodyPr/>
        <a:lstStyle/>
        <a:p>
          <a:r>
            <a:rPr lang="en-US" baseline="0"/>
            <a:t>Keep first and last partitions empty</a:t>
          </a:r>
          <a:endParaRPr lang="en-US"/>
        </a:p>
      </dgm:t>
    </dgm:pt>
    <dgm:pt modelId="{458743D0-E4F9-428C-93CF-FFBCB0672330}" type="parTrans" cxnId="{AC715017-A214-4D07-B32F-AFDE245FC96A}">
      <dgm:prSet/>
      <dgm:spPr/>
      <dgm:t>
        <a:bodyPr/>
        <a:lstStyle/>
        <a:p>
          <a:endParaRPr lang="en-US"/>
        </a:p>
      </dgm:t>
    </dgm:pt>
    <dgm:pt modelId="{B9B7C4A9-3908-4B1C-AFFF-1F1F8B8C82B6}" type="sibTrans" cxnId="{AC715017-A214-4D07-B32F-AFDE245FC96A}">
      <dgm:prSet/>
      <dgm:spPr/>
      <dgm:t>
        <a:bodyPr/>
        <a:lstStyle/>
        <a:p>
          <a:endParaRPr lang="en-US"/>
        </a:p>
      </dgm:t>
    </dgm:pt>
    <dgm:pt modelId="{9194E0A6-A98D-476F-84C4-D02108340940}">
      <dgm:prSet/>
      <dgm:spPr/>
      <dgm:t>
        <a:bodyPr/>
        <a:lstStyle/>
        <a:p>
          <a:r>
            <a:rPr lang="en-US" baseline="0"/>
            <a:t>Eliminates data movement</a:t>
          </a:r>
          <a:endParaRPr lang="en-US"/>
        </a:p>
      </dgm:t>
    </dgm:pt>
    <dgm:pt modelId="{C907D680-EDC2-4BEF-954D-3EAADEBA5E4B}" type="parTrans" cxnId="{803FF644-11BC-4083-A95F-0980BE26F251}">
      <dgm:prSet/>
      <dgm:spPr/>
      <dgm:t>
        <a:bodyPr/>
        <a:lstStyle/>
        <a:p>
          <a:endParaRPr lang="en-US"/>
        </a:p>
      </dgm:t>
    </dgm:pt>
    <dgm:pt modelId="{E482315E-1437-4599-84C7-13423BE3301C}" type="sibTrans" cxnId="{803FF644-11BC-4083-A95F-0980BE26F251}">
      <dgm:prSet/>
      <dgm:spPr/>
      <dgm:t>
        <a:bodyPr/>
        <a:lstStyle/>
        <a:p>
          <a:endParaRPr lang="en-US"/>
        </a:p>
      </dgm:t>
    </dgm:pt>
    <dgm:pt modelId="{AB4F4A6E-F9E6-4AB7-9B23-7495E745C293}">
      <dgm:prSet/>
      <dgm:spPr/>
      <dgm:t>
        <a:bodyPr/>
        <a:lstStyle/>
        <a:p>
          <a:r>
            <a:rPr lang="en-US" baseline="0"/>
            <a:t>Metadata operation</a:t>
          </a:r>
          <a:endParaRPr lang="en-US"/>
        </a:p>
      </dgm:t>
    </dgm:pt>
    <dgm:pt modelId="{863206EE-E427-4C93-8C64-B1707F266C57}" type="parTrans" cxnId="{424692E7-CBC1-46D0-B7BF-33787057C7B5}">
      <dgm:prSet/>
      <dgm:spPr/>
      <dgm:t>
        <a:bodyPr/>
        <a:lstStyle/>
        <a:p>
          <a:endParaRPr lang="en-US"/>
        </a:p>
      </dgm:t>
    </dgm:pt>
    <dgm:pt modelId="{8F6A5DC6-70BB-4247-B29F-AA69E0488DF2}" type="sibTrans" cxnId="{424692E7-CBC1-46D0-B7BF-33787057C7B5}">
      <dgm:prSet/>
      <dgm:spPr/>
      <dgm:t>
        <a:bodyPr/>
        <a:lstStyle/>
        <a:p>
          <a:endParaRPr lang="en-US"/>
        </a:p>
      </dgm:t>
    </dgm:pt>
    <dgm:pt modelId="{E7EB063E-1CCA-4A07-BDB0-0BCD7C0EC549}">
      <dgm:prSet/>
      <dgm:spPr/>
      <dgm:t>
        <a:bodyPr/>
        <a:lstStyle/>
        <a:p>
          <a:r>
            <a:rPr lang="en-US" baseline="0"/>
            <a:t>Use CTAS rather than Alter Table split</a:t>
          </a:r>
          <a:endParaRPr lang="en-US"/>
        </a:p>
      </dgm:t>
    </dgm:pt>
    <dgm:pt modelId="{C5133CA2-6414-4B50-BE9B-9103D3E01349}" type="parTrans" cxnId="{D848D32C-0A71-42A3-B889-701BFE8CBD6B}">
      <dgm:prSet/>
      <dgm:spPr/>
      <dgm:t>
        <a:bodyPr/>
        <a:lstStyle/>
        <a:p>
          <a:endParaRPr lang="en-US"/>
        </a:p>
      </dgm:t>
    </dgm:pt>
    <dgm:pt modelId="{74F56ABA-3474-46EF-A94D-A700E56FD9A5}" type="sibTrans" cxnId="{D848D32C-0A71-42A3-B889-701BFE8CBD6B}">
      <dgm:prSet/>
      <dgm:spPr/>
      <dgm:t>
        <a:bodyPr/>
        <a:lstStyle/>
        <a:p>
          <a:endParaRPr lang="en-US"/>
        </a:p>
      </dgm:t>
    </dgm:pt>
    <dgm:pt modelId="{656F27C6-5F0B-4895-B721-7B57FF4720F9}">
      <dgm:prSet/>
      <dgm:spPr/>
      <dgm:t>
        <a:bodyPr/>
        <a:lstStyle/>
        <a:p>
          <a:r>
            <a:rPr lang="en-US" baseline="0"/>
            <a:t>Alter Table could cause data movement</a:t>
          </a:r>
          <a:endParaRPr lang="en-US"/>
        </a:p>
      </dgm:t>
    </dgm:pt>
    <dgm:pt modelId="{A1362FB8-BF02-4BDD-9A63-C3876359A114}" type="parTrans" cxnId="{82376F2D-8FEC-46AD-9225-FD522199097A}">
      <dgm:prSet/>
      <dgm:spPr/>
      <dgm:t>
        <a:bodyPr/>
        <a:lstStyle/>
        <a:p>
          <a:endParaRPr lang="en-US"/>
        </a:p>
      </dgm:t>
    </dgm:pt>
    <dgm:pt modelId="{D9D45A0E-F1DF-4FC2-ACA7-59394B7F4122}" type="sibTrans" cxnId="{82376F2D-8FEC-46AD-9225-FD522199097A}">
      <dgm:prSet/>
      <dgm:spPr/>
      <dgm:t>
        <a:bodyPr/>
        <a:lstStyle/>
        <a:p>
          <a:endParaRPr lang="en-US"/>
        </a:p>
      </dgm:t>
    </dgm:pt>
    <dgm:pt modelId="{BB88D060-3DAE-48AE-ADF8-D93817FE5807}">
      <dgm:prSet/>
      <dgm:spPr/>
      <dgm:t>
        <a:bodyPr/>
        <a:lstStyle/>
        <a:p>
          <a:r>
            <a:rPr lang="en-US" baseline="0"/>
            <a:t>Alter Table is only partially parallel </a:t>
          </a:r>
          <a:endParaRPr lang="en-US"/>
        </a:p>
      </dgm:t>
    </dgm:pt>
    <dgm:pt modelId="{83550616-3E77-482E-95CC-AB2F46E931DD}" type="parTrans" cxnId="{BCD496F0-4CA0-4E99-9898-98100185BE4A}">
      <dgm:prSet/>
      <dgm:spPr/>
      <dgm:t>
        <a:bodyPr/>
        <a:lstStyle/>
        <a:p>
          <a:endParaRPr lang="en-US"/>
        </a:p>
      </dgm:t>
    </dgm:pt>
    <dgm:pt modelId="{63D3B304-6E95-445B-9F72-691DB73D9D90}" type="sibTrans" cxnId="{BCD496F0-4CA0-4E99-9898-98100185BE4A}">
      <dgm:prSet/>
      <dgm:spPr/>
      <dgm:t>
        <a:bodyPr/>
        <a:lstStyle/>
        <a:p>
          <a:endParaRPr lang="en-US"/>
        </a:p>
      </dgm:t>
    </dgm:pt>
    <dgm:pt modelId="{137A36C8-B7A9-4597-9CDF-23AF0E4A3953}">
      <dgm:prSet/>
      <dgm:spPr/>
      <dgm:t>
        <a:bodyPr/>
        <a:lstStyle/>
        <a:p>
          <a:r>
            <a:rPr lang="en-US" baseline="0"/>
            <a:t>CTAS to new table and partition switch</a:t>
          </a:r>
          <a:endParaRPr lang="en-US"/>
        </a:p>
      </dgm:t>
    </dgm:pt>
    <dgm:pt modelId="{8FCD0240-A493-47B7-88BF-DBC090FBE4A8}" type="parTrans" cxnId="{B50A0A07-D929-4EBF-901D-385C1F52AC48}">
      <dgm:prSet/>
      <dgm:spPr/>
      <dgm:t>
        <a:bodyPr/>
        <a:lstStyle/>
        <a:p>
          <a:endParaRPr lang="en-US"/>
        </a:p>
      </dgm:t>
    </dgm:pt>
    <dgm:pt modelId="{3C21289C-4468-4F44-B339-555B85548F40}" type="sibTrans" cxnId="{B50A0A07-D929-4EBF-901D-385C1F52AC48}">
      <dgm:prSet/>
      <dgm:spPr/>
      <dgm:t>
        <a:bodyPr/>
        <a:lstStyle/>
        <a:p>
          <a:endParaRPr lang="en-US"/>
        </a:p>
      </dgm:t>
    </dgm:pt>
    <dgm:pt modelId="{00DA1C25-518D-47F9-9D9D-1242F7DFD639}">
      <dgm:prSet/>
      <dgm:spPr/>
      <dgm:t>
        <a:bodyPr/>
        <a:lstStyle/>
        <a:p>
          <a:r>
            <a:rPr lang="en-US" baseline="0"/>
            <a:t>CTAS 8X faster than Alter Table</a:t>
          </a:r>
          <a:endParaRPr lang="en-US"/>
        </a:p>
      </dgm:t>
    </dgm:pt>
    <dgm:pt modelId="{A0BCB589-9DA3-4F76-8D2E-58CF5E7121FE}" type="parTrans" cxnId="{906323AB-C03F-4656-8AC1-0479A8B7268F}">
      <dgm:prSet/>
      <dgm:spPr/>
      <dgm:t>
        <a:bodyPr/>
        <a:lstStyle/>
        <a:p>
          <a:endParaRPr lang="en-US"/>
        </a:p>
      </dgm:t>
    </dgm:pt>
    <dgm:pt modelId="{231FDCAF-4A59-4E5E-B5B3-F86D62E9E677}" type="sibTrans" cxnId="{906323AB-C03F-4656-8AC1-0479A8B7268F}">
      <dgm:prSet/>
      <dgm:spPr/>
      <dgm:t>
        <a:bodyPr/>
        <a:lstStyle/>
        <a:p>
          <a:endParaRPr lang="en-US"/>
        </a:p>
      </dgm:t>
    </dgm:pt>
    <dgm:pt modelId="{96107FCD-215C-4CAB-853A-EE78878AC8EB}" type="pres">
      <dgm:prSet presAssocID="{123F14E5-0DE5-49A5-8FFD-4E7559262997}" presName="linear" presStyleCnt="0">
        <dgm:presLayoutVars>
          <dgm:animLvl val="lvl"/>
          <dgm:resizeHandles val="exact"/>
        </dgm:presLayoutVars>
      </dgm:prSet>
      <dgm:spPr/>
    </dgm:pt>
    <dgm:pt modelId="{6CE06E8F-37E5-4B54-AFA0-7529108D9FAA}" type="pres">
      <dgm:prSet presAssocID="{96EA118E-8238-435C-82F6-BD6B5EDE2C9B}" presName="parentText" presStyleLbl="node1" presStyleIdx="0" presStyleCnt="2">
        <dgm:presLayoutVars>
          <dgm:chMax val="0"/>
          <dgm:bulletEnabled val="1"/>
        </dgm:presLayoutVars>
      </dgm:prSet>
      <dgm:spPr/>
    </dgm:pt>
    <dgm:pt modelId="{B3704976-5EDF-497D-9684-4702A7539A85}" type="pres">
      <dgm:prSet presAssocID="{96EA118E-8238-435C-82F6-BD6B5EDE2C9B}" presName="childText" presStyleLbl="revTx" presStyleIdx="0" presStyleCnt="2">
        <dgm:presLayoutVars>
          <dgm:bulletEnabled val="1"/>
        </dgm:presLayoutVars>
      </dgm:prSet>
      <dgm:spPr/>
    </dgm:pt>
    <dgm:pt modelId="{D0D00F2E-DED2-442F-A58A-3583C5528132}" type="pres">
      <dgm:prSet presAssocID="{E7EB063E-1CCA-4A07-BDB0-0BCD7C0EC549}" presName="parentText" presStyleLbl="node1" presStyleIdx="1" presStyleCnt="2">
        <dgm:presLayoutVars>
          <dgm:chMax val="0"/>
          <dgm:bulletEnabled val="1"/>
        </dgm:presLayoutVars>
      </dgm:prSet>
      <dgm:spPr/>
    </dgm:pt>
    <dgm:pt modelId="{853ECB26-52BC-472F-8448-11F02C8790A3}" type="pres">
      <dgm:prSet presAssocID="{E7EB063E-1CCA-4A07-BDB0-0BCD7C0EC549}" presName="childText" presStyleLbl="revTx" presStyleIdx="1" presStyleCnt="2">
        <dgm:presLayoutVars>
          <dgm:bulletEnabled val="1"/>
        </dgm:presLayoutVars>
      </dgm:prSet>
      <dgm:spPr/>
    </dgm:pt>
  </dgm:ptLst>
  <dgm:cxnLst>
    <dgm:cxn modelId="{B50A0A07-D929-4EBF-901D-385C1F52AC48}" srcId="{E7EB063E-1CCA-4A07-BDB0-0BCD7C0EC549}" destId="{137A36C8-B7A9-4597-9CDF-23AF0E4A3953}" srcOrd="2" destOrd="0" parTransId="{8FCD0240-A493-47B7-88BF-DBC090FBE4A8}" sibTransId="{3C21289C-4468-4F44-B339-555B85548F40}"/>
    <dgm:cxn modelId="{D58EA30C-7E02-4314-AE98-B71CBCBD649A}" type="presOf" srcId="{E7EB063E-1CCA-4A07-BDB0-0BCD7C0EC549}" destId="{D0D00F2E-DED2-442F-A58A-3583C5528132}" srcOrd="0" destOrd="0" presId="urn:microsoft.com/office/officeart/2005/8/layout/vList2"/>
    <dgm:cxn modelId="{AC715017-A214-4D07-B32F-AFDE245FC96A}" srcId="{123F14E5-0DE5-49A5-8FFD-4E7559262997}" destId="{96EA118E-8238-435C-82F6-BD6B5EDE2C9B}" srcOrd="0" destOrd="0" parTransId="{458743D0-E4F9-428C-93CF-FFBCB0672330}" sibTransId="{B9B7C4A9-3908-4B1C-AFFF-1F1F8B8C82B6}"/>
    <dgm:cxn modelId="{D848D32C-0A71-42A3-B889-701BFE8CBD6B}" srcId="{123F14E5-0DE5-49A5-8FFD-4E7559262997}" destId="{E7EB063E-1CCA-4A07-BDB0-0BCD7C0EC549}" srcOrd="1" destOrd="0" parTransId="{C5133CA2-6414-4B50-BE9B-9103D3E01349}" sibTransId="{74F56ABA-3474-46EF-A94D-A700E56FD9A5}"/>
    <dgm:cxn modelId="{82376F2D-8FEC-46AD-9225-FD522199097A}" srcId="{E7EB063E-1CCA-4A07-BDB0-0BCD7C0EC549}" destId="{656F27C6-5F0B-4895-B721-7B57FF4720F9}" srcOrd="0" destOrd="0" parTransId="{A1362FB8-BF02-4BDD-9A63-C3876359A114}" sibTransId="{D9D45A0E-F1DF-4FC2-ACA7-59394B7F4122}"/>
    <dgm:cxn modelId="{3F555F62-5114-44A3-A237-5080C6079C79}" type="presOf" srcId="{656F27C6-5F0B-4895-B721-7B57FF4720F9}" destId="{853ECB26-52BC-472F-8448-11F02C8790A3}" srcOrd="0" destOrd="0" presId="urn:microsoft.com/office/officeart/2005/8/layout/vList2"/>
    <dgm:cxn modelId="{803FF644-11BC-4083-A95F-0980BE26F251}" srcId="{96EA118E-8238-435C-82F6-BD6B5EDE2C9B}" destId="{9194E0A6-A98D-476F-84C4-D02108340940}" srcOrd="0" destOrd="0" parTransId="{C907D680-EDC2-4BEF-954D-3EAADEBA5E4B}" sibTransId="{E482315E-1437-4599-84C7-13423BE3301C}"/>
    <dgm:cxn modelId="{E67B5C70-79DB-45D6-988F-4B8B68DC9E62}" type="presOf" srcId="{137A36C8-B7A9-4597-9CDF-23AF0E4A3953}" destId="{853ECB26-52BC-472F-8448-11F02C8790A3}" srcOrd="0" destOrd="2" presId="urn:microsoft.com/office/officeart/2005/8/layout/vList2"/>
    <dgm:cxn modelId="{02DB0C78-828D-439E-92F3-4AB9E6C9E094}" type="presOf" srcId="{9194E0A6-A98D-476F-84C4-D02108340940}" destId="{B3704976-5EDF-497D-9684-4702A7539A85}" srcOrd="0" destOrd="0" presId="urn:microsoft.com/office/officeart/2005/8/layout/vList2"/>
    <dgm:cxn modelId="{BECC2999-AAF3-4F2D-9AF5-0745733749F1}" type="presOf" srcId="{BB88D060-3DAE-48AE-ADF8-D93817FE5807}" destId="{853ECB26-52BC-472F-8448-11F02C8790A3}" srcOrd="0" destOrd="1" presId="urn:microsoft.com/office/officeart/2005/8/layout/vList2"/>
    <dgm:cxn modelId="{30F0D5A3-0424-4E10-9D07-6B5858D05A67}" type="presOf" srcId="{00DA1C25-518D-47F9-9D9D-1242F7DFD639}" destId="{853ECB26-52BC-472F-8448-11F02C8790A3}" srcOrd="0" destOrd="3" presId="urn:microsoft.com/office/officeart/2005/8/layout/vList2"/>
    <dgm:cxn modelId="{906323AB-C03F-4656-8AC1-0479A8B7268F}" srcId="{E7EB063E-1CCA-4A07-BDB0-0BCD7C0EC549}" destId="{00DA1C25-518D-47F9-9D9D-1242F7DFD639}" srcOrd="3" destOrd="0" parTransId="{A0BCB589-9DA3-4F76-8D2E-58CF5E7121FE}" sibTransId="{231FDCAF-4A59-4E5E-B5B3-F86D62E9E677}"/>
    <dgm:cxn modelId="{5949C6B2-5A1C-475F-966C-B1B424A459A8}" type="presOf" srcId="{AB4F4A6E-F9E6-4AB7-9B23-7495E745C293}" destId="{B3704976-5EDF-497D-9684-4702A7539A85}" srcOrd="0" destOrd="1" presId="urn:microsoft.com/office/officeart/2005/8/layout/vList2"/>
    <dgm:cxn modelId="{424692E7-CBC1-46D0-B7BF-33787057C7B5}" srcId="{96EA118E-8238-435C-82F6-BD6B5EDE2C9B}" destId="{AB4F4A6E-F9E6-4AB7-9B23-7495E745C293}" srcOrd="1" destOrd="0" parTransId="{863206EE-E427-4C93-8C64-B1707F266C57}" sibTransId="{8F6A5DC6-70BB-4247-B29F-AA69E0488DF2}"/>
    <dgm:cxn modelId="{D71140E8-EC7C-4E4D-8E3D-F04C07728B8C}" type="presOf" srcId="{123F14E5-0DE5-49A5-8FFD-4E7559262997}" destId="{96107FCD-215C-4CAB-853A-EE78878AC8EB}" srcOrd="0" destOrd="0" presId="urn:microsoft.com/office/officeart/2005/8/layout/vList2"/>
    <dgm:cxn modelId="{BCD496F0-4CA0-4E99-9898-98100185BE4A}" srcId="{E7EB063E-1CCA-4A07-BDB0-0BCD7C0EC549}" destId="{BB88D060-3DAE-48AE-ADF8-D93817FE5807}" srcOrd="1" destOrd="0" parTransId="{83550616-3E77-482E-95CC-AB2F46E931DD}" sibTransId="{63D3B304-6E95-445B-9F72-691DB73D9D90}"/>
    <dgm:cxn modelId="{F43A17F7-37B9-4935-A554-512A5F6E45AF}" type="presOf" srcId="{96EA118E-8238-435C-82F6-BD6B5EDE2C9B}" destId="{6CE06E8F-37E5-4B54-AFA0-7529108D9FAA}" srcOrd="0" destOrd="0" presId="urn:microsoft.com/office/officeart/2005/8/layout/vList2"/>
    <dgm:cxn modelId="{C5B5627E-3C9F-410C-967D-A30451AA4ECC}" type="presParOf" srcId="{96107FCD-215C-4CAB-853A-EE78878AC8EB}" destId="{6CE06E8F-37E5-4B54-AFA0-7529108D9FAA}" srcOrd="0" destOrd="0" presId="urn:microsoft.com/office/officeart/2005/8/layout/vList2"/>
    <dgm:cxn modelId="{4FB44D0C-2CA5-41D3-8F05-EF5DDFC3DB49}" type="presParOf" srcId="{96107FCD-215C-4CAB-853A-EE78878AC8EB}" destId="{B3704976-5EDF-497D-9684-4702A7539A85}" srcOrd="1" destOrd="0" presId="urn:microsoft.com/office/officeart/2005/8/layout/vList2"/>
    <dgm:cxn modelId="{F9FC59B7-968C-4ECC-B657-417DFE40EDEA}" type="presParOf" srcId="{96107FCD-215C-4CAB-853A-EE78878AC8EB}" destId="{D0D00F2E-DED2-442F-A58A-3583C5528132}" srcOrd="2" destOrd="0" presId="urn:microsoft.com/office/officeart/2005/8/layout/vList2"/>
    <dgm:cxn modelId="{E71653F5-D845-4930-BA21-7D9DFDF3C3AD}" type="presParOf" srcId="{96107FCD-215C-4CAB-853A-EE78878AC8EB}" destId="{853ECB26-52BC-472F-8448-11F02C8790A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ACB8826-A623-4632-8AE6-EAC392059B4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02DAF50-3887-47F4-B915-5AC9FECC75AB}">
      <dgm:prSet/>
      <dgm:spPr/>
      <dgm:t>
        <a:bodyPr/>
        <a:lstStyle/>
        <a:p>
          <a:r>
            <a:rPr lang="en-SG" baseline="0"/>
            <a:t>Loading data into partitions with partition switching is a convenient way stage new data in a table. </a:t>
          </a:r>
          <a:endParaRPr lang="en-US"/>
        </a:p>
      </dgm:t>
    </dgm:pt>
    <dgm:pt modelId="{038540D6-2939-4812-9DB1-DEAC336F5679}" type="parTrans" cxnId="{0FAC7BAD-E52E-4654-96A9-92AEA0D8CCC9}">
      <dgm:prSet/>
      <dgm:spPr/>
      <dgm:t>
        <a:bodyPr/>
        <a:lstStyle/>
        <a:p>
          <a:endParaRPr lang="en-US"/>
        </a:p>
      </dgm:t>
    </dgm:pt>
    <dgm:pt modelId="{DBCCC8C2-26D4-4D88-9C1A-24AD85CC2534}" type="sibTrans" cxnId="{0FAC7BAD-E52E-4654-96A9-92AEA0D8CCC9}">
      <dgm:prSet/>
      <dgm:spPr/>
      <dgm:t>
        <a:bodyPr/>
        <a:lstStyle/>
        <a:p>
          <a:endParaRPr lang="en-US"/>
        </a:p>
      </dgm:t>
    </dgm:pt>
    <dgm:pt modelId="{272C9C7C-2CD4-4CDA-8FC3-90EE279489C3}">
      <dgm:prSet/>
      <dgm:spPr/>
      <dgm:t>
        <a:bodyPr/>
        <a:lstStyle/>
        <a:p>
          <a:r>
            <a:rPr lang="en-SG" baseline="0" dirty="0"/>
            <a:t>To clear out the existing data in a partition, an ALTER TABLE used to be required to switch out the data. Then another ALTER TABLE was required to switch in the new data. </a:t>
          </a:r>
          <a:endParaRPr lang="en-US" dirty="0"/>
        </a:p>
      </dgm:t>
    </dgm:pt>
    <dgm:pt modelId="{84D8BA75-96C9-44B6-BDCB-5C60D3FEE2CE}" type="parTrans" cxnId="{4A2ECE34-0BD7-4541-BEB8-12729899C87F}">
      <dgm:prSet/>
      <dgm:spPr/>
      <dgm:t>
        <a:bodyPr/>
        <a:lstStyle/>
        <a:p>
          <a:endParaRPr lang="en-US"/>
        </a:p>
      </dgm:t>
    </dgm:pt>
    <dgm:pt modelId="{276944B3-3434-43C5-8DAD-F65041651C97}" type="sibTrans" cxnId="{4A2ECE34-0BD7-4541-BEB8-12729899C87F}">
      <dgm:prSet/>
      <dgm:spPr/>
      <dgm:t>
        <a:bodyPr/>
        <a:lstStyle/>
        <a:p>
          <a:endParaRPr lang="en-US"/>
        </a:p>
      </dgm:t>
    </dgm:pt>
    <dgm:pt modelId="{5FFD4D66-77EF-4FA2-9480-85FC0D5E0AC1}">
      <dgm:prSet/>
      <dgm:spPr/>
      <dgm:t>
        <a:bodyPr/>
        <a:lstStyle/>
        <a:p>
          <a:r>
            <a:rPr lang="en-SG" baseline="0"/>
            <a:t>In Synapse SQL pool, the TRUNCATE_TARGET option is supported in the ALTER TABLE command. </a:t>
          </a:r>
          <a:endParaRPr lang="en-US"/>
        </a:p>
      </dgm:t>
    </dgm:pt>
    <dgm:pt modelId="{B079F823-AF87-4700-96A9-E8011DA6F00C}" type="parTrans" cxnId="{7B84E540-814C-4C2C-9D32-68EF2ED25504}">
      <dgm:prSet/>
      <dgm:spPr/>
      <dgm:t>
        <a:bodyPr/>
        <a:lstStyle/>
        <a:p>
          <a:endParaRPr lang="en-US"/>
        </a:p>
      </dgm:t>
    </dgm:pt>
    <dgm:pt modelId="{434016A5-4433-4C2C-A74B-4F615E16975A}" type="sibTrans" cxnId="{7B84E540-814C-4C2C-9D32-68EF2ED25504}">
      <dgm:prSet/>
      <dgm:spPr/>
      <dgm:t>
        <a:bodyPr/>
        <a:lstStyle/>
        <a:p>
          <a:endParaRPr lang="en-US"/>
        </a:p>
      </dgm:t>
    </dgm:pt>
    <dgm:pt modelId="{21A7ECA4-E805-433F-9863-7102B447BAE8}">
      <dgm:prSet/>
      <dgm:spPr/>
      <dgm:t>
        <a:bodyPr/>
        <a:lstStyle/>
        <a:p>
          <a:r>
            <a:rPr lang="en-SG" baseline="0"/>
            <a:t>With TRUNCATE_TARGET the ALTER TABLE command overwrites existing data in the partition with new data.</a:t>
          </a:r>
          <a:endParaRPr lang="en-US"/>
        </a:p>
      </dgm:t>
    </dgm:pt>
    <dgm:pt modelId="{CE81597A-0F22-42A9-926D-718E5C2B55A9}" type="parTrans" cxnId="{8A3B40C4-F78E-4FF5-B375-B8F2791A9DDE}">
      <dgm:prSet/>
      <dgm:spPr/>
      <dgm:t>
        <a:bodyPr/>
        <a:lstStyle/>
        <a:p>
          <a:endParaRPr lang="en-US"/>
        </a:p>
      </dgm:t>
    </dgm:pt>
    <dgm:pt modelId="{E1F184C8-1DF5-4B47-A0B1-30D0DF79B779}" type="sibTrans" cxnId="{8A3B40C4-F78E-4FF5-B375-B8F2791A9DDE}">
      <dgm:prSet/>
      <dgm:spPr/>
      <dgm:t>
        <a:bodyPr/>
        <a:lstStyle/>
        <a:p>
          <a:endParaRPr lang="en-US"/>
        </a:p>
      </dgm:t>
    </dgm:pt>
    <dgm:pt modelId="{B472D46C-9E5E-4F90-82D4-B7F92C82323C}" type="pres">
      <dgm:prSet presAssocID="{FACB8826-A623-4632-8AE6-EAC392059B46}" presName="linear" presStyleCnt="0">
        <dgm:presLayoutVars>
          <dgm:animLvl val="lvl"/>
          <dgm:resizeHandles val="exact"/>
        </dgm:presLayoutVars>
      </dgm:prSet>
      <dgm:spPr/>
    </dgm:pt>
    <dgm:pt modelId="{B0F55962-B10F-42CD-B478-CC4F6FB2DB5C}" type="pres">
      <dgm:prSet presAssocID="{602DAF50-3887-47F4-B915-5AC9FECC75AB}" presName="parentText" presStyleLbl="node1" presStyleIdx="0" presStyleCnt="3">
        <dgm:presLayoutVars>
          <dgm:chMax val="0"/>
          <dgm:bulletEnabled val="1"/>
        </dgm:presLayoutVars>
      </dgm:prSet>
      <dgm:spPr/>
    </dgm:pt>
    <dgm:pt modelId="{500FCD54-1838-461B-991B-1DD46C6A3FF5}" type="pres">
      <dgm:prSet presAssocID="{DBCCC8C2-26D4-4D88-9C1A-24AD85CC2534}" presName="spacer" presStyleCnt="0"/>
      <dgm:spPr/>
    </dgm:pt>
    <dgm:pt modelId="{11D1A34A-0A3F-4643-8208-9B948B2FF4C7}" type="pres">
      <dgm:prSet presAssocID="{272C9C7C-2CD4-4CDA-8FC3-90EE279489C3}" presName="parentText" presStyleLbl="node1" presStyleIdx="1" presStyleCnt="3">
        <dgm:presLayoutVars>
          <dgm:chMax val="0"/>
          <dgm:bulletEnabled val="1"/>
        </dgm:presLayoutVars>
      </dgm:prSet>
      <dgm:spPr/>
    </dgm:pt>
    <dgm:pt modelId="{0C6E6607-37C7-4BC6-B221-A4D31349836D}" type="pres">
      <dgm:prSet presAssocID="{276944B3-3434-43C5-8DAD-F65041651C97}" presName="spacer" presStyleCnt="0"/>
      <dgm:spPr/>
    </dgm:pt>
    <dgm:pt modelId="{49A52838-9054-46C2-9058-6DC1B578A7CF}" type="pres">
      <dgm:prSet presAssocID="{5FFD4D66-77EF-4FA2-9480-85FC0D5E0AC1}" presName="parentText" presStyleLbl="node1" presStyleIdx="2" presStyleCnt="3">
        <dgm:presLayoutVars>
          <dgm:chMax val="0"/>
          <dgm:bulletEnabled val="1"/>
        </dgm:presLayoutVars>
      </dgm:prSet>
      <dgm:spPr/>
    </dgm:pt>
    <dgm:pt modelId="{9D497576-C059-4941-A00B-C5F91E42C8C6}" type="pres">
      <dgm:prSet presAssocID="{5FFD4D66-77EF-4FA2-9480-85FC0D5E0AC1}" presName="childText" presStyleLbl="revTx" presStyleIdx="0" presStyleCnt="1">
        <dgm:presLayoutVars>
          <dgm:bulletEnabled val="1"/>
        </dgm:presLayoutVars>
      </dgm:prSet>
      <dgm:spPr/>
    </dgm:pt>
  </dgm:ptLst>
  <dgm:cxnLst>
    <dgm:cxn modelId="{4A2ECE34-0BD7-4541-BEB8-12729899C87F}" srcId="{FACB8826-A623-4632-8AE6-EAC392059B46}" destId="{272C9C7C-2CD4-4CDA-8FC3-90EE279489C3}" srcOrd="1" destOrd="0" parTransId="{84D8BA75-96C9-44B6-BDCB-5C60D3FEE2CE}" sibTransId="{276944B3-3434-43C5-8DAD-F65041651C97}"/>
    <dgm:cxn modelId="{7F47C93A-F3D7-435C-A79B-7D535600C20B}" type="presOf" srcId="{21A7ECA4-E805-433F-9863-7102B447BAE8}" destId="{9D497576-C059-4941-A00B-C5F91E42C8C6}" srcOrd="0" destOrd="0" presId="urn:microsoft.com/office/officeart/2005/8/layout/vList2"/>
    <dgm:cxn modelId="{7B84E540-814C-4C2C-9D32-68EF2ED25504}" srcId="{FACB8826-A623-4632-8AE6-EAC392059B46}" destId="{5FFD4D66-77EF-4FA2-9480-85FC0D5E0AC1}" srcOrd="2" destOrd="0" parTransId="{B079F823-AF87-4700-96A9-E8011DA6F00C}" sibTransId="{434016A5-4433-4C2C-A74B-4F615E16975A}"/>
    <dgm:cxn modelId="{5025526B-73E6-48A5-8583-BED5D1E15160}" type="presOf" srcId="{272C9C7C-2CD4-4CDA-8FC3-90EE279489C3}" destId="{11D1A34A-0A3F-4643-8208-9B948B2FF4C7}" srcOrd="0" destOrd="0" presId="urn:microsoft.com/office/officeart/2005/8/layout/vList2"/>
    <dgm:cxn modelId="{95802754-011F-43CB-9A12-07D06602F3F1}" type="presOf" srcId="{FACB8826-A623-4632-8AE6-EAC392059B46}" destId="{B472D46C-9E5E-4F90-82D4-B7F92C82323C}" srcOrd="0" destOrd="0" presId="urn:microsoft.com/office/officeart/2005/8/layout/vList2"/>
    <dgm:cxn modelId="{575E0157-ECAD-4596-AE33-9540DD6708E0}" type="presOf" srcId="{602DAF50-3887-47F4-B915-5AC9FECC75AB}" destId="{B0F55962-B10F-42CD-B478-CC4F6FB2DB5C}" srcOrd="0" destOrd="0" presId="urn:microsoft.com/office/officeart/2005/8/layout/vList2"/>
    <dgm:cxn modelId="{204C6985-10E4-49CC-9BF3-A2916D25B35A}" type="presOf" srcId="{5FFD4D66-77EF-4FA2-9480-85FC0D5E0AC1}" destId="{49A52838-9054-46C2-9058-6DC1B578A7CF}" srcOrd="0" destOrd="0" presId="urn:microsoft.com/office/officeart/2005/8/layout/vList2"/>
    <dgm:cxn modelId="{0FAC7BAD-E52E-4654-96A9-92AEA0D8CCC9}" srcId="{FACB8826-A623-4632-8AE6-EAC392059B46}" destId="{602DAF50-3887-47F4-B915-5AC9FECC75AB}" srcOrd="0" destOrd="0" parTransId="{038540D6-2939-4812-9DB1-DEAC336F5679}" sibTransId="{DBCCC8C2-26D4-4D88-9C1A-24AD85CC2534}"/>
    <dgm:cxn modelId="{8A3B40C4-F78E-4FF5-B375-B8F2791A9DDE}" srcId="{5FFD4D66-77EF-4FA2-9480-85FC0D5E0AC1}" destId="{21A7ECA4-E805-433F-9863-7102B447BAE8}" srcOrd="0" destOrd="0" parTransId="{CE81597A-0F22-42A9-926D-718E5C2B55A9}" sibTransId="{E1F184C8-1DF5-4B47-A0B1-30D0DF79B779}"/>
    <dgm:cxn modelId="{CC2552E5-DC29-4A0D-8EBF-82D593415255}" type="presParOf" srcId="{B472D46C-9E5E-4F90-82D4-B7F92C82323C}" destId="{B0F55962-B10F-42CD-B478-CC4F6FB2DB5C}" srcOrd="0" destOrd="0" presId="urn:microsoft.com/office/officeart/2005/8/layout/vList2"/>
    <dgm:cxn modelId="{341B84C4-6C6F-42C1-A67E-91C1C9293DE1}" type="presParOf" srcId="{B472D46C-9E5E-4F90-82D4-B7F92C82323C}" destId="{500FCD54-1838-461B-991B-1DD46C6A3FF5}" srcOrd="1" destOrd="0" presId="urn:microsoft.com/office/officeart/2005/8/layout/vList2"/>
    <dgm:cxn modelId="{5881C9CF-7953-4EF8-82C1-591346D6DE20}" type="presParOf" srcId="{B472D46C-9E5E-4F90-82D4-B7F92C82323C}" destId="{11D1A34A-0A3F-4643-8208-9B948B2FF4C7}" srcOrd="2" destOrd="0" presId="urn:microsoft.com/office/officeart/2005/8/layout/vList2"/>
    <dgm:cxn modelId="{58BEC834-DA9F-40AD-BF5E-1E82A6370E46}" type="presParOf" srcId="{B472D46C-9E5E-4F90-82D4-B7F92C82323C}" destId="{0C6E6607-37C7-4BC6-B221-A4D31349836D}" srcOrd="3" destOrd="0" presId="urn:microsoft.com/office/officeart/2005/8/layout/vList2"/>
    <dgm:cxn modelId="{CF688477-4259-4983-8976-5DFFA70AC8DA}" type="presParOf" srcId="{B472D46C-9E5E-4F90-82D4-B7F92C82323C}" destId="{49A52838-9054-46C2-9058-6DC1B578A7CF}" srcOrd="4" destOrd="0" presId="urn:microsoft.com/office/officeart/2005/8/layout/vList2"/>
    <dgm:cxn modelId="{877CCE72-8558-4528-9833-FB781403A287}" type="presParOf" srcId="{B472D46C-9E5E-4F90-82D4-B7F92C82323C}" destId="{9D497576-C059-4941-A00B-C5F91E42C8C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174A4E-BD7E-45DF-987F-40DBBD7BE7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311BD58-0536-4CA4-A9EE-83C7ED4EA014}">
      <dgm:prSet/>
      <dgm:spPr/>
      <dgm:t>
        <a:bodyPr/>
        <a:lstStyle/>
        <a:p>
          <a:r>
            <a:rPr lang="en-GB" baseline="0"/>
            <a:t>Don’t over partition</a:t>
          </a:r>
          <a:endParaRPr lang="en-US"/>
        </a:p>
      </dgm:t>
    </dgm:pt>
    <dgm:pt modelId="{0A416557-B483-4103-B45A-B586A6BF85E6}" type="parTrans" cxnId="{C0379BEB-C22F-412C-A0E0-5B6F2C3CA0BC}">
      <dgm:prSet/>
      <dgm:spPr/>
      <dgm:t>
        <a:bodyPr/>
        <a:lstStyle/>
        <a:p>
          <a:endParaRPr lang="en-US"/>
        </a:p>
      </dgm:t>
    </dgm:pt>
    <dgm:pt modelId="{A04B292B-6F0F-4855-8BA0-3695CF321CDF}" type="sibTrans" cxnId="{C0379BEB-C22F-412C-A0E0-5B6F2C3CA0BC}">
      <dgm:prSet/>
      <dgm:spPr/>
      <dgm:t>
        <a:bodyPr/>
        <a:lstStyle/>
        <a:p>
          <a:endParaRPr lang="en-US"/>
        </a:p>
      </dgm:t>
    </dgm:pt>
    <dgm:pt modelId="{9B9D380F-7500-4A27-8760-C4342E0DD5F3}">
      <dgm:prSet/>
      <dgm:spPr/>
      <dgm:t>
        <a:bodyPr/>
        <a:lstStyle/>
        <a:p>
          <a:r>
            <a:rPr lang="en-GB" baseline="0"/>
            <a:t>Partitioning granularity likely to differ to SQL Server</a:t>
          </a:r>
          <a:endParaRPr lang="en-US"/>
        </a:p>
      </dgm:t>
    </dgm:pt>
    <dgm:pt modelId="{3C0BD729-19A9-495E-9877-A6B23A750D72}" type="parTrans" cxnId="{30E84B99-204F-4D00-A2A4-2122A4FF4917}">
      <dgm:prSet/>
      <dgm:spPr/>
      <dgm:t>
        <a:bodyPr/>
        <a:lstStyle/>
        <a:p>
          <a:endParaRPr lang="en-US"/>
        </a:p>
      </dgm:t>
    </dgm:pt>
    <dgm:pt modelId="{07AC6E6B-3D46-4A94-88DC-7BB7C34999AC}" type="sibTrans" cxnId="{30E84B99-204F-4D00-A2A4-2122A4FF4917}">
      <dgm:prSet/>
      <dgm:spPr/>
      <dgm:t>
        <a:bodyPr/>
        <a:lstStyle/>
        <a:p>
          <a:endParaRPr lang="en-US"/>
        </a:p>
      </dgm:t>
    </dgm:pt>
    <dgm:pt modelId="{07A04E32-A1A1-4B4D-99E6-F3A2135C5176}">
      <dgm:prSet/>
      <dgm:spPr/>
      <dgm:t>
        <a:bodyPr/>
        <a:lstStyle/>
        <a:p>
          <a:r>
            <a:rPr lang="en-GB" baseline="0"/>
            <a:t>Data is already spread across 60 distributions</a:t>
          </a:r>
          <a:endParaRPr lang="en-US"/>
        </a:p>
      </dgm:t>
    </dgm:pt>
    <dgm:pt modelId="{0008CB91-85DE-485F-B42F-8D9849302A68}" type="parTrans" cxnId="{B110363E-7AD9-4DD7-A342-8B7C3AB19228}">
      <dgm:prSet/>
      <dgm:spPr/>
      <dgm:t>
        <a:bodyPr/>
        <a:lstStyle/>
        <a:p>
          <a:endParaRPr lang="en-US"/>
        </a:p>
      </dgm:t>
    </dgm:pt>
    <dgm:pt modelId="{782C37BA-57C5-4482-BD54-0AE5E6283F60}" type="sibTrans" cxnId="{B110363E-7AD9-4DD7-A342-8B7C3AB19228}">
      <dgm:prSet/>
      <dgm:spPr/>
      <dgm:t>
        <a:bodyPr/>
        <a:lstStyle/>
        <a:p>
          <a:endParaRPr lang="en-US"/>
        </a:p>
      </dgm:t>
    </dgm:pt>
    <dgm:pt modelId="{CABEC837-D551-4D65-B747-C728F6FDB6F0}">
      <dgm:prSet/>
      <dgm:spPr/>
      <dgm:t>
        <a:bodyPr/>
        <a:lstStyle/>
        <a:p>
          <a:r>
            <a:rPr lang="en-GB" baseline="0"/>
            <a:t>Columnstore index row groups up to 1,048,576 rows</a:t>
          </a:r>
          <a:endParaRPr lang="en-US"/>
        </a:p>
      </dgm:t>
    </dgm:pt>
    <dgm:pt modelId="{F143EA82-3A42-4016-8805-58F126EEDE55}" type="parTrans" cxnId="{7156D415-4BFF-4E66-ABE9-C1856D9518F1}">
      <dgm:prSet/>
      <dgm:spPr/>
      <dgm:t>
        <a:bodyPr/>
        <a:lstStyle/>
        <a:p>
          <a:endParaRPr lang="en-US"/>
        </a:p>
      </dgm:t>
    </dgm:pt>
    <dgm:pt modelId="{8E4756A6-36D4-42DD-B183-D57A69D9C12A}" type="sibTrans" cxnId="{7156D415-4BFF-4E66-ABE9-C1856D9518F1}">
      <dgm:prSet/>
      <dgm:spPr/>
      <dgm:t>
        <a:bodyPr/>
        <a:lstStyle/>
        <a:p>
          <a:endParaRPr lang="en-US"/>
        </a:p>
      </dgm:t>
    </dgm:pt>
    <dgm:pt modelId="{CF18FE2E-64DD-4946-8AA2-F1D36804A139}">
      <dgm:prSet/>
      <dgm:spPr/>
      <dgm:t>
        <a:bodyPr/>
        <a:lstStyle/>
        <a:p>
          <a:r>
            <a:rPr lang="en-GB" baseline="0"/>
            <a:t>Partition for data management</a:t>
          </a:r>
          <a:endParaRPr lang="en-US"/>
        </a:p>
      </dgm:t>
    </dgm:pt>
    <dgm:pt modelId="{86462CDF-6A35-4E7A-86F4-9ECC2A5CBE03}" type="parTrans" cxnId="{B4A8D421-5A36-47F3-AA62-C5BB8AC32BD8}">
      <dgm:prSet/>
      <dgm:spPr/>
      <dgm:t>
        <a:bodyPr/>
        <a:lstStyle/>
        <a:p>
          <a:endParaRPr lang="en-US"/>
        </a:p>
      </dgm:t>
    </dgm:pt>
    <dgm:pt modelId="{CC17315B-FD3A-4264-8F7B-AA6BC7F0DD84}" type="sibTrans" cxnId="{B4A8D421-5A36-47F3-AA62-C5BB8AC32BD8}">
      <dgm:prSet/>
      <dgm:spPr/>
      <dgm:t>
        <a:bodyPr/>
        <a:lstStyle/>
        <a:p>
          <a:endParaRPr lang="en-US"/>
        </a:p>
      </dgm:t>
    </dgm:pt>
    <dgm:pt modelId="{9690B107-3934-41E4-B2EE-410905F7CB74}">
      <dgm:prSet/>
      <dgm:spPr/>
      <dgm:t>
        <a:bodyPr/>
        <a:lstStyle/>
        <a:p>
          <a:r>
            <a:rPr lang="en-GB" baseline="0"/>
            <a:t>Sliding window development</a:t>
          </a:r>
          <a:endParaRPr lang="en-US"/>
        </a:p>
      </dgm:t>
    </dgm:pt>
    <dgm:pt modelId="{CB3B7519-8DB2-4AA1-9669-53D7353BF227}" type="parTrans" cxnId="{2DA07029-9595-40FC-85A8-F018407105A3}">
      <dgm:prSet/>
      <dgm:spPr/>
      <dgm:t>
        <a:bodyPr/>
        <a:lstStyle/>
        <a:p>
          <a:endParaRPr lang="en-US"/>
        </a:p>
      </dgm:t>
    </dgm:pt>
    <dgm:pt modelId="{BEBB46F7-C29C-4FE4-B190-61093CCF7B76}" type="sibTrans" cxnId="{2DA07029-9595-40FC-85A8-F018407105A3}">
      <dgm:prSet/>
      <dgm:spPr/>
      <dgm:t>
        <a:bodyPr/>
        <a:lstStyle/>
        <a:p>
          <a:endParaRPr lang="en-US"/>
        </a:p>
      </dgm:t>
    </dgm:pt>
    <dgm:pt modelId="{885C05FF-A7E9-4273-BB06-6BE9AAB8D000}">
      <dgm:prSet/>
      <dgm:spPr/>
      <dgm:t>
        <a:bodyPr/>
        <a:lstStyle/>
        <a:p>
          <a:r>
            <a:rPr lang="en-GB" baseline="0"/>
            <a:t>Targeted index rebuilds</a:t>
          </a:r>
          <a:endParaRPr lang="en-US"/>
        </a:p>
      </dgm:t>
    </dgm:pt>
    <dgm:pt modelId="{586C1BB3-2CB0-4FDA-AFDE-5637A9432AD0}" type="parTrans" cxnId="{C170A564-CB17-4866-AA83-55D75582879E}">
      <dgm:prSet/>
      <dgm:spPr/>
      <dgm:t>
        <a:bodyPr/>
        <a:lstStyle/>
        <a:p>
          <a:endParaRPr lang="en-US"/>
        </a:p>
      </dgm:t>
    </dgm:pt>
    <dgm:pt modelId="{EABD49BC-488E-40EB-9D87-EBB4A4DAEA7E}" type="sibTrans" cxnId="{C170A564-CB17-4866-AA83-55D75582879E}">
      <dgm:prSet/>
      <dgm:spPr/>
      <dgm:t>
        <a:bodyPr/>
        <a:lstStyle/>
        <a:p>
          <a:endParaRPr lang="en-US"/>
        </a:p>
      </dgm:t>
    </dgm:pt>
    <dgm:pt modelId="{41557DCC-AE19-4B5D-B0A8-9B0DCE383B91}" type="pres">
      <dgm:prSet presAssocID="{08174A4E-BD7E-45DF-987F-40DBBD7BE73A}" presName="linear" presStyleCnt="0">
        <dgm:presLayoutVars>
          <dgm:animLvl val="lvl"/>
          <dgm:resizeHandles val="exact"/>
        </dgm:presLayoutVars>
      </dgm:prSet>
      <dgm:spPr/>
    </dgm:pt>
    <dgm:pt modelId="{8637AFDA-F53C-4ABF-80F5-E1E74D2421CF}" type="pres">
      <dgm:prSet presAssocID="{1311BD58-0536-4CA4-A9EE-83C7ED4EA014}" presName="parentText" presStyleLbl="node1" presStyleIdx="0" presStyleCnt="2">
        <dgm:presLayoutVars>
          <dgm:chMax val="0"/>
          <dgm:bulletEnabled val="1"/>
        </dgm:presLayoutVars>
      </dgm:prSet>
      <dgm:spPr/>
    </dgm:pt>
    <dgm:pt modelId="{61CC8EFE-655C-438F-9034-B0405097FC49}" type="pres">
      <dgm:prSet presAssocID="{1311BD58-0536-4CA4-A9EE-83C7ED4EA014}" presName="childText" presStyleLbl="revTx" presStyleIdx="0" presStyleCnt="2">
        <dgm:presLayoutVars>
          <dgm:bulletEnabled val="1"/>
        </dgm:presLayoutVars>
      </dgm:prSet>
      <dgm:spPr/>
    </dgm:pt>
    <dgm:pt modelId="{439FFEA8-82E5-4757-AE4A-48EDC98618C4}" type="pres">
      <dgm:prSet presAssocID="{CF18FE2E-64DD-4946-8AA2-F1D36804A139}" presName="parentText" presStyleLbl="node1" presStyleIdx="1" presStyleCnt="2">
        <dgm:presLayoutVars>
          <dgm:chMax val="0"/>
          <dgm:bulletEnabled val="1"/>
        </dgm:presLayoutVars>
      </dgm:prSet>
      <dgm:spPr/>
    </dgm:pt>
    <dgm:pt modelId="{58A6FDF3-9146-4489-942B-56683CAE3C0A}" type="pres">
      <dgm:prSet presAssocID="{CF18FE2E-64DD-4946-8AA2-F1D36804A139}" presName="childText" presStyleLbl="revTx" presStyleIdx="1" presStyleCnt="2">
        <dgm:presLayoutVars>
          <dgm:bulletEnabled val="1"/>
        </dgm:presLayoutVars>
      </dgm:prSet>
      <dgm:spPr/>
    </dgm:pt>
  </dgm:ptLst>
  <dgm:cxnLst>
    <dgm:cxn modelId="{7156D415-4BFF-4E66-ABE9-C1856D9518F1}" srcId="{1311BD58-0536-4CA4-A9EE-83C7ED4EA014}" destId="{CABEC837-D551-4D65-B747-C728F6FDB6F0}" srcOrd="2" destOrd="0" parTransId="{F143EA82-3A42-4016-8805-58F126EEDE55}" sibTransId="{8E4756A6-36D4-42DD-B183-D57A69D9C12A}"/>
    <dgm:cxn modelId="{B4A8D421-5A36-47F3-AA62-C5BB8AC32BD8}" srcId="{08174A4E-BD7E-45DF-987F-40DBBD7BE73A}" destId="{CF18FE2E-64DD-4946-8AA2-F1D36804A139}" srcOrd="1" destOrd="0" parTransId="{86462CDF-6A35-4E7A-86F4-9ECC2A5CBE03}" sibTransId="{CC17315B-FD3A-4264-8F7B-AA6BC7F0DD84}"/>
    <dgm:cxn modelId="{2DA07029-9595-40FC-85A8-F018407105A3}" srcId="{CF18FE2E-64DD-4946-8AA2-F1D36804A139}" destId="{9690B107-3934-41E4-B2EE-410905F7CB74}" srcOrd="0" destOrd="0" parTransId="{CB3B7519-8DB2-4AA1-9669-53D7353BF227}" sibTransId="{BEBB46F7-C29C-4FE4-B190-61093CCF7B76}"/>
    <dgm:cxn modelId="{EE98143B-A6E5-4503-BAE2-D688944C2ED8}" type="presOf" srcId="{07A04E32-A1A1-4B4D-99E6-F3A2135C5176}" destId="{61CC8EFE-655C-438F-9034-B0405097FC49}" srcOrd="0" destOrd="1" presId="urn:microsoft.com/office/officeart/2005/8/layout/vList2"/>
    <dgm:cxn modelId="{B110363E-7AD9-4DD7-A342-8B7C3AB19228}" srcId="{1311BD58-0536-4CA4-A9EE-83C7ED4EA014}" destId="{07A04E32-A1A1-4B4D-99E6-F3A2135C5176}" srcOrd="1" destOrd="0" parTransId="{0008CB91-85DE-485F-B42F-8D9849302A68}" sibTransId="{782C37BA-57C5-4482-BD54-0AE5E6283F60}"/>
    <dgm:cxn modelId="{C170A564-CB17-4866-AA83-55D75582879E}" srcId="{CF18FE2E-64DD-4946-8AA2-F1D36804A139}" destId="{885C05FF-A7E9-4273-BB06-6BE9AAB8D000}" srcOrd="1" destOrd="0" parTransId="{586C1BB3-2CB0-4FDA-AFDE-5637A9432AD0}" sibTransId="{EABD49BC-488E-40EB-9D87-EBB4A4DAEA7E}"/>
    <dgm:cxn modelId="{6FA6FC71-649B-4F51-ACB3-38789BF0C6E3}" type="presOf" srcId="{CF18FE2E-64DD-4946-8AA2-F1D36804A139}" destId="{439FFEA8-82E5-4757-AE4A-48EDC98618C4}" srcOrd="0" destOrd="0" presId="urn:microsoft.com/office/officeart/2005/8/layout/vList2"/>
    <dgm:cxn modelId="{85016D72-2102-40EB-9CE5-EB2BDE27787C}" type="presOf" srcId="{885C05FF-A7E9-4273-BB06-6BE9AAB8D000}" destId="{58A6FDF3-9146-4489-942B-56683CAE3C0A}" srcOrd="0" destOrd="1" presId="urn:microsoft.com/office/officeart/2005/8/layout/vList2"/>
    <dgm:cxn modelId="{C919A256-4FD5-4A3F-9CFE-1C3F938E605D}" type="presOf" srcId="{1311BD58-0536-4CA4-A9EE-83C7ED4EA014}" destId="{8637AFDA-F53C-4ABF-80F5-E1E74D2421CF}" srcOrd="0" destOrd="0" presId="urn:microsoft.com/office/officeart/2005/8/layout/vList2"/>
    <dgm:cxn modelId="{6555A178-D25D-447C-85C5-D1839D27A209}" type="presOf" srcId="{08174A4E-BD7E-45DF-987F-40DBBD7BE73A}" destId="{41557DCC-AE19-4B5D-B0A8-9B0DCE383B91}" srcOrd="0" destOrd="0" presId="urn:microsoft.com/office/officeart/2005/8/layout/vList2"/>
    <dgm:cxn modelId="{30E84B99-204F-4D00-A2A4-2122A4FF4917}" srcId="{1311BD58-0536-4CA4-A9EE-83C7ED4EA014}" destId="{9B9D380F-7500-4A27-8760-C4342E0DD5F3}" srcOrd="0" destOrd="0" parTransId="{3C0BD729-19A9-495E-9877-A6B23A750D72}" sibTransId="{07AC6E6B-3D46-4A94-88DC-7BB7C34999AC}"/>
    <dgm:cxn modelId="{A33920E4-C48F-4FEB-BD89-C5C9FDB80CA0}" type="presOf" srcId="{9B9D380F-7500-4A27-8760-C4342E0DD5F3}" destId="{61CC8EFE-655C-438F-9034-B0405097FC49}" srcOrd="0" destOrd="0" presId="urn:microsoft.com/office/officeart/2005/8/layout/vList2"/>
    <dgm:cxn modelId="{3DD818E5-7ED4-41D4-9668-B6B44C028F51}" type="presOf" srcId="{CABEC837-D551-4D65-B747-C728F6FDB6F0}" destId="{61CC8EFE-655C-438F-9034-B0405097FC49}" srcOrd="0" destOrd="2" presId="urn:microsoft.com/office/officeart/2005/8/layout/vList2"/>
    <dgm:cxn modelId="{C0379BEB-C22F-412C-A0E0-5B6F2C3CA0BC}" srcId="{08174A4E-BD7E-45DF-987F-40DBBD7BE73A}" destId="{1311BD58-0536-4CA4-A9EE-83C7ED4EA014}" srcOrd="0" destOrd="0" parTransId="{0A416557-B483-4103-B45A-B586A6BF85E6}" sibTransId="{A04B292B-6F0F-4855-8BA0-3695CF321CDF}"/>
    <dgm:cxn modelId="{306FB1FC-2522-4B14-ACDF-A9278E6955BF}" type="presOf" srcId="{9690B107-3934-41E4-B2EE-410905F7CB74}" destId="{58A6FDF3-9146-4489-942B-56683CAE3C0A}" srcOrd="0" destOrd="0" presId="urn:microsoft.com/office/officeart/2005/8/layout/vList2"/>
    <dgm:cxn modelId="{9725EA9D-A36E-4D3D-8164-34EEB3AD2CEA}" type="presParOf" srcId="{41557DCC-AE19-4B5D-B0A8-9B0DCE383B91}" destId="{8637AFDA-F53C-4ABF-80F5-E1E74D2421CF}" srcOrd="0" destOrd="0" presId="urn:microsoft.com/office/officeart/2005/8/layout/vList2"/>
    <dgm:cxn modelId="{C403D28C-4779-41E9-8F03-7A70957ED875}" type="presParOf" srcId="{41557DCC-AE19-4B5D-B0A8-9B0DCE383B91}" destId="{61CC8EFE-655C-438F-9034-B0405097FC49}" srcOrd="1" destOrd="0" presId="urn:microsoft.com/office/officeart/2005/8/layout/vList2"/>
    <dgm:cxn modelId="{43ADE296-D373-4599-84AB-12E02EAAFC19}" type="presParOf" srcId="{41557DCC-AE19-4B5D-B0A8-9B0DCE383B91}" destId="{439FFEA8-82E5-4757-AE4A-48EDC98618C4}" srcOrd="2" destOrd="0" presId="urn:microsoft.com/office/officeart/2005/8/layout/vList2"/>
    <dgm:cxn modelId="{A741A682-AB5B-4C67-AD1C-9F0F0679B717}" type="presParOf" srcId="{41557DCC-AE19-4B5D-B0A8-9B0DCE383B91}" destId="{58A6FDF3-9146-4489-942B-56683CAE3C0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4_2" csCatId="accent4" phldr="1"/>
      <dgm:spPr/>
      <dgm:t>
        <a:bodyPr/>
        <a:lstStyle/>
        <a:p>
          <a:endParaRPr lang="en-US"/>
        </a:p>
      </dgm:t>
    </dgm:pt>
    <dgm:pt modelId="{C5464CD1-2A0A-42CF-9EFB-CFBD923C7CDB}">
      <dgm:prSet/>
      <dgm:spPr/>
      <dgm:t>
        <a:bodyPr/>
        <a:lstStyle/>
        <a:p>
          <a:r>
            <a:rPr lang="en-US" dirty="0"/>
            <a:t>Do you need to create a Partition Function?</a:t>
          </a:r>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2939" custLinFactNeighborY="-1658"/>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C5464CD1-2A0A-42CF-9EFB-CFBD923C7CDB}">
      <dgm:prSet/>
      <dgm:spPr/>
      <dgm:t>
        <a:bodyPr/>
        <a:lstStyle/>
        <a:p>
          <a:r>
            <a:rPr lang="en-US" dirty="0">
              <a:latin typeface="+mn-lt"/>
            </a:rPr>
            <a:t>Can we implement Partitioning on a Heap table?</a:t>
          </a:r>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1410"/>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5_2" csCatId="accent5" phldr="1"/>
      <dgm:spPr/>
      <dgm:t>
        <a:bodyPr/>
        <a:lstStyle/>
        <a:p>
          <a:endParaRPr lang="en-US"/>
        </a:p>
      </dgm:t>
    </dgm:pt>
    <dgm:pt modelId="{C5464CD1-2A0A-42CF-9EFB-CFBD923C7CDB}">
      <dgm:prSet/>
      <dgm:spPr/>
      <dgm:t>
        <a:bodyPr/>
        <a:lstStyle/>
        <a:p>
          <a:pPr rtl="0"/>
          <a:r>
            <a:rPr lang="en-US" dirty="0"/>
            <a:t>What are the possible</a:t>
          </a:r>
          <a:r>
            <a:rPr lang="en-US" dirty="0">
              <a:latin typeface="Segoe UI Semibold"/>
            </a:rPr>
            <a:t> Partition</a:t>
          </a:r>
          <a:r>
            <a:rPr lang="en-US" dirty="0"/>
            <a:t> </a:t>
          </a:r>
          <a:r>
            <a:rPr lang="en-US" dirty="0">
              <a:latin typeface="Segoe UI Semibold"/>
            </a:rPr>
            <a:t>operations</a:t>
          </a:r>
          <a:r>
            <a:rPr lang="en-US" b="0" i="0" u="none" strike="noStrike" cap="none" baseline="0" noProof="0" dirty="0">
              <a:solidFill>
                <a:srgbClr val="010000"/>
              </a:solidFill>
              <a:latin typeface="Segoe UI Semibold"/>
              <a:cs typeface="Segoe UI Semibold"/>
            </a:rPr>
            <a:t> </a:t>
          </a:r>
          <a:r>
            <a:rPr lang="en-US" b="0" i="0" u="none" strike="noStrike" cap="none" baseline="0" noProof="0" dirty="0">
              <a:solidFill>
                <a:schemeClr val="bg1"/>
              </a:solidFill>
              <a:latin typeface="Segoe UI Semibold"/>
              <a:cs typeface="Segoe UI Semibold"/>
            </a:rPr>
            <a:t>in an </a:t>
          </a:r>
          <a:r>
            <a:rPr lang="en-US" b="0" i="0" u="none" strike="noStrike" cap="none" baseline="0" noProof="0" dirty="0">
              <a:latin typeface="Segoe UI Semibold"/>
              <a:cs typeface="Segoe UI Semibold"/>
            </a:rPr>
            <a:t>ALTER</a:t>
          </a:r>
          <a:r>
            <a:rPr lang="en-US" dirty="0">
              <a:latin typeface="Segoe UI Semibold"/>
            </a:rPr>
            <a:t> TABLE</a:t>
          </a:r>
          <a:r>
            <a:rPr lang="en-US" b="0" i="0" u="none" strike="noStrike" cap="none" baseline="0" noProof="0" dirty="0">
              <a:solidFill>
                <a:srgbClr val="010000"/>
              </a:solidFill>
              <a:latin typeface="Segoe UI Semibold"/>
              <a:cs typeface="Segoe UI Semibold"/>
            </a:rPr>
            <a:t> </a:t>
          </a:r>
          <a:r>
            <a:rPr lang="en-US" dirty="0">
              <a:latin typeface="Segoe UI Semibold"/>
            </a:rPr>
            <a:t>command?</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2832" custLinFactNeighborY="-13"/>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3_5" csCatId="accent3" phldr="1"/>
      <dgm:spPr/>
      <dgm:t>
        <a:bodyPr/>
        <a:lstStyle/>
        <a:p>
          <a:endParaRPr lang="en-US"/>
        </a:p>
      </dgm:t>
    </dgm:pt>
    <dgm:pt modelId="{C5464CD1-2A0A-42CF-9EFB-CFBD923C7CDB}">
      <dgm:prSet/>
      <dgm:spPr/>
      <dgm:t>
        <a:bodyPr/>
        <a:lstStyle/>
        <a:p>
          <a:r>
            <a:rPr lang="en-US" baseline="0" dirty="0"/>
            <a:t>Can we partition on the Distribution key?</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X="12990" custLinFactNeighborX="100000" custLinFactNeighborY="-4975"/>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4"/>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2_3" csCatId="accent2" phldr="1"/>
      <dgm:spPr/>
      <dgm:t>
        <a:bodyPr/>
        <a:lstStyle/>
        <a:p>
          <a:endParaRPr lang="en-US"/>
        </a:p>
      </dgm:t>
    </dgm:pt>
    <dgm:pt modelId="{C5464CD1-2A0A-42CF-9EFB-CFBD923C7CDB}">
      <dgm:prSet/>
      <dgm:spPr/>
      <dgm:t>
        <a:bodyPr/>
        <a:lstStyle/>
        <a:p>
          <a:r>
            <a:rPr lang="en-US" baseline="0" dirty="0"/>
            <a:t>Should we Partition on the Distribution Key?</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2939" custLinFactNeighborY="-1658"/>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8E26CE-BF6E-4D80-B69E-3B39228C294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ED11A745-3195-4F1C-A9E6-294CF3B3070A}">
      <dgm:prSet/>
      <dgm:spPr/>
      <dgm:t>
        <a:bodyPr/>
        <a:lstStyle/>
        <a:p>
          <a:r>
            <a:rPr lang="en-US" baseline="0"/>
            <a:t>60 Fixed Distributions</a:t>
          </a:r>
          <a:endParaRPr lang="en-US"/>
        </a:p>
      </dgm:t>
    </dgm:pt>
    <dgm:pt modelId="{31989615-57D0-4DB4-B658-15E0B7B09BAA}" type="parTrans" cxnId="{55DCE83C-0196-42E6-A7F7-84C8F65CD343}">
      <dgm:prSet/>
      <dgm:spPr/>
      <dgm:t>
        <a:bodyPr/>
        <a:lstStyle/>
        <a:p>
          <a:endParaRPr lang="en-US"/>
        </a:p>
      </dgm:t>
    </dgm:pt>
    <dgm:pt modelId="{F23983C3-FBD1-478A-BF75-471AFCFC11A3}" type="sibTrans" cxnId="{55DCE83C-0196-42E6-A7F7-84C8F65CD343}">
      <dgm:prSet/>
      <dgm:spPr/>
      <dgm:t>
        <a:bodyPr/>
        <a:lstStyle/>
        <a:p>
          <a:endParaRPr lang="en-US"/>
        </a:p>
      </dgm:t>
    </dgm:pt>
    <dgm:pt modelId="{A30E3373-DFE0-4DCC-A08A-F80B90F8C846}">
      <dgm:prSet/>
      <dgm:spPr/>
      <dgm:t>
        <a:bodyPr/>
        <a:lstStyle/>
        <a:p>
          <a:r>
            <a:rPr lang="en-US" baseline="0"/>
            <a:t>Scale independently of compute</a:t>
          </a:r>
          <a:endParaRPr lang="en-US"/>
        </a:p>
      </dgm:t>
    </dgm:pt>
    <dgm:pt modelId="{D4670E8F-98DF-4DCB-B00C-D11916A1C566}" type="parTrans" cxnId="{16846FFD-A412-443B-BAE2-07EF19F476A9}">
      <dgm:prSet/>
      <dgm:spPr/>
      <dgm:t>
        <a:bodyPr/>
        <a:lstStyle/>
        <a:p>
          <a:endParaRPr lang="en-US"/>
        </a:p>
      </dgm:t>
    </dgm:pt>
    <dgm:pt modelId="{FD060E41-0677-4D80-8AEA-0454A904C541}" type="sibTrans" cxnId="{16846FFD-A412-443B-BAE2-07EF19F476A9}">
      <dgm:prSet/>
      <dgm:spPr/>
      <dgm:t>
        <a:bodyPr/>
        <a:lstStyle/>
        <a:p>
          <a:endParaRPr lang="en-US"/>
        </a:p>
      </dgm:t>
    </dgm:pt>
    <dgm:pt modelId="{F91815BD-4839-4D57-A058-FB46253F291C}">
      <dgm:prSet/>
      <dgm:spPr/>
      <dgm:t>
        <a:bodyPr/>
        <a:lstStyle/>
        <a:p>
          <a:r>
            <a:rPr lang="en-US" baseline="0"/>
            <a:t>Each distribution is contained in an Azure SQL database</a:t>
          </a:r>
          <a:endParaRPr lang="en-US"/>
        </a:p>
      </dgm:t>
    </dgm:pt>
    <dgm:pt modelId="{82F114E4-3B0C-4AF3-8E41-7D955A5D87D0}" type="parTrans" cxnId="{61478F93-F895-4936-BF94-4B0C8AB6B5C3}">
      <dgm:prSet/>
      <dgm:spPr/>
      <dgm:t>
        <a:bodyPr/>
        <a:lstStyle/>
        <a:p>
          <a:endParaRPr lang="en-US"/>
        </a:p>
      </dgm:t>
    </dgm:pt>
    <dgm:pt modelId="{7D87BD3F-75FF-4A7F-A75B-84263367A307}" type="sibTrans" cxnId="{61478F93-F895-4936-BF94-4B0C8AB6B5C3}">
      <dgm:prSet/>
      <dgm:spPr/>
      <dgm:t>
        <a:bodyPr/>
        <a:lstStyle/>
        <a:p>
          <a:endParaRPr lang="en-US"/>
        </a:p>
      </dgm:t>
    </dgm:pt>
    <dgm:pt modelId="{AD006759-964D-4DF5-B34D-242248D91401}" type="pres">
      <dgm:prSet presAssocID="{4F8E26CE-BF6E-4D80-B69E-3B39228C2943}" presName="linear" presStyleCnt="0">
        <dgm:presLayoutVars>
          <dgm:animLvl val="lvl"/>
          <dgm:resizeHandles val="exact"/>
        </dgm:presLayoutVars>
      </dgm:prSet>
      <dgm:spPr/>
    </dgm:pt>
    <dgm:pt modelId="{F782FC10-89CC-4575-912A-32F9EAB6958F}" type="pres">
      <dgm:prSet presAssocID="{ED11A745-3195-4F1C-A9E6-294CF3B3070A}" presName="parentText" presStyleLbl="node1" presStyleIdx="0" presStyleCnt="3">
        <dgm:presLayoutVars>
          <dgm:chMax val="0"/>
          <dgm:bulletEnabled val="1"/>
        </dgm:presLayoutVars>
      </dgm:prSet>
      <dgm:spPr/>
    </dgm:pt>
    <dgm:pt modelId="{01805CAA-43E4-45CF-A247-E42CCE0CC498}" type="pres">
      <dgm:prSet presAssocID="{F23983C3-FBD1-478A-BF75-471AFCFC11A3}" presName="spacer" presStyleCnt="0"/>
      <dgm:spPr/>
    </dgm:pt>
    <dgm:pt modelId="{B6EB1234-1DB1-45EC-8E11-B9B23EADFE4F}" type="pres">
      <dgm:prSet presAssocID="{A30E3373-DFE0-4DCC-A08A-F80B90F8C846}" presName="parentText" presStyleLbl="node1" presStyleIdx="1" presStyleCnt="3">
        <dgm:presLayoutVars>
          <dgm:chMax val="0"/>
          <dgm:bulletEnabled val="1"/>
        </dgm:presLayoutVars>
      </dgm:prSet>
      <dgm:spPr/>
    </dgm:pt>
    <dgm:pt modelId="{E19F4A48-DE9E-4BEC-A395-E9C055C5DB05}" type="pres">
      <dgm:prSet presAssocID="{FD060E41-0677-4D80-8AEA-0454A904C541}" presName="spacer" presStyleCnt="0"/>
      <dgm:spPr/>
    </dgm:pt>
    <dgm:pt modelId="{E2FD5546-5F2B-47B8-BF3E-A0889F1C2C29}" type="pres">
      <dgm:prSet presAssocID="{F91815BD-4839-4D57-A058-FB46253F291C}" presName="parentText" presStyleLbl="node1" presStyleIdx="2" presStyleCnt="3">
        <dgm:presLayoutVars>
          <dgm:chMax val="0"/>
          <dgm:bulletEnabled val="1"/>
        </dgm:presLayoutVars>
      </dgm:prSet>
      <dgm:spPr/>
    </dgm:pt>
  </dgm:ptLst>
  <dgm:cxnLst>
    <dgm:cxn modelId="{1EC0F310-80A4-4F34-B65B-652608EE057B}" type="presOf" srcId="{F91815BD-4839-4D57-A058-FB46253F291C}" destId="{E2FD5546-5F2B-47B8-BF3E-A0889F1C2C29}" srcOrd="0" destOrd="0" presId="urn:microsoft.com/office/officeart/2005/8/layout/vList2"/>
    <dgm:cxn modelId="{55DCE83C-0196-42E6-A7F7-84C8F65CD343}" srcId="{4F8E26CE-BF6E-4D80-B69E-3B39228C2943}" destId="{ED11A745-3195-4F1C-A9E6-294CF3B3070A}" srcOrd="0" destOrd="0" parTransId="{31989615-57D0-4DB4-B658-15E0B7B09BAA}" sibTransId="{F23983C3-FBD1-478A-BF75-471AFCFC11A3}"/>
    <dgm:cxn modelId="{52B1E161-C823-4F1E-BDD8-A64CA37431F0}" type="presOf" srcId="{A30E3373-DFE0-4DCC-A08A-F80B90F8C846}" destId="{B6EB1234-1DB1-45EC-8E11-B9B23EADFE4F}" srcOrd="0" destOrd="0" presId="urn:microsoft.com/office/officeart/2005/8/layout/vList2"/>
    <dgm:cxn modelId="{D7261E8B-766D-4D69-A42B-38640C2E2652}" type="presOf" srcId="{ED11A745-3195-4F1C-A9E6-294CF3B3070A}" destId="{F782FC10-89CC-4575-912A-32F9EAB6958F}" srcOrd="0" destOrd="0" presId="urn:microsoft.com/office/officeart/2005/8/layout/vList2"/>
    <dgm:cxn modelId="{61478F93-F895-4936-BF94-4B0C8AB6B5C3}" srcId="{4F8E26CE-BF6E-4D80-B69E-3B39228C2943}" destId="{F91815BD-4839-4D57-A058-FB46253F291C}" srcOrd="2" destOrd="0" parTransId="{82F114E4-3B0C-4AF3-8E41-7D955A5D87D0}" sibTransId="{7D87BD3F-75FF-4A7F-A75B-84263367A307}"/>
    <dgm:cxn modelId="{085BF1DF-2A27-43D8-9D57-6CFC24FC3049}" type="presOf" srcId="{4F8E26CE-BF6E-4D80-B69E-3B39228C2943}" destId="{AD006759-964D-4DF5-B34D-242248D91401}" srcOrd="0" destOrd="0" presId="urn:microsoft.com/office/officeart/2005/8/layout/vList2"/>
    <dgm:cxn modelId="{16846FFD-A412-443B-BAE2-07EF19F476A9}" srcId="{4F8E26CE-BF6E-4D80-B69E-3B39228C2943}" destId="{A30E3373-DFE0-4DCC-A08A-F80B90F8C846}" srcOrd="1" destOrd="0" parTransId="{D4670E8F-98DF-4DCB-B00C-D11916A1C566}" sibTransId="{FD060E41-0677-4D80-8AEA-0454A904C541}"/>
    <dgm:cxn modelId="{DD29FAE4-AC5C-4924-B5B0-ED10A6B4FDA1}" type="presParOf" srcId="{AD006759-964D-4DF5-B34D-242248D91401}" destId="{F782FC10-89CC-4575-912A-32F9EAB6958F}" srcOrd="0" destOrd="0" presId="urn:microsoft.com/office/officeart/2005/8/layout/vList2"/>
    <dgm:cxn modelId="{F58466D4-99E4-4315-A4A0-892AFF338D94}" type="presParOf" srcId="{AD006759-964D-4DF5-B34D-242248D91401}" destId="{01805CAA-43E4-45CF-A247-E42CCE0CC498}" srcOrd="1" destOrd="0" presId="urn:microsoft.com/office/officeart/2005/8/layout/vList2"/>
    <dgm:cxn modelId="{40A3DB7A-D524-4E75-B85D-DC0D4C494F0D}" type="presParOf" srcId="{AD006759-964D-4DF5-B34D-242248D91401}" destId="{B6EB1234-1DB1-45EC-8E11-B9B23EADFE4F}" srcOrd="2" destOrd="0" presId="urn:microsoft.com/office/officeart/2005/8/layout/vList2"/>
    <dgm:cxn modelId="{E65217C5-F197-4ECA-941F-0F416A28E3FE}" type="presParOf" srcId="{AD006759-964D-4DF5-B34D-242248D91401}" destId="{E19F4A48-DE9E-4BEC-A395-E9C055C5DB05}" srcOrd="3" destOrd="0" presId="urn:microsoft.com/office/officeart/2005/8/layout/vList2"/>
    <dgm:cxn modelId="{3AF273B1-B567-4DD4-81B5-EC2E716CDD29}" type="presParOf" srcId="{AD006759-964D-4DF5-B34D-242248D91401}" destId="{E2FD5546-5F2B-47B8-BF3E-A0889F1C2C2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A44DB-3D3E-4990-B790-5BBDD7AE943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26121FC-7731-4E0B-A54A-E3FF0F512471}">
      <dgm:prSet/>
      <dgm:spPr/>
      <dgm:t>
        <a:bodyPr/>
        <a:lstStyle/>
        <a:p>
          <a:r>
            <a:rPr lang="en-US" dirty="0"/>
            <a:t>Partitioning is separate to Distributing</a:t>
          </a:r>
        </a:p>
      </dgm:t>
    </dgm:pt>
    <dgm:pt modelId="{0DD36F2B-4669-42CE-B5CB-AE0914A983F3}" type="parTrans" cxnId="{51D916B9-EA43-4F56-8915-33F2658DF26B}">
      <dgm:prSet/>
      <dgm:spPr/>
      <dgm:t>
        <a:bodyPr/>
        <a:lstStyle/>
        <a:p>
          <a:endParaRPr lang="en-US"/>
        </a:p>
      </dgm:t>
    </dgm:pt>
    <dgm:pt modelId="{A24006DE-C34D-48FE-89BB-6E73F603CD17}" type="sibTrans" cxnId="{51D916B9-EA43-4F56-8915-33F2658DF26B}">
      <dgm:prSet/>
      <dgm:spPr/>
      <dgm:t>
        <a:bodyPr/>
        <a:lstStyle/>
        <a:p>
          <a:endParaRPr lang="en-US"/>
        </a:p>
      </dgm:t>
    </dgm:pt>
    <dgm:pt modelId="{7E3D725D-F99C-4F9B-91E6-4262D36FB58B}">
      <dgm:prSet/>
      <dgm:spPr/>
      <dgm:t>
        <a:bodyPr/>
        <a:lstStyle/>
        <a:p>
          <a:r>
            <a:rPr lang="en-US"/>
            <a:t>Partitioning subdivides tables into smaller blocks</a:t>
          </a:r>
        </a:p>
      </dgm:t>
    </dgm:pt>
    <dgm:pt modelId="{BA1C42FE-FFB5-4DFE-A5CD-6DAF2DFA1670}" type="parTrans" cxnId="{959315AB-9624-4047-BD1C-5DE9FD5119BA}">
      <dgm:prSet/>
      <dgm:spPr/>
      <dgm:t>
        <a:bodyPr/>
        <a:lstStyle/>
        <a:p>
          <a:endParaRPr lang="en-US"/>
        </a:p>
      </dgm:t>
    </dgm:pt>
    <dgm:pt modelId="{C2DE464D-139E-4026-B971-BDF39D9B9232}" type="sibTrans" cxnId="{959315AB-9624-4047-BD1C-5DE9FD5119BA}">
      <dgm:prSet/>
      <dgm:spPr/>
      <dgm:t>
        <a:bodyPr/>
        <a:lstStyle/>
        <a:p>
          <a:endParaRPr lang="en-US"/>
        </a:p>
      </dgm:t>
    </dgm:pt>
    <dgm:pt modelId="{A7E9BA3B-0344-4CC4-9BE1-DFFBEFBFB711}">
      <dgm:prSet/>
      <dgm:spPr/>
      <dgm:t>
        <a:bodyPr/>
        <a:lstStyle/>
        <a:p>
          <a:r>
            <a:rPr lang="en-US" dirty="0"/>
            <a:t>Based on a Key</a:t>
          </a:r>
        </a:p>
      </dgm:t>
    </dgm:pt>
    <dgm:pt modelId="{CE7CC034-88F2-4479-A3AE-173B282F57CE}" type="parTrans" cxnId="{77AF0B1E-F762-49B5-9B9F-A08CCD812B88}">
      <dgm:prSet/>
      <dgm:spPr/>
      <dgm:t>
        <a:bodyPr/>
        <a:lstStyle/>
        <a:p>
          <a:endParaRPr lang="en-US"/>
        </a:p>
      </dgm:t>
    </dgm:pt>
    <dgm:pt modelId="{CCA94796-657A-4726-BCE0-1024CD3F2FA6}" type="sibTrans" cxnId="{77AF0B1E-F762-49B5-9B9F-A08CCD812B88}">
      <dgm:prSet/>
      <dgm:spPr/>
      <dgm:t>
        <a:bodyPr/>
        <a:lstStyle/>
        <a:p>
          <a:endParaRPr lang="en-US"/>
        </a:p>
      </dgm:t>
    </dgm:pt>
    <dgm:pt modelId="{7407A00B-3676-417E-93AB-03D66B2D9F8F}">
      <dgm:prSet/>
      <dgm:spPr/>
      <dgm:t>
        <a:bodyPr/>
        <a:lstStyle/>
        <a:p>
          <a:r>
            <a:rPr lang="en-US"/>
            <a:t>Benefits for Query performance</a:t>
          </a:r>
        </a:p>
      </dgm:t>
    </dgm:pt>
    <dgm:pt modelId="{64DC932F-57C5-44FB-8841-046CFADB9F3F}" type="parTrans" cxnId="{850F2432-91B2-4B81-BDD8-881CD6E54F4B}">
      <dgm:prSet/>
      <dgm:spPr/>
      <dgm:t>
        <a:bodyPr/>
        <a:lstStyle/>
        <a:p>
          <a:endParaRPr lang="en-US"/>
        </a:p>
      </dgm:t>
    </dgm:pt>
    <dgm:pt modelId="{73858929-FF84-42B6-A487-3A3FC7C8DA9C}" type="sibTrans" cxnId="{850F2432-91B2-4B81-BDD8-881CD6E54F4B}">
      <dgm:prSet/>
      <dgm:spPr/>
      <dgm:t>
        <a:bodyPr/>
        <a:lstStyle/>
        <a:p>
          <a:endParaRPr lang="en-US"/>
        </a:p>
      </dgm:t>
    </dgm:pt>
    <dgm:pt modelId="{ECB74C48-C462-4145-ADE8-67328163D7D6}">
      <dgm:prSet/>
      <dgm:spPr/>
      <dgm:t>
        <a:bodyPr/>
        <a:lstStyle/>
        <a:p>
          <a:r>
            <a:rPr lang="en-US"/>
            <a:t>Benefits for Loading performance</a:t>
          </a:r>
        </a:p>
      </dgm:t>
    </dgm:pt>
    <dgm:pt modelId="{9B499A22-0C54-45F4-9B02-A31A9983263F}" type="parTrans" cxnId="{E71B01EE-0829-49E2-9933-90D23DD8634A}">
      <dgm:prSet/>
      <dgm:spPr/>
      <dgm:t>
        <a:bodyPr/>
        <a:lstStyle/>
        <a:p>
          <a:endParaRPr lang="en-US"/>
        </a:p>
      </dgm:t>
    </dgm:pt>
    <dgm:pt modelId="{C4E4909F-C1E3-4B8B-BAB5-7010C04904BD}" type="sibTrans" cxnId="{E71B01EE-0829-49E2-9933-90D23DD8634A}">
      <dgm:prSet/>
      <dgm:spPr/>
      <dgm:t>
        <a:bodyPr/>
        <a:lstStyle/>
        <a:p>
          <a:endParaRPr lang="en-US"/>
        </a:p>
      </dgm:t>
    </dgm:pt>
    <dgm:pt modelId="{126BEAB0-635B-42AF-A7A3-EF3B435299F3}">
      <dgm:prSet/>
      <dgm:spPr/>
      <dgm:t>
        <a:bodyPr/>
        <a:lstStyle/>
        <a:p>
          <a:r>
            <a:rPr lang="en-US"/>
            <a:t>Distributed tables can be Partitioned</a:t>
          </a:r>
        </a:p>
      </dgm:t>
    </dgm:pt>
    <dgm:pt modelId="{950538A1-40AA-43F7-BAEE-E0FD9C2104FA}" type="parTrans" cxnId="{2B632364-ED26-4639-850B-2ED1980D35DD}">
      <dgm:prSet/>
      <dgm:spPr/>
      <dgm:t>
        <a:bodyPr/>
        <a:lstStyle/>
        <a:p>
          <a:endParaRPr lang="en-US"/>
        </a:p>
      </dgm:t>
    </dgm:pt>
    <dgm:pt modelId="{637C3542-767B-4DC2-A2FC-5680CCC82EE3}" type="sibTrans" cxnId="{2B632364-ED26-4639-850B-2ED1980D35DD}">
      <dgm:prSet/>
      <dgm:spPr/>
      <dgm:t>
        <a:bodyPr/>
        <a:lstStyle/>
        <a:p>
          <a:endParaRPr lang="en-US"/>
        </a:p>
      </dgm:t>
    </dgm:pt>
    <dgm:pt modelId="{03DC5048-77FD-4CE7-BE92-0A6B8527072D}">
      <dgm:prSet/>
      <dgm:spPr/>
      <dgm:t>
        <a:bodyPr/>
        <a:lstStyle/>
        <a:p>
          <a:r>
            <a:rPr lang="en-US"/>
            <a:t>CCI tables can be Partitioned</a:t>
          </a:r>
        </a:p>
      </dgm:t>
    </dgm:pt>
    <dgm:pt modelId="{62E31CEE-3A79-4867-B1E1-4E53147EEEA9}" type="parTrans" cxnId="{44B8A99F-3726-4A1A-ACAE-5A9FE44DBA9E}">
      <dgm:prSet/>
      <dgm:spPr/>
      <dgm:t>
        <a:bodyPr/>
        <a:lstStyle/>
        <a:p>
          <a:endParaRPr lang="en-US"/>
        </a:p>
      </dgm:t>
    </dgm:pt>
    <dgm:pt modelId="{97450D08-D242-46B9-9FD7-A7614A50265A}" type="sibTrans" cxnId="{44B8A99F-3726-4A1A-ACAE-5A9FE44DBA9E}">
      <dgm:prSet/>
      <dgm:spPr/>
      <dgm:t>
        <a:bodyPr/>
        <a:lstStyle/>
        <a:p>
          <a:endParaRPr lang="en-US"/>
        </a:p>
      </dgm:t>
    </dgm:pt>
    <dgm:pt modelId="{B47739C3-C121-45DC-9EB6-08C5E265911F}">
      <dgm:prSet/>
      <dgm:spPr/>
      <dgm:t>
        <a:bodyPr/>
        <a:lstStyle/>
        <a:p>
          <a:r>
            <a:rPr lang="en-US"/>
            <a:t>Behind the scenes, partitioning is implemented as a separate ‘table’ per partition</a:t>
          </a:r>
        </a:p>
      </dgm:t>
    </dgm:pt>
    <dgm:pt modelId="{53AA0F62-5B23-4335-B41E-F131B5CF464F}" type="parTrans" cxnId="{F6F2F658-1A4B-47AE-BBAD-EA61602FE83A}">
      <dgm:prSet/>
      <dgm:spPr/>
      <dgm:t>
        <a:bodyPr/>
        <a:lstStyle/>
        <a:p>
          <a:endParaRPr lang="en-US"/>
        </a:p>
      </dgm:t>
    </dgm:pt>
    <dgm:pt modelId="{BE2C73E4-5BEF-4BEE-92DA-A9B24C492115}" type="sibTrans" cxnId="{F6F2F658-1A4B-47AE-BBAD-EA61602FE83A}">
      <dgm:prSet/>
      <dgm:spPr/>
      <dgm:t>
        <a:bodyPr/>
        <a:lstStyle/>
        <a:p>
          <a:endParaRPr lang="en-US"/>
        </a:p>
      </dgm:t>
    </dgm:pt>
    <dgm:pt modelId="{0545E391-54B2-445B-9721-D162B7F47CAA}" type="pres">
      <dgm:prSet presAssocID="{8ABA44DB-3D3E-4990-B790-5BBDD7AE9435}" presName="linear" presStyleCnt="0">
        <dgm:presLayoutVars>
          <dgm:animLvl val="lvl"/>
          <dgm:resizeHandles val="exact"/>
        </dgm:presLayoutVars>
      </dgm:prSet>
      <dgm:spPr/>
    </dgm:pt>
    <dgm:pt modelId="{36F8CACE-AC7A-4E6D-B30D-590BB0DEF40F}" type="pres">
      <dgm:prSet presAssocID="{626121FC-7731-4E0B-A54A-E3FF0F512471}" presName="parentText" presStyleLbl="node1" presStyleIdx="0" presStyleCnt="5">
        <dgm:presLayoutVars>
          <dgm:chMax val="0"/>
          <dgm:bulletEnabled val="1"/>
        </dgm:presLayoutVars>
      </dgm:prSet>
      <dgm:spPr/>
    </dgm:pt>
    <dgm:pt modelId="{FA05A3DB-5D28-4F7F-974D-19A4D0EBA969}" type="pres">
      <dgm:prSet presAssocID="{A24006DE-C34D-48FE-89BB-6E73F603CD17}" presName="spacer" presStyleCnt="0"/>
      <dgm:spPr/>
    </dgm:pt>
    <dgm:pt modelId="{4D34F7F6-3E10-4FB8-BC02-818588E3E953}" type="pres">
      <dgm:prSet presAssocID="{7E3D725D-F99C-4F9B-91E6-4262D36FB58B}" presName="parentText" presStyleLbl="node1" presStyleIdx="1" presStyleCnt="5">
        <dgm:presLayoutVars>
          <dgm:chMax val="0"/>
          <dgm:bulletEnabled val="1"/>
        </dgm:presLayoutVars>
      </dgm:prSet>
      <dgm:spPr/>
    </dgm:pt>
    <dgm:pt modelId="{01518AFD-3085-4FC3-B230-662695533E56}" type="pres">
      <dgm:prSet presAssocID="{7E3D725D-F99C-4F9B-91E6-4262D36FB58B}" presName="childText" presStyleLbl="revTx" presStyleIdx="0" presStyleCnt="1">
        <dgm:presLayoutVars>
          <dgm:bulletEnabled val="1"/>
        </dgm:presLayoutVars>
      </dgm:prSet>
      <dgm:spPr/>
    </dgm:pt>
    <dgm:pt modelId="{03ED89F4-336B-46EA-84D4-9E3A35745E5D}" type="pres">
      <dgm:prSet presAssocID="{126BEAB0-635B-42AF-A7A3-EF3B435299F3}" presName="parentText" presStyleLbl="node1" presStyleIdx="2" presStyleCnt="5">
        <dgm:presLayoutVars>
          <dgm:chMax val="0"/>
          <dgm:bulletEnabled val="1"/>
        </dgm:presLayoutVars>
      </dgm:prSet>
      <dgm:spPr/>
    </dgm:pt>
    <dgm:pt modelId="{AF8CD060-1727-45D0-AE58-D4C90978DEE0}" type="pres">
      <dgm:prSet presAssocID="{637C3542-767B-4DC2-A2FC-5680CCC82EE3}" presName="spacer" presStyleCnt="0"/>
      <dgm:spPr/>
    </dgm:pt>
    <dgm:pt modelId="{BCE84F5F-6AA6-44DF-9F70-26C79B6E1B43}" type="pres">
      <dgm:prSet presAssocID="{03DC5048-77FD-4CE7-BE92-0A6B8527072D}" presName="parentText" presStyleLbl="node1" presStyleIdx="3" presStyleCnt="5">
        <dgm:presLayoutVars>
          <dgm:chMax val="0"/>
          <dgm:bulletEnabled val="1"/>
        </dgm:presLayoutVars>
      </dgm:prSet>
      <dgm:spPr/>
    </dgm:pt>
    <dgm:pt modelId="{C5BF3802-88C9-4ABE-8D6C-7F213D356DE7}" type="pres">
      <dgm:prSet presAssocID="{97450D08-D242-46B9-9FD7-A7614A50265A}" presName="spacer" presStyleCnt="0"/>
      <dgm:spPr/>
    </dgm:pt>
    <dgm:pt modelId="{20437A19-28C0-4C27-B661-6E5659139C9A}" type="pres">
      <dgm:prSet presAssocID="{B47739C3-C121-45DC-9EB6-08C5E265911F}" presName="parentText" presStyleLbl="node1" presStyleIdx="4" presStyleCnt="5">
        <dgm:presLayoutVars>
          <dgm:chMax val="0"/>
          <dgm:bulletEnabled val="1"/>
        </dgm:presLayoutVars>
      </dgm:prSet>
      <dgm:spPr/>
    </dgm:pt>
  </dgm:ptLst>
  <dgm:cxnLst>
    <dgm:cxn modelId="{5D532F1B-B7F9-4618-B5B6-A9F0F5BE0E86}" type="presOf" srcId="{7E3D725D-F99C-4F9B-91E6-4262D36FB58B}" destId="{4D34F7F6-3E10-4FB8-BC02-818588E3E953}" srcOrd="0" destOrd="0" presId="urn:microsoft.com/office/officeart/2005/8/layout/vList2"/>
    <dgm:cxn modelId="{77AF0B1E-F762-49B5-9B9F-A08CCD812B88}" srcId="{7E3D725D-F99C-4F9B-91E6-4262D36FB58B}" destId="{A7E9BA3B-0344-4CC4-9BE1-DFFBEFBFB711}" srcOrd="0" destOrd="0" parTransId="{CE7CC034-88F2-4479-A3AE-173B282F57CE}" sibTransId="{CCA94796-657A-4726-BCE0-1024CD3F2FA6}"/>
    <dgm:cxn modelId="{850F2432-91B2-4B81-BDD8-881CD6E54F4B}" srcId="{7E3D725D-F99C-4F9B-91E6-4262D36FB58B}" destId="{7407A00B-3676-417E-93AB-03D66B2D9F8F}" srcOrd="1" destOrd="0" parTransId="{64DC932F-57C5-44FB-8841-046CFADB9F3F}" sibTransId="{73858929-FF84-42B6-A487-3A3FC7C8DA9C}"/>
    <dgm:cxn modelId="{CE7E0236-808F-499C-8FEF-72A4758759FB}" type="presOf" srcId="{8ABA44DB-3D3E-4990-B790-5BBDD7AE9435}" destId="{0545E391-54B2-445B-9721-D162B7F47CAA}" srcOrd="0" destOrd="0" presId="urn:microsoft.com/office/officeart/2005/8/layout/vList2"/>
    <dgm:cxn modelId="{2B632364-ED26-4639-850B-2ED1980D35DD}" srcId="{8ABA44DB-3D3E-4990-B790-5BBDD7AE9435}" destId="{126BEAB0-635B-42AF-A7A3-EF3B435299F3}" srcOrd="2" destOrd="0" parTransId="{950538A1-40AA-43F7-BAEE-E0FD9C2104FA}" sibTransId="{637C3542-767B-4DC2-A2FC-5680CCC82EE3}"/>
    <dgm:cxn modelId="{E1656B6A-6760-4A73-BF6D-8FCF1E1D043B}" type="presOf" srcId="{A7E9BA3B-0344-4CC4-9BE1-DFFBEFBFB711}" destId="{01518AFD-3085-4FC3-B230-662695533E56}" srcOrd="0" destOrd="0" presId="urn:microsoft.com/office/officeart/2005/8/layout/vList2"/>
    <dgm:cxn modelId="{5709D357-7513-4F5F-99BA-4F396719869C}" type="presOf" srcId="{B47739C3-C121-45DC-9EB6-08C5E265911F}" destId="{20437A19-28C0-4C27-B661-6E5659139C9A}" srcOrd="0" destOrd="0" presId="urn:microsoft.com/office/officeart/2005/8/layout/vList2"/>
    <dgm:cxn modelId="{F6F2F658-1A4B-47AE-BBAD-EA61602FE83A}" srcId="{8ABA44DB-3D3E-4990-B790-5BBDD7AE9435}" destId="{B47739C3-C121-45DC-9EB6-08C5E265911F}" srcOrd="4" destOrd="0" parTransId="{53AA0F62-5B23-4335-B41E-F131B5CF464F}" sibTransId="{BE2C73E4-5BEF-4BEE-92DA-A9B24C492115}"/>
    <dgm:cxn modelId="{44B8A99F-3726-4A1A-ACAE-5A9FE44DBA9E}" srcId="{8ABA44DB-3D3E-4990-B790-5BBDD7AE9435}" destId="{03DC5048-77FD-4CE7-BE92-0A6B8527072D}" srcOrd="3" destOrd="0" parTransId="{62E31CEE-3A79-4867-B1E1-4E53147EEEA9}" sibTransId="{97450D08-D242-46B9-9FD7-A7614A50265A}"/>
    <dgm:cxn modelId="{959315AB-9624-4047-BD1C-5DE9FD5119BA}" srcId="{8ABA44DB-3D3E-4990-B790-5BBDD7AE9435}" destId="{7E3D725D-F99C-4F9B-91E6-4262D36FB58B}" srcOrd="1" destOrd="0" parTransId="{BA1C42FE-FFB5-4DFE-A5CD-6DAF2DFA1670}" sibTransId="{C2DE464D-139E-4026-B971-BDF39D9B9232}"/>
    <dgm:cxn modelId="{945F4FAF-5000-48F0-A07F-6206195E0CD5}" type="presOf" srcId="{7407A00B-3676-417E-93AB-03D66B2D9F8F}" destId="{01518AFD-3085-4FC3-B230-662695533E56}" srcOrd="0" destOrd="1" presId="urn:microsoft.com/office/officeart/2005/8/layout/vList2"/>
    <dgm:cxn modelId="{DB699DB0-A2CD-4EA1-90E3-5399CF169B4E}" type="presOf" srcId="{126BEAB0-635B-42AF-A7A3-EF3B435299F3}" destId="{03ED89F4-336B-46EA-84D4-9E3A35745E5D}" srcOrd="0" destOrd="0" presId="urn:microsoft.com/office/officeart/2005/8/layout/vList2"/>
    <dgm:cxn modelId="{51D916B9-EA43-4F56-8915-33F2658DF26B}" srcId="{8ABA44DB-3D3E-4990-B790-5BBDD7AE9435}" destId="{626121FC-7731-4E0B-A54A-E3FF0F512471}" srcOrd="0" destOrd="0" parTransId="{0DD36F2B-4669-42CE-B5CB-AE0914A983F3}" sibTransId="{A24006DE-C34D-48FE-89BB-6E73F603CD17}"/>
    <dgm:cxn modelId="{C146EEC1-6845-45E7-9E97-AF347AEFB45D}" type="presOf" srcId="{626121FC-7731-4E0B-A54A-E3FF0F512471}" destId="{36F8CACE-AC7A-4E6D-B30D-590BB0DEF40F}" srcOrd="0" destOrd="0" presId="urn:microsoft.com/office/officeart/2005/8/layout/vList2"/>
    <dgm:cxn modelId="{347316C3-BEF0-4C7F-BC6F-647F7D1234DA}" type="presOf" srcId="{03DC5048-77FD-4CE7-BE92-0A6B8527072D}" destId="{BCE84F5F-6AA6-44DF-9F70-26C79B6E1B43}" srcOrd="0" destOrd="0" presId="urn:microsoft.com/office/officeart/2005/8/layout/vList2"/>
    <dgm:cxn modelId="{4C7B49CA-B516-4D6F-9089-720574ADCFB9}" type="presOf" srcId="{ECB74C48-C462-4145-ADE8-67328163D7D6}" destId="{01518AFD-3085-4FC3-B230-662695533E56}" srcOrd="0" destOrd="2" presId="urn:microsoft.com/office/officeart/2005/8/layout/vList2"/>
    <dgm:cxn modelId="{E71B01EE-0829-49E2-9933-90D23DD8634A}" srcId="{7E3D725D-F99C-4F9B-91E6-4262D36FB58B}" destId="{ECB74C48-C462-4145-ADE8-67328163D7D6}" srcOrd="2" destOrd="0" parTransId="{9B499A22-0C54-45F4-9B02-A31A9983263F}" sibTransId="{C4E4909F-C1E3-4B8B-BAB5-7010C04904BD}"/>
    <dgm:cxn modelId="{E9A5C116-DF2D-46AE-8201-5FFABED3C21F}" type="presParOf" srcId="{0545E391-54B2-445B-9721-D162B7F47CAA}" destId="{36F8CACE-AC7A-4E6D-B30D-590BB0DEF40F}" srcOrd="0" destOrd="0" presId="urn:microsoft.com/office/officeart/2005/8/layout/vList2"/>
    <dgm:cxn modelId="{C5283161-563C-4B67-9321-0077880E4342}" type="presParOf" srcId="{0545E391-54B2-445B-9721-D162B7F47CAA}" destId="{FA05A3DB-5D28-4F7F-974D-19A4D0EBA969}" srcOrd="1" destOrd="0" presId="urn:microsoft.com/office/officeart/2005/8/layout/vList2"/>
    <dgm:cxn modelId="{D54A0812-FC72-406B-9150-A38BD876E38F}" type="presParOf" srcId="{0545E391-54B2-445B-9721-D162B7F47CAA}" destId="{4D34F7F6-3E10-4FB8-BC02-818588E3E953}" srcOrd="2" destOrd="0" presId="urn:microsoft.com/office/officeart/2005/8/layout/vList2"/>
    <dgm:cxn modelId="{31F799D6-520E-4EEF-AD2D-181D7663EF2E}" type="presParOf" srcId="{0545E391-54B2-445B-9721-D162B7F47CAA}" destId="{01518AFD-3085-4FC3-B230-662695533E56}" srcOrd="3" destOrd="0" presId="urn:microsoft.com/office/officeart/2005/8/layout/vList2"/>
    <dgm:cxn modelId="{2772D747-7325-453C-BC4D-68BDDCEDB8F3}" type="presParOf" srcId="{0545E391-54B2-445B-9721-D162B7F47CAA}" destId="{03ED89F4-336B-46EA-84D4-9E3A35745E5D}" srcOrd="4" destOrd="0" presId="urn:microsoft.com/office/officeart/2005/8/layout/vList2"/>
    <dgm:cxn modelId="{42BED332-9C8C-49F7-B99B-3E2CFA27341E}" type="presParOf" srcId="{0545E391-54B2-445B-9721-D162B7F47CAA}" destId="{AF8CD060-1727-45D0-AE58-D4C90978DEE0}" srcOrd="5" destOrd="0" presId="urn:microsoft.com/office/officeart/2005/8/layout/vList2"/>
    <dgm:cxn modelId="{8C7BAD0B-6B13-45F2-BFE7-D6CEC6F73981}" type="presParOf" srcId="{0545E391-54B2-445B-9721-D162B7F47CAA}" destId="{BCE84F5F-6AA6-44DF-9F70-26C79B6E1B43}" srcOrd="6" destOrd="0" presId="urn:microsoft.com/office/officeart/2005/8/layout/vList2"/>
    <dgm:cxn modelId="{DB86FDDB-9FEF-4D08-B0A3-DF2DD8BA0427}" type="presParOf" srcId="{0545E391-54B2-445B-9721-D162B7F47CAA}" destId="{C5BF3802-88C9-4ABE-8D6C-7F213D356DE7}" srcOrd="7" destOrd="0" presId="urn:microsoft.com/office/officeart/2005/8/layout/vList2"/>
    <dgm:cxn modelId="{9AC4A160-C2F1-4F4E-AB07-40532ECDCBB9}" type="presParOf" srcId="{0545E391-54B2-445B-9721-D162B7F47CAA}" destId="{20437A19-28C0-4C27-B661-6E5659139C9A}"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D484CC-06B8-4F06-BED8-7437BA4D472D}"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DD761AFA-F2CB-4F59-B765-E6D38F73D512}">
      <dgm:prSet/>
      <dgm:spPr/>
      <dgm:t>
        <a:bodyPr/>
        <a:lstStyle/>
        <a:p>
          <a:r>
            <a:rPr lang="en-GB" baseline="0"/>
            <a:t>Partitioning can be applied to</a:t>
          </a:r>
          <a:endParaRPr lang="en-US"/>
        </a:p>
      </dgm:t>
    </dgm:pt>
    <dgm:pt modelId="{7CE81884-8952-4893-A6B2-CCD1577F867A}" type="parTrans" cxnId="{D07E310D-6DBE-4675-A0CE-D9C5B191EE77}">
      <dgm:prSet/>
      <dgm:spPr/>
      <dgm:t>
        <a:bodyPr/>
        <a:lstStyle/>
        <a:p>
          <a:endParaRPr lang="en-US"/>
        </a:p>
      </dgm:t>
    </dgm:pt>
    <dgm:pt modelId="{373894FC-6A1C-49D3-ADF0-ACFA90439ADA}" type="sibTrans" cxnId="{D07E310D-6DBE-4675-A0CE-D9C5B191EE77}">
      <dgm:prSet/>
      <dgm:spPr/>
      <dgm:t>
        <a:bodyPr/>
        <a:lstStyle/>
        <a:p>
          <a:endParaRPr lang="en-US"/>
        </a:p>
      </dgm:t>
    </dgm:pt>
    <dgm:pt modelId="{46A81B53-53F4-44FE-A889-DEC18B5173BE}">
      <dgm:prSet/>
      <dgm:spPr/>
      <dgm:t>
        <a:bodyPr/>
        <a:lstStyle/>
        <a:p>
          <a:r>
            <a:rPr lang="en-GB" baseline="0"/>
            <a:t>Replicated Tables</a:t>
          </a:r>
          <a:endParaRPr lang="en-US"/>
        </a:p>
      </dgm:t>
    </dgm:pt>
    <dgm:pt modelId="{DA172DD4-0403-43AF-850D-129D6CB220DC}" type="parTrans" cxnId="{4A1F2528-BF5A-496E-969A-3ECFA8D81918}">
      <dgm:prSet/>
      <dgm:spPr/>
      <dgm:t>
        <a:bodyPr/>
        <a:lstStyle/>
        <a:p>
          <a:endParaRPr lang="en-US"/>
        </a:p>
      </dgm:t>
    </dgm:pt>
    <dgm:pt modelId="{17170C8D-DF66-4BD3-8371-CFB94FF31640}" type="sibTrans" cxnId="{4A1F2528-BF5A-496E-969A-3ECFA8D81918}">
      <dgm:prSet/>
      <dgm:spPr/>
      <dgm:t>
        <a:bodyPr/>
        <a:lstStyle/>
        <a:p>
          <a:endParaRPr lang="en-US"/>
        </a:p>
      </dgm:t>
    </dgm:pt>
    <dgm:pt modelId="{8CD67B8F-9E84-45B3-A264-BC93B7CC5C64}">
      <dgm:prSet/>
      <dgm:spPr/>
      <dgm:t>
        <a:bodyPr/>
        <a:lstStyle/>
        <a:p>
          <a:r>
            <a:rPr lang="en-GB" baseline="0"/>
            <a:t>Distributed Tables</a:t>
          </a:r>
          <a:endParaRPr lang="en-US"/>
        </a:p>
      </dgm:t>
    </dgm:pt>
    <dgm:pt modelId="{17636A65-3C83-4479-A6C7-A31AECC5C8C5}" type="parTrans" cxnId="{F3D3BAC6-F1DD-4C33-A76B-CD7638E36D52}">
      <dgm:prSet/>
      <dgm:spPr/>
      <dgm:t>
        <a:bodyPr/>
        <a:lstStyle/>
        <a:p>
          <a:endParaRPr lang="en-US"/>
        </a:p>
      </dgm:t>
    </dgm:pt>
    <dgm:pt modelId="{D404B1B3-BA3B-4207-8BE1-C717F4B10C15}" type="sibTrans" cxnId="{F3D3BAC6-F1DD-4C33-A76B-CD7638E36D52}">
      <dgm:prSet/>
      <dgm:spPr/>
      <dgm:t>
        <a:bodyPr/>
        <a:lstStyle/>
        <a:p>
          <a:endParaRPr lang="en-US"/>
        </a:p>
      </dgm:t>
    </dgm:pt>
    <dgm:pt modelId="{EF8D9AF6-ECA1-4B5D-AE30-C4270C7092C4}">
      <dgm:prSet/>
      <dgm:spPr/>
      <dgm:t>
        <a:bodyPr/>
        <a:lstStyle/>
        <a:p>
          <a:r>
            <a:rPr lang="en-GB" baseline="0"/>
            <a:t>Heaps</a:t>
          </a:r>
          <a:endParaRPr lang="en-US"/>
        </a:p>
      </dgm:t>
    </dgm:pt>
    <dgm:pt modelId="{7D8C75CB-E89D-4D00-817F-4322E04C91FF}" type="parTrans" cxnId="{CA0487AC-1C9D-4DD1-BF68-0DDA0B2B3F16}">
      <dgm:prSet/>
      <dgm:spPr/>
      <dgm:t>
        <a:bodyPr/>
        <a:lstStyle/>
        <a:p>
          <a:endParaRPr lang="en-US"/>
        </a:p>
      </dgm:t>
    </dgm:pt>
    <dgm:pt modelId="{70F385B4-9FC6-4BF8-AC31-5A037F4FD1FA}" type="sibTrans" cxnId="{CA0487AC-1C9D-4DD1-BF68-0DDA0B2B3F16}">
      <dgm:prSet/>
      <dgm:spPr/>
      <dgm:t>
        <a:bodyPr/>
        <a:lstStyle/>
        <a:p>
          <a:endParaRPr lang="en-US"/>
        </a:p>
      </dgm:t>
    </dgm:pt>
    <dgm:pt modelId="{2F9EA2B9-3BC2-4B96-AB8A-2603AC6CD4F5}">
      <dgm:prSet/>
      <dgm:spPr/>
      <dgm:t>
        <a:bodyPr/>
        <a:lstStyle/>
        <a:p>
          <a:r>
            <a:rPr lang="en-GB" baseline="0"/>
            <a:t>Clustered Index</a:t>
          </a:r>
          <a:endParaRPr lang="en-US"/>
        </a:p>
      </dgm:t>
    </dgm:pt>
    <dgm:pt modelId="{6CBDA5C8-4919-4B88-9A79-4CE83BA413F0}" type="parTrans" cxnId="{F2DE6CCA-7FBB-4820-8219-2B6A94A3F93C}">
      <dgm:prSet/>
      <dgm:spPr/>
      <dgm:t>
        <a:bodyPr/>
        <a:lstStyle/>
        <a:p>
          <a:endParaRPr lang="en-US"/>
        </a:p>
      </dgm:t>
    </dgm:pt>
    <dgm:pt modelId="{1A1AC08E-6EEB-4DF2-BBE5-7A61B586B7BC}" type="sibTrans" cxnId="{F2DE6CCA-7FBB-4820-8219-2B6A94A3F93C}">
      <dgm:prSet/>
      <dgm:spPr/>
      <dgm:t>
        <a:bodyPr/>
        <a:lstStyle/>
        <a:p>
          <a:endParaRPr lang="en-US"/>
        </a:p>
      </dgm:t>
    </dgm:pt>
    <dgm:pt modelId="{7BA72CA0-2E12-4617-A5B4-77BA7F16F95C}">
      <dgm:prSet/>
      <dgm:spPr/>
      <dgm:t>
        <a:bodyPr/>
        <a:lstStyle/>
        <a:p>
          <a:r>
            <a:rPr lang="en-GB" baseline="0" dirty="0" err="1"/>
            <a:t>Columnstores</a:t>
          </a:r>
          <a:endParaRPr lang="en-US" dirty="0"/>
        </a:p>
      </dgm:t>
    </dgm:pt>
    <dgm:pt modelId="{C763E66A-84A5-4682-B352-878CF71BECD7}" type="parTrans" cxnId="{09E70438-CB3D-471C-9698-6435F30A5846}">
      <dgm:prSet/>
      <dgm:spPr/>
      <dgm:t>
        <a:bodyPr/>
        <a:lstStyle/>
        <a:p>
          <a:endParaRPr lang="en-US"/>
        </a:p>
      </dgm:t>
    </dgm:pt>
    <dgm:pt modelId="{14A35974-D364-44C1-A388-A37CD1E5707F}" type="sibTrans" cxnId="{09E70438-CB3D-471C-9698-6435F30A5846}">
      <dgm:prSet/>
      <dgm:spPr/>
      <dgm:t>
        <a:bodyPr/>
        <a:lstStyle/>
        <a:p>
          <a:endParaRPr lang="en-US"/>
        </a:p>
      </dgm:t>
    </dgm:pt>
    <dgm:pt modelId="{5F92BC6E-6075-470A-8382-5279C447D08C}" type="pres">
      <dgm:prSet presAssocID="{20D484CC-06B8-4F06-BED8-7437BA4D472D}" presName="Name0" presStyleCnt="0">
        <dgm:presLayoutVars>
          <dgm:dir/>
          <dgm:animLvl val="lvl"/>
          <dgm:resizeHandles val="exact"/>
        </dgm:presLayoutVars>
      </dgm:prSet>
      <dgm:spPr/>
    </dgm:pt>
    <dgm:pt modelId="{956D1972-8F66-44A8-BDC7-3E87508840C9}" type="pres">
      <dgm:prSet presAssocID="{DD761AFA-F2CB-4F59-B765-E6D38F73D512}" presName="composite" presStyleCnt="0"/>
      <dgm:spPr/>
    </dgm:pt>
    <dgm:pt modelId="{F1B917EF-F2A6-4AAE-A2B0-9481BA17587C}" type="pres">
      <dgm:prSet presAssocID="{DD761AFA-F2CB-4F59-B765-E6D38F73D512}" presName="parTx" presStyleLbl="alignNode1" presStyleIdx="0" presStyleCnt="1">
        <dgm:presLayoutVars>
          <dgm:chMax val="0"/>
          <dgm:chPref val="0"/>
          <dgm:bulletEnabled val="1"/>
        </dgm:presLayoutVars>
      </dgm:prSet>
      <dgm:spPr/>
    </dgm:pt>
    <dgm:pt modelId="{63500347-F36F-4B13-BB44-02E863E889F2}" type="pres">
      <dgm:prSet presAssocID="{DD761AFA-F2CB-4F59-B765-E6D38F73D512}" presName="desTx" presStyleLbl="alignAccFollowNode1" presStyleIdx="0" presStyleCnt="1">
        <dgm:presLayoutVars>
          <dgm:bulletEnabled val="1"/>
        </dgm:presLayoutVars>
      </dgm:prSet>
      <dgm:spPr/>
    </dgm:pt>
  </dgm:ptLst>
  <dgm:cxnLst>
    <dgm:cxn modelId="{D07E310D-6DBE-4675-A0CE-D9C5B191EE77}" srcId="{20D484CC-06B8-4F06-BED8-7437BA4D472D}" destId="{DD761AFA-F2CB-4F59-B765-E6D38F73D512}" srcOrd="0" destOrd="0" parTransId="{7CE81884-8952-4893-A6B2-CCD1577F867A}" sibTransId="{373894FC-6A1C-49D3-ADF0-ACFA90439ADA}"/>
    <dgm:cxn modelId="{FABC6E12-E14E-454C-BD55-1FB826833210}" type="presOf" srcId="{2F9EA2B9-3BC2-4B96-AB8A-2603AC6CD4F5}" destId="{63500347-F36F-4B13-BB44-02E863E889F2}" srcOrd="0" destOrd="3" presId="urn:microsoft.com/office/officeart/2005/8/layout/hList1"/>
    <dgm:cxn modelId="{4A1F2528-BF5A-496E-969A-3ECFA8D81918}" srcId="{DD761AFA-F2CB-4F59-B765-E6D38F73D512}" destId="{46A81B53-53F4-44FE-A889-DEC18B5173BE}" srcOrd="0" destOrd="0" parTransId="{DA172DD4-0403-43AF-850D-129D6CB220DC}" sibTransId="{17170C8D-DF66-4BD3-8371-CFB94FF31640}"/>
    <dgm:cxn modelId="{400AB237-0BFE-419D-A202-9113F3E42C3B}" type="presOf" srcId="{8CD67B8F-9E84-45B3-A264-BC93B7CC5C64}" destId="{63500347-F36F-4B13-BB44-02E863E889F2}" srcOrd="0" destOrd="1" presId="urn:microsoft.com/office/officeart/2005/8/layout/hList1"/>
    <dgm:cxn modelId="{09E70438-CB3D-471C-9698-6435F30A5846}" srcId="{DD761AFA-F2CB-4F59-B765-E6D38F73D512}" destId="{7BA72CA0-2E12-4617-A5B4-77BA7F16F95C}" srcOrd="4" destOrd="0" parTransId="{C763E66A-84A5-4682-B352-878CF71BECD7}" sibTransId="{14A35974-D364-44C1-A388-A37CD1E5707F}"/>
    <dgm:cxn modelId="{2DE71F8E-5CEC-4D7D-BAEF-9B75086BB0D7}" type="presOf" srcId="{20D484CC-06B8-4F06-BED8-7437BA4D472D}" destId="{5F92BC6E-6075-470A-8382-5279C447D08C}" srcOrd="0" destOrd="0" presId="urn:microsoft.com/office/officeart/2005/8/layout/hList1"/>
    <dgm:cxn modelId="{9D4B8A97-DA2A-4A39-B7DB-62382FB515FB}" type="presOf" srcId="{DD761AFA-F2CB-4F59-B765-E6D38F73D512}" destId="{F1B917EF-F2A6-4AAE-A2B0-9481BA17587C}" srcOrd="0" destOrd="0" presId="urn:microsoft.com/office/officeart/2005/8/layout/hList1"/>
    <dgm:cxn modelId="{D23D49A9-17EB-420A-89DC-C913AF504B22}" type="presOf" srcId="{EF8D9AF6-ECA1-4B5D-AE30-C4270C7092C4}" destId="{63500347-F36F-4B13-BB44-02E863E889F2}" srcOrd="0" destOrd="2" presId="urn:microsoft.com/office/officeart/2005/8/layout/hList1"/>
    <dgm:cxn modelId="{CA0487AC-1C9D-4DD1-BF68-0DDA0B2B3F16}" srcId="{DD761AFA-F2CB-4F59-B765-E6D38F73D512}" destId="{EF8D9AF6-ECA1-4B5D-AE30-C4270C7092C4}" srcOrd="2" destOrd="0" parTransId="{7D8C75CB-E89D-4D00-817F-4322E04C91FF}" sibTransId="{70F385B4-9FC6-4BF8-AC31-5A037F4FD1FA}"/>
    <dgm:cxn modelId="{B82F7DB9-0BFA-4C16-9F45-827EA279F9F1}" type="presOf" srcId="{46A81B53-53F4-44FE-A889-DEC18B5173BE}" destId="{63500347-F36F-4B13-BB44-02E863E889F2}" srcOrd="0" destOrd="0" presId="urn:microsoft.com/office/officeart/2005/8/layout/hList1"/>
    <dgm:cxn modelId="{F3D3BAC6-F1DD-4C33-A76B-CD7638E36D52}" srcId="{DD761AFA-F2CB-4F59-B765-E6D38F73D512}" destId="{8CD67B8F-9E84-45B3-A264-BC93B7CC5C64}" srcOrd="1" destOrd="0" parTransId="{17636A65-3C83-4479-A6C7-A31AECC5C8C5}" sibTransId="{D404B1B3-BA3B-4207-8BE1-C717F4B10C15}"/>
    <dgm:cxn modelId="{F2DE6CCA-7FBB-4820-8219-2B6A94A3F93C}" srcId="{DD761AFA-F2CB-4F59-B765-E6D38F73D512}" destId="{2F9EA2B9-3BC2-4B96-AB8A-2603AC6CD4F5}" srcOrd="3" destOrd="0" parTransId="{6CBDA5C8-4919-4B88-9A79-4CE83BA413F0}" sibTransId="{1A1AC08E-6EEB-4DF2-BBE5-7A61B586B7BC}"/>
    <dgm:cxn modelId="{B09235EE-92A5-4D18-B3A8-6D97BFC3F470}" type="presOf" srcId="{7BA72CA0-2E12-4617-A5B4-77BA7F16F95C}" destId="{63500347-F36F-4B13-BB44-02E863E889F2}" srcOrd="0" destOrd="4" presId="urn:microsoft.com/office/officeart/2005/8/layout/hList1"/>
    <dgm:cxn modelId="{FC132529-C599-4AC2-A699-5FE47B0E2C11}" type="presParOf" srcId="{5F92BC6E-6075-470A-8382-5279C447D08C}" destId="{956D1972-8F66-44A8-BDC7-3E87508840C9}" srcOrd="0" destOrd="0" presId="urn:microsoft.com/office/officeart/2005/8/layout/hList1"/>
    <dgm:cxn modelId="{356D8C0C-6373-4FD8-B4F9-647A3F8F4D20}" type="presParOf" srcId="{956D1972-8F66-44A8-BDC7-3E87508840C9}" destId="{F1B917EF-F2A6-4AAE-A2B0-9481BA17587C}" srcOrd="0" destOrd="0" presId="urn:microsoft.com/office/officeart/2005/8/layout/hList1"/>
    <dgm:cxn modelId="{857F75FD-CDC0-4186-AA3A-21C7465E7A29}" type="presParOf" srcId="{956D1972-8F66-44A8-BDC7-3E87508840C9}" destId="{63500347-F36F-4B13-BB44-02E863E889F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5A1951-D682-4EF5-BD6D-60975E106B1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96AA8747-7CA6-47D8-93C3-465419179FF6}">
      <dgm:prSet/>
      <dgm:spPr/>
      <dgm:t>
        <a:bodyPr/>
        <a:lstStyle/>
        <a:p>
          <a:r>
            <a:rPr lang="en-GB" baseline="0"/>
            <a:t>ALTER TABLE</a:t>
          </a:r>
          <a:endParaRPr lang="en-US"/>
        </a:p>
      </dgm:t>
    </dgm:pt>
    <dgm:pt modelId="{B4AD64D0-6204-4B35-864A-E6552494DA18}" type="parTrans" cxnId="{7C9C83D6-3D35-474C-9F43-D96B41DD255B}">
      <dgm:prSet/>
      <dgm:spPr/>
      <dgm:t>
        <a:bodyPr/>
        <a:lstStyle/>
        <a:p>
          <a:endParaRPr lang="en-US"/>
        </a:p>
      </dgm:t>
    </dgm:pt>
    <dgm:pt modelId="{6DEF5AE8-DA57-4E98-984C-617B78ABDDD6}" type="sibTrans" cxnId="{7C9C83D6-3D35-474C-9F43-D96B41DD255B}">
      <dgm:prSet/>
      <dgm:spPr/>
      <dgm:t>
        <a:bodyPr/>
        <a:lstStyle/>
        <a:p>
          <a:endParaRPr lang="en-US"/>
        </a:p>
      </dgm:t>
    </dgm:pt>
    <dgm:pt modelId="{E8E90B4B-2FB0-4FEA-A0D1-028040976847}">
      <dgm:prSet/>
      <dgm:spPr/>
      <dgm:t>
        <a:bodyPr/>
        <a:lstStyle/>
        <a:p>
          <a:r>
            <a:rPr lang="en-GB" baseline="0"/>
            <a:t>MERGE</a:t>
          </a:r>
          <a:endParaRPr lang="en-US"/>
        </a:p>
      </dgm:t>
    </dgm:pt>
    <dgm:pt modelId="{F1F5A91B-7615-4A0E-8010-32778DAE93B7}" type="parTrans" cxnId="{B14707DC-2716-4C8B-8F50-142A186D758C}">
      <dgm:prSet/>
      <dgm:spPr/>
      <dgm:t>
        <a:bodyPr/>
        <a:lstStyle/>
        <a:p>
          <a:endParaRPr lang="en-US"/>
        </a:p>
      </dgm:t>
    </dgm:pt>
    <dgm:pt modelId="{63D778E7-1E5D-4264-AD49-F844B5690AEC}" type="sibTrans" cxnId="{B14707DC-2716-4C8B-8F50-142A186D758C}">
      <dgm:prSet/>
      <dgm:spPr/>
      <dgm:t>
        <a:bodyPr/>
        <a:lstStyle/>
        <a:p>
          <a:endParaRPr lang="en-US"/>
        </a:p>
      </dgm:t>
    </dgm:pt>
    <dgm:pt modelId="{EEC40921-85BE-4132-9419-CAF54D9E2A9B}">
      <dgm:prSet/>
      <dgm:spPr/>
      <dgm:t>
        <a:bodyPr/>
        <a:lstStyle/>
        <a:p>
          <a:r>
            <a:rPr lang="en-GB" baseline="0"/>
            <a:t>SPLIT</a:t>
          </a:r>
          <a:endParaRPr lang="en-US"/>
        </a:p>
      </dgm:t>
    </dgm:pt>
    <dgm:pt modelId="{BB6B2F69-0E3F-4518-8A46-E97EB31B572C}" type="parTrans" cxnId="{5A96AAAE-A039-49F5-9DC3-61DC7DAE65E6}">
      <dgm:prSet/>
      <dgm:spPr/>
      <dgm:t>
        <a:bodyPr/>
        <a:lstStyle/>
        <a:p>
          <a:endParaRPr lang="en-US"/>
        </a:p>
      </dgm:t>
    </dgm:pt>
    <dgm:pt modelId="{BB9F0C5F-5374-4B1D-B501-E812C45D3290}" type="sibTrans" cxnId="{5A96AAAE-A039-49F5-9DC3-61DC7DAE65E6}">
      <dgm:prSet/>
      <dgm:spPr/>
      <dgm:t>
        <a:bodyPr/>
        <a:lstStyle/>
        <a:p>
          <a:endParaRPr lang="en-US"/>
        </a:p>
      </dgm:t>
    </dgm:pt>
    <dgm:pt modelId="{9D0FD2B2-FE01-4522-A363-06CA61A2B406}">
      <dgm:prSet/>
      <dgm:spPr/>
      <dgm:t>
        <a:bodyPr/>
        <a:lstStyle/>
        <a:p>
          <a:r>
            <a:rPr lang="en-GB" baseline="0"/>
            <a:t>SWITCH</a:t>
          </a:r>
          <a:endParaRPr lang="en-US"/>
        </a:p>
      </dgm:t>
    </dgm:pt>
    <dgm:pt modelId="{A8EBEC21-FE0E-463D-AE82-B9A3E54DBBB5}" type="parTrans" cxnId="{BDC7A2C3-A8C6-4731-B58B-1A143999EF54}">
      <dgm:prSet/>
      <dgm:spPr/>
      <dgm:t>
        <a:bodyPr/>
        <a:lstStyle/>
        <a:p>
          <a:endParaRPr lang="en-US"/>
        </a:p>
      </dgm:t>
    </dgm:pt>
    <dgm:pt modelId="{CA241390-CE5F-4E35-BBC1-696650738B19}" type="sibTrans" cxnId="{BDC7A2C3-A8C6-4731-B58B-1A143999EF54}">
      <dgm:prSet/>
      <dgm:spPr/>
      <dgm:t>
        <a:bodyPr/>
        <a:lstStyle/>
        <a:p>
          <a:endParaRPr lang="en-US"/>
        </a:p>
      </dgm:t>
    </dgm:pt>
    <dgm:pt modelId="{7BF8B21E-F9EF-46FA-85B8-85DFE5A0E1DE}" type="pres">
      <dgm:prSet presAssocID="{935A1951-D682-4EF5-BD6D-60975E106B12}" presName="Name0" presStyleCnt="0">
        <dgm:presLayoutVars>
          <dgm:dir/>
          <dgm:animLvl val="lvl"/>
          <dgm:resizeHandles val="exact"/>
        </dgm:presLayoutVars>
      </dgm:prSet>
      <dgm:spPr/>
    </dgm:pt>
    <dgm:pt modelId="{A82E4F78-A7C8-4889-9820-5ACE3426A4F4}" type="pres">
      <dgm:prSet presAssocID="{96AA8747-7CA6-47D8-93C3-465419179FF6}" presName="composite" presStyleCnt="0"/>
      <dgm:spPr/>
    </dgm:pt>
    <dgm:pt modelId="{5903E478-8C1E-45DC-A1E9-CF737EE6072A}" type="pres">
      <dgm:prSet presAssocID="{96AA8747-7CA6-47D8-93C3-465419179FF6}" presName="parTx" presStyleLbl="alignNode1" presStyleIdx="0" presStyleCnt="1">
        <dgm:presLayoutVars>
          <dgm:chMax val="0"/>
          <dgm:chPref val="0"/>
          <dgm:bulletEnabled val="1"/>
        </dgm:presLayoutVars>
      </dgm:prSet>
      <dgm:spPr/>
    </dgm:pt>
    <dgm:pt modelId="{39A9F8D2-E3D8-4B42-8599-98FE17D460E3}" type="pres">
      <dgm:prSet presAssocID="{96AA8747-7CA6-47D8-93C3-465419179FF6}" presName="desTx" presStyleLbl="alignAccFollowNode1" presStyleIdx="0" presStyleCnt="1">
        <dgm:presLayoutVars>
          <dgm:bulletEnabled val="1"/>
        </dgm:presLayoutVars>
      </dgm:prSet>
      <dgm:spPr/>
    </dgm:pt>
  </dgm:ptLst>
  <dgm:cxnLst>
    <dgm:cxn modelId="{CD02B003-2D93-4078-BB0D-8EAD870A372D}" type="presOf" srcId="{9D0FD2B2-FE01-4522-A363-06CA61A2B406}" destId="{39A9F8D2-E3D8-4B42-8599-98FE17D460E3}" srcOrd="0" destOrd="2" presId="urn:microsoft.com/office/officeart/2005/8/layout/hList1"/>
    <dgm:cxn modelId="{E226B30F-E40B-458A-ABD3-EA9D1E105737}" type="presOf" srcId="{E8E90B4B-2FB0-4FEA-A0D1-028040976847}" destId="{39A9F8D2-E3D8-4B42-8599-98FE17D460E3}" srcOrd="0" destOrd="0" presId="urn:microsoft.com/office/officeart/2005/8/layout/hList1"/>
    <dgm:cxn modelId="{10FC9730-10E9-4E85-9DAD-41242EB20BB7}" type="presOf" srcId="{935A1951-D682-4EF5-BD6D-60975E106B12}" destId="{7BF8B21E-F9EF-46FA-85B8-85DFE5A0E1DE}" srcOrd="0" destOrd="0" presId="urn:microsoft.com/office/officeart/2005/8/layout/hList1"/>
    <dgm:cxn modelId="{1E94C76D-5A65-4FE0-8F3B-5DB2B794DD72}" type="presOf" srcId="{EEC40921-85BE-4132-9419-CAF54D9E2A9B}" destId="{39A9F8D2-E3D8-4B42-8599-98FE17D460E3}" srcOrd="0" destOrd="1" presId="urn:microsoft.com/office/officeart/2005/8/layout/hList1"/>
    <dgm:cxn modelId="{CEA52A88-C321-4E64-A511-2E5EFBB667FD}" type="presOf" srcId="{96AA8747-7CA6-47D8-93C3-465419179FF6}" destId="{5903E478-8C1E-45DC-A1E9-CF737EE6072A}" srcOrd="0" destOrd="0" presId="urn:microsoft.com/office/officeart/2005/8/layout/hList1"/>
    <dgm:cxn modelId="{5A96AAAE-A039-49F5-9DC3-61DC7DAE65E6}" srcId="{96AA8747-7CA6-47D8-93C3-465419179FF6}" destId="{EEC40921-85BE-4132-9419-CAF54D9E2A9B}" srcOrd="1" destOrd="0" parTransId="{BB6B2F69-0E3F-4518-8A46-E97EB31B572C}" sibTransId="{BB9F0C5F-5374-4B1D-B501-E812C45D3290}"/>
    <dgm:cxn modelId="{BDC7A2C3-A8C6-4731-B58B-1A143999EF54}" srcId="{96AA8747-7CA6-47D8-93C3-465419179FF6}" destId="{9D0FD2B2-FE01-4522-A363-06CA61A2B406}" srcOrd="2" destOrd="0" parTransId="{A8EBEC21-FE0E-463D-AE82-B9A3E54DBBB5}" sibTransId="{CA241390-CE5F-4E35-BBC1-696650738B19}"/>
    <dgm:cxn modelId="{7C9C83D6-3D35-474C-9F43-D96B41DD255B}" srcId="{935A1951-D682-4EF5-BD6D-60975E106B12}" destId="{96AA8747-7CA6-47D8-93C3-465419179FF6}" srcOrd="0" destOrd="0" parTransId="{B4AD64D0-6204-4B35-864A-E6552494DA18}" sibTransId="{6DEF5AE8-DA57-4E98-984C-617B78ABDDD6}"/>
    <dgm:cxn modelId="{B14707DC-2716-4C8B-8F50-142A186D758C}" srcId="{96AA8747-7CA6-47D8-93C3-465419179FF6}" destId="{E8E90B4B-2FB0-4FEA-A0D1-028040976847}" srcOrd="0" destOrd="0" parTransId="{F1F5A91B-7615-4A0E-8010-32778DAE93B7}" sibTransId="{63D778E7-1E5D-4264-AD49-F844B5690AEC}"/>
    <dgm:cxn modelId="{8D8476F9-D4C0-48CA-9B9C-EED397BF895D}" type="presParOf" srcId="{7BF8B21E-F9EF-46FA-85B8-85DFE5A0E1DE}" destId="{A82E4F78-A7C8-4889-9820-5ACE3426A4F4}" srcOrd="0" destOrd="0" presId="urn:microsoft.com/office/officeart/2005/8/layout/hList1"/>
    <dgm:cxn modelId="{5ABEF5F3-AAFD-474D-9651-528DF76161ED}" type="presParOf" srcId="{A82E4F78-A7C8-4889-9820-5ACE3426A4F4}" destId="{5903E478-8C1E-45DC-A1E9-CF737EE6072A}" srcOrd="0" destOrd="0" presId="urn:microsoft.com/office/officeart/2005/8/layout/hList1"/>
    <dgm:cxn modelId="{08AB6798-BBAA-47FB-8011-5F51C90DD1A8}" type="presParOf" srcId="{A82E4F78-A7C8-4889-9820-5ACE3426A4F4}" destId="{39A9F8D2-E3D8-4B42-8599-98FE17D460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49CEC3-DC39-474D-B65E-E394A8F97DD1}" type="doc">
      <dgm:prSet loTypeId="urn:microsoft.com/office/officeart/2005/8/layout/vList5" loCatId="list" qsTypeId="urn:microsoft.com/office/officeart/2005/8/quickstyle/simple1" qsCatId="simple" csTypeId="urn:microsoft.com/office/officeart/2005/8/colors/accent2_5" csCatId="accent2"/>
      <dgm:spPr/>
      <dgm:t>
        <a:bodyPr/>
        <a:lstStyle/>
        <a:p>
          <a:endParaRPr lang="en-US"/>
        </a:p>
      </dgm:t>
    </dgm:pt>
    <dgm:pt modelId="{07725F68-02D7-4954-9603-100A6D9C85B2}">
      <dgm:prSet/>
      <dgm:spPr/>
      <dgm:t>
        <a:bodyPr/>
        <a:lstStyle/>
        <a:p>
          <a:r>
            <a:rPr lang="en-GB" baseline="0"/>
            <a:t>Generally</a:t>
          </a:r>
          <a:endParaRPr lang="en-US"/>
        </a:p>
      </dgm:t>
    </dgm:pt>
    <dgm:pt modelId="{44B2560C-895A-4442-914F-D22BE2767E4B}" type="parTrans" cxnId="{CAF10951-9F55-472D-BD8D-EBCFB5519DB2}">
      <dgm:prSet/>
      <dgm:spPr/>
      <dgm:t>
        <a:bodyPr/>
        <a:lstStyle/>
        <a:p>
          <a:endParaRPr lang="en-US"/>
        </a:p>
      </dgm:t>
    </dgm:pt>
    <dgm:pt modelId="{73AE8632-37D6-43B2-8B1C-26D8A5F577CB}" type="sibTrans" cxnId="{CAF10951-9F55-472D-BD8D-EBCFB5519DB2}">
      <dgm:prSet/>
      <dgm:spPr/>
      <dgm:t>
        <a:bodyPr/>
        <a:lstStyle/>
        <a:p>
          <a:endParaRPr lang="en-US"/>
        </a:p>
      </dgm:t>
    </dgm:pt>
    <dgm:pt modelId="{8D06E956-D421-4E5B-896D-4BD01A59603E}">
      <dgm:prSet/>
      <dgm:spPr/>
      <dgm:t>
        <a:bodyPr/>
        <a:lstStyle/>
        <a:p>
          <a:r>
            <a:rPr lang="en-GB" baseline="0"/>
            <a:t>All physical tables use same range values</a:t>
          </a:r>
          <a:endParaRPr lang="en-US"/>
        </a:p>
      </dgm:t>
    </dgm:pt>
    <dgm:pt modelId="{4A896A4B-E6FE-4394-9B46-9CF464EC38D7}" type="parTrans" cxnId="{C95F51AA-3001-4BF9-B81C-BE6E3199FC83}">
      <dgm:prSet/>
      <dgm:spPr/>
      <dgm:t>
        <a:bodyPr/>
        <a:lstStyle/>
        <a:p>
          <a:endParaRPr lang="en-US"/>
        </a:p>
      </dgm:t>
    </dgm:pt>
    <dgm:pt modelId="{B341143F-3759-42AF-B8A9-962849317D64}" type="sibTrans" cxnId="{C95F51AA-3001-4BF9-B81C-BE6E3199FC83}">
      <dgm:prSet/>
      <dgm:spPr/>
      <dgm:t>
        <a:bodyPr/>
        <a:lstStyle/>
        <a:p>
          <a:endParaRPr lang="en-US"/>
        </a:p>
      </dgm:t>
    </dgm:pt>
    <dgm:pt modelId="{A93C5E8F-14D1-47AC-8AB5-1CC68EA13350}">
      <dgm:prSet/>
      <dgm:spPr/>
      <dgm:t>
        <a:bodyPr/>
        <a:lstStyle/>
        <a:p>
          <a:r>
            <a:rPr lang="en-GB" baseline="0"/>
            <a:t>Range can be right or left</a:t>
          </a:r>
          <a:endParaRPr lang="en-US"/>
        </a:p>
      </dgm:t>
    </dgm:pt>
    <dgm:pt modelId="{B9545163-E623-4EB4-A1FD-98CA5496CC42}" type="parTrans" cxnId="{169DE20E-41CD-4D59-8E9E-1A25734AF1BB}">
      <dgm:prSet/>
      <dgm:spPr/>
      <dgm:t>
        <a:bodyPr/>
        <a:lstStyle/>
        <a:p>
          <a:endParaRPr lang="en-US"/>
        </a:p>
      </dgm:t>
    </dgm:pt>
    <dgm:pt modelId="{E619FE11-F1F5-4F03-B9EC-5F90C84CF671}" type="sibTrans" cxnId="{169DE20E-41CD-4D59-8E9E-1A25734AF1BB}">
      <dgm:prSet/>
      <dgm:spPr/>
      <dgm:t>
        <a:bodyPr/>
        <a:lstStyle/>
        <a:p>
          <a:endParaRPr lang="en-US"/>
        </a:p>
      </dgm:t>
    </dgm:pt>
    <dgm:pt modelId="{81DC2A0A-FFE0-4003-BCFD-3B94F3E0664B}">
      <dgm:prSet/>
      <dgm:spPr/>
      <dgm:t>
        <a:bodyPr/>
        <a:lstStyle/>
        <a:p>
          <a:r>
            <a:rPr lang="en-GB" baseline="0"/>
            <a:t>Columnstore Index rowgroups</a:t>
          </a:r>
          <a:endParaRPr lang="en-US"/>
        </a:p>
      </dgm:t>
    </dgm:pt>
    <dgm:pt modelId="{FD575338-6BE3-446C-9856-C008F1D15B27}" type="parTrans" cxnId="{ABFE1148-BEB4-4514-B6EF-D78D4FC85964}">
      <dgm:prSet/>
      <dgm:spPr/>
      <dgm:t>
        <a:bodyPr/>
        <a:lstStyle/>
        <a:p>
          <a:endParaRPr lang="en-US"/>
        </a:p>
      </dgm:t>
    </dgm:pt>
    <dgm:pt modelId="{F1E41EF7-7FCB-44C3-9AC2-56B3D6286414}" type="sibTrans" cxnId="{ABFE1148-BEB4-4514-B6EF-D78D4FC85964}">
      <dgm:prSet/>
      <dgm:spPr/>
      <dgm:t>
        <a:bodyPr/>
        <a:lstStyle/>
        <a:p>
          <a:endParaRPr lang="en-US"/>
        </a:p>
      </dgm:t>
    </dgm:pt>
    <dgm:pt modelId="{0B16D2DA-7DC6-41D6-B7DA-BFDBF0385948}">
      <dgm:prSet/>
      <dgm:spPr/>
      <dgm:t>
        <a:bodyPr/>
        <a:lstStyle/>
        <a:p>
          <a:r>
            <a:rPr lang="en-GB" baseline="0"/>
            <a:t>Partition size affects compression efficiency</a:t>
          </a:r>
          <a:endParaRPr lang="en-US"/>
        </a:p>
      </dgm:t>
    </dgm:pt>
    <dgm:pt modelId="{3AE4713C-B6E6-41A6-B1DF-E5A618987A2D}" type="parTrans" cxnId="{C5E85D1D-5DC1-445C-91A8-4E6A149211B8}">
      <dgm:prSet/>
      <dgm:spPr/>
      <dgm:t>
        <a:bodyPr/>
        <a:lstStyle/>
        <a:p>
          <a:endParaRPr lang="en-US"/>
        </a:p>
      </dgm:t>
    </dgm:pt>
    <dgm:pt modelId="{FBA5DB95-AB55-42C5-AAE6-C08DAEC2E110}" type="sibTrans" cxnId="{C5E85D1D-5DC1-445C-91A8-4E6A149211B8}">
      <dgm:prSet/>
      <dgm:spPr/>
      <dgm:t>
        <a:bodyPr/>
        <a:lstStyle/>
        <a:p>
          <a:endParaRPr lang="en-US"/>
        </a:p>
      </dgm:t>
    </dgm:pt>
    <dgm:pt modelId="{22C54CB1-48CF-4704-9909-236CACC76AE0}">
      <dgm:prSet/>
      <dgm:spPr/>
      <dgm:t>
        <a:bodyPr/>
        <a:lstStyle/>
        <a:p>
          <a:r>
            <a:rPr lang="en-GB" baseline="0"/>
            <a:t>Partition size can impact query performance</a:t>
          </a:r>
          <a:endParaRPr lang="en-US"/>
        </a:p>
      </dgm:t>
    </dgm:pt>
    <dgm:pt modelId="{CAB43EF6-17B8-4313-9C5C-9FDEE0426E99}" type="parTrans" cxnId="{8BB66599-278E-44DB-A2D5-C31BA9FB2262}">
      <dgm:prSet/>
      <dgm:spPr/>
      <dgm:t>
        <a:bodyPr/>
        <a:lstStyle/>
        <a:p>
          <a:endParaRPr lang="en-US"/>
        </a:p>
      </dgm:t>
    </dgm:pt>
    <dgm:pt modelId="{C74C7655-3643-4518-AC33-82E88CFEA910}" type="sibTrans" cxnId="{8BB66599-278E-44DB-A2D5-C31BA9FB2262}">
      <dgm:prSet/>
      <dgm:spPr/>
      <dgm:t>
        <a:bodyPr/>
        <a:lstStyle/>
        <a:p>
          <a:endParaRPr lang="en-US"/>
        </a:p>
      </dgm:t>
    </dgm:pt>
    <dgm:pt modelId="{2F924A94-8995-4A96-B330-9D25EC2BA50F}" type="pres">
      <dgm:prSet presAssocID="{1F49CEC3-DC39-474D-B65E-E394A8F97DD1}" presName="Name0" presStyleCnt="0">
        <dgm:presLayoutVars>
          <dgm:dir/>
          <dgm:animLvl val="lvl"/>
          <dgm:resizeHandles val="exact"/>
        </dgm:presLayoutVars>
      </dgm:prSet>
      <dgm:spPr/>
    </dgm:pt>
    <dgm:pt modelId="{84E12067-9AD4-4248-9A78-580F5C81385F}" type="pres">
      <dgm:prSet presAssocID="{07725F68-02D7-4954-9603-100A6D9C85B2}" presName="linNode" presStyleCnt="0"/>
      <dgm:spPr/>
    </dgm:pt>
    <dgm:pt modelId="{26F9A6CA-7C4C-4873-A174-C3AAB2A57447}" type="pres">
      <dgm:prSet presAssocID="{07725F68-02D7-4954-9603-100A6D9C85B2}" presName="parentText" presStyleLbl="node1" presStyleIdx="0" presStyleCnt="2">
        <dgm:presLayoutVars>
          <dgm:chMax val="1"/>
          <dgm:bulletEnabled val="1"/>
        </dgm:presLayoutVars>
      </dgm:prSet>
      <dgm:spPr/>
    </dgm:pt>
    <dgm:pt modelId="{EA55D0A4-514E-40C2-B066-06BA913FB585}" type="pres">
      <dgm:prSet presAssocID="{07725F68-02D7-4954-9603-100A6D9C85B2}" presName="descendantText" presStyleLbl="alignAccFollowNode1" presStyleIdx="0" presStyleCnt="2">
        <dgm:presLayoutVars>
          <dgm:bulletEnabled val="1"/>
        </dgm:presLayoutVars>
      </dgm:prSet>
      <dgm:spPr/>
    </dgm:pt>
    <dgm:pt modelId="{A29398FE-D462-4FB3-9138-251B1EA8E066}" type="pres">
      <dgm:prSet presAssocID="{73AE8632-37D6-43B2-8B1C-26D8A5F577CB}" presName="sp" presStyleCnt="0"/>
      <dgm:spPr/>
    </dgm:pt>
    <dgm:pt modelId="{B687F789-77D2-4380-9B99-503795D10F83}" type="pres">
      <dgm:prSet presAssocID="{81DC2A0A-FFE0-4003-BCFD-3B94F3E0664B}" presName="linNode" presStyleCnt="0"/>
      <dgm:spPr/>
    </dgm:pt>
    <dgm:pt modelId="{A10225B4-3BB0-4AF2-BE54-7B9FE80992A9}" type="pres">
      <dgm:prSet presAssocID="{81DC2A0A-FFE0-4003-BCFD-3B94F3E0664B}" presName="parentText" presStyleLbl="node1" presStyleIdx="1" presStyleCnt="2">
        <dgm:presLayoutVars>
          <dgm:chMax val="1"/>
          <dgm:bulletEnabled val="1"/>
        </dgm:presLayoutVars>
      </dgm:prSet>
      <dgm:spPr/>
    </dgm:pt>
    <dgm:pt modelId="{01D384B6-3D8A-4D99-83D9-FA6D52720308}" type="pres">
      <dgm:prSet presAssocID="{81DC2A0A-FFE0-4003-BCFD-3B94F3E0664B}" presName="descendantText" presStyleLbl="alignAccFollowNode1" presStyleIdx="1" presStyleCnt="2">
        <dgm:presLayoutVars>
          <dgm:bulletEnabled val="1"/>
        </dgm:presLayoutVars>
      </dgm:prSet>
      <dgm:spPr/>
    </dgm:pt>
  </dgm:ptLst>
  <dgm:cxnLst>
    <dgm:cxn modelId="{169DE20E-41CD-4D59-8E9E-1A25734AF1BB}" srcId="{07725F68-02D7-4954-9603-100A6D9C85B2}" destId="{A93C5E8F-14D1-47AC-8AB5-1CC68EA13350}" srcOrd="1" destOrd="0" parTransId="{B9545163-E623-4EB4-A1FD-98CA5496CC42}" sibTransId="{E619FE11-F1F5-4F03-B9EC-5F90C84CF671}"/>
    <dgm:cxn modelId="{C5E85D1D-5DC1-445C-91A8-4E6A149211B8}" srcId="{81DC2A0A-FFE0-4003-BCFD-3B94F3E0664B}" destId="{0B16D2DA-7DC6-41D6-B7DA-BFDBF0385948}" srcOrd="0" destOrd="0" parTransId="{3AE4713C-B6E6-41A6-B1DF-E5A618987A2D}" sibTransId="{FBA5DB95-AB55-42C5-AAE6-C08DAEC2E110}"/>
    <dgm:cxn modelId="{CB24DD23-88B8-45EE-AC7A-D843DC3E8AC9}" type="presOf" srcId="{81DC2A0A-FFE0-4003-BCFD-3B94F3E0664B}" destId="{A10225B4-3BB0-4AF2-BE54-7B9FE80992A9}" srcOrd="0" destOrd="0" presId="urn:microsoft.com/office/officeart/2005/8/layout/vList5"/>
    <dgm:cxn modelId="{6291443A-4DE2-42A5-A415-1C3EC1197FF2}" type="presOf" srcId="{8D06E956-D421-4E5B-896D-4BD01A59603E}" destId="{EA55D0A4-514E-40C2-B066-06BA913FB585}" srcOrd="0" destOrd="0" presId="urn:microsoft.com/office/officeart/2005/8/layout/vList5"/>
    <dgm:cxn modelId="{ABFE1148-BEB4-4514-B6EF-D78D4FC85964}" srcId="{1F49CEC3-DC39-474D-B65E-E394A8F97DD1}" destId="{81DC2A0A-FFE0-4003-BCFD-3B94F3E0664B}" srcOrd="1" destOrd="0" parTransId="{FD575338-6BE3-446C-9856-C008F1D15B27}" sibTransId="{F1E41EF7-7FCB-44C3-9AC2-56B3D6286414}"/>
    <dgm:cxn modelId="{CAF10951-9F55-472D-BD8D-EBCFB5519DB2}" srcId="{1F49CEC3-DC39-474D-B65E-E394A8F97DD1}" destId="{07725F68-02D7-4954-9603-100A6D9C85B2}" srcOrd="0" destOrd="0" parTransId="{44B2560C-895A-4442-914F-D22BE2767E4B}" sibTransId="{73AE8632-37D6-43B2-8B1C-26D8A5F577CB}"/>
    <dgm:cxn modelId="{A6D1C791-A7BB-4466-862F-87C67CF1E97A}" type="presOf" srcId="{A93C5E8F-14D1-47AC-8AB5-1CC68EA13350}" destId="{EA55D0A4-514E-40C2-B066-06BA913FB585}" srcOrd="0" destOrd="1" presId="urn:microsoft.com/office/officeart/2005/8/layout/vList5"/>
    <dgm:cxn modelId="{8BB66599-278E-44DB-A2D5-C31BA9FB2262}" srcId="{81DC2A0A-FFE0-4003-BCFD-3B94F3E0664B}" destId="{22C54CB1-48CF-4704-9909-236CACC76AE0}" srcOrd="1" destOrd="0" parTransId="{CAB43EF6-17B8-4313-9C5C-9FDEE0426E99}" sibTransId="{C74C7655-3643-4518-AC33-82E88CFEA910}"/>
    <dgm:cxn modelId="{C95F51AA-3001-4BF9-B81C-BE6E3199FC83}" srcId="{07725F68-02D7-4954-9603-100A6D9C85B2}" destId="{8D06E956-D421-4E5B-896D-4BD01A59603E}" srcOrd="0" destOrd="0" parTransId="{4A896A4B-E6FE-4394-9B46-9CF464EC38D7}" sibTransId="{B341143F-3759-42AF-B8A9-962849317D64}"/>
    <dgm:cxn modelId="{15AAA5BC-8770-4D46-93E5-76C156925CEB}" type="presOf" srcId="{1F49CEC3-DC39-474D-B65E-E394A8F97DD1}" destId="{2F924A94-8995-4A96-B330-9D25EC2BA50F}" srcOrd="0" destOrd="0" presId="urn:microsoft.com/office/officeart/2005/8/layout/vList5"/>
    <dgm:cxn modelId="{9BE575DC-7079-4296-8BC4-E2BAE9890703}" type="presOf" srcId="{07725F68-02D7-4954-9603-100A6D9C85B2}" destId="{26F9A6CA-7C4C-4873-A174-C3AAB2A57447}" srcOrd="0" destOrd="0" presId="urn:microsoft.com/office/officeart/2005/8/layout/vList5"/>
    <dgm:cxn modelId="{3F70BBDE-D24C-4B63-8AFD-C2471362B68A}" type="presOf" srcId="{22C54CB1-48CF-4704-9909-236CACC76AE0}" destId="{01D384B6-3D8A-4D99-83D9-FA6D52720308}" srcOrd="0" destOrd="1" presId="urn:microsoft.com/office/officeart/2005/8/layout/vList5"/>
    <dgm:cxn modelId="{08DCECFA-77FF-42B9-B16A-D5A32EA91A9C}" type="presOf" srcId="{0B16D2DA-7DC6-41D6-B7DA-BFDBF0385948}" destId="{01D384B6-3D8A-4D99-83D9-FA6D52720308}" srcOrd="0" destOrd="0" presId="urn:microsoft.com/office/officeart/2005/8/layout/vList5"/>
    <dgm:cxn modelId="{14860E85-B0DD-403A-8D91-C3CC9534821D}" type="presParOf" srcId="{2F924A94-8995-4A96-B330-9D25EC2BA50F}" destId="{84E12067-9AD4-4248-9A78-580F5C81385F}" srcOrd="0" destOrd="0" presId="urn:microsoft.com/office/officeart/2005/8/layout/vList5"/>
    <dgm:cxn modelId="{8101F6E7-1145-4D8D-B59E-AD29C7FB50F2}" type="presParOf" srcId="{84E12067-9AD4-4248-9A78-580F5C81385F}" destId="{26F9A6CA-7C4C-4873-A174-C3AAB2A57447}" srcOrd="0" destOrd="0" presId="urn:microsoft.com/office/officeart/2005/8/layout/vList5"/>
    <dgm:cxn modelId="{4417DDCC-9652-4175-87E2-6BC2433049C7}" type="presParOf" srcId="{84E12067-9AD4-4248-9A78-580F5C81385F}" destId="{EA55D0A4-514E-40C2-B066-06BA913FB585}" srcOrd="1" destOrd="0" presId="urn:microsoft.com/office/officeart/2005/8/layout/vList5"/>
    <dgm:cxn modelId="{A65174FA-7353-4D85-BF96-50ECB1999755}" type="presParOf" srcId="{2F924A94-8995-4A96-B330-9D25EC2BA50F}" destId="{A29398FE-D462-4FB3-9138-251B1EA8E066}" srcOrd="1" destOrd="0" presId="urn:microsoft.com/office/officeart/2005/8/layout/vList5"/>
    <dgm:cxn modelId="{4C1FD577-CDBE-4B00-B59A-59E4B1F144B3}" type="presParOf" srcId="{2F924A94-8995-4A96-B330-9D25EC2BA50F}" destId="{B687F789-77D2-4380-9B99-503795D10F83}" srcOrd="2" destOrd="0" presId="urn:microsoft.com/office/officeart/2005/8/layout/vList5"/>
    <dgm:cxn modelId="{60C92FBF-DBA5-4EF6-931C-894058D5A8B0}" type="presParOf" srcId="{B687F789-77D2-4380-9B99-503795D10F83}" destId="{A10225B4-3BB0-4AF2-BE54-7B9FE80992A9}" srcOrd="0" destOrd="0" presId="urn:microsoft.com/office/officeart/2005/8/layout/vList5"/>
    <dgm:cxn modelId="{9CFE962C-3980-44CF-97B5-8DF751B1BCD6}" type="presParOf" srcId="{B687F789-77D2-4380-9B99-503795D10F83}" destId="{01D384B6-3D8A-4D99-83D9-FA6D527203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47E877-A8E6-46F0-B462-1B4FCAE54DE4}" type="doc">
      <dgm:prSet loTypeId="urn:microsoft.com/office/officeart/2005/8/layout/vList5" loCatId="list" qsTypeId="urn:microsoft.com/office/officeart/2005/8/quickstyle/simple1" qsCatId="simple" csTypeId="urn:microsoft.com/office/officeart/2005/8/colors/accent2_1" csCatId="accent2"/>
      <dgm:spPr/>
      <dgm:t>
        <a:bodyPr/>
        <a:lstStyle/>
        <a:p>
          <a:endParaRPr lang="en-US"/>
        </a:p>
      </dgm:t>
    </dgm:pt>
    <dgm:pt modelId="{F9A82C36-96BB-4B20-930F-5EE8E9126C7B}">
      <dgm:prSet/>
      <dgm:spPr/>
      <dgm:t>
        <a:bodyPr/>
        <a:lstStyle/>
        <a:p>
          <a:r>
            <a:rPr lang="en-SG" baseline="0"/>
            <a:t>The right number of partitions need to be chosen</a:t>
          </a:r>
          <a:endParaRPr lang="en-US"/>
        </a:p>
      </dgm:t>
    </dgm:pt>
    <dgm:pt modelId="{946A204A-9D87-46A0-938E-BE560144E20E}" type="parTrans" cxnId="{E15FEB22-84A7-49D8-8080-863084A6E560}">
      <dgm:prSet/>
      <dgm:spPr/>
      <dgm:t>
        <a:bodyPr/>
        <a:lstStyle/>
        <a:p>
          <a:endParaRPr lang="en-US"/>
        </a:p>
      </dgm:t>
    </dgm:pt>
    <dgm:pt modelId="{F8CF4C0A-CD78-4553-AD9C-716657DD783A}" type="sibTrans" cxnId="{E15FEB22-84A7-49D8-8080-863084A6E560}">
      <dgm:prSet/>
      <dgm:spPr/>
      <dgm:t>
        <a:bodyPr/>
        <a:lstStyle/>
        <a:p>
          <a:endParaRPr lang="en-US"/>
        </a:p>
      </dgm:t>
    </dgm:pt>
    <dgm:pt modelId="{3E1310CA-ABA5-4447-B15F-04FA975755F5}">
      <dgm:prSet/>
      <dgm:spPr/>
      <dgm:t>
        <a:bodyPr/>
        <a:lstStyle/>
        <a:p>
          <a:r>
            <a:rPr lang="en-SG" baseline="0"/>
            <a:t>Partitioning can be used to improve performance by reducing the amount of data to parse or process.</a:t>
          </a:r>
          <a:endParaRPr lang="en-US"/>
        </a:p>
      </dgm:t>
    </dgm:pt>
    <dgm:pt modelId="{2AB409C3-95D2-49EC-9580-3474B7E3360F}" type="parTrans" cxnId="{7384420F-E0C8-41AD-80B4-7552A49D7770}">
      <dgm:prSet/>
      <dgm:spPr/>
      <dgm:t>
        <a:bodyPr/>
        <a:lstStyle/>
        <a:p>
          <a:endParaRPr lang="en-US"/>
        </a:p>
      </dgm:t>
    </dgm:pt>
    <dgm:pt modelId="{E4867732-A2B6-47B2-B9F3-996B6C5EEE33}" type="sibTrans" cxnId="{7384420F-E0C8-41AD-80B4-7552A49D7770}">
      <dgm:prSet/>
      <dgm:spPr/>
      <dgm:t>
        <a:bodyPr/>
        <a:lstStyle/>
        <a:p>
          <a:endParaRPr lang="en-US"/>
        </a:p>
      </dgm:t>
    </dgm:pt>
    <dgm:pt modelId="{A4C662AC-172B-4420-BDB0-988BFDD96EE3}">
      <dgm:prSet/>
      <dgm:spPr/>
      <dgm:t>
        <a:bodyPr/>
        <a:lstStyle/>
        <a:p>
          <a:r>
            <a:rPr lang="en-SG" baseline="0"/>
            <a:t>Creating a table with too many partitions can hurt performance due to processing overhead of Partitioning.</a:t>
          </a:r>
          <a:endParaRPr lang="en-US"/>
        </a:p>
      </dgm:t>
    </dgm:pt>
    <dgm:pt modelId="{5EF405B0-179D-4677-A1B6-D7508AAF0D4C}" type="parTrans" cxnId="{E224B1A5-02BE-49C6-9D22-7735DC72DD0A}">
      <dgm:prSet/>
      <dgm:spPr/>
      <dgm:t>
        <a:bodyPr/>
        <a:lstStyle/>
        <a:p>
          <a:endParaRPr lang="en-US"/>
        </a:p>
      </dgm:t>
    </dgm:pt>
    <dgm:pt modelId="{E2BA2BB4-60E7-4E8A-A18F-51E35E9447DA}" type="sibTrans" cxnId="{E224B1A5-02BE-49C6-9D22-7735DC72DD0A}">
      <dgm:prSet/>
      <dgm:spPr/>
      <dgm:t>
        <a:bodyPr/>
        <a:lstStyle/>
        <a:p>
          <a:endParaRPr lang="en-US"/>
        </a:p>
      </dgm:t>
    </dgm:pt>
    <dgm:pt modelId="{5D4C902B-F24B-4A1D-8D99-3277C1C685DE}">
      <dgm:prSet/>
      <dgm:spPr/>
      <dgm:t>
        <a:bodyPr/>
        <a:lstStyle/>
        <a:p>
          <a:r>
            <a:rPr lang="en-SG" baseline="0"/>
            <a:t>CCI tables</a:t>
          </a:r>
          <a:endParaRPr lang="en-US"/>
        </a:p>
      </dgm:t>
    </dgm:pt>
    <dgm:pt modelId="{D8A5BEA1-89AE-4305-ADC5-F8CA0E4B898F}" type="parTrans" cxnId="{03822D3E-0FFD-43CD-900F-F0C5776E0C17}">
      <dgm:prSet/>
      <dgm:spPr/>
      <dgm:t>
        <a:bodyPr/>
        <a:lstStyle/>
        <a:p>
          <a:endParaRPr lang="en-US"/>
        </a:p>
      </dgm:t>
    </dgm:pt>
    <dgm:pt modelId="{722D3779-EAF1-4CEE-A31A-31C5D74092F4}" type="sibTrans" cxnId="{03822D3E-0FFD-43CD-900F-F0C5776E0C17}">
      <dgm:prSet/>
      <dgm:spPr/>
      <dgm:t>
        <a:bodyPr/>
        <a:lstStyle/>
        <a:p>
          <a:endParaRPr lang="en-US"/>
        </a:p>
      </dgm:t>
    </dgm:pt>
    <dgm:pt modelId="{56D1FBED-4E97-4DDB-9EC3-43B8D099DD33}">
      <dgm:prSet/>
      <dgm:spPr/>
      <dgm:t>
        <a:bodyPr/>
        <a:lstStyle/>
        <a:p>
          <a:r>
            <a:rPr lang="en-SG" baseline="0"/>
            <a:t>For best performance, the goal is &gt;= 1M rows in each Partition.</a:t>
          </a:r>
          <a:endParaRPr lang="en-US"/>
        </a:p>
      </dgm:t>
    </dgm:pt>
    <dgm:pt modelId="{B56E4392-1534-4333-B4A8-9CED504A08F7}" type="parTrans" cxnId="{9AC25480-84E5-41FC-A5D4-0FA838385687}">
      <dgm:prSet/>
      <dgm:spPr/>
      <dgm:t>
        <a:bodyPr/>
        <a:lstStyle/>
        <a:p>
          <a:endParaRPr lang="en-US"/>
        </a:p>
      </dgm:t>
    </dgm:pt>
    <dgm:pt modelId="{FD3E2913-021F-4E7B-856C-3F3A8EF8ACAA}" type="sibTrans" cxnId="{9AC25480-84E5-41FC-A5D4-0FA838385687}">
      <dgm:prSet/>
      <dgm:spPr/>
      <dgm:t>
        <a:bodyPr/>
        <a:lstStyle/>
        <a:p>
          <a:endParaRPr lang="en-US"/>
        </a:p>
      </dgm:t>
    </dgm:pt>
    <dgm:pt modelId="{46CA35F4-7558-4B75-AC1D-E558B59BAB28}">
      <dgm:prSet/>
      <dgm:spPr/>
      <dgm:t>
        <a:bodyPr/>
        <a:lstStyle/>
        <a:p>
          <a:r>
            <a:rPr lang="en-SG" baseline="0"/>
            <a:t>Too many Partitions over a Distributed table can cause small, inefficient CCI rowgroups.</a:t>
          </a:r>
          <a:endParaRPr lang="en-US"/>
        </a:p>
      </dgm:t>
    </dgm:pt>
    <dgm:pt modelId="{2D774CBB-15E4-4B34-80E6-2CE1B3C397C9}" type="parTrans" cxnId="{16B7D10B-7799-4D02-910F-ACDBC55A7231}">
      <dgm:prSet/>
      <dgm:spPr/>
      <dgm:t>
        <a:bodyPr/>
        <a:lstStyle/>
        <a:p>
          <a:endParaRPr lang="en-US"/>
        </a:p>
      </dgm:t>
    </dgm:pt>
    <dgm:pt modelId="{C844410F-E55F-4260-B92C-5AC5BA4B4390}" type="sibTrans" cxnId="{16B7D10B-7799-4D02-910F-ACDBC55A7231}">
      <dgm:prSet/>
      <dgm:spPr/>
      <dgm:t>
        <a:bodyPr/>
        <a:lstStyle/>
        <a:p>
          <a:endParaRPr lang="en-US"/>
        </a:p>
      </dgm:t>
    </dgm:pt>
    <dgm:pt modelId="{B9BC703B-409A-4EC2-8A76-C83270C0313E}" type="pres">
      <dgm:prSet presAssocID="{6E47E877-A8E6-46F0-B462-1B4FCAE54DE4}" presName="Name0" presStyleCnt="0">
        <dgm:presLayoutVars>
          <dgm:dir/>
          <dgm:animLvl val="lvl"/>
          <dgm:resizeHandles val="exact"/>
        </dgm:presLayoutVars>
      </dgm:prSet>
      <dgm:spPr/>
    </dgm:pt>
    <dgm:pt modelId="{FF887FA0-DA5F-4092-8AA7-4B953B373261}" type="pres">
      <dgm:prSet presAssocID="{F9A82C36-96BB-4B20-930F-5EE8E9126C7B}" presName="linNode" presStyleCnt="0"/>
      <dgm:spPr/>
    </dgm:pt>
    <dgm:pt modelId="{B1D6D164-E913-4A90-8495-F8010D147082}" type="pres">
      <dgm:prSet presAssocID="{F9A82C36-96BB-4B20-930F-5EE8E9126C7B}" presName="parentText" presStyleLbl="node1" presStyleIdx="0" presStyleCnt="2">
        <dgm:presLayoutVars>
          <dgm:chMax val="1"/>
          <dgm:bulletEnabled val="1"/>
        </dgm:presLayoutVars>
      </dgm:prSet>
      <dgm:spPr/>
    </dgm:pt>
    <dgm:pt modelId="{28A097CB-4E3A-4AA0-A155-59ED5C67294D}" type="pres">
      <dgm:prSet presAssocID="{F9A82C36-96BB-4B20-930F-5EE8E9126C7B}" presName="descendantText" presStyleLbl="alignAccFollowNode1" presStyleIdx="0" presStyleCnt="2">
        <dgm:presLayoutVars>
          <dgm:bulletEnabled val="1"/>
        </dgm:presLayoutVars>
      </dgm:prSet>
      <dgm:spPr/>
    </dgm:pt>
    <dgm:pt modelId="{01DF6032-578E-460C-B01C-9461CEB3E833}" type="pres">
      <dgm:prSet presAssocID="{F8CF4C0A-CD78-4553-AD9C-716657DD783A}" presName="sp" presStyleCnt="0"/>
      <dgm:spPr/>
    </dgm:pt>
    <dgm:pt modelId="{7669D6B7-19C7-433D-AA36-B9F9169031E8}" type="pres">
      <dgm:prSet presAssocID="{5D4C902B-F24B-4A1D-8D99-3277C1C685DE}" presName="linNode" presStyleCnt="0"/>
      <dgm:spPr/>
    </dgm:pt>
    <dgm:pt modelId="{090D2331-377D-45B8-9A27-B0D473B084E7}" type="pres">
      <dgm:prSet presAssocID="{5D4C902B-F24B-4A1D-8D99-3277C1C685DE}" presName="parentText" presStyleLbl="node1" presStyleIdx="1" presStyleCnt="2">
        <dgm:presLayoutVars>
          <dgm:chMax val="1"/>
          <dgm:bulletEnabled val="1"/>
        </dgm:presLayoutVars>
      </dgm:prSet>
      <dgm:spPr/>
    </dgm:pt>
    <dgm:pt modelId="{2D060621-D8FF-4344-8545-DCCFBB006958}" type="pres">
      <dgm:prSet presAssocID="{5D4C902B-F24B-4A1D-8D99-3277C1C685DE}" presName="descendantText" presStyleLbl="alignAccFollowNode1" presStyleIdx="1" presStyleCnt="2">
        <dgm:presLayoutVars>
          <dgm:bulletEnabled val="1"/>
        </dgm:presLayoutVars>
      </dgm:prSet>
      <dgm:spPr/>
    </dgm:pt>
  </dgm:ptLst>
  <dgm:cxnLst>
    <dgm:cxn modelId="{16B7D10B-7799-4D02-910F-ACDBC55A7231}" srcId="{5D4C902B-F24B-4A1D-8D99-3277C1C685DE}" destId="{46CA35F4-7558-4B75-AC1D-E558B59BAB28}" srcOrd="1" destOrd="0" parTransId="{2D774CBB-15E4-4B34-80E6-2CE1B3C397C9}" sibTransId="{C844410F-E55F-4260-B92C-5AC5BA4B4390}"/>
    <dgm:cxn modelId="{7384420F-E0C8-41AD-80B4-7552A49D7770}" srcId="{F9A82C36-96BB-4B20-930F-5EE8E9126C7B}" destId="{3E1310CA-ABA5-4447-B15F-04FA975755F5}" srcOrd="0" destOrd="0" parTransId="{2AB409C3-95D2-49EC-9580-3474B7E3360F}" sibTransId="{E4867732-A2B6-47B2-B9F3-996B6C5EEE33}"/>
    <dgm:cxn modelId="{2D437012-BAE6-455D-8BC7-E9CBF5132F19}" type="presOf" srcId="{3E1310CA-ABA5-4447-B15F-04FA975755F5}" destId="{28A097CB-4E3A-4AA0-A155-59ED5C67294D}" srcOrd="0" destOrd="0" presId="urn:microsoft.com/office/officeart/2005/8/layout/vList5"/>
    <dgm:cxn modelId="{3B8AC018-AC94-48C0-9751-E0B004D9B528}" type="presOf" srcId="{F9A82C36-96BB-4B20-930F-5EE8E9126C7B}" destId="{B1D6D164-E913-4A90-8495-F8010D147082}" srcOrd="0" destOrd="0" presId="urn:microsoft.com/office/officeart/2005/8/layout/vList5"/>
    <dgm:cxn modelId="{E15FEB22-84A7-49D8-8080-863084A6E560}" srcId="{6E47E877-A8E6-46F0-B462-1B4FCAE54DE4}" destId="{F9A82C36-96BB-4B20-930F-5EE8E9126C7B}" srcOrd="0" destOrd="0" parTransId="{946A204A-9D87-46A0-938E-BE560144E20E}" sibTransId="{F8CF4C0A-CD78-4553-AD9C-716657DD783A}"/>
    <dgm:cxn modelId="{92580E32-8B3D-4C9B-8810-ABC7CA2EE884}" type="presOf" srcId="{56D1FBED-4E97-4DDB-9EC3-43B8D099DD33}" destId="{2D060621-D8FF-4344-8545-DCCFBB006958}" srcOrd="0" destOrd="0" presId="urn:microsoft.com/office/officeart/2005/8/layout/vList5"/>
    <dgm:cxn modelId="{2C17D735-44A5-4D35-AA42-F9769A6CD50F}" type="presOf" srcId="{A4C662AC-172B-4420-BDB0-988BFDD96EE3}" destId="{28A097CB-4E3A-4AA0-A155-59ED5C67294D}" srcOrd="0" destOrd="1" presId="urn:microsoft.com/office/officeart/2005/8/layout/vList5"/>
    <dgm:cxn modelId="{03822D3E-0FFD-43CD-900F-F0C5776E0C17}" srcId="{6E47E877-A8E6-46F0-B462-1B4FCAE54DE4}" destId="{5D4C902B-F24B-4A1D-8D99-3277C1C685DE}" srcOrd="1" destOrd="0" parTransId="{D8A5BEA1-89AE-4305-ADC5-F8CA0E4B898F}" sibTransId="{722D3779-EAF1-4CEE-A31A-31C5D74092F4}"/>
    <dgm:cxn modelId="{9E30B14A-36CD-4A7B-8B62-C1575976B1C5}" type="presOf" srcId="{46CA35F4-7558-4B75-AC1D-E558B59BAB28}" destId="{2D060621-D8FF-4344-8545-DCCFBB006958}" srcOrd="0" destOrd="1" presId="urn:microsoft.com/office/officeart/2005/8/layout/vList5"/>
    <dgm:cxn modelId="{9AC25480-84E5-41FC-A5D4-0FA838385687}" srcId="{5D4C902B-F24B-4A1D-8D99-3277C1C685DE}" destId="{56D1FBED-4E97-4DDB-9EC3-43B8D099DD33}" srcOrd="0" destOrd="0" parTransId="{B56E4392-1534-4333-B4A8-9CED504A08F7}" sibTransId="{FD3E2913-021F-4E7B-856C-3F3A8EF8ACAA}"/>
    <dgm:cxn modelId="{E224B1A5-02BE-49C6-9D22-7735DC72DD0A}" srcId="{F9A82C36-96BB-4B20-930F-5EE8E9126C7B}" destId="{A4C662AC-172B-4420-BDB0-988BFDD96EE3}" srcOrd="1" destOrd="0" parTransId="{5EF405B0-179D-4677-A1B6-D7508AAF0D4C}" sibTransId="{E2BA2BB4-60E7-4E8A-A18F-51E35E9447DA}"/>
    <dgm:cxn modelId="{16337CD7-423D-4F3F-9EC0-EC54A1C7A903}" type="presOf" srcId="{5D4C902B-F24B-4A1D-8D99-3277C1C685DE}" destId="{090D2331-377D-45B8-9A27-B0D473B084E7}" srcOrd="0" destOrd="0" presId="urn:microsoft.com/office/officeart/2005/8/layout/vList5"/>
    <dgm:cxn modelId="{CDEC69EF-4577-4C47-9056-773F23176898}" type="presOf" srcId="{6E47E877-A8E6-46F0-B462-1B4FCAE54DE4}" destId="{B9BC703B-409A-4EC2-8A76-C83270C0313E}" srcOrd="0" destOrd="0" presId="urn:microsoft.com/office/officeart/2005/8/layout/vList5"/>
    <dgm:cxn modelId="{B953AF70-D8F2-4668-B4E2-F5D50F253639}" type="presParOf" srcId="{B9BC703B-409A-4EC2-8A76-C83270C0313E}" destId="{FF887FA0-DA5F-4092-8AA7-4B953B373261}" srcOrd="0" destOrd="0" presId="urn:microsoft.com/office/officeart/2005/8/layout/vList5"/>
    <dgm:cxn modelId="{616B95A8-FB69-4A98-B692-F5BD65688902}" type="presParOf" srcId="{FF887FA0-DA5F-4092-8AA7-4B953B373261}" destId="{B1D6D164-E913-4A90-8495-F8010D147082}" srcOrd="0" destOrd="0" presId="urn:microsoft.com/office/officeart/2005/8/layout/vList5"/>
    <dgm:cxn modelId="{8B00D782-204D-4305-9E27-E8A792FC1913}" type="presParOf" srcId="{FF887FA0-DA5F-4092-8AA7-4B953B373261}" destId="{28A097CB-4E3A-4AA0-A155-59ED5C67294D}" srcOrd="1" destOrd="0" presId="urn:microsoft.com/office/officeart/2005/8/layout/vList5"/>
    <dgm:cxn modelId="{0C8BE8E4-2C51-4B0A-9053-48B1E4A135FD}" type="presParOf" srcId="{B9BC703B-409A-4EC2-8A76-C83270C0313E}" destId="{01DF6032-578E-460C-B01C-9461CEB3E833}" srcOrd="1" destOrd="0" presId="urn:microsoft.com/office/officeart/2005/8/layout/vList5"/>
    <dgm:cxn modelId="{937FE4D8-BD5F-40A2-A165-3111EE9DC2E5}" type="presParOf" srcId="{B9BC703B-409A-4EC2-8A76-C83270C0313E}" destId="{7669D6B7-19C7-433D-AA36-B9F9169031E8}" srcOrd="2" destOrd="0" presId="urn:microsoft.com/office/officeart/2005/8/layout/vList5"/>
    <dgm:cxn modelId="{BB91A952-7AC5-4FE2-AAD2-641B814D3CEC}" type="presParOf" srcId="{7669D6B7-19C7-433D-AA36-B9F9169031E8}" destId="{090D2331-377D-45B8-9A27-B0D473B084E7}" srcOrd="0" destOrd="0" presId="urn:microsoft.com/office/officeart/2005/8/layout/vList5"/>
    <dgm:cxn modelId="{FB5A6737-3EC5-4F15-94CE-813EEAC20C97}" type="presParOf" srcId="{7669D6B7-19C7-433D-AA36-B9F9169031E8}" destId="{2D060621-D8FF-4344-8545-DCCFBB00695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EA7E55-D762-4FF4-B7F9-C227147B6DD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925E103-F3AA-48C1-9506-89C7D74CE505}">
      <dgm:prSet/>
      <dgm:spPr/>
      <dgm:t>
        <a:bodyPr/>
        <a:lstStyle/>
        <a:p>
          <a:r>
            <a:rPr lang="en-GB" baseline="0"/>
            <a:t>Table must be created with at least 1 partition</a:t>
          </a:r>
          <a:endParaRPr lang="en-US"/>
        </a:p>
      </dgm:t>
    </dgm:pt>
    <dgm:pt modelId="{842EF67F-CA05-412A-99D6-9F05992DE2E6}" type="parTrans" cxnId="{ECD39810-4926-4818-8253-143C20FBE1CA}">
      <dgm:prSet/>
      <dgm:spPr/>
      <dgm:t>
        <a:bodyPr/>
        <a:lstStyle/>
        <a:p>
          <a:endParaRPr lang="en-US"/>
        </a:p>
      </dgm:t>
    </dgm:pt>
    <dgm:pt modelId="{C569B44C-2AD2-48AA-895D-0E382FD7121A}" type="sibTrans" cxnId="{ECD39810-4926-4818-8253-143C20FBE1CA}">
      <dgm:prSet/>
      <dgm:spPr/>
      <dgm:t>
        <a:bodyPr/>
        <a:lstStyle/>
        <a:p>
          <a:endParaRPr lang="en-US"/>
        </a:p>
      </dgm:t>
    </dgm:pt>
    <dgm:pt modelId="{DDB85090-6054-4F8B-8057-AE6838591939}">
      <dgm:prSet/>
      <dgm:spPr/>
      <dgm:t>
        <a:bodyPr/>
        <a:lstStyle/>
        <a:p>
          <a:r>
            <a:rPr lang="en-GB" baseline="0"/>
            <a:t>Partitioning cannot be applied after creation</a:t>
          </a:r>
          <a:endParaRPr lang="en-US"/>
        </a:p>
      </dgm:t>
    </dgm:pt>
    <dgm:pt modelId="{75C697A1-708C-41B1-93CF-B8D1601FB0AC}" type="parTrans" cxnId="{CE1A4E60-D5C4-4D08-B69F-582BC9939D76}">
      <dgm:prSet/>
      <dgm:spPr/>
      <dgm:t>
        <a:bodyPr/>
        <a:lstStyle/>
        <a:p>
          <a:endParaRPr lang="en-US"/>
        </a:p>
      </dgm:t>
    </dgm:pt>
    <dgm:pt modelId="{83934A7E-6C3A-4292-B12F-45B6CB916658}" type="sibTrans" cxnId="{CE1A4E60-D5C4-4D08-B69F-582BC9939D76}">
      <dgm:prSet/>
      <dgm:spPr/>
      <dgm:t>
        <a:bodyPr/>
        <a:lstStyle/>
        <a:p>
          <a:endParaRPr lang="en-US"/>
        </a:p>
      </dgm:t>
    </dgm:pt>
    <dgm:pt modelId="{24E99EF9-CE2F-446E-BB4A-C5D97A459030}">
      <dgm:prSet/>
      <dgm:spPr/>
      <dgm:t>
        <a:bodyPr/>
        <a:lstStyle/>
        <a:p>
          <a:r>
            <a:rPr lang="en-GB" baseline="0"/>
            <a:t>Boundary values must be represented as literals</a:t>
          </a:r>
          <a:endParaRPr lang="en-US"/>
        </a:p>
      </dgm:t>
    </dgm:pt>
    <dgm:pt modelId="{C41759C8-3E36-4AB8-A4F6-E9D121E2DB10}" type="parTrans" cxnId="{4F6C3164-E756-4BEB-94D9-8A7F863F0165}">
      <dgm:prSet/>
      <dgm:spPr/>
      <dgm:t>
        <a:bodyPr/>
        <a:lstStyle/>
        <a:p>
          <a:endParaRPr lang="en-US"/>
        </a:p>
      </dgm:t>
    </dgm:pt>
    <dgm:pt modelId="{85D35853-1C5D-44BE-A086-AB37A630714F}" type="sibTrans" cxnId="{4F6C3164-E756-4BEB-94D9-8A7F863F0165}">
      <dgm:prSet/>
      <dgm:spPr/>
      <dgm:t>
        <a:bodyPr/>
        <a:lstStyle/>
        <a:p>
          <a:endParaRPr lang="en-US"/>
        </a:p>
      </dgm:t>
    </dgm:pt>
    <dgm:pt modelId="{E2780635-A23B-4CEA-92A1-F95BE9FF8E41}">
      <dgm:prSet/>
      <dgm:spPr/>
      <dgm:t>
        <a:bodyPr/>
        <a:lstStyle/>
        <a:p>
          <a:r>
            <a:rPr lang="en-GB" baseline="0" dirty="0"/>
            <a:t>Cannot use a variable</a:t>
          </a:r>
          <a:endParaRPr lang="en-US" dirty="0"/>
        </a:p>
      </dgm:t>
    </dgm:pt>
    <dgm:pt modelId="{1963826C-3944-4137-BC60-2D5C9CE9ACBF}" type="parTrans" cxnId="{196729BA-DC6D-4E7B-84C7-20DAB4CA5952}">
      <dgm:prSet/>
      <dgm:spPr/>
      <dgm:t>
        <a:bodyPr/>
        <a:lstStyle/>
        <a:p>
          <a:endParaRPr lang="en-US"/>
        </a:p>
      </dgm:t>
    </dgm:pt>
    <dgm:pt modelId="{E85B8612-7BFD-4587-8F1A-A6823537A976}" type="sibTrans" cxnId="{196729BA-DC6D-4E7B-84C7-20DAB4CA5952}">
      <dgm:prSet/>
      <dgm:spPr/>
      <dgm:t>
        <a:bodyPr/>
        <a:lstStyle/>
        <a:p>
          <a:endParaRPr lang="en-US"/>
        </a:p>
      </dgm:t>
    </dgm:pt>
    <dgm:pt modelId="{807123C0-9FEB-440B-BBC4-C015172D1FC2}">
      <dgm:prSet/>
      <dgm:spPr/>
      <dgm:t>
        <a:bodyPr/>
        <a:lstStyle/>
        <a:p>
          <a:r>
            <a:rPr lang="en-GB" baseline="0"/>
            <a:t>Cannot split / merge CCI Table partitions that contain data</a:t>
          </a:r>
          <a:endParaRPr lang="en-US"/>
        </a:p>
      </dgm:t>
    </dgm:pt>
    <dgm:pt modelId="{453F3A0C-8DBA-4CF1-85F6-B7138A65F956}" type="parTrans" cxnId="{ED89D9C2-F91E-465A-9C6A-7F27247B04D6}">
      <dgm:prSet/>
      <dgm:spPr/>
      <dgm:t>
        <a:bodyPr/>
        <a:lstStyle/>
        <a:p>
          <a:endParaRPr lang="en-US"/>
        </a:p>
      </dgm:t>
    </dgm:pt>
    <dgm:pt modelId="{00A0F10A-BFD2-4198-A7C4-E7B6442ADD79}" type="sibTrans" cxnId="{ED89D9C2-F91E-465A-9C6A-7F27247B04D6}">
      <dgm:prSet/>
      <dgm:spPr/>
      <dgm:t>
        <a:bodyPr/>
        <a:lstStyle/>
        <a:p>
          <a:endParaRPr lang="en-US"/>
        </a:p>
      </dgm:t>
    </dgm:pt>
    <dgm:pt modelId="{12147AC5-221F-4F2E-9262-0E9E313D426A}" type="pres">
      <dgm:prSet presAssocID="{0DEA7E55-D762-4FF4-B7F9-C227147B6DDC}" presName="linear" presStyleCnt="0">
        <dgm:presLayoutVars>
          <dgm:animLvl val="lvl"/>
          <dgm:resizeHandles val="exact"/>
        </dgm:presLayoutVars>
      </dgm:prSet>
      <dgm:spPr/>
    </dgm:pt>
    <dgm:pt modelId="{9A1B2EB4-1815-4013-8E1B-897CAB732662}" type="pres">
      <dgm:prSet presAssocID="{D925E103-F3AA-48C1-9506-89C7D74CE505}" presName="parentText" presStyleLbl="node1" presStyleIdx="0" presStyleCnt="3">
        <dgm:presLayoutVars>
          <dgm:chMax val="0"/>
          <dgm:bulletEnabled val="1"/>
        </dgm:presLayoutVars>
      </dgm:prSet>
      <dgm:spPr/>
    </dgm:pt>
    <dgm:pt modelId="{7DDCA06F-7BBD-4DBB-8F1B-500EC83DE549}" type="pres">
      <dgm:prSet presAssocID="{D925E103-F3AA-48C1-9506-89C7D74CE505}" presName="childText" presStyleLbl="revTx" presStyleIdx="0" presStyleCnt="2">
        <dgm:presLayoutVars>
          <dgm:bulletEnabled val="1"/>
        </dgm:presLayoutVars>
      </dgm:prSet>
      <dgm:spPr/>
    </dgm:pt>
    <dgm:pt modelId="{AD2029D2-7052-4CC2-AC88-C04ED9A22703}" type="pres">
      <dgm:prSet presAssocID="{24E99EF9-CE2F-446E-BB4A-C5D97A459030}" presName="parentText" presStyleLbl="node1" presStyleIdx="1" presStyleCnt="3">
        <dgm:presLayoutVars>
          <dgm:chMax val="0"/>
          <dgm:bulletEnabled val="1"/>
        </dgm:presLayoutVars>
      </dgm:prSet>
      <dgm:spPr/>
    </dgm:pt>
    <dgm:pt modelId="{18C1EC83-0E69-4CA6-A8A5-9C8DC047DE34}" type="pres">
      <dgm:prSet presAssocID="{24E99EF9-CE2F-446E-BB4A-C5D97A459030}" presName="childText" presStyleLbl="revTx" presStyleIdx="1" presStyleCnt="2">
        <dgm:presLayoutVars>
          <dgm:bulletEnabled val="1"/>
        </dgm:presLayoutVars>
      </dgm:prSet>
      <dgm:spPr/>
    </dgm:pt>
    <dgm:pt modelId="{EE05EA9C-760F-4B69-819C-022164DC7019}" type="pres">
      <dgm:prSet presAssocID="{807123C0-9FEB-440B-BBC4-C015172D1FC2}" presName="parentText" presStyleLbl="node1" presStyleIdx="2" presStyleCnt="3">
        <dgm:presLayoutVars>
          <dgm:chMax val="0"/>
          <dgm:bulletEnabled val="1"/>
        </dgm:presLayoutVars>
      </dgm:prSet>
      <dgm:spPr/>
    </dgm:pt>
  </dgm:ptLst>
  <dgm:cxnLst>
    <dgm:cxn modelId="{ECD39810-4926-4818-8253-143C20FBE1CA}" srcId="{0DEA7E55-D762-4FF4-B7F9-C227147B6DDC}" destId="{D925E103-F3AA-48C1-9506-89C7D74CE505}" srcOrd="0" destOrd="0" parTransId="{842EF67F-CA05-412A-99D6-9F05992DE2E6}" sibTransId="{C569B44C-2AD2-48AA-895D-0E382FD7121A}"/>
    <dgm:cxn modelId="{CE1A4E60-D5C4-4D08-B69F-582BC9939D76}" srcId="{D925E103-F3AA-48C1-9506-89C7D74CE505}" destId="{DDB85090-6054-4F8B-8057-AE6838591939}" srcOrd="0" destOrd="0" parTransId="{75C697A1-708C-41B1-93CF-B8D1601FB0AC}" sibTransId="{83934A7E-6C3A-4292-B12F-45B6CB916658}"/>
    <dgm:cxn modelId="{4F6C3164-E756-4BEB-94D9-8A7F863F0165}" srcId="{0DEA7E55-D762-4FF4-B7F9-C227147B6DDC}" destId="{24E99EF9-CE2F-446E-BB4A-C5D97A459030}" srcOrd="1" destOrd="0" parTransId="{C41759C8-3E36-4AB8-A4F6-E9D121E2DB10}" sibTransId="{85D35853-1C5D-44BE-A086-AB37A630714F}"/>
    <dgm:cxn modelId="{7DD75F83-D17E-4D6B-A8DD-95000830768F}" type="presOf" srcId="{0DEA7E55-D762-4FF4-B7F9-C227147B6DDC}" destId="{12147AC5-221F-4F2E-9262-0E9E313D426A}" srcOrd="0" destOrd="0" presId="urn:microsoft.com/office/officeart/2005/8/layout/vList2"/>
    <dgm:cxn modelId="{DEA7E0A1-8471-4EDB-92CA-43A1FAF37CDA}" type="presOf" srcId="{E2780635-A23B-4CEA-92A1-F95BE9FF8E41}" destId="{18C1EC83-0E69-4CA6-A8A5-9C8DC047DE34}" srcOrd="0" destOrd="0" presId="urn:microsoft.com/office/officeart/2005/8/layout/vList2"/>
    <dgm:cxn modelId="{CCF628B4-7BBD-4D31-AA05-8550FD27DCB1}" type="presOf" srcId="{D925E103-F3AA-48C1-9506-89C7D74CE505}" destId="{9A1B2EB4-1815-4013-8E1B-897CAB732662}" srcOrd="0" destOrd="0" presId="urn:microsoft.com/office/officeart/2005/8/layout/vList2"/>
    <dgm:cxn modelId="{196729BA-DC6D-4E7B-84C7-20DAB4CA5952}" srcId="{24E99EF9-CE2F-446E-BB4A-C5D97A459030}" destId="{E2780635-A23B-4CEA-92A1-F95BE9FF8E41}" srcOrd="0" destOrd="0" parTransId="{1963826C-3944-4137-BC60-2D5C9CE9ACBF}" sibTransId="{E85B8612-7BFD-4587-8F1A-A6823537A976}"/>
    <dgm:cxn modelId="{726A1ABD-0440-4A9A-B339-720C0D92101C}" type="presOf" srcId="{DDB85090-6054-4F8B-8057-AE6838591939}" destId="{7DDCA06F-7BBD-4DBB-8F1B-500EC83DE549}" srcOrd="0" destOrd="0" presId="urn:microsoft.com/office/officeart/2005/8/layout/vList2"/>
    <dgm:cxn modelId="{ED89D9C2-F91E-465A-9C6A-7F27247B04D6}" srcId="{0DEA7E55-D762-4FF4-B7F9-C227147B6DDC}" destId="{807123C0-9FEB-440B-BBC4-C015172D1FC2}" srcOrd="2" destOrd="0" parTransId="{453F3A0C-8DBA-4CF1-85F6-B7138A65F956}" sibTransId="{00A0F10A-BFD2-4198-A7C4-E7B6442ADD79}"/>
    <dgm:cxn modelId="{821CFFCC-1EDE-4739-A356-A989EB710BD4}" type="presOf" srcId="{24E99EF9-CE2F-446E-BB4A-C5D97A459030}" destId="{AD2029D2-7052-4CC2-AC88-C04ED9A22703}" srcOrd="0" destOrd="0" presId="urn:microsoft.com/office/officeart/2005/8/layout/vList2"/>
    <dgm:cxn modelId="{A69847E8-CE08-40D6-9FCB-9872F2F7AC90}" type="presOf" srcId="{807123C0-9FEB-440B-BBC4-C015172D1FC2}" destId="{EE05EA9C-760F-4B69-819C-022164DC7019}" srcOrd="0" destOrd="0" presId="urn:microsoft.com/office/officeart/2005/8/layout/vList2"/>
    <dgm:cxn modelId="{26C864B3-EFA7-4801-B1DC-D7D25B715D7E}" type="presParOf" srcId="{12147AC5-221F-4F2E-9262-0E9E313D426A}" destId="{9A1B2EB4-1815-4013-8E1B-897CAB732662}" srcOrd="0" destOrd="0" presId="urn:microsoft.com/office/officeart/2005/8/layout/vList2"/>
    <dgm:cxn modelId="{B942E0B8-BA76-416B-898C-7DF4315D194C}" type="presParOf" srcId="{12147AC5-221F-4F2E-9262-0E9E313D426A}" destId="{7DDCA06F-7BBD-4DBB-8F1B-500EC83DE549}" srcOrd="1" destOrd="0" presId="urn:microsoft.com/office/officeart/2005/8/layout/vList2"/>
    <dgm:cxn modelId="{7F271F92-2455-45D1-9A08-F3395023B3CC}" type="presParOf" srcId="{12147AC5-221F-4F2E-9262-0E9E313D426A}" destId="{AD2029D2-7052-4CC2-AC88-C04ED9A22703}" srcOrd="2" destOrd="0" presId="urn:microsoft.com/office/officeart/2005/8/layout/vList2"/>
    <dgm:cxn modelId="{436732FD-D2E4-4115-B496-A72E18B32FC6}" type="presParOf" srcId="{12147AC5-221F-4F2E-9262-0E9E313D426A}" destId="{18C1EC83-0E69-4CA6-A8A5-9C8DC047DE34}" srcOrd="3" destOrd="0" presId="urn:microsoft.com/office/officeart/2005/8/layout/vList2"/>
    <dgm:cxn modelId="{DCA24856-3990-44E7-A302-D00056F70083}" type="presParOf" srcId="{12147AC5-221F-4F2E-9262-0E9E313D426A}" destId="{EE05EA9C-760F-4B69-819C-022164DC701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6848C0-DC7D-4AF0-ACA3-D2A7A0E0B054}"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41C219D7-61B1-4032-82AE-5B7E2EC6EEDE}">
      <dgm:prSet/>
      <dgm:spPr/>
      <dgm:t>
        <a:bodyPr/>
        <a:lstStyle/>
        <a:p>
          <a:r>
            <a:rPr lang="en-US" baseline="0"/>
            <a:t>Prerequisites</a:t>
          </a:r>
          <a:endParaRPr lang="en-US"/>
        </a:p>
      </dgm:t>
    </dgm:pt>
    <dgm:pt modelId="{9FB4381F-CFD0-4DB1-9F25-87B5D357DAAE}" type="parTrans" cxnId="{3B8B547A-DCBF-46F4-BDAA-2C3256511BAC}">
      <dgm:prSet/>
      <dgm:spPr/>
      <dgm:t>
        <a:bodyPr/>
        <a:lstStyle/>
        <a:p>
          <a:endParaRPr lang="en-US"/>
        </a:p>
      </dgm:t>
    </dgm:pt>
    <dgm:pt modelId="{D72945AD-B422-4FAB-B63F-A163BD84F627}" type="sibTrans" cxnId="{3B8B547A-DCBF-46F4-BDAA-2C3256511BAC}">
      <dgm:prSet/>
      <dgm:spPr/>
      <dgm:t>
        <a:bodyPr/>
        <a:lstStyle/>
        <a:p>
          <a:endParaRPr lang="en-US"/>
        </a:p>
      </dgm:t>
    </dgm:pt>
    <dgm:pt modelId="{358A2C02-85CE-4920-A70A-DCA7A66B1E1C}">
      <dgm:prSet/>
      <dgm:spPr/>
      <dgm:t>
        <a:bodyPr/>
        <a:lstStyle/>
        <a:p>
          <a:r>
            <a:rPr lang="en-US" baseline="0"/>
            <a:t>Table is partitioned</a:t>
          </a:r>
          <a:endParaRPr lang="en-US"/>
        </a:p>
      </dgm:t>
    </dgm:pt>
    <dgm:pt modelId="{4CCBBA3F-5ACE-4744-A586-49907D480B6E}" type="parTrans" cxnId="{DDE1D6DB-302D-423D-AEE0-A6E95E4804D8}">
      <dgm:prSet/>
      <dgm:spPr/>
      <dgm:t>
        <a:bodyPr/>
        <a:lstStyle/>
        <a:p>
          <a:endParaRPr lang="en-US"/>
        </a:p>
      </dgm:t>
    </dgm:pt>
    <dgm:pt modelId="{701B1FB8-B1A9-4A41-962A-7DEA89ADADD9}" type="sibTrans" cxnId="{DDE1D6DB-302D-423D-AEE0-A6E95E4804D8}">
      <dgm:prSet/>
      <dgm:spPr/>
      <dgm:t>
        <a:bodyPr/>
        <a:lstStyle/>
        <a:p>
          <a:endParaRPr lang="en-US"/>
        </a:p>
      </dgm:t>
    </dgm:pt>
    <dgm:pt modelId="{90671806-D42C-47A5-8D5F-1DD921F914B7}">
      <dgm:prSet/>
      <dgm:spPr/>
      <dgm:t>
        <a:bodyPr/>
        <a:lstStyle/>
        <a:p>
          <a:r>
            <a:rPr lang="en-US" baseline="0"/>
            <a:t>Load can be split by coarse partition boundary</a:t>
          </a:r>
          <a:endParaRPr lang="en-US"/>
        </a:p>
      </dgm:t>
    </dgm:pt>
    <dgm:pt modelId="{4F209D05-72AE-44D9-AB9F-20A0B2F62F8C}" type="parTrans" cxnId="{4ACF882F-D76F-4381-9B41-55966BD4E986}">
      <dgm:prSet/>
      <dgm:spPr/>
      <dgm:t>
        <a:bodyPr/>
        <a:lstStyle/>
        <a:p>
          <a:endParaRPr lang="en-US"/>
        </a:p>
      </dgm:t>
    </dgm:pt>
    <dgm:pt modelId="{127A6F98-B577-4009-B254-D1493CB43CD1}" type="sibTrans" cxnId="{4ACF882F-D76F-4381-9B41-55966BD4E986}">
      <dgm:prSet/>
      <dgm:spPr/>
      <dgm:t>
        <a:bodyPr/>
        <a:lstStyle/>
        <a:p>
          <a:endParaRPr lang="en-US"/>
        </a:p>
      </dgm:t>
    </dgm:pt>
    <dgm:pt modelId="{25732EBE-EAC6-46C8-9F77-1E1F8A73104A}">
      <dgm:prSet/>
      <dgm:spPr/>
      <dgm:t>
        <a:bodyPr/>
        <a:lstStyle/>
        <a:p>
          <a:r>
            <a:rPr lang="en-US" baseline="0"/>
            <a:t>Month</a:t>
          </a:r>
          <a:endParaRPr lang="en-US"/>
        </a:p>
      </dgm:t>
    </dgm:pt>
    <dgm:pt modelId="{B82EA84A-54FE-4B7E-93E7-203794362151}" type="parTrans" cxnId="{9CB2ADC6-EB74-481B-8FEF-5AA172B9FAB2}">
      <dgm:prSet/>
      <dgm:spPr/>
      <dgm:t>
        <a:bodyPr/>
        <a:lstStyle/>
        <a:p>
          <a:endParaRPr lang="en-US"/>
        </a:p>
      </dgm:t>
    </dgm:pt>
    <dgm:pt modelId="{26FF780E-1E0E-4B54-9CE3-5EBE301F7EBA}" type="sibTrans" cxnId="{9CB2ADC6-EB74-481B-8FEF-5AA172B9FAB2}">
      <dgm:prSet/>
      <dgm:spPr/>
      <dgm:t>
        <a:bodyPr/>
        <a:lstStyle/>
        <a:p>
          <a:endParaRPr lang="en-US"/>
        </a:p>
      </dgm:t>
    </dgm:pt>
    <dgm:pt modelId="{872C9162-4EAC-4A2A-8C47-F2326B2A2625}">
      <dgm:prSet/>
      <dgm:spPr/>
      <dgm:t>
        <a:bodyPr/>
        <a:lstStyle/>
        <a:p>
          <a:r>
            <a:rPr lang="en-US" baseline="0"/>
            <a:t>Region</a:t>
          </a:r>
          <a:endParaRPr lang="en-US"/>
        </a:p>
      </dgm:t>
    </dgm:pt>
    <dgm:pt modelId="{908A19CE-ADD3-4B44-AF01-0F006FEC598E}" type="parTrans" cxnId="{9E6DED74-F275-4181-9520-3F32D1DB1155}">
      <dgm:prSet/>
      <dgm:spPr/>
      <dgm:t>
        <a:bodyPr/>
        <a:lstStyle/>
        <a:p>
          <a:endParaRPr lang="en-US"/>
        </a:p>
      </dgm:t>
    </dgm:pt>
    <dgm:pt modelId="{CED91F3C-53CC-45E3-8656-66F3CE724C11}" type="sibTrans" cxnId="{9E6DED74-F275-4181-9520-3F32D1DB1155}">
      <dgm:prSet/>
      <dgm:spPr/>
      <dgm:t>
        <a:bodyPr/>
        <a:lstStyle/>
        <a:p>
          <a:endParaRPr lang="en-US"/>
        </a:p>
      </dgm:t>
    </dgm:pt>
    <dgm:pt modelId="{A7F97F76-3E1B-4D45-8084-7E923B523798}" type="pres">
      <dgm:prSet presAssocID="{B56848C0-DC7D-4AF0-ACA3-D2A7A0E0B054}" presName="Name0" presStyleCnt="0">
        <dgm:presLayoutVars>
          <dgm:dir/>
          <dgm:animLvl val="lvl"/>
          <dgm:resizeHandles val="exact"/>
        </dgm:presLayoutVars>
      </dgm:prSet>
      <dgm:spPr/>
    </dgm:pt>
    <dgm:pt modelId="{D6C626DC-88B8-4CE2-A46C-A95E8358BB2A}" type="pres">
      <dgm:prSet presAssocID="{41C219D7-61B1-4032-82AE-5B7E2EC6EEDE}" presName="composite" presStyleCnt="0"/>
      <dgm:spPr/>
    </dgm:pt>
    <dgm:pt modelId="{5901E3B2-FFDB-4AF8-899B-6664AC2B2AD9}" type="pres">
      <dgm:prSet presAssocID="{41C219D7-61B1-4032-82AE-5B7E2EC6EEDE}" presName="parTx" presStyleLbl="alignNode1" presStyleIdx="0" presStyleCnt="1">
        <dgm:presLayoutVars>
          <dgm:chMax val="0"/>
          <dgm:chPref val="0"/>
          <dgm:bulletEnabled val="1"/>
        </dgm:presLayoutVars>
      </dgm:prSet>
      <dgm:spPr/>
    </dgm:pt>
    <dgm:pt modelId="{14BD0945-E6F7-4BF8-9161-9BF9908FA165}" type="pres">
      <dgm:prSet presAssocID="{41C219D7-61B1-4032-82AE-5B7E2EC6EEDE}" presName="desTx" presStyleLbl="alignAccFollowNode1" presStyleIdx="0" presStyleCnt="1">
        <dgm:presLayoutVars>
          <dgm:bulletEnabled val="1"/>
        </dgm:presLayoutVars>
      </dgm:prSet>
      <dgm:spPr/>
    </dgm:pt>
  </dgm:ptLst>
  <dgm:cxnLst>
    <dgm:cxn modelId="{A3156F2C-E308-4CC1-9BD2-CF61B8F0C825}" type="presOf" srcId="{872C9162-4EAC-4A2A-8C47-F2326B2A2625}" destId="{14BD0945-E6F7-4BF8-9161-9BF9908FA165}" srcOrd="0" destOrd="3" presId="urn:microsoft.com/office/officeart/2005/8/layout/hList1"/>
    <dgm:cxn modelId="{4ACF882F-D76F-4381-9B41-55966BD4E986}" srcId="{41C219D7-61B1-4032-82AE-5B7E2EC6EEDE}" destId="{90671806-D42C-47A5-8D5F-1DD921F914B7}" srcOrd="1" destOrd="0" parTransId="{4F209D05-72AE-44D9-AB9F-20A0B2F62F8C}" sibTransId="{127A6F98-B577-4009-B254-D1493CB43CD1}"/>
    <dgm:cxn modelId="{9E6DED74-F275-4181-9520-3F32D1DB1155}" srcId="{90671806-D42C-47A5-8D5F-1DD921F914B7}" destId="{872C9162-4EAC-4A2A-8C47-F2326B2A2625}" srcOrd="1" destOrd="0" parTransId="{908A19CE-ADD3-4B44-AF01-0F006FEC598E}" sibTransId="{CED91F3C-53CC-45E3-8656-66F3CE724C11}"/>
    <dgm:cxn modelId="{3B8B547A-DCBF-46F4-BDAA-2C3256511BAC}" srcId="{B56848C0-DC7D-4AF0-ACA3-D2A7A0E0B054}" destId="{41C219D7-61B1-4032-82AE-5B7E2EC6EEDE}" srcOrd="0" destOrd="0" parTransId="{9FB4381F-CFD0-4DB1-9F25-87B5D357DAAE}" sibTransId="{D72945AD-B422-4FAB-B63F-A163BD84F627}"/>
    <dgm:cxn modelId="{5DA03D7D-8802-4394-A551-D8752C75680F}" type="presOf" srcId="{B56848C0-DC7D-4AF0-ACA3-D2A7A0E0B054}" destId="{A7F97F76-3E1B-4D45-8084-7E923B523798}" srcOrd="0" destOrd="0" presId="urn:microsoft.com/office/officeart/2005/8/layout/hList1"/>
    <dgm:cxn modelId="{BC94B98D-404B-4F02-B932-4BCF8FD6E4E0}" type="presOf" srcId="{358A2C02-85CE-4920-A70A-DCA7A66B1E1C}" destId="{14BD0945-E6F7-4BF8-9161-9BF9908FA165}" srcOrd="0" destOrd="0" presId="urn:microsoft.com/office/officeart/2005/8/layout/hList1"/>
    <dgm:cxn modelId="{66DB0496-401F-442B-9987-E8CD8053C0F6}" type="presOf" srcId="{41C219D7-61B1-4032-82AE-5B7E2EC6EEDE}" destId="{5901E3B2-FFDB-4AF8-899B-6664AC2B2AD9}" srcOrd="0" destOrd="0" presId="urn:microsoft.com/office/officeart/2005/8/layout/hList1"/>
    <dgm:cxn modelId="{9CB2ADC6-EB74-481B-8FEF-5AA172B9FAB2}" srcId="{90671806-D42C-47A5-8D5F-1DD921F914B7}" destId="{25732EBE-EAC6-46C8-9F77-1E1F8A73104A}" srcOrd="0" destOrd="0" parTransId="{B82EA84A-54FE-4B7E-93E7-203794362151}" sibTransId="{26FF780E-1E0E-4B54-9CE3-5EBE301F7EBA}"/>
    <dgm:cxn modelId="{010EA6D1-AC74-4911-9DF3-90E38BAA1F2F}" type="presOf" srcId="{90671806-D42C-47A5-8D5F-1DD921F914B7}" destId="{14BD0945-E6F7-4BF8-9161-9BF9908FA165}" srcOrd="0" destOrd="1" presId="urn:microsoft.com/office/officeart/2005/8/layout/hList1"/>
    <dgm:cxn modelId="{DDE1D6DB-302D-423D-AEE0-A6E95E4804D8}" srcId="{41C219D7-61B1-4032-82AE-5B7E2EC6EEDE}" destId="{358A2C02-85CE-4920-A70A-DCA7A66B1E1C}" srcOrd="0" destOrd="0" parTransId="{4CCBBA3F-5ACE-4744-A586-49907D480B6E}" sibTransId="{701B1FB8-B1A9-4A41-962A-7DEA89ADADD9}"/>
    <dgm:cxn modelId="{6E3C5AF3-7A2A-4115-A9EF-96CFAA17B27A}" type="presOf" srcId="{25732EBE-EAC6-46C8-9F77-1E1F8A73104A}" destId="{14BD0945-E6F7-4BF8-9161-9BF9908FA165}" srcOrd="0" destOrd="2" presId="urn:microsoft.com/office/officeart/2005/8/layout/hList1"/>
    <dgm:cxn modelId="{1A49B984-FC70-4C46-8A85-D95B533175BB}" type="presParOf" srcId="{A7F97F76-3E1B-4D45-8084-7E923B523798}" destId="{D6C626DC-88B8-4CE2-A46C-A95E8358BB2A}" srcOrd="0" destOrd="0" presId="urn:microsoft.com/office/officeart/2005/8/layout/hList1"/>
    <dgm:cxn modelId="{9C15DFCC-A4BD-43FE-81BD-35B0B4129952}" type="presParOf" srcId="{D6C626DC-88B8-4CE2-A46C-A95E8358BB2A}" destId="{5901E3B2-FFDB-4AF8-899B-6664AC2B2AD9}" srcOrd="0" destOrd="0" presId="urn:microsoft.com/office/officeart/2005/8/layout/hList1"/>
    <dgm:cxn modelId="{67CF69C3-0A0E-4A3A-A957-44CE7D8C1462}" type="presParOf" srcId="{D6C626DC-88B8-4CE2-A46C-A95E8358BB2A}" destId="{14BD0945-E6F7-4BF8-9161-9BF9908FA16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09D45-FE23-4D2A-BBE5-2845664E6BF4}">
      <dsp:nvSpPr>
        <dsp:cNvPr id="0" name=""/>
        <dsp:cNvSpPr/>
      </dsp:nvSpPr>
      <dsp:spPr>
        <a:xfrm>
          <a:off x="0" y="676915"/>
          <a:ext cx="10880726"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SG" sz="3000" kern="1200" baseline="0"/>
            <a:t>Table partitions divide data into smaller subset of data.</a:t>
          </a:r>
          <a:endParaRPr lang="en-US" sz="3000" kern="1200"/>
        </a:p>
      </dsp:txBody>
      <dsp:txXfrm>
        <a:off x="37696" y="714611"/>
        <a:ext cx="10805334" cy="696808"/>
      </dsp:txXfrm>
    </dsp:sp>
    <dsp:sp modelId="{EEF54BEC-EACD-4C05-9223-421A68C5D7EE}">
      <dsp:nvSpPr>
        <dsp:cNvPr id="0" name=""/>
        <dsp:cNvSpPr/>
      </dsp:nvSpPr>
      <dsp:spPr>
        <a:xfrm>
          <a:off x="0" y="1535515"/>
          <a:ext cx="10880726" cy="772200"/>
        </a:xfrm>
        <a:prstGeom prst="roundRect">
          <a:avLst/>
        </a:prstGeom>
        <a:solidFill>
          <a:schemeClr val="accent2">
            <a:hueOff val="-4021024"/>
            <a:satOff val="18157"/>
            <a:lumOff val="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SG" sz="3000" kern="1200" baseline="0"/>
            <a:t>Partitioning is supported on all Synapse SQL pool table types. </a:t>
          </a:r>
          <a:endParaRPr lang="en-US" sz="3000" kern="1200"/>
        </a:p>
      </dsp:txBody>
      <dsp:txXfrm>
        <a:off x="37696" y="1573211"/>
        <a:ext cx="10805334" cy="696808"/>
      </dsp:txXfrm>
    </dsp:sp>
    <dsp:sp modelId="{8D7723B9-A135-413D-8AAB-A0D7D1FB22DB}">
      <dsp:nvSpPr>
        <dsp:cNvPr id="0" name=""/>
        <dsp:cNvSpPr/>
      </dsp:nvSpPr>
      <dsp:spPr>
        <a:xfrm>
          <a:off x="0" y="2394115"/>
          <a:ext cx="10880726" cy="772200"/>
        </a:xfrm>
        <a:prstGeom prst="roundRect">
          <a:avLst/>
        </a:prstGeom>
        <a:solidFill>
          <a:schemeClr val="accent2">
            <a:hueOff val="-8042049"/>
            <a:satOff val="36314"/>
            <a:lumOff val="113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SG" sz="3000" kern="1200" baseline="0"/>
            <a:t>Partitioning is supported for all distribution types.</a:t>
          </a:r>
          <a:endParaRPr lang="en-US" sz="3000" kern="1200"/>
        </a:p>
      </dsp:txBody>
      <dsp:txXfrm>
        <a:off x="37696" y="2431811"/>
        <a:ext cx="10805334" cy="696808"/>
      </dsp:txXfrm>
    </dsp:sp>
    <dsp:sp modelId="{B0DB1CC9-9B73-4ACE-AD02-3C635542AE0D}">
      <dsp:nvSpPr>
        <dsp:cNvPr id="0" name=""/>
        <dsp:cNvSpPr/>
      </dsp:nvSpPr>
      <dsp:spPr>
        <a:xfrm>
          <a:off x="0" y="3252715"/>
          <a:ext cx="10880726" cy="772200"/>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SG" sz="3000" kern="1200" baseline="0"/>
            <a:t>Partitioning benefits loading and query performance.</a:t>
          </a:r>
          <a:endParaRPr lang="en-US" sz="3000" kern="1200"/>
        </a:p>
      </dsp:txBody>
      <dsp:txXfrm>
        <a:off x="37696" y="3290411"/>
        <a:ext cx="10805334" cy="6968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06E8F-37E5-4B54-AFA0-7529108D9FAA}">
      <dsp:nvSpPr>
        <dsp:cNvPr id="0" name=""/>
        <dsp:cNvSpPr/>
      </dsp:nvSpPr>
      <dsp:spPr>
        <a:xfrm>
          <a:off x="0" y="30292"/>
          <a:ext cx="10880726"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baseline="0"/>
            <a:t>Keep first and last partitions empty</a:t>
          </a:r>
          <a:endParaRPr lang="en-US" sz="3400" kern="1200"/>
        </a:p>
      </dsp:txBody>
      <dsp:txXfrm>
        <a:off x="42722" y="73014"/>
        <a:ext cx="10795282" cy="789716"/>
      </dsp:txXfrm>
    </dsp:sp>
    <dsp:sp modelId="{B3704976-5EDF-497D-9684-4702A7539A85}">
      <dsp:nvSpPr>
        <dsp:cNvPr id="0" name=""/>
        <dsp:cNvSpPr/>
      </dsp:nvSpPr>
      <dsp:spPr>
        <a:xfrm>
          <a:off x="0" y="905452"/>
          <a:ext cx="10880726" cy="1002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baseline="0"/>
            <a:t>Eliminates data movement</a:t>
          </a:r>
          <a:endParaRPr lang="en-US" sz="2700" kern="1200"/>
        </a:p>
        <a:p>
          <a:pPr marL="228600" lvl="1" indent="-228600" algn="l" defTabSz="1200150">
            <a:lnSpc>
              <a:spcPct val="90000"/>
            </a:lnSpc>
            <a:spcBef>
              <a:spcPct val="0"/>
            </a:spcBef>
            <a:spcAft>
              <a:spcPct val="20000"/>
            </a:spcAft>
            <a:buChar char="•"/>
          </a:pPr>
          <a:r>
            <a:rPr lang="en-US" sz="2700" kern="1200" baseline="0"/>
            <a:t>Metadata operation</a:t>
          </a:r>
          <a:endParaRPr lang="en-US" sz="2700" kern="1200"/>
        </a:p>
      </dsp:txBody>
      <dsp:txXfrm>
        <a:off x="0" y="905452"/>
        <a:ext cx="10880726" cy="1002915"/>
      </dsp:txXfrm>
    </dsp:sp>
    <dsp:sp modelId="{D0D00F2E-DED2-442F-A58A-3583C5528132}">
      <dsp:nvSpPr>
        <dsp:cNvPr id="0" name=""/>
        <dsp:cNvSpPr/>
      </dsp:nvSpPr>
      <dsp:spPr>
        <a:xfrm>
          <a:off x="0" y="1908367"/>
          <a:ext cx="10880726" cy="875160"/>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baseline="0"/>
            <a:t>Use CTAS rather than Alter Table split</a:t>
          </a:r>
          <a:endParaRPr lang="en-US" sz="3400" kern="1200"/>
        </a:p>
      </dsp:txBody>
      <dsp:txXfrm>
        <a:off x="42722" y="1951089"/>
        <a:ext cx="10795282" cy="789716"/>
      </dsp:txXfrm>
    </dsp:sp>
    <dsp:sp modelId="{853ECB26-52BC-472F-8448-11F02C8790A3}">
      <dsp:nvSpPr>
        <dsp:cNvPr id="0" name=""/>
        <dsp:cNvSpPr/>
      </dsp:nvSpPr>
      <dsp:spPr>
        <a:xfrm>
          <a:off x="0" y="2783527"/>
          <a:ext cx="10880726" cy="200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baseline="0"/>
            <a:t>Alter Table could cause data movement</a:t>
          </a:r>
          <a:endParaRPr lang="en-US" sz="2700" kern="1200"/>
        </a:p>
        <a:p>
          <a:pPr marL="228600" lvl="1" indent="-228600" algn="l" defTabSz="1200150">
            <a:lnSpc>
              <a:spcPct val="90000"/>
            </a:lnSpc>
            <a:spcBef>
              <a:spcPct val="0"/>
            </a:spcBef>
            <a:spcAft>
              <a:spcPct val="20000"/>
            </a:spcAft>
            <a:buChar char="•"/>
          </a:pPr>
          <a:r>
            <a:rPr lang="en-US" sz="2700" kern="1200" baseline="0"/>
            <a:t>Alter Table is only partially parallel </a:t>
          </a:r>
          <a:endParaRPr lang="en-US" sz="2700" kern="1200"/>
        </a:p>
        <a:p>
          <a:pPr marL="228600" lvl="1" indent="-228600" algn="l" defTabSz="1200150">
            <a:lnSpc>
              <a:spcPct val="90000"/>
            </a:lnSpc>
            <a:spcBef>
              <a:spcPct val="0"/>
            </a:spcBef>
            <a:spcAft>
              <a:spcPct val="20000"/>
            </a:spcAft>
            <a:buChar char="•"/>
          </a:pPr>
          <a:r>
            <a:rPr lang="en-US" sz="2700" kern="1200" baseline="0"/>
            <a:t>CTAS to new table and partition switch</a:t>
          </a:r>
          <a:endParaRPr lang="en-US" sz="2700" kern="1200"/>
        </a:p>
        <a:p>
          <a:pPr marL="228600" lvl="1" indent="-228600" algn="l" defTabSz="1200150">
            <a:lnSpc>
              <a:spcPct val="90000"/>
            </a:lnSpc>
            <a:spcBef>
              <a:spcPct val="0"/>
            </a:spcBef>
            <a:spcAft>
              <a:spcPct val="20000"/>
            </a:spcAft>
            <a:buChar char="•"/>
          </a:pPr>
          <a:r>
            <a:rPr lang="en-US" sz="2700" kern="1200" baseline="0"/>
            <a:t>CTAS 8X faster than Alter Table</a:t>
          </a:r>
          <a:endParaRPr lang="en-US" sz="2700" kern="1200"/>
        </a:p>
      </dsp:txBody>
      <dsp:txXfrm>
        <a:off x="0" y="2783527"/>
        <a:ext cx="10880726" cy="20058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55962-B10F-42CD-B478-CC4F6FB2DB5C}">
      <dsp:nvSpPr>
        <dsp:cNvPr id="0" name=""/>
        <dsp:cNvSpPr/>
      </dsp:nvSpPr>
      <dsp:spPr>
        <a:xfrm>
          <a:off x="0" y="67333"/>
          <a:ext cx="10880726" cy="14880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SG" sz="2500" kern="1200" baseline="0"/>
            <a:t>Loading data into partitions with partition switching is a convenient way stage new data in a table. </a:t>
          </a:r>
          <a:endParaRPr lang="en-US" sz="2500" kern="1200"/>
        </a:p>
      </dsp:txBody>
      <dsp:txXfrm>
        <a:off x="72643" y="139976"/>
        <a:ext cx="10735440" cy="1342807"/>
      </dsp:txXfrm>
    </dsp:sp>
    <dsp:sp modelId="{11D1A34A-0A3F-4643-8208-9B948B2FF4C7}">
      <dsp:nvSpPr>
        <dsp:cNvPr id="0" name=""/>
        <dsp:cNvSpPr/>
      </dsp:nvSpPr>
      <dsp:spPr>
        <a:xfrm>
          <a:off x="0" y="1627427"/>
          <a:ext cx="10880726" cy="1488093"/>
        </a:xfrm>
        <a:prstGeom prst="roundRect">
          <a:avLst/>
        </a:prstGeom>
        <a:solidFill>
          <a:schemeClr val="accent2">
            <a:hueOff val="-6031536"/>
            <a:satOff val="27236"/>
            <a:lumOff val="8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SG" sz="2500" kern="1200" baseline="0" dirty="0"/>
            <a:t>To clear out the existing data in a partition, an ALTER TABLE used to be required to switch out the data. Then another ALTER TABLE was required to switch in the new data. </a:t>
          </a:r>
          <a:endParaRPr lang="en-US" sz="2500" kern="1200" dirty="0"/>
        </a:p>
      </dsp:txBody>
      <dsp:txXfrm>
        <a:off x="72643" y="1700070"/>
        <a:ext cx="10735440" cy="1342807"/>
      </dsp:txXfrm>
    </dsp:sp>
    <dsp:sp modelId="{49A52838-9054-46C2-9058-6DC1B578A7CF}">
      <dsp:nvSpPr>
        <dsp:cNvPr id="0" name=""/>
        <dsp:cNvSpPr/>
      </dsp:nvSpPr>
      <dsp:spPr>
        <a:xfrm>
          <a:off x="0" y="3187521"/>
          <a:ext cx="10880726" cy="1488093"/>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SG" sz="2500" kern="1200" baseline="0"/>
            <a:t>In Synapse SQL pool, the TRUNCATE_TARGET option is supported in the ALTER TABLE command. </a:t>
          </a:r>
          <a:endParaRPr lang="en-US" sz="2500" kern="1200"/>
        </a:p>
      </dsp:txBody>
      <dsp:txXfrm>
        <a:off x="72643" y="3260164"/>
        <a:ext cx="10735440" cy="1342807"/>
      </dsp:txXfrm>
    </dsp:sp>
    <dsp:sp modelId="{9D497576-C059-4941-A00B-C5F91E42C8C6}">
      <dsp:nvSpPr>
        <dsp:cNvPr id="0" name=""/>
        <dsp:cNvSpPr/>
      </dsp:nvSpPr>
      <dsp:spPr>
        <a:xfrm>
          <a:off x="0" y="4675615"/>
          <a:ext cx="10880726"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SG" sz="2000" kern="1200" baseline="0"/>
            <a:t>With TRUNCATE_TARGET the ALTER TABLE command overwrites existing data in the partition with new data.</a:t>
          </a:r>
          <a:endParaRPr lang="en-US" sz="2000" kern="1200"/>
        </a:p>
      </dsp:txBody>
      <dsp:txXfrm>
        <a:off x="0" y="4675615"/>
        <a:ext cx="10880726" cy="6727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7AFDA-F53C-4ABF-80F5-E1E74D2421CF}">
      <dsp:nvSpPr>
        <dsp:cNvPr id="0" name=""/>
        <dsp:cNvSpPr/>
      </dsp:nvSpPr>
      <dsp:spPr>
        <a:xfrm>
          <a:off x="0" y="25657"/>
          <a:ext cx="10880726"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baseline="0"/>
            <a:t>Don’t over partition</a:t>
          </a:r>
          <a:endParaRPr lang="en-US" sz="3800" kern="1200"/>
        </a:p>
      </dsp:txBody>
      <dsp:txXfrm>
        <a:off x="47748" y="73405"/>
        <a:ext cx="10785230" cy="882624"/>
      </dsp:txXfrm>
    </dsp:sp>
    <dsp:sp modelId="{61CC8EFE-655C-438F-9034-B0405097FC49}">
      <dsp:nvSpPr>
        <dsp:cNvPr id="0" name=""/>
        <dsp:cNvSpPr/>
      </dsp:nvSpPr>
      <dsp:spPr>
        <a:xfrm>
          <a:off x="0" y="1003777"/>
          <a:ext cx="10880726" cy="1691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GB" sz="3000" kern="1200" baseline="0"/>
            <a:t>Partitioning granularity likely to differ to SQL Server</a:t>
          </a:r>
          <a:endParaRPr lang="en-US" sz="3000" kern="1200"/>
        </a:p>
        <a:p>
          <a:pPr marL="285750" lvl="1" indent="-285750" algn="l" defTabSz="1333500">
            <a:lnSpc>
              <a:spcPct val="90000"/>
            </a:lnSpc>
            <a:spcBef>
              <a:spcPct val="0"/>
            </a:spcBef>
            <a:spcAft>
              <a:spcPct val="20000"/>
            </a:spcAft>
            <a:buChar char="•"/>
          </a:pPr>
          <a:r>
            <a:rPr lang="en-GB" sz="3000" kern="1200" baseline="0"/>
            <a:t>Data is already spread across 60 distributions</a:t>
          </a:r>
          <a:endParaRPr lang="en-US" sz="3000" kern="1200"/>
        </a:p>
        <a:p>
          <a:pPr marL="285750" lvl="1" indent="-285750" algn="l" defTabSz="1333500">
            <a:lnSpc>
              <a:spcPct val="90000"/>
            </a:lnSpc>
            <a:spcBef>
              <a:spcPct val="0"/>
            </a:spcBef>
            <a:spcAft>
              <a:spcPct val="20000"/>
            </a:spcAft>
            <a:buChar char="•"/>
          </a:pPr>
          <a:r>
            <a:rPr lang="en-GB" sz="3000" kern="1200" baseline="0"/>
            <a:t>Columnstore index row groups up to 1,048,576 rows</a:t>
          </a:r>
          <a:endParaRPr lang="en-US" sz="3000" kern="1200"/>
        </a:p>
      </dsp:txBody>
      <dsp:txXfrm>
        <a:off x="0" y="1003777"/>
        <a:ext cx="10880726" cy="1691189"/>
      </dsp:txXfrm>
    </dsp:sp>
    <dsp:sp modelId="{439FFEA8-82E5-4757-AE4A-48EDC98618C4}">
      <dsp:nvSpPr>
        <dsp:cNvPr id="0" name=""/>
        <dsp:cNvSpPr/>
      </dsp:nvSpPr>
      <dsp:spPr>
        <a:xfrm>
          <a:off x="0" y="2694967"/>
          <a:ext cx="10880726"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baseline="0"/>
            <a:t>Partition for data management</a:t>
          </a:r>
          <a:endParaRPr lang="en-US" sz="3800" kern="1200"/>
        </a:p>
      </dsp:txBody>
      <dsp:txXfrm>
        <a:off x="47748" y="2742715"/>
        <a:ext cx="10785230" cy="882624"/>
      </dsp:txXfrm>
    </dsp:sp>
    <dsp:sp modelId="{58A6FDF3-9146-4489-942B-56683CAE3C0A}">
      <dsp:nvSpPr>
        <dsp:cNvPr id="0" name=""/>
        <dsp:cNvSpPr/>
      </dsp:nvSpPr>
      <dsp:spPr>
        <a:xfrm>
          <a:off x="0" y="3673087"/>
          <a:ext cx="10880726" cy="11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GB" sz="3000" kern="1200" baseline="0"/>
            <a:t>Sliding window development</a:t>
          </a:r>
          <a:endParaRPr lang="en-US" sz="3000" kern="1200"/>
        </a:p>
        <a:p>
          <a:pPr marL="285750" lvl="1" indent="-285750" algn="l" defTabSz="1333500">
            <a:lnSpc>
              <a:spcPct val="90000"/>
            </a:lnSpc>
            <a:spcBef>
              <a:spcPct val="0"/>
            </a:spcBef>
            <a:spcAft>
              <a:spcPct val="20000"/>
            </a:spcAft>
            <a:buChar char="•"/>
          </a:pPr>
          <a:r>
            <a:rPr lang="en-GB" sz="3000" kern="1200" baseline="0"/>
            <a:t>Targeted index rebuilds</a:t>
          </a:r>
          <a:endParaRPr lang="en-US" sz="3000" kern="1200"/>
        </a:p>
      </dsp:txBody>
      <dsp:txXfrm>
        <a:off x="0" y="3673087"/>
        <a:ext cx="10880726" cy="11209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039630" cy="29612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Do you need to create a Partition Function?</a:t>
          </a:r>
        </a:p>
      </dsp:txBody>
      <dsp:txXfrm>
        <a:off x="0" y="1184480"/>
        <a:ext cx="3039630" cy="1184480"/>
      </dsp:txXfrm>
    </dsp:sp>
    <dsp:sp modelId="{41B5F4A1-82D4-4720-8B78-273D2F9A3449}">
      <dsp:nvSpPr>
        <dsp:cNvPr id="0" name=""/>
        <dsp:cNvSpPr/>
      </dsp:nvSpPr>
      <dsp:spPr>
        <a:xfrm>
          <a:off x="1026775" y="177671"/>
          <a:ext cx="986079" cy="98607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1585" y="2368960"/>
          <a:ext cx="2796459" cy="444180"/>
        </a:xfrm>
        <a:prstGeom prst="leftRightArrow">
          <a:avLst/>
        </a:prstGeom>
        <a:solidFill>
          <a:schemeClr val="accent4">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039628" cy="2961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mn-lt"/>
            </a:rPr>
            <a:t>Can we implement Partitioning on a Heap table?</a:t>
          </a:r>
        </a:p>
      </dsp:txBody>
      <dsp:txXfrm>
        <a:off x="0" y="1184480"/>
        <a:ext cx="3039628" cy="1184480"/>
      </dsp:txXfrm>
    </dsp:sp>
    <dsp:sp modelId="{41B5F4A1-82D4-4720-8B78-273D2F9A3449}">
      <dsp:nvSpPr>
        <dsp:cNvPr id="0" name=""/>
        <dsp:cNvSpPr/>
      </dsp:nvSpPr>
      <dsp:spPr>
        <a:xfrm>
          <a:off x="1026774" y="177671"/>
          <a:ext cx="986079" cy="98607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1585" y="2368960"/>
          <a:ext cx="2796457" cy="44418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039628" cy="29612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What are the possible</a:t>
          </a:r>
          <a:r>
            <a:rPr lang="en-US" sz="1800" kern="1200" dirty="0">
              <a:latin typeface="Segoe UI Semibold"/>
            </a:rPr>
            <a:t> Partition</a:t>
          </a:r>
          <a:r>
            <a:rPr lang="en-US" sz="1800" kern="1200" dirty="0"/>
            <a:t> </a:t>
          </a:r>
          <a:r>
            <a:rPr lang="en-US" sz="1800" kern="1200" dirty="0">
              <a:latin typeface="Segoe UI Semibold"/>
            </a:rPr>
            <a:t>operations</a:t>
          </a:r>
          <a:r>
            <a:rPr lang="en-US" sz="1800" b="0" i="0" u="none" strike="noStrike" kern="1200" cap="none" baseline="0" noProof="0" dirty="0">
              <a:solidFill>
                <a:srgbClr val="010000"/>
              </a:solidFill>
              <a:latin typeface="Segoe UI Semibold"/>
              <a:cs typeface="Segoe UI Semibold"/>
            </a:rPr>
            <a:t> </a:t>
          </a:r>
          <a:r>
            <a:rPr lang="en-US" sz="1800" b="0" i="0" u="none" strike="noStrike" kern="1200" cap="none" baseline="0" noProof="0" dirty="0">
              <a:solidFill>
                <a:schemeClr val="bg1"/>
              </a:solidFill>
              <a:latin typeface="Segoe UI Semibold"/>
              <a:cs typeface="Segoe UI Semibold"/>
            </a:rPr>
            <a:t>in an </a:t>
          </a:r>
          <a:r>
            <a:rPr lang="en-US" sz="1800" b="0" i="0" u="none" strike="noStrike" kern="1200" cap="none" baseline="0" noProof="0" dirty="0">
              <a:latin typeface="Segoe UI Semibold"/>
              <a:cs typeface="Segoe UI Semibold"/>
            </a:rPr>
            <a:t>ALTER</a:t>
          </a:r>
          <a:r>
            <a:rPr lang="en-US" sz="1800" kern="1200" dirty="0">
              <a:latin typeface="Segoe UI Semibold"/>
            </a:rPr>
            <a:t> TABLE</a:t>
          </a:r>
          <a:r>
            <a:rPr lang="en-US" sz="1800" b="0" i="0" u="none" strike="noStrike" kern="1200" cap="none" baseline="0" noProof="0" dirty="0">
              <a:solidFill>
                <a:srgbClr val="010000"/>
              </a:solidFill>
              <a:latin typeface="Segoe UI Semibold"/>
              <a:cs typeface="Segoe UI Semibold"/>
            </a:rPr>
            <a:t> </a:t>
          </a:r>
          <a:r>
            <a:rPr lang="en-US" sz="1800" kern="1200" dirty="0">
              <a:latin typeface="Segoe UI Semibold"/>
            </a:rPr>
            <a:t>command?</a:t>
          </a:r>
          <a:endParaRPr lang="en-US" sz="1800" kern="1200" dirty="0"/>
        </a:p>
      </dsp:txBody>
      <dsp:txXfrm>
        <a:off x="0" y="1184480"/>
        <a:ext cx="3039628" cy="1184480"/>
      </dsp:txXfrm>
    </dsp:sp>
    <dsp:sp modelId="{41B5F4A1-82D4-4720-8B78-273D2F9A3449}">
      <dsp:nvSpPr>
        <dsp:cNvPr id="0" name=""/>
        <dsp:cNvSpPr/>
      </dsp:nvSpPr>
      <dsp:spPr>
        <a:xfrm>
          <a:off x="1026774" y="177671"/>
          <a:ext cx="986079" cy="98607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1585" y="2368960"/>
          <a:ext cx="2796457" cy="444180"/>
        </a:xfrm>
        <a:prstGeom prst="leftRightArrow">
          <a:avLst/>
        </a:prstGeom>
        <a:solidFill>
          <a:schemeClr val="accent5">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039628" cy="2961200"/>
        </a:xfrm>
        <a:prstGeom prst="roundRect">
          <a:avLst>
            <a:gd name="adj" fmla="val 10000"/>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baseline="0" dirty="0"/>
            <a:t>Can we partition on the Distribution key?</a:t>
          </a:r>
          <a:endParaRPr lang="en-US" sz="2300" kern="1200" dirty="0"/>
        </a:p>
      </dsp:txBody>
      <dsp:txXfrm>
        <a:off x="0" y="1184480"/>
        <a:ext cx="3039628" cy="1184480"/>
      </dsp:txXfrm>
    </dsp:sp>
    <dsp:sp modelId="{41B5F4A1-82D4-4720-8B78-273D2F9A3449}">
      <dsp:nvSpPr>
        <dsp:cNvPr id="0" name=""/>
        <dsp:cNvSpPr/>
      </dsp:nvSpPr>
      <dsp:spPr>
        <a:xfrm>
          <a:off x="1026774" y="177671"/>
          <a:ext cx="986079" cy="98607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1585" y="2368960"/>
          <a:ext cx="2796457" cy="444180"/>
        </a:xfrm>
        <a:prstGeom prst="leftRightArrow">
          <a:avLst/>
        </a:prstGeom>
        <a:solidFill>
          <a:schemeClr val="accent3">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100581" cy="3020577"/>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baseline="0" dirty="0"/>
            <a:t>Should we Partition on the Distribution Key?</a:t>
          </a:r>
          <a:endParaRPr lang="en-US" sz="2100" kern="1200" dirty="0"/>
        </a:p>
      </dsp:txBody>
      <dsp:txXfrm>
        <a:off x="0" y="1208231"/>
        <a:ext cx="3100581" cy="1208231"/>
      </dsp:txXfrm>
    </dsp:sp>
    <dsp:sp modelId="{41B5F4A1-82D4-4720-8B78-273D2F9A3449}">
      <dsp:nvSpPr>
        <dsp:cNvPr id="0" name=""/>
        <dsp:cNvSpPr/>
      </dsp:nvSpPr>
      <dsp:spPr>
        <a:xfrm>
          <a:off x="1047364" y="181234"/>
          <a:ext cx="1005852" cy="100585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4023" y="2416462"/>
          <a:ext cx="2852534" cy="453086"/>
        </a:xfrm>
        <a:prstGeom prst="leftRight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2FC10-89CC-4575-912A-32F9EAB6958F}">
      <dsp:nvSpPr>
        <dsp:cNvPr id="0" name=""/>
        <dsp:cNvSpPr/>
      </dsp:nvSpPr>
      <dsp:spPr>
        <a:xfrm>
          <a:off x="0" y="471818"/>
          <a:ext cx="5284787" cy="12363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a:t>60 Fixed Distributions</a:t>
          </a:r>
          <a:endParaRPr lang="en-US" sz="2900" kern="1200"/>
        </a:p>
      </dsp:txBody>
      <dsp:txXfrm>
        <a:off x="60352" y="532170"/>
        <a:ext cx="5164083" cy="1115620"/>
      </dsp:txXfrm>
    </dsp:sp>
    <dsp:sp modelId="{B6EB1234-1DB1-45EC-8E11-B9B23EADFE4F}">
      <dsp:nvSpPr>
        <dsp:cNvPr id="0" name=""/>
        <dsp:cNvSpPr/>
      </dsp:nvSpPr>
      <dsp:spPr>
        <a:xfrm>
          <a:off x="0" y="1791662"/>
          <a:ext cx="5284787" cy="123632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a:t>Scale independently of compute</a:t>
          </a:r>
          <a:endParaRPr lang="en-US" sz="2900" kern="1200"/>
        </a:p>
      </dsp:txBody>
      <dsp:txXfrm>
        <a:off x="60352" y="1852014"/>
        <a:ext cx="5164083" cy="1115620"/>
      </dsp:txXfrm>
    </dsp:sp>
    <dsp:sp modelId="{E2FD5546-5F2B-47B8-BF3E-A0889F1C2C29}">
      <dsp:nvSpPr>
        <dsp:cNvPr id="0" name=""/>
        <dsp:cNvSpPr/>
      </dsp:nvSpPr>
      <dsp:spPr>
        <a:xfrm>
          <a:off x="0" y="3111507"/>
          <a:ext cx="5284787" cy="123632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a:t>Each distribution is contained in an Azure SQL database</a:t>
          </a:r>
          <a:endParaRPr lang="en-US" sz="2900" kern="1200"/>
        </a:p>
      </dsp:txBody>
      <dsp:txXfrm>
        <a:off x="60352" y="3171859"/>
        <a:ext cx="5164083" cy="11156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8CACE-AC7A-4E6D-B30D-590BB0DEF40F}">
      <dsp:nvSpPr>
        <dsp:cNvPr id="0" name=""/>
        <dsp:cNvSpPr/>
      </dsp:nvSpPr>
      <dsp:spPr>
        <a:xfrm>
          <a:off x="0" y="22400"/>
          <a:ext cx="6170831" cy="7673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Partitioning is separate to Distributing</a:t>
          </a:r>
        </a:p>
      </dsp:txBody>
      <dsp:txXfrm>
        <a:off x="37460" y="59860"/>
        <a:ext cx="6095911" cy="692453"/>
      </dsp:txXfrm>
    </dsp:sp>
    <dsp:sp modelId="{4D34F7F6-3E10-4FB8-BC02-818588E3E953}">
      <dsp:nvSpPr>
        <dsp:cNvPr id="0" name=""/>
        <dsp:cNvSpPr/>
      </dsp:nvSpPr>
      <dsp:spPr>
        <a:xfrm>
          <a:off x="0" y="841614"/>
          <a:ext cx="6170831" cy="767373"/>
        </a:xfrm>
        <a:prstGeom prst="roundRect">
          <a:avLst/>
        </a:prstGeom>
        <a:solidFill>
          <a:schemeClr val="accent2">
            <a:hueOff val="-3015768"/>
            <a:satOff val="13618"/>
            <a:lumOff val="42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Partitioning subdivides tables into smaller blocks</a:t>
          </a:r>
        </a:p>
      </dsp:txBody>
      <dsp:txXfrm>
        <a:off x="37460" y="879074"/>
        <a:ext cx="6095911" cy="692453"/>
      </dsp:txXfrm>
    </dsp:sp>
    <dsp:sp modelId="{01518AFD-3085-4FC3-B230-662695533E56}">
      <dsp:nvSpPr>
        <dsp:cNvPr id="0" name=""/>
        <dsp:cNvSpPr/>
      </dsp:nvSpPr>
      <dsp:spPr>
        <a:xfrm>
          <a:off x="0" y="1608988"/>
          <a:ext cx="6170831"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92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Based on a Key</a:t>
          </a:r>
        </a:p>
        <a:p>
          <a:pPr marL="114300" lvl="1" indent="-114300" algn="l" defTabSz="622300">
            <a:lnSpc>
              <a:spcPct val="90000"/>
            </a:lnSpc>
            <a:spcBef>
              <a:spcPct val="0"/>
            </a:spcBef>
            <a:spcAft>
              <a:spcPct val="20000"/>
            </a:spcAft>
            <a:buChar char="•"/>
          </a:pPr>
          <a:r>
            <a:rPr lang="en-US" sz="1400" kern="1200"/>
            <a:t>Benefits for Query performance</a:t>
          </a:r>
        </a:p>
        <a:p>
          <a:pPr marL="114300" lvl="1" indent="-114300" algn="l" defTabSz="622300">
            <a:lnSpc>
              <a:spcPct val="90000"/>
            </a:lnSpc>
            <a:spcBef>
              <a:spcPct val="0"/>
            </a:spcBef>
            <a:spcAft>
              <a:spcPct val="20000"/>
            </a:spcAft>
            <a:buChar char="•"/>
          </a:pPr>
          <a:r>
            <a:rPr lang="en-US" sz="1400" kern="1200"/>
            <a:t>Benefits for Loading performance</a:t>
          </a:r>
        </a:p>
      </dsp:txBody>
      <dsp:txXfrm>
        <a:off x="0" y="1608988"/>
        <a:ext cx="6170831" cy="782460"/>
      </dsp:txXfrm>
    </dsp:sp>
    <dsp:sp modelId="{03ED89F4-336B-46EA-84D4-9E3A35745E5D}">
      <dsp:nvSpPr>
        <dsp:cNvPr id="0" name=""/>
        <dsp:cNvSpPr/>
      </dsp:nvSpPr>
      <dsp:spPr>
        <a:xfrm>
          <a:off x="0" y="2391448"/>
          <a:ext cx="6170831" cy="767373"/>
        </a:xfrm>
        <a:prstGeom prst="roundRect">
          <a:avLst/>
        </a:prstGeom>
        <a:solidFill>
          <a:schemeClr val="accent2">
            <a:hueOff val="-6031536"/>
            <a:satOff val="27236"/>
            <a:lumOff val="8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Distributed tables can be Partitioned</a:t>
          </a:r>
        </a:p>
      </dsp:txBody>
      <dsp:txXfrm>
        <a:off x="37460" y="2428908"/>
        <a:ext cx="6095911" cy="692453"/>
      </dsp:txXfrm>
    </dsp:sp>
    <dsp:sp modelId="{BCE84F5F-6AA6-44DF-9F70-26C79B6E1B43}">
      <dsp:nvSpPr>
        <dsp:cNvPr id="0" name=""/>
        <dsp:cNvSpPr/>
      </dsp:nvSpPr>
      <dsp:spPr>
        <a:xfrm>
          <a:off x="0" y="3210661"/>
          <a:ext cx="6170831" cy="767373"/>
        </a:xfrm>
        <a:prstGeom prst="roundRect">
          <a:avLst/>
        </a:prstGeom>
        <a:solidFill>
          <a:schemeClr val="accent2">
            <a:hueOff val="-9047304"/>
            <a:satOff val="40853"/>
            <a:lumOff val="12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CCI tables can be Partitioned</a:t>
          </a:r>
        </a:p>
      </dsp:txBody>
      <dsp:txXfrm>
        <a:off x="37460" y="3248121"/>
        <a:ext cx="6095911" cy="692453"/>
      </dsp:txXfrm>
    </dsp:sp>
    <dsp:sp modelId="{20437A19-28C0-4C27-B661-6E5659139C9A}">
      <dsp:nvSpPr>
        <dsp:cNvPr id="0" name=""/>
        <dsp:cNvSpPr/>
      </dsp:nvSpPr>
      <dsp:spPr>
        <a:xfrm>
          <a:off x="0" y="4029875"/>
          <a:ext cx="6170831" cy="767373"/>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Behind the scenes, partitioning is implemented as a separate ‘table’ per partition</a:t>
          </a:r>
        </a:p>
      </dsp:txBody>
      <dsp:txXfrm>
        <a:off x="37460" y="4067335"/>
        <a:ext cx="6095911" cy="6924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917EF-F2A6-4AAE-A2B0-9481BA17587C}">
      <dsp:nvSpPr>
        <dsp:cNvPr id="0" name=""/>
        <dsp:cNvSpPr/>
      </dsp:nvSpPr>
      <dsp:spPr>
        <a:xfrm>
          <a:off x="0" y="63255"/>
          <a:ext cx="10880726" cy="1036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GB" sz="3600" kern="1200" baseline="0"/>
            <a:t>Partitioning can be applied to</a:t>
          </a:r>
          <a:endParaRPr lang="en-US" sz="3600" kern="1200"/>
        </a:p>
      </dsp:txBody>
      <dsp:txXfrm>
        <a:off x="0" y="63255"/>
        <a:ext cx="10880726" cy="1036800"/>
      </dsp:txXfrm>
    </dsp:sp>
    <dsp:sp modelId="{63500347-F36F-4B13-BB44-02E863E889F2}">
      <dsp:nvSpPr>
        <dsp:cNvPr id="0" name=""/>
        <dsp:cNvSpPr/>
      </dsp:nvSpPr>
      <dsp:spPr>
        <a:xfrm>
          <a:off x="0" y="1100055"/>
          <a:ext cx="10880726" cy="365633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GB" sz="3600" kern="1200" baseline="0"/>
            <a:t>Replicated Tables</a:t>
          </a:r>
          <a:endParaRPr lang="en-US" sz="3600" kern="1200"/>
        </a:p>
        <a:p>
          <a:pPr marL="285750" lvl="1" indent="-285750" algn="l" defTabSz="1600200">
            <a:lnSpc>
              <a:spcPct val="90000"/>
            </a:lnSpc>
            <a:spcBef>
              <a:spcPct val="0"/>
            </a:spcBef>
            <a:spcAft>
              <a:spcPct val="15000"/>
            </a:spcAft>
            <a:buChar char="•"/>
          </a:pPr>
          <a:r>
            <a:rPr lang="en-GB" sz="3600" kern="1200" baseline="0"/>
            <a:t>Distributed Tables</a:t>
          </a:r>
          <a:endParaRPr lang="en-US" sz="3600" kern="1200"/>
        </a:p>
        <a:p>
          <a:pPr marL="285750" lvl="1" indent="-285750" algn="l" defTabSz="1600200">
            <a:lnSpc>
              <a:spcPct val="90000"/>
            </a:lnSpc>
            <a:spcBef>
              <a:spcPct val="0"/>
            </a:spcBef>
            <a:spcAft>
              <a:spcPct val="15000"/>
            </a:spcAft>
            <a:buChar char="•"/>
          </a:pPr>
          <a:r>
            <a:rPr lang="en-GB" sz="3600" kern="1200" baseline="0"/>
            <a:t>Heaps</a:t>
          </a:r>
          <a:endParaRPr lang="en-US" sz="3600" kern="1200"/>
        </a:p>
        <a:p>
          <a:pPr marL="285750" lvl="1" indent="-285750" algn="l" defTabSz="1600200">
            <a:lnSpc>
              <a:spcPct val="90000"/>
            </a:lnSpc>
            <a:spcBef>
              <a:spcPct val="0"/>
            </a:spcBef>
            <a:spcAft>
              <a:spcPct val="15000"/>
            </a:spcAft>
            <a:buChar char="•"/>
          </a:pPr>
          <a:r>
            <a:rPr lang="en-GB" sz="3600" kern="1200" baseline="0"/>
            <a:t>Clustered Index</a:t>
          </a:r>
          <a:endParaRPr lang="en-US" sz="3600" kern="1200"/>
        </a:p>
        <a:p>
          <a:pPr marL="285750" lvl="1" indent="-285750" algn="l" defTabSz="1600200">
            <a:lnSpc>
              <a:spcPct val="90000"/>
            </a:lnSpc>
            <a:spcBef>
              <a:spcPct val="0"/>
            </a:spcBef>
            <a:spcAft>
              <a:spcPct val="15000"/>
            </a:spcAft>
            <a:buChar char="•"/>
          </a:pPr>
          <a:r>
            <a:rPr lang="en-GB" sz="3600" kern="1200" baseline="0" dirty="0" err="1"/>
            <a:t>Columnstores</a:t>
          </a:r>
          <a:endParaRPr lang="en-US" sz="3600" kern="1200" dirty="0"/>
        </a:p>
      </dsp:txBody>
      <dsp:txXfrm>
        <a:off x="0" y="1100055"/>
        <a:ext cx="10880726" cy="3656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3E478-8C1E-45DC-A1E9-CF737EE6072A}">
      <dsp:nvSpPr>
        <dsp:cNvPr id="0" name=""/>
        <dsp:cNvSpPr/>
      </dsp:nvSpPr>
      <dsp:spPr>
        <a:xfrm>
          <a:off x="0" y="30483"/>
          <a:ext cx="10880726" cy="1468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2712" tIns="207264" rIns="362712" bIns="207264" numCol="1" spcCol="1270" anchor="ctr" anchorCtr="0">
          <a:noAutofit/>
        </a:bodyPr>
        <a:lstStyle/>
        <a:p>
          <a:pPr marL="0" lvl="0" indent="0" algn="ctr" defTabSz="2266950">
            <a:lnSpc>
              <a:spcPct val="90000"/>
            </a:lnSpc>
            <a:spcBef>
              <a:spcPct val="0"/>
            </a:spcBef>
            <a:spcAft>
              <a:spcPct val="35000"/>
            </a:spcAft>
            <a:buNone/>
          </a:pPr>
          <a:r>
            <a:rPr lang="en-GB" sz="5100" kern="1200" baseline="0"/>
            <a:t>ALTER TABLE</a:t>
          </a:r>
          <a:endParaRPr lang="en-US" sz="5100" kern="1200"/>
        </a:p>
      </dsp:txBody>
      <dsp:txXfrm>
        <a:off x="0" y="30483"/>
        <a:ext cx="10880726" cy="1468800"/>
      </dsp:txXfrm>
    </dsp:sp>
    <dsp:sp modelId="{39A9F8D2-E3D8-4B42-8599-98FE17D460E3}">
      <dsp:nvSpPr>
        <dsp:cNvPr id="0" name=""/>
        <dsp:cNvSpPr/>
      </dsp:nvSpPr>
      <dsp:spPr>
        <a:xfrm>
          <a:off x="0" y="1499283"/>
          <a:ext cx="10880726" cy="32898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2034" tIns="272034" rIns="362712" bIns="408051" numCol="1" spcCol="1270" anchor="t" anchorCtr="0">
          <a:noAutofit/>
        </a:bodyPr>
        <a:lstStyle/>
        <a:p>
          <a:pPr marL="285750" lvl="1" indent="-285750" algn="l" defTabSz="2266950">
            <a:lnSpc>
              <a:spcPct val="90000"/>
            </a:lnSpc>
            <a:spcBef>
              <a:spcPct val="0"/>
            </a:spcBef>
            <a:spcAft>
              <a:spcPct val="15000"/>
            </a:spcAft>
            <a:buChar char="•"/>
          </a:pPr>
          <a:r>
            <a:rPr lang="en-GB" sz="5100" kern="1200" baseline="0"/>
            <a:t>MERGE</a:t>
          </a:r>
          <a:endParaRPr lang="en-US" sz="5100" kern="1200"/>
        </a:p>
        <a:p>
          <a:pPr marL="285750" lvl="1" indent="-285750" algn="l" defTabSz="2266950">
            <a:lnSpc>
              <a:spcPct val="90000"/>
            </a:lnSpc>
            <a:spcBef>
              <a:spcPct val="0"/>
            </a:spcBef>
            <a:spcAft>
              <a:spcPct val="15000"/>
            </a:spcAft>
            <a:buChar char="•"/>
          </a:pPr>
          <a:r>
            <a:rPr lang="en-GB" sz="5100" kern="1200" baseline="0"/>
            <a:t>SPLIT</a:t>
          </a:r>
          <a:endParaRPr lang="en-US" sz="5100" kern="1200"/>
        </a:p>
        <a:p>
          <a:pPr marL="285750" lvl="1" indent="-285750" algn="l" defTabSz="2266950">
            <a:lnSpc>
              <a:spcPct val="90000"/>
            </a:lnSpc>
            <a:spcBef>
              <a:spcPct val="0"/>
            </a:spcBef>
            <a:spcAft>
              <a:spcPct val="15000"/>
            </a:spcAft>
            <a:buChar char="•"/>
          </a:pPr>
          <a:r>
            <a:rPr lang="en-GB" sz="5100" kern="1200" baseline="0"/>
            <a:t>SWITCH</a:t>
          </a:r>
          <a:endParaRPr lang="en-US" sz="5100" kern="1200"/>
        </a:p>
      </dsp:txBody>
      <dsp:txXfrm>
        <a:off x="0" y="1499283"/>
        <a:ext cx="10880726" cy="32898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5D0A4-514E-40C2-B066-06BA913FB585}">
      <dsp:nvSpPr>
        <dsp:cNvPr id="0" name=""/>
        <dsp:cNvSpPr/>
      </dsp:nvSpPr>
      <dsp:spPr>
        <a:xfrm rot="5400000">
          <a:off x="6458497" y="-2306277"/>
          <a:ext cx="1880793" cy="6963664"/>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GB" sz="2600" kern="1200" baseline="0"/>
            <a:t>All physical tables use same range values</a:t>
          </a:r>
          <a:endParaRPr lang="en-US" sz="2600" kern="1200"/>
        </a:p>
        <a:p>
          <a:pPr marL="228600" lvl="1" indent="-228600" algn="l" defTabSz="1155700">
            <a:lnSpc>
              <a:spcPct val="90000"/>
            </a:lnSpc>
            <a:spcBef>
              <a:spcPct val="0"/>
            </a:spcBef>
            <a:spcAft>
              <a:spcPct val="15000"/>
            </a:spcAft>
            <a:buChar char="•"/>
          </a:pPr>
          <a:r>
            <a:rPr lang="en-GB" sz="2600" kern="1200" baseline="0"/>
            <a:t>Range can be right or left</a:t>
          </a:r>
          <a:endParaRPr lang="en-US" sz="2600" kern="1200"/>
        </a:p>
      </dsp:txBody>
      <dsp:txXfrm rot="-5400000">
        <a:off x="3917062" y="326971"/>
        <a:ext cx="6871851" cy="1697167"/>
      </dsp:txXfrm>
    </dsp:sp>
    <dsp:sp modelId="{26F9A6CA-7C4C-4873-A174-C3AAB2A57447}">
      <dsp:nvSpPr>
        <dsp:cNvPr id="0" name=""/>
        <dsp:cNvSpPr/>
      </dsp:nvSpPr>
      <dsp:spPr>
        <a:xfrm>
          <a:off x="0" y="58"/>
          <a:ext cx="3917061" cy="2350991"/>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GB" sz="4200" kern="1200" baseline="0"/>
            <a:t>Generally</a:t>
          </a:r>
          <a:endParaRPr lang="en-US" sz="4200" kern="1200"/>
        </a:p>
      </dsp:txBody>
      <dsp:txXfrm>
        <a:off x="114766" y="114824"/>
        <a:ext cx="3687529" cy="2121459"/>
      </dsp:txXfrm>
    </dsp:sp>
    <dsp:sp modelId="{01D384B6-3D8A-4D99-83D9-FA6D52720308}">
      <dsp:nvSpPr>
        <dsp:cNvPr id="0" name=""/>
        <dsp:cNvSpPr/>
      </dsp:nvSpPr>
      <dsp:spPr>
        <a:xfrm rot="5400000">
          <a:off x="6458497" y="162263"/>
          <a:ext cx="1880793" cy="6963664"/>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GB" sz="2600" kern="1200" baseline="0"/>
            <a:t>Partition size affects compression efficiency</a:t>
          </a:r>
          <a:endParaRPr lang="en-US" sz="2600" kern="1200"/>
        </a:p>
        <a:p>
          <a:pPr marL="228600" lvl="1" indent="-228600" algn="l" defTabSz="1155700">
            <a:lnSpc>
              <a:spcPct val="90000"/>
            </a:lnSpc>
            <a:spcBef>
              <a:spcPct val="0"/>
            </a:spcBef>
            <a:spcAft>
              <a:spcPct val="15000"/>
            </a:spcAft>
            <a:buChar char="•"/>
          </a:pPr>
          <a:r>
            <a:rPr lang="en-GB" sz="2600" kern="1200" baseline="0"/>
            <a:t>Partition size can impact query performance</a:t>
          </a:r>
          <a:endParaRPr lang="en-US" sz="2600" kern="1200"/>
        </a:p>
      </dsp:txBody>
      <dsp:txXfrm rot="-5400000">
        <a:off x="3917062" y="2795512"/>
        <a:ext cx="6871851" cy="1697167"/>
      </dsp:txXfrm>
    </dsp:sp>
    <dsp:sp modelId="{A10225B4-3BB0-4AF2-BE54-7B9FE80992A9}">
      <dsp:nvSpPr>
        <dsp:cNvPr id="0" name=""/>
        <dsp:cNvSpPr/>
      </dsp:nvSpPr>
      <dsp:spPr>
        <a:xfrm>
          <a:off x="0" y="2468599"/>
          <a:ext cx="3917061" cy="2350991"/>
        </a:xfrm>
        <a:prstGeom prst="roundRec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GB" sz="4200" kern="1200" baseline="0"/>
            <a:t>Columnstore Index rowgroups</a:t>
          </a:r>
          <a:endParaRPr lang="en-US" sz="4200" kern="1200"/>
        </a:p>
      </dsp:txBody>
      <dsp:txXfrm>
        <a:off x="114766" y="2583365"/>
        <a:ext cx="3687529" cy="21214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097CB-4E3A-4AA0-A155-59ED5C67294D}">
      <dsp:nvSpPr>
        <dsp:cNvPr id="0" name=""/>
        <dsp:cNvSpPr/>
      </dsp:nvSpPr>
      <dsp:spPr>
        <a:xfrm rot="5400000">
          <a:off x="6458497" y="-2306277"/>
          <a:ext cx="1880793" cy="6963664"/>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SG" sz="2000" kern="1200" baseline="0"/>
            <a:t>Partitioning can be used to improve performance by reducing the amount of data to parse or process.</a:t>
          </a:r>
          <a:endParaRPr lang="en-US" sz="2000" kern="1200"/>
        </a:p>
        <a:p>
          <a:pPr marL="228600" lvl="1" indent="-228600" algn="l" defTabSz="889000">
            <a:lnSpc>
              <a:spcPct val="90000"/>
            </a:lnSpc>
            <a:spcBef>
              <a:spcPct val="0"/>
            </a:spcBef>
            <a:spcAft>
              <a:spcPct val="15000"/>
            </a:spcAft>
            <a:buChar char="•"/>
          </a:pPr>
          <a:r>
            <a:rPr lang="en-SG" sz="2000" kern="1200" baseline="0"/>
            <a:t>Creating a table with too many partitions can hurt performance due to processing overhead of Partitioning.</a:t>
          </a:r>
          <a:endParaRPr lang="en-US" sz="2000" kern="1200"/>
        </a:p>
      </dsp:txBody>
      <dsp:txXfrm rot="-5400000">
        <a:off x="3917062" y="326971"/>
        <a:ext cx="6871851" cy="1697167"/>
      </dsp:txXfrm>
    </dsp:sp>
    <dsp:sp modelId="{B1D6D164-E913-4A90-8495-F8010D147082}">
      <dsp:nvSpPr>
        <dsp:cNvPr id="0" name=""/>
        <dsp:cNvSpPr/>
      </dsp:nvSpPr>
      <dsp:spPr>
        <a:xfrm>
          <a:off x="0" y="58"/>
          <a:ext cx="3917061" cy="2350991"/>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SG" sz="3400" kern="1200" baseline="0"/>
            <a:t>The right number of partitions need to be chosen</a:t>
          </a:r>
          <a:endParaRPr lang="en-US" sz="3400" kern="1200"/>
        </a:p>
      </dsp:txBody>
      <dsp:txXfrm>
        <a:off x="114766" y="114824"/>
        <a:ext cx="3687529" cy="2121459"/>
      </dsp:txXfrm>
    </dsp:sp>
    <dsp:sp modelId="{2D060621-D8FF-4344-8545-DCCFBB006958}">
      <dsp:nvSpPr>
        <dsp:cNvPr id="0" name=""/>
        <dsp:cNvSpPr/>
      </dsp:nvSpPr>
      <dsp:spPr>
        <a:xfrm rot="5400000">
          <a:off x="6458497" y="162263"/>
          <a:ext cx="1880793" cy="6963664"/>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SG" sz="2000" kern="1200" baseline="0"/>
            <a:t>For best performance, the goal is &gt;= 1M rows in each Partition.</a:t>
          </a:r>
          <a:endParaRPr lang="en-US" sz="2000" kern="1200"/>
        </a:p>
        <a:p>
          <a:pPr marL="228600" lvl="1" indent="-228600" algn="l" defTabSz="889000">
            <a:lnSpc>
              <a:spcPct val="90000"/>
            </a:lnSpc>
            <a:spcBef>
              <a:spcPct val="0"/>
            </a:spcBef>
            <a:spcAft>
              <a:spcPct val="15000"/>
            </a:spcAft>
            <a:buChar char="•"/>
          </a:pPr>
          <a:r>
            <a:rPr lang="en-SG" sz="2000" kern="1200" baseline="0"/>
            <a:t>Too many Partitions over a Distributed table can cause small, inefficient CCI rowgroups.</a:t>
          </a:r>
          <a:endParaRPr lang="en-US" sz="2000" kern="1200"/>
        </a:p>
      </dsp:txBody>
      <dsp:txXfrm rot="-5400000">
        <a:off x="3917062" y="2795512"/>
        <a:ext cx="6871851" cy="1697167"/>
      </dsp:txXfrm>
    </dsp:sp>
    <dsp:sp modelId="{090D2331-377D-45B8-9A27-B0D473B084E7}">
      <dsp:nvSpPr>
        <dsp:cNvPr id="0" name=""/>
        <dsp:cNvSpPr/>
      </dsp:nvSpPr>
      <dsp:spPr>
        <a:xfrm>
          <a:off x="0" y="2468599"/>
          <a:ext cx="3917061" cy="2350991"/>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SG" sz="3400" kern="1200" baseline="0"/>
            <a:t>CCI tables</a:t>
          </a:r>
          <a:endParaRPr lang="en-US" sz="3400" kern="1200"/>
        </a:p>
      </dsp:txBody>
      <dsp:txXfrm>
        <a:off x="114766" y="2583365"/>
        <a:ext cx="3687529" cy="21214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B2EB4-1815-4013-8E1B-897CAB732662}">
      <dsp:nvSpPr>
        <dsp:cNvPr id="0" name=""/>
        <dsp:cNvSpPr/>
      </dsp:nvSpPr>
      <dsp:spPr>
        <a:xfrm>
          <a:off x="0" y="812414"/>
          <a:ext cx="10880726" cy="82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baseline="0"/>
            <a:t>Table must be created with at least 1 partition</a:t>
          </a:r>
          <a:endParaRPr lang="en-US" sz="3200" kern="1200"/>
        </a:p>
      </dsp:txBody>
      <dsp:txXfrm>
        <a:off x="40209" y="852623"/>
        <a:ext cx="10800308" cy="743262"/>
      </dsp:txXfrm>
    </dsp:sp>
    <dsp:sp modelId="{7DDCA06F-7BBD-4DBB-8F1B-500EC83DE549}">
      <dsp:nvSpPr>
        <dsp:cNvPr id="0" name=""/>
        <dsp:cNvSpPr/>
      </dsp:nvSpPr>
      <dsp:spPr>
        <a:xfrm>
          <a:off x="0" y="1636095"/>
          <a:ext cx="10880726"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kern="1200" baseline="0"/>
            <a:t>Partitioning cannot be applied after creation</a:t>
          </a:r>
          <a:endParaRPr lang="en-US" sz="2500" kern="1200"/>
        </a:p>
      </dsp:txBody>
      <dsp:txXfrm>
        <a:off x="0" y="1636095"/>
        <a:ext cx="10880726" cy="529920"/>
      </dsp:txXfrm>
    </dsp:sp>
    <dsp:sp modelId="{AD2029D2-7052-4CC2-AC88-C04ED9A22703}">
      <dsp:nvSpPr>
        <dsp:cNvPr id="0" name=""/>
        <dsp:cNvSpPr/>
      </dsp:nvSpPr>
      <dsp:spPr>
        <a:xfrm>
          <a:off x="0" y="2166015"/>
          <a:ext cx="10880726" cy="8236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baseline="0"/>
            <a:t>Boundary values must be represented as literals</a:t>
          </a:r>
          <a:endParaRPr lang="en-US" sz="3200" kern="1200"/>
        </a:p>
      </dsp:txBody>
      <dsp:txXfrm>
        <a:off x="40209" y="2206224"/>
        <a:ext cx="10800308" cy="743262"/>
      </dsp:txXfrm>
    </dsp:sp>
    <dsp:sp modelId="{18C1EC83-0E69-4CA6-A8A5-9C8DC047DE34}">
      <dsp:nvSpPr>
        <dsp:cNvPr id="0" name=""/>
        <dsp:cNvSpPr/>
      </dsp:nvSpPr>
      <dsp:spPr>
        <a:xfrm>
          <a:off x="0" y="2989695"/>
          <a:ext cx="10880726"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kern="1200" baseline="0" dirty="0"/>
            <a:t>Cannot use a variable</a:t>
          </a:r>
          <a:endParaRPr lang="en-US" sz="2500" kern="1200" dirty="0"/>
        </a:p>
      </dsp:txBody>
      <dsp:txXfrm>
        <a:off x="0" y="2989695"/>
        <a:ext cx="10880726" cy="529920"/>
      </dsp:txXfrm>
    </dsp:sp>
    <dsp:sp modelId="{EE05EA9C-760F-4B69-819C-022164DC7019}">
      <dsp:nvSpPr>
        <dsp:cNvPr id="0" name=""/>
        <dsp:cNvSpPr/>
      </dsp:nvSpPr>
      <dsp:spPr>
        <a:xfrm>
          <a:off x="0" y="3519615"/>
          <a:ext cx="10880726" cy="8236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baseline="0"/>
            <a:t>Cannot split / merge CCI Table partitions that contain data</a:t>
          </a:r>
          <a:endParaRPr lang="en-US" sz="3200" kern="1200"/>
        </a:p>
      </dsp:txBody>
      <dsp:txXfrm>
        <a:off x="40209" y="3559824"/>
        <a:ext cx="10800308" cy="7432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1E3B2-FFDB-4AF8-899B-6664AC2B2AD9}">
      <dsp:nvSpPr>
        <dsp:cNvPr id="0" name=""/>
        <dsp:cNvSpPr/>
      </dsp:nvSpPr>
      <dsp:spPr>
        <a:xfrm>
          <a:off x="0" y="297974"/>
          <a:ext cx="10880726" cy="109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baseline="0"/>
            <a:t>Prerequisites</a:t>
          </a:r>
          <a:endParaRPr lang="en-US" sz="3800" kern="1200"/>
        </a:p>
      </dsp:txBody>
      <dsp:txXfrm>
        <a:off x="0" y="297974"/>
        <a:ext cx="10880726" cy="1094400"/>
      </dsp:txXfrm>
    </dsp:sp>
    <dsp:sp modelId="{14BD0945-E6F7-4BF8-9161-9BF9908FA165}">
      <dsp:nvSpPr>
        <dsp:cNvPr id="0" name=""/>
        <dsp:cNvSpPr/>
      </dsp:nvSpPr>
      <dsp:spPr>
        <a:xfrm>
          <a:off x="0" y="1392374"/>
          <a:ext cx="10880726" cy="31293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baseline="0"/>
            <a:t>Table is partitioned</a:t>
          </a:r>
          <a:endParaRPr lang="en-US" sz="3800" kern="1200"/>
        </a:p>
        <a:p>
          <a:pPr marL="285750" lvl="1" indent="-285750" algn="l" defTabSz="1689100">
            <a:lnSpc>
              <a:spcPct val="90000"/>
            </a:lnSpc>
            <a:spcBef>
              <a:spcPct val="0"/>
            </a:spcBef>
            <a:spcAft>
              <a:spcPct val="15000"/>
            </a:spcAft>
            <a:buChar char="•"/>
          </a:pPr>
          <a:r>
            <a:rPr lang="en-US" sz="3800" kern="1200" baseline="0"/>
            <a:t>Load can be split by coarse partition boundary</a:t>
          </a:r>
          <a:endParaRPr lang="en-US" sz="3800" kern="1200"/>
        </a:p>
        <a:p>
          <a:pPr marL="571500" lvl="2" indent="-285750" algn="l" defTabSz="1689100">
            <a:lnSpc>
              <a:spcPct val="90000"/>
            </a:lnSpc>
            <a:spcBef>
              <a:spcPct val="0"/>
            </a:spcBef>
            <a:spcAft>
              <a:spcPct val="15000"/>
            </a:spcAft>
            <a:buChar char="•"/>
          </a:pPr>
          <a:r>
            <a:rPr lang="en-US" sz="3800" kern="1200" baseline="0"/>
            <a:t>Month</a:t>
          </a:r>
          <a:endParaRPr lang="en-US" sz="3800" kern="1200"/>
        </a:p>
        <a:p>
          <a:pPr marL="571500" lvl="2" indent="-285750" algn="l" defTabSz="1689100">
            <a:lnSpc>
              <a:spcPct val="90000"/>
            </a:lnSpc>
            <a:spcBef>
              <a:spcPct val="0"/>
            </a:spcBef>
            <a:spcAft>
              <a:spcPct val="15000"/>
            </a:spcAft>
            <a:buChar char="•"/>
          </a:pPr>
          <a:r>
            <a:rPr lang="en-US" sz="3800" kern="1200" baseline="0"/>
            <a:t>Region</a:t>
          </a:r>
          <a:endParaRPr lang="en-US" sz="3800" kern="1200"/>
        </a:p>
      </dsp:txBody>
      <dsp:txXfrm>
        <a:off x="0" y="1392374"/>
        <a:ext cx="10880726" cy="3129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Docs/azure-docs/blob/master/articles/synapse-analytics/sql-data-warehouse/sql-data-warehouse-tables-index.m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sql/t-sql/statements/alter-table-transact-sql?toc=/azure/synapse-analytics/sql-data-warehouse/toc.json&amp;bc=/azure/synapse-analytics/sql-data-warehouse/breadcrumb/toc.json&amp;view=azure-sqldw-latest"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sql-data-warehouse-tables-partiti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rchitecture/best-practices/images/data-partitioning/datapartitioning01.p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C84295-5BF3-4C0D-B900-059CC5DD0EBB}"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70269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F5C5AB6-1F1D-442D-AECA-F6C5D7A8D5FD}" type="slidenum">
              <a:rPr lang="en-GB" smtClean="0"/>
              <a:t>12</a:t>
            </a:fld>
            <a:endParaRPr lang="en-GB"/>
          </a:p>
        </p:txBody>
      </p:sp>
    </p:spTree>
    <p:extLst>
      <p:ext uri="{BB962C8B-B14F-4D97-AF65-F5344CB8AC3E}">
        <p14:creationId xmlns:p14="http://schemas.microsoft.com/office/powerpoint/2010/main" val="331796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While partitioning can be used to improve performance some scenarios, creating a table with </a:t>
            </a:r>
            <a:r>
              <a:rPr lang="en-SG" sz="1200" b="1" kern="1200" dirty="0">
                <a:solidFill>
                  <a:schemeClr val="tx1"/>
                </a:solidFill>
                <a:effectLst/>
                <a:latin typeface="+mn-lt"/>
                <a:ea typeface="+mn-ea"/>
                <a:cs typeface="+mn-cs"/>
              </a:rPr>
              <a:t>too many</a:t>
            </a:r>
            <a:r>
              <a:rPr lang="en-SG" sz="1200" kern="1200" dirty="0">
                <a:solidFill>
                  <a:schemeClr val="tx1"/>
                </a:solidFill>
                <a:effectLst/>
                <a:latin typeface="+mn-lt"/>
                <a:ea typeface="+mn-ea"/>
                <a:cs typeface="+mn-cs"/>
              </a:rPr>
              <a:t> partitions can hurt performance. These concerns are especially true for clustered </a:t>
            </a:r>
            <a:r>
              <a:rPr lang="en-SG" sz="1200" kern="1200" dirty="0" err="1">
                <a:solidFill>
                  <a:schemeClr val="tx1"/>
                </a:solidFill>
                <a:effectLst/>
                <a:latin typeface="+mn-lt"/>
                <a:ea typeface="+mn-ea"/>
                <a:cs typeface="+mn-cs"/>
              </a:rPr>
              <a:t>columnstore</a:t>
            </a:r>
            <a:r>
              <a:rPr lang="en-SG" sz="1200" kern="1200" dirty="0">
                <a:solidFill>
                  <a:schemeClr val="tx1"/>
                </a:solidFill>
                <a:effectLst/>
                <a:latin typeface="+mn-lt"/>
                <a:ea typeface="+mn-ea"/>
                <a:cs typeface="+mn-cs"/>
              </a:rPr>
              <a:t> tables. For partitioning to be helpful, it is important to understand when to use partitioning and the number of partitions to create. There is no hard fast rule as to how many partitions are too many, it depends on your data and how many partitions you loading simultaneously. A successful partitioning scheme usually has tens to hundreds of partitions, not thousands.</a:t>
            </a:r>
          </a:p>
          <a:p>
            <a:r>
              <a:rPr lang="en-SG" sz="1200" kern="1200" dirty="0">
                <a:solidFill>
                  <a:schemeClr val="tx1"/>
                </a:solidFill>
                <a:effectLst/>
                <a:latin typeface="+mn-lt"/>
                <a:ea typeface="+mn-ea"/>
                <a:cs typeface="+mn-cs"/>
              </a:rPr>
              <a:t>When creating partitions on </a:t>
            </a:r>
            <a:r>
              <a:rPr lang="en-SG" sz="1200" b="1" kern="1200" dirty="0">
                <a:solidFill>
                  <a:schemeClr val="tx1"/>
                </a:solidFill>
                <a:effectLst/>
                <a:latin typeface="+mn-lt"/>
                <a:ea typeface="+mn-ea"/>
                <a:cs typeface="+mn-cs"/>
              </a:rPr>
              <a:t>clustered </a:t>
            </a:r>
            <a:r>
              <a:rPr lang="en-SG" sz="1200" b="1" kern="1200" dirty="0" err="1">
                <a:solidFill>
                  <a:schemeClr val="tx1"/>
                </a:solidFill>
                <a:effectLst/>
                <a:latin typeface="+mn-lt"/>
                <a:ea typeface="+mn-ea"/>
                <a:cs typeface="+mn-cs"/>
              </a:rPr>
              <a:t>columnstore</a:t>
            </a:r>
            <a:r>
              <a:rPr lang="en-SG" sz="1200" kern="1200" dirty="0">
                <a:solidFill>
                  <a:schemeClr val="tx1"/>
                </a:solidFill>
                <a:effectLst/>
                <a:latin typeface="+mn-lt"/>
                <a:ea typeface="+mn-ea"/>
                <a:cs typeface="+mn-cs"/>
              </a:rPr>
              <a:t> tables, it is important to consider how many rows belong to each partition. For optimal compression and performance of clustered </a:t>
            </a:r>
            <a:r>
              <a:rPr lang="en-SG" sz="1200" kern="1200" dirty="0" err="1">
                <a:solidFill>
                  <a:schemeClr val="tx1"/>
                </a:solidFill>
                <a:effectLst/>
                <a:latin typeface="+mn-lt"/>
                <a:ea typeface="+mn-ea"/>
                <a:cs typeface="+mn-cs"/>
              </a:rPr>
              <a:t>columnstore</a:t>
            </a:r>
            <a:r>
              <a:rPr lang="en-SG" sz="1200" kern="1200" dirty="0">
                <a:solidFill>
                  <a:schemeClr val="tx1"/>
                </a:solidFill>
                <a:effectLst/>
                <a:latin typeface="+mn-lt"/>
                <a:ea typeface="+mn-ea"/>
                <a:cs typeface="+mn-cs"/>
              </a:rPr>
              <a:t> tables, a minimum of 1 million rows per distribution and partition is needed. Before partitions are created, Synapse SQL pool already divides each table into 60 distributed databases. Any partitioning added to a table is in addition to the distributions created behind the scenes. Using this example, if the sales fact table contained 36 monthly partitions, and given that a Synapse SQL pool has 60 distributions, then the sales fact table should contain 60 million rows per month, or 2.1 billion rows when all months are populated. If a table contains fewer than the recommended minimum number of rows per partition, consider using fewer partitions in order to increase the number of rows per partition. For more information, see the </a:t>
            </a:r>
            <a:r>
              <a:rPr lang="en-SG" sz="1200" kern="1200" dirty="0">
                <a:solidFill>
                  <a:schemeClr val="tx1"/>
                </a:solidFill>
                <a:effectLst/>
                <a:latin typeface="+mn-lt"/>
                <a:ea typeface="+mn-ea"/>
                <a:cs typeface="+mn-cs"/>
                <a:hlinkClick r:id="rId3"/>
              </a:rPr>
              <a:t>Indexing</a:t>
            </a:r>
            <a:r>
              <a:rPr lang="en-SG" sz="1200" kern="1200" dirty="0">
                <a:solidFill>
                  <a:schemeClr val="tx1"/>
                </a:solidFill>
                <a:effectLst/>
                <a:latin typeface="+mn-lt"/>
                <a:ea typeface="+mn-ea"/>
                <a:cs typeface="+mn-cs"/>
              </a:rPr>
              <a:t> article, which includes queries that can assess the quality of cluster </a:t>
            </a:r>
            <a:r>
              <a:rPr lang="en-SG" sz="1200" kern="1200" dirty="0" err="1">
                <a:solidFill>
                  <a:schemeClr val="tx1"/>
                </a:solidFill>
                <a:effectLst/>
                <a:latin typeface="+mn-lt"/>
                <a:ea typeface="+mn-ea"/>
                <a:cs typeface="+mn-cs"/>
              </a:rPr>
              <a:t>columnstore</a:t>
            </a:r>
            <a:r>
              <a:rPr lang="en-SG" sz="1200" kern="1200" dirty="0">
                <a:solidFill>
                  <a:schemeClr val="tx1"/>
                </a:solidFill>
                <a:effectLst/>
                <a:latin typeface="+mn-lt"/>
                <a:ea typeface="+mn-ea"/>
                <a:cs typeface="+mn-cs"/>
              </a:rPr>
              <a:t> indexes.</a:t>
            </a:r>
          </a:p>
          <a:p>
            <a:endParaRPr lang="en-SG" dirty="0"/>
          </a:p>
        </p:txBody>
      </p:sp>
      <p:sp>
        <p:nvSpPr>
          <p:cNvPr id="4" name="Slide Number Placeholder 3"/>
          <p:cNvSpPr>
            <a:spLocks noGrp="1"/>
          </p:cNvSpPr>
          <p:nvPr>
            <p:ph type="sldNum" sz="quarter" idx="5"/>
          </p:nvPr>
        </p:nvSpPr>
        <p:spPr/>
        <p:txBody>
          <a:bodyPr/>
          <a:lstStyle/>
          <a:p>
            <a:fld id="{40405CA6-A7A9-4E0F-8672-28CF28CC7700}" type="slidenum">
              <a:rPr lang="en-US" smtClean="0"/>
              <a:t>13</a:t>
            </a:fld>
            <a:endParaRPr lang="en-US"/>
          </a:p>
        </p:txBody>
      </p:sp>
    </p:spTree>
    <p:extLst>
      <p:ext uri="{BB962C8B-B14F-4D97-AF65-F5344CB8AC3E}">
        <p14:creationId xmlns:p14="http://schemas.microsoft.com/office/powerpoint/2010/main" val="4187593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F5C5AB6-1F1D-442D-AECA-F6C5D7A8D5FD}" type="slidenum">
              <a:rPr lang="en-GB" smtClean="0"/>
              <a:t>14</a:t>
            </a:fld>
            <a:endParaRPr lang="en-GB"/>
          </a:p>
        </p:txBody>
      </p:sp>
    </p:spTree>
    <p:extLst>
      <p:ext uri="{BB962C8B-B14F-4D97-AF65-F5344CB8AC3E}">
        <p14:creationId xmlns:p14="http://schemas.microsoft.com/office/powerpoint/2010/main" val="63667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creates at least one partition that you can work with later.</a:t>
            </a:r>
          </a:p>
          <a:p>
            <a:r>
              <a:rPr lang="en-GB" dirty="0"/>
              <a:t>e</a:t>
            </a:r>
          </a:p>
        </p:txBody>
      </p:sp>
      <p:sp>
        <p:nvSpPr>
          <p:cNvPr id="4" name="Slide Number Placeholder 3"/>
          <p:cNvSpPr>
            <a:spLocks noGrp="1"/>
          </p:cNvSpPr>
          <p:nvPr>
            <p:ph type="sldNum" sz="quarter" idx="10"/>
          </p:nvPr>
        </p:nvSpPr>
        <p:spPr/>
        <p:txBody>
          <a:bodyPr/>
          <a:lstStyle/>
          <a:p>
            <a:fld id="{AF5C5AB6-1F1D-442D-AECA-F6C5D7A8D5FD}" type="slidenum">
              <a:rPr lang="en-GB" smtClean="0"/>
              <a:t>15</a:t>
            </a:fld>
            <a:endParaRPr lang="en-GB"/>
          </a:p>
        </p:txBody>
      </p:sp>
    </p:spTree>
    <p:extLst>
      <p:ext uri="{BB962C8B-B14F-4D97-AF65-F5344CB8AC3E}">
        <p14:creationId xmlns:p14="http://schemas.microsoft.com/office/powerpoint/2010/main" val="2922825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a:prstGeom prst="rect">
            <a:avLst/>
          </a:prstGeom>
        </p:spPr>
      </p:sp>
      <p:sp>
        <p:nvSpPr>
          <p:cNvPr id="3" name="Notes Placeholder 2"/>
          <p:cNvSpPr>
            <a:spLocks noGrp="1"/>
          </p:cNvSpPr>
          <p:nvPr>
            <p:ph type="body" idx="1"/>
          </p:nvPr>
        </p:nvSpPr>
        <p:spPr>
          <a:xfrm>
            <a:off x="731520" y="4560570"/>
            <a:ext cx="5852160" cy="4320540"/>
          </a:xfrm>
          <a:prstGeom prst="rect">
            <a:avLst/>
          </a:prstGeom>
        </p:spPr>
        <p:txBody>
          <a:bodyPr>
            <a:normAutofit/>
          </a:bodyPr>
          <a:lstStyle/>
          <a:p>
            <a:endParaRPr lang="en-US" baseline="0"/>
          </a:p>
        </p:txBody>
      </p:sp>
      <p:sp>
        <p:nvSpPr>
          <p:cNvPr id="4" name="Date Placeholder 3"/>
          <p:cNvSpPr>
            <a:spLocks noGrp="1"/>
          </p:cNvSpPr>
          <p:nvPr>
            <p:ph type="dt" idx="10"/>
          </p:nvPr>
        </p:nvSpPr>
        <p:spPr>
          <a:xfrm>
            <a:off x="4143587" y="0"/>
            <a:ext cx="3169920" cy="480060"/>
          </a:xfrm>
          <a:prstGeom prst="rect">
            <a:avLst/>
          </a:prstGeom>
        </p:spPr>
        <p:txBody>
          <a:bodyPr/>
          <a:lstStyle/>
          <a:p>
            <a:fld id="{2CB8296B-8E3A-4B2C-9983-2A2FCC44FCAD}" type="datetime1">
              <a:rPr lang="en-US" smtClean="0"/>
              <a:t>2/15/2022</a:t>
            </a:fld>
            <a:endParaRPr lang="en-US"/>
          </a:p>
        </p:txBody>
      </p:sp>
      <p:sp>
        <p:nvSpPr>
          <p:cNvPr id="5" name="Footer Placeholder 4"/>
          <p:cNvSpPr>
            <a:spLocks noGrp="1"/>
          </p:cNvSpPr>
          <p:nvPr>
            <p:ph type="ftr" sz="quarter" idx="11"/>
          </p:nvPr>
        </p:nvSpPr>
        <p:spPr>
          <a:xfrm>
            <a:off x="0" y="9119474"/>
            <a:ext cx="6583680" cy="480060"/>
          </a:xfrm>
          <a:prstGeom prst="rect">
            <a:avLst/>
          </a:prstGeom>
        </p:spPr>
        <p:txBody>
          <a:bodyPr/>
          <a:lstStyle/>
          <a:p>
            <a:r>
              <a:rPr lang="en-US">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Light" pitchFamily="34" charset="0"/>
              </a:rPr>
            </a:br>
            <a:r>
              <a:rPr lang="en-US">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583680" y="9119474"/>
            <a:ext cx="729827" cy="480060"/>
          </a:xfrm>
          <a:prstGeom prst="rect">
            <a:avLst/>
          </a:prstGeom>
        </p:spPr>
        <p:txBody>
          <a:bodyPr/>
          <a:lstStyle/>
          <a:p>
            <a:fld id="{8B263312-38AA-4E1E-B2B5-0F8F122B24FE}" type="slidenum">
              <a:rPr lang="en-US" smtClean="0"/>
              <a:pPr/>
              <a:t>18</a:t>
            </a:fld>
            <a:endParaRPr lang="en-US"/>
          </a:p>
        </p:txBody>
      </p:sp>
      <p:sp>
        <p:nvSpPr>
          <p:cNvPr id="8" name="Header Placeholder 7"/>
          <p:cNvSpPr>
            <a:spLocks noGrp="1"/>
          </p:cNvSpPr>
          <p:nvPr>
            <p:ph type="hdr" sz="quarter" idx="13"/>
          </p:nvPr>
        </p:nvSpPr>
        <p:spPr>
          <a:xfrm>
            <a:off x="0" y="0"/>
            <a:ext cx="3169920" cy="480060"/>
          </a:xfrm>
          <a:prstGeom prst="rect">
            <a:avLst/>
          </a:prstGeom>
        </p:spPr>
        <p:txBody>
          <a:bodyPr/>
          <a:lstStyle/>
          <a:p>
            <a:r>
              <a:rPr lang="en-US"/>
              <a:t>Microsoft Consumer Channels and Central Marketing Group</a:t>
            </a:r>
          </a:p>
        </p:txBody>
      </p:sp>
    </p:spTree>
    <p:extLst>
      <p:ext uri="{BB962C8B-B14F-4D97-AF65-F5344CB8AC3E}">
        <p14:creationId xmlns:p14="http://schemas.microsoft.com/office/powerpoint/2010/main" val="264499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t>You</a:t>
            </a:r>
            <a:r>
              <a:rPr lang="en-GB" baseline="0"/>
              <a:t> have to switch the table in and then redo the stats. </a:t>
            </a:r>
            <a:endParaRPr lang="en-GB"/>
          </a:p>
          <a:p>
            <a:endParaRPr lang="en-GB"/>
          </a:p>
        </p:txBody>
      </p:sp>
      <p:sp>
        <p:nvSpPr>
          <p:cNvPr id="4" name="Slide Number Placeholder 3"/>
          <p:cNvSpPr>
            <a:spLocks noGrp="1"/>
          </p:cNvSpPr>
          <p:nvPr>
            <p:ph type="sldNum" sz="quarter" idx="10"/>
          </p:nvPr>
        </p:nvSpPr>
        <p:spPr/>
        <p:txBody>
          <a:bodyPr/>
          <a:lstStyle/>
          <a:p>
            <a:fld id="{AF5C5AB6-1F1D-442D-AECA-F6C5D7A8D5FD}" type="slidenum">
              <a:rPr lang="en-GB" smtClean="0"/>
              <a:t>19</a:t>
            </a:fld>
            <a:endParaRPr lang="en-GB"/>
          </a:p>
        </p:txBody>
      </p:sp>
    </p:spTree>
    <p:extLst>
      <p:ext uri="{BB962C8B-B14F-4D97-AF65-F5344CB8AC3E}">
        <p14:creationId xmlns:p14="http://schemas.microsoft.com/office/powerpoint/2010/main" val="336380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a:prstGeom prst="rect">
            <a:avLst/>
          </a:prstGeom>
        </p:spPr>
      </p:sp>
      <p:sp>
        <p:nvSpPr>
          <p:cNvPr id="3" name="Notes Placeholder 2"/>
          <p:cNvSpPr>
            <a:spLocks noGrp="1"/>
          </p:cNvSpPr>
          <p:nvPr>
            <p:ph type="body" idx="1"/>
          </p:nvPr>
        </p:nvSpPr>
        <p:spPr>
          <a:xfrm>
            <a:off x="731520" y="4560570"/>
            <a:ext cx="5852160" cy="4320540"/>
          </a:xfrm>
          <a:prstGeom prst="rect">
            <a:avLst/>
          </a:prstGeom>
        </p:spPr>
        <p:txBody>
          <a:bodyPr>
            <a:normAutofit/>
          </a:bodyPr>
          <a:lstStyle/>
          <a:p>
            <a:endParaRPr lang="en-US" baseline="0"/>
          </a:p>
        </p:txBody>
      </p:sp>
      <p:sp>
        <p:nvSpPr>
          <p:cNvPr id="4" name="Date Placeholder 3"/>
          <p:cNvSpPr>
            <a:spLocks noGrp="1"/>
          </p:cNvSpPr>
          <p:nvPr>
            <p:ph type="dt" idx="10"/>
          </p:nvPr>
        </p:nvSpPr>
        <p:spPr>
          <a:xfrm>
            <a:off x="4143587" y="0"/>
            <a:ext cx="3169920" cy="480060"/>
          </a:xfrm>
          <a:prstGeom prst="rect">
            <a:avLst/>
          </a:prstGeom>
        </p:spPr>
        <p:txBody>
          <a:bodyPr/>
          <a:lstStyle/>
          <a:p>
            <a:fld id="{2CB8296B-8E3A-4B2C-9983-2A2FCC44FCAD}" type="datetime1">
              <a:rPr lang="en-US" smtClean="0"/>
              <a:t>2/15/2022</a:t>
            </a:fld>
            <a:endParaRPr lang="en-US"/>
          </a:p>
        </p:txBody>
      </p:sp>
      <p:sp>
        <p:nvSpPr>
          <p:cNvPr id="5" name="Footer Placeholder 4"/>
          <p:cNvSpPr>
            <a:spLocks noGrp="1"/>
          </p:cNvSpPr>
          <p:nvPr>
            <p:ph type="ftr" sz="quarter" idx="11"/>
          </p:nvPr>
        </p:nvSpPr>
        <p:spPr>
          <a:xfrm>
            <a:off x="0" y="9119474"/>
            <a:ext cx="6583680" cy="480060"/>
          </a:xfrm>
          <a:prstGeom prst="rect">
            <a:avLst/>
          </a:prstGeom>
        </p:spPr>
        <p:txBody>
          <a:bodyPr/>
          <a:lstStyle/>
          <a:p>
            <a:r>
              <a:rPr lang="en-US">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Light" pitchFamily="34" charset="0"/>
              </a:rPr>
            </a:br>
            <a:r>
              <a:rPr lang="en-US">
                <a:solidFill>
                  <a:srgbClr val="000000"/>
                </a:solidFill>
                <a:latin typeface="Segoe UI Light"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583680" y="9119474"/>
            <a:ext cx="729827" cy="480060"/>
          </a:xfrm>
          <a:prstGeom prst="rect">
            <a:avLst/>
          </a:prstGeom>
        </p:spPr>
        <p:txBody>
          <a:bodyPr/>
          <a:lstStyle/>
          <a:p>
            <a:fld id="{8B263312-38AA-4E1E-B2B5-0F8F122B24FE}" type="slidenum">
              <a:rPr lang="en-US" smtClean="0"/>
              <a:pPr/>
              <a:t>20</a:t>
            </a:fld>
            <a:endParaRPr lang="en-US"/>
          </a:p>
        </p:txBody>
      </p:sp>
      <p:sp>
        <p:nvSpPr>
          <p:cNvPr id="8" name="Header Placeholder 7"/>
          <p:cNvSpPr>
            <a:spLocks noGrp="1"/>
          </p:cNvSpPr>
          <p:nvPr>
            <p:ph type="hdr" sz="quarter" idx="13"/>
          </p:nvPr>
        </p:nvSpPr>
        <p:spPr>
          <a:xfrm>
            <a:off x="0" y="0"/>
            <a:ext cx="3169920" cy="480060"/>
          </a:xfrm>
          <a:prstGeom prst="rect">
            <a:avLst/>
          </a:prstGeom>
        </p:spPr>
        <p:txBody>
          <a:bodyPr/>
          <a:lstStyle/>
          <a:p>
            <a:r>
              <a:rPr lang="en-US"/>
              <a:t>Microsoft Consumer Channels and Central Marketing Group</a:t>
            </a:r>
          </a:p>
        </p:txBody>
      </p:sp>
    </p:spTree>
    <p:extLst>
      <p:ext uri="{BB962C8B-B14F-4D97-AF65-F5344CB8AC3E}">
        <p14:creationId xmlns:p14="http://schemas.microsoft.com/office/powerpoint/2010/main" val="574880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Animation shows</a:t>
            </a:r>
            <a:r>
              <a:rPr lang="en-US" baseline="0"/>
              <a:t> the pain of splitting populated partitions. Populated partitions move data to the new split partition parallel across the nodes, but serially down the distributions (in order to rollback in the event of a failure in any of the steps)</a:t>
            </a:r>
            <a:endParaRPr lang="en-US"/>
          </a:p>
        </p:txBody>
      </p:sp>
      <p:sp>
        <p:nvSpPr>
          <p:cNvPr id="4" name="Header Placeholder 3"/>
          <p:cNvSpPr>
            <a:spLocks noGrp="1"/>
          </p:cNvSpPr>
          <p:nvPr>
            <p:ph type="hdr" sz="quarter" idx="10"/>
          </p:nvPr>
        </p:nvSpPr>
        <p:spPr/>
        <p:txBody>
          <a:bodyPr/>
          <a:lstStyle/>
          <a:p>
            <a:r>
              <a:rPr lang="en-US"/>
              <a:t>TechReady 16</a:t>
            </a:r>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D7255F2-0559-44DD-8FA8-CB97B5258A2D}" type="datetime1">
              <a:rPr lang="en-US" smtClean="0"/>
              <a:t>2/15/2022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51207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171450" indent="-171450">
              <a:buFontTx/>
              <a:buNone/>
            </a:pPr>
            <a:r>
              <a:rPr lang="en-US"/>
              <a:t>The CTAS process must know how the partitions range to pull over the existing partition data:</a:t>
            </a:r>
          </a:p>
          <a:p>
            <a:pPr marL="171450" indent="-171450">
              <a:buFontTx/>
              <a:buNone/>
            </a:pPr>
            <a:r>
              <a:rPr lang="en-US" baseline="0"/>
              <a:t>  - </a:t>
            </a:r>
            <a:r>
              <a:rPr lang="en-US"/>
              <a:t>TargetPartitionValue and NextPartitionValue</a:t>
            </a:r>
          </a:p>
          <a:p>
            <a:pPr marL="171450" lvl="0" indent="-171450">
              <a:buFontTx/>
              <a:buNone/>
            </a:pPr>
            <a:r>
              <a:rPr lang="en-US"/>
              <a:t>  - You</a:t>
            </a:r>
            <a:r>
              <a:rPr lang="en-US" baseline="0"/>
              <a:t> can also partition based on a RANGE LEFT’scheme</a:t>
            </a:r>
            <a:endParaRPr lang="en-US"/>
          </a:p>
          <a:p>
            <a:endParaRPr lang="en-US"/>
          </a:p>
        </p:txBody>
      </p:sp>
      <p:sp>
        <p:nvSpPr>
          <p:cNvPr id="4" name="Slide Number Placeholder 3"/>
          <p:cNvSpPr>
            <a:spLocks noGrp="1"/>
          </p:cNvSpPr>
          <p:nvPr>
            <p:ph type="sldNum" sz="quarter" idx="10"/>
          </p:nvPr>
        </p:nvSpPr>
        <p:spPr/>
        <p:txBody>
          <a:bodyPr/>
          <a:lstStyle/>
          <a:p>
            <a:fld id="{DEF7CEE4-363A-43C0-8D28-35F33A24C6DF}" type="slidenum">
              <a:rPr lang="en-US" smtClean="0"/>
              <a:pPr/>
              <a:t>22</a:t>
            </a:fld>
            <a:endParaRPr lang="en-US"/>
          </a:p>
        </p:txBody>
      </p:sp>
    </p:spTree>
    <p:extLst>
      <p:ext uri="{BB962C8B-B14F-4D97-AF65-F5344CB8AC3E}">
        <p14:creationId xmlns:p14="http://schemas.microsoft.com/office/powerpoint/2010/main" val="5890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171450" indent="-171450">
              <a:buFontTx/>
              <a:buNone/>
            </a:pPr>
            <a:r>
              <a:rPr lang="en-US"/>
              <a:t>The CTAS process must know how the partitions range to pull over the existing partition data:</a:t>
            </a:r>
          </a:p>
          <a:p>
            <a:pPr marL="171450" indent="-171450">
              <a:buFontTx/>
              <a:buNone/>
            </a:pPr>
            <a:r>
              <a:rPr lang="en-US" baseline="0"/>
              <a:t>  - </a:t>
            </a:r>
            <a:r>
              <a:rPr lang="en-US"/>
              <a:t>TargetPartitionValue and NextPartitionValue</a:t>
            </a:r>
          </a:p>
          <a:p>
            <a:pPr marL="171450" lvl="0" indent="-171450">
              <a:buFontTx/>
              <a:buNone/>
            </a:pPr>
            <a:r>
              <a:rPr lang="en-US"/>
              <a:t>  - You</a:t>
            </a:r>
            <a:r>
              <a:rPr lang="en-US" baseline="0"/>
              <a:t> can also partition based on a RANGE LEFT’scheme</a:t>
            </a:r>
            <a:endParaRPr lang="en-US"/>
          </a:p>
          <a:p>
            <a:endParaRPr lang="en-US"/>
          </a:p>
        </p:txBody>
      </p:sp>
      <p:sp>
        <p:nvSpPr>
          <p:cNvPr id="4" name="Slide Number Placeholder 3"/>
          <p:cNvSpPr>
            <a:spLocks noGrp="1"/>
          </p:cNvSpPr>
          <p:nvPr>
            <p:ph type="sldNum" sz="quarter" idx="10"/>
          </p:nvPr>
        </p:nvSpPr>
        <p:spPr/>
        <p:txBody>
          <a:bodyPr/>
          <a:lstStyle/>
          <a:p>
            <a:fld id="{DEF7CEE4-363A-43C0-8D28-35F33A24C6DF}" type="slidenum">
              <a:rPr lang="en-US" smtClean="0"/>
              <a:pPr/>
              <a:t>23</a:t>
            </a:fld>
            <a:endParaRPr lang="en-US"/>
          </a:p>
        </p:txBody>
      </p:sp>
    </p:spTree>
    <p:extLst>
      <p:ext uri="{BB962C8B-B14F-4D97-AF65-F5344CB8AC3E}">
        <p14:creationId xmlns:p14="http://schemas.microsoft.com/office/powerpoint/2010/main" val="133555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644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Animation</a:t>
            </a:r>
            <a:r>
              <a:rPr lang="en-US" baseline="0"/>
              <a:t> shows the alternative to splitting the populated partition. </a:t>
            </a:r>
          </a:p>
          <a:p>
            <a:pPr marL="171450" indent="-171450">
              <a:buFont typeface="Arial" panose="020B0604020202020204" pitchFamily="34" charset="0"/>
              <a:buChar char="•"/>
            </a:pPr>
            <a:r>
              <a:rPr lang="en-US" baseline="0"/>
              <a:t>CTAS the populated partition into a new table with the desired partition boundaries</a:t>
            </a:r>
          </a:p>
          <a:p>
            <a:pPr marL="171450" indent="-171450">
              <a:buFont typeface="Arial" panose="020B0604020202020204" pitchFamily="34" charset="0"/>
              <a:buChar char="•"/>
            </a:pPr>
            <a:r>
              <a:rPr lang="en-US" baseline="0"/>
              <a:t>Partition Switch out the populated partition (the target of the split – which switches in an empty partition with the same boundary value)</a:t>
            </a:r>
          </a:p>
          <a:p>
            <a:pPr marL="171450" indent="-171450">
              <a:buFont typeface="Arial" panose="020B0604020202020204" pitchFamily="34" charset="0"/>
              <a:buChar char="•"/>
            </a:pPr>
            <a:r>
              <a:rPr lang="en-US" baseline="0"/>
              <a:t>Split the new empty partition in original table</a:t>
            </a:r>
          </a:p>
          <a:p>
            <a:pPr marL="171450" indent="-171450">
              <a:buFont typeface="Arial" panose="020B0604020202020204" pitchFamily="34" charset="0"/>
              <a:buChar char="•"/>
            </a:pPr>
            <a:r>
              <a:rPr lang="en-US" baseline="0"/>
              <a:t>Partition switch the populated partitions created in the CTAS in step 1 with the newly split and empty partitions in the original table</a:t>
            </a:r>
          </a:p>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t>TechReady 16</a:t>
            </a:r>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079846D-BC69-4CBE-B890-9DDB3550E61E}" type="datetime1">
              <a:rPr lang="en-US" smtClean="0"/>
              <a:t>2/15/2022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272184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Loading data into partitions with partition switching is a convenient way stage new data in a table that is not visible to users the switch in the new data. It can be challenging on busy systems to deal with the locking contention associated with partition switching. To clear out the existing data in a partition, an ALTER TABLE used to be required to switch out the data. Then another ALTER TABLE was required to switch in the new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In Synapse SQL pool, the TRUNCATE_TARGET option is supported in the ALTER TABLE command. With TRUNCATE_TARGET the ALTER TABLE command overwrites existing data in the partition with new data. Below is an example which uses CTAS to create a new table with the existing data, inserts new data, then switches all the data back into the target table, overwriting the existing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https://docs.microsoft.com/en-us/azure/synapse-analytics/sql-data-warehouse/sql-data-warehouse-tables-partition#:~:text=The%20primary%20benefit%20of%20partitioning%20in%20Synapse%20SQL,which%20the%20data%20is%20loaded%20into%20the%20database.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endParaRPr lang="en-SG"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0405CA6-A7A9-4E0F-8672-28CF28CC7700}" type="slidenum">
              <a:rPr lang="en-US" smtClean="0"/>
              <a:t>26</a:t>
            </a:fld>
            <a:endParaRPr lang="en-US"/>
          </a:p>
        </p:txBody>
      </p:sp>
    </p:spTree>
    <p:extLst>
      <p:ext uri="{BB962C8B-B14F-4D97-AF65-F5344CB8AC3E}">
        <p14:creationId xmlns:p14="http://schemas.microsoft.com/office/powerpoint/2010/main" val="3541360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Loading data into partitions with partition switching is a convenient way stage new data in a table that is not visible to users the switch in the new data. It can be challenging on busy systems to deal with the locking contention associated with partition switching. To clear out the existing data in a partition, an ALTER TABLE used to be required to switch out the data. </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Then another ALTER TABLE was required to switch in the new data. In Synapse SQL pool, the TRUNCATE_TARGET option is supported in the ALTER TABLE command. With TRUNCATE_TARGET the ALTER TABLE command overwrites existing data in the partition with new data. Below is an example which uses CTAS to create a new table with the existing data, inserts new data, then switches all the data back into the target table, overwriting the existing data.</a:t>
            </a:r>
          </a:p>
        </p:txBody>
      </p:sp>
      <p:sp>
        <p:nvSpPr>
          <p:cNvPr id="4" name="Slide Number Placeholder 3"/>
          <p:cNvSpPr>
            <a:spLocks noGrp="1"/>
          </p:cNvSpPr>
          <p:nvPr>
            <p:ph type="sldNum" sz="quarter" idx="5"/>
          </p:nvPr>
        </p:nvSpPr>
        <p:spPr/>
        <p:txBody>
          <a:bodyPr/>
          <a:lstStyle/>
          <a:p>
            <a:fld id="{40405CA6-A7A9-4E0F-8672-28CF28CC7700}" type="slidenum">
              <a:rPr lang="en-US" smtClean="0"/>
              <a:t>27</a:t>
            </a:fld>
            <a:endParaRPr lang="en-US"/>
          </a:p>
        </p:txBody>
      </p:sp>
    </p:spTree>
    <p:extLst>
      <p:ext uri="{BB962C8B-B14F-4D97-AF65-F5344CB8AC3E}">
        <p14:creationId xmlns:p14="http://schemas.microsoft.com/office/powerpoint/2010/main" val="1354917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a:prstGeom prst="rect">
            <a:avLst/>
          </a:prstGeom>
        </p:spPr>
      </p:sp>
      <p:sp>
        <p:nvSpPr>
          <p:cNvPr id="3" name="Notes Placeholder 2"/>
          <p:cNvSpPr>
            <a:spLocks noGrp="1"/>
          </p:cNvSpPr>
          <p:nvPr>
            <p:ph type="body" idx="1"/>
          </p:nvPr>
        </p:nvSpPr>
        <p:spPr>
          <a:xfrm>
            <a:off x="731520" y="4560570"/>
            <a:ext cx="5852160" cy="4320540"/>
          </a:xfrm>
          <a:prstGeom prst="rect">
            <a:avLst/>
          </a:prstGeom>
        </p:spPr>
        <p:txBody>
          <a:bodyPr>
            <a:normAutofit/>
          </a:bodyPr>
          <a:lstStyle/>
          <a:p>
            <a:pPr algn="l"/>
            <a:r>
              <a:rPr lang="en-US" b="1" i="0" dirty="0">
                <a:solidFill>
                  <a:srgbClr val="171717"/>
                </a:solidFill>
                <a:effectLst/>
                <a:latin typeface="Segoe UI" panose="020B0502040204020203" pitchFamily="34" charset="0"/>
              </a:rPr>
              <a:t>Partition switching</a:t>
            </a:r>
          </a:p>
          <a:p>
            <a:pPr algn="l"/>
            <a:r>
              <a:rPr lang="en-US" b="0" i="0" dirty="0">
                <a:solidFill>
                  <a:srgbClr val="171717"/>
                </a:solidFill>
                <a:effectLst/>
                <a:latin typeface="Segoe UI" panose="020B0502040204020203" pitchFamily="34" charset="0"/>
              </a:rPr>
              <a:t>Synapse SQL pool supports partition splitting, merging, and switching. Each of these functions is executed using the </a:t>
            </a:r>
            <a:r>
              <a:rPr lang="en-US" b="0" i="0" u="none" strike="noStrike" dirty="0">
                <a:solidFill>
                  <a:srgbClr val="171717"/>
                </a:solidFill>
                <a:effectLst/>
                <a:latin typeface="Segoe UI" panose="020B0502040204020203" pitchFamily="34" charset="0"/>
                <a:hlinkClick r:id="rId3"/>
              </a:rPr>
              <a:t>ALTER TABLE</a:t>
            </a:r>
            <a:r>
              <a:rPr lang="en-US" b="0" i="0" dirty="0">
                <a:solidFill>
                  <a:srgbClr val="171717"/>
                </a:solidFill>
                <a:effectLst/>
                <a:latin typeface="Segoe UI" panose="020B0502040204020203" pitchFamily="34" charset="0"/>
              </a:rPr>
              <a:t> statement.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To switch partitions between two tables, you must ensure that the partitions align on their respective boundaries and that the table definitions match. As check constraints are not available to enforce the range of values in a table, the source table must contain the same partition boundaries as the target table. If the partition boundaries are not then same, then the partition switch will fail as the partition metadata will not be synchronized.</a:t>
            </a:r>
          </a:p>
          <a:p>
            <a:endParaRPr lang="en-US" baseline="0" dirty="0"/>
          </a:p>
        </p:txBody>
      </p:sp>
      <p:sp>
        <p:nvSpPr>
          <p:cNvPr id="4" name="Date Placeholder 3"/>
          <p:cNvSpPr>
            <a:spLocks noGrp="1"/>
          </p:cNvSpPr>
          <p:nvPr>
            <p:ph type="dt" idx="10"/>
          </p:nvPr>
        </p:nvSpPr>
        <p:spPr>
          <a:xfrm>
            <a:off x="4143587" y="0"/>
            <a:ext cx="3169920" cy="48006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CB8296B-8E3A-4B2C-9983-2A2FCC44FCAD}"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a:xfrm>
            <a:off x="0" y="9119474"/>
            <a:ext cx="6583680" cy="480060"/>
          </a:xfrm>
          <a:prstGeom prst="rect">
            <a:avLst/>
          </a:prstGeom>
        </p:spPr>
        <p:txBody>
          <a:bodyPr/>
          <a:lstStyle/>
          <a:p>
            <a:pPr marL="57150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Light" pitchFamily="34" charset="0"/>
                <a:ea typeface="+mn-ea"/>
                <a:cs typeface="+mn-cs"/>
              </a:rPr>
              <a:t>© 2012 Microsoft Corporation. All rights reserved. Microsoft, Windows, Windows Vista and other product names are or may be registered trademarks and/or trademarks in the U.S. and/or other countries.</a:t>
            </a:r>
          </a:p>
          <a:p>
            <a:pPr marL="57150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Light"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Segoe UI Light" pitchFamily="34" charset="0"/>
                <a:ea typeface="+mn-ea"/>
                <a:cs typeface="+mn-cs"/>
              </a:rPr>
            </a:br>
            <a:r>
              <a:rPr kumimoji="0" lang="en-US" sz="1200" b="0" i="0" u="none" strike="noStrike" kern="1200" cap="none" spc="0" normalizeH="0" baseline="0" noProof="0">
                <a:ln>
                  <a:noFill/>
                </a:ln>
                <a:solidFill>
                  <a:srgbClr val="000000"/>
                </a:solidFill>
                <a:effectLst/>
                <a:uLnTx/>
                <a:uFillTx/>
                <a:latin typeface="Segoe UI Light" pitchFamily="34" charset="0"/>
                <a:ea typeface="+mn-ea"/>
                <a:cs typeface="+mn-cs"/>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6583680" y="9119474"/>
            <a:ext cx="729827" cy="48006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a:xfrm>
            <a:off x="0" y="0"/>
            <a:ext cx="3169920" cy="48006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Consumer Channels and Central Marketing Group</a:t>
            </a:r>
          </a:p>
        </p:txBody>
      </p:sp>
    </p:spTree>
    <p:extLst>
      <p:ext uri="{BB962C8B-B14F-4D97-AF65-F5344CB8AC3E}">
        <p14:creationId xmlns:p14="http://schemas.microsoft.com/office/powerpoint/2010/main" val="892153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For partitioning to be helpful, it is important to understand when to use partitioning and the number of partitions to create. There is no hard fast rule as to how many partitions are too many, it depends on your data and how many partitions you loading simultaneously. A successful partitioning scheme usually has tens to hundreds of partitions, not thousands.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When creating partitions on </a:t>
            </a:r>
            <a:r>
              <a:rPr lang="en-US" b="1" i="0" dirty="0">
                <a:solidFill>
                  <a:srgbClr val="171717"/>
                </a:solidFill>
                <a:effectLst/>
                <a:latin typeface="Segoe UI" panose="020B0502040204020203" pitchFamily="34" charset="0"/>
              </a:rPr>
              <a:t>clustered columnstore</a:t>
            </a:r>
            <a:r>
              <a:rPr lang="en-US" b="0" i="0" dirty="0">
                <a:solidFill>
                  <a:srgbClr val="171717"/>
                </a:solidFill>
                <a:effectLst/>
                <a:latin typeface="Segoe UI" panose="020B0502040204020203" pitchFamily="34" charset="0"/>
              </a:rPr>
              <a:t> tables, it is important to consider how many rows belong to each partition. For optimal compression and performance of clustered columnstore tables, a minimum of 1 million rows per distribution and partition is needed. Before partitions are created, Synapse SQL pool already divides each table into 60 distributed databases.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Any partitioning added to a table is in addition to the distributions created behind the scenes. Using this example, if the sales fact table contained 36 monthly partitions, and given that a Synapse SQL pool has 60 distributions, then the sales fact table should contain 60 million rows per month, or 2.1 billion rows when all months are populated. If a table contains fewer than the recommended minimum number of rows per partition, consider using fewer partitions in order to increase the number of rows per partition.</a:t>
            </a:r>
          </a:p>
          <a:p>
            <a:endParaRPr lang="en-US" dirty="0"/>
          </a:p>
          <a:p>
            <a:r>
              <a:rPr lang="en-US" dirty="0"/>
              <a:t>For more details please take a look at the below mentioned link:</a:t>
            </a:r>
          </a:p>
          <a:p>
            <a:endParaRPr lang="en-US" dirty="0"/>
          </a:p>
          <a:p>
            <a:r>
              <a:rPr lang="en-US" dirty="0"/>
              <a:t>https://docs.microsoft.com/en-us/azure/synapse-analytics/sql-data-warehouse/sql-data-warehouse-tables-partition#:~:text=The%20primary%20benefit%20of%20partitioning%20in%20Synapse%20SQL,which%20the%20data%20is%20loaded%20into%20the%20database.</a:t>
            </a:r>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AB99AB0-1CF2-4A13-82B8-1AEB4C83F0C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5127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No, Synapse handle it automatically</a:t>
            </a:r>
          </a:p>
          <a:p>
            <a:pPr marL="228600" indent="-228600">
              <a:buAutoNum type="arabicPeriod"/>
            </a:pPr>
            <a:endParaRPr lang="en-US" dirty="0"/>
          </a:p>
          <a:p>
            <a:pPr marL="228600" indent="-228600">
              <a:buAutoNum type="arabicPeriod"/>
            </a:pPr>
            <a:r>
              <a:rPr lang="en-US" dirty="0"/>
              <a:t>Yes, all types of table in SQL Pool</a:t>
            </a:r>
          </a:p>
          <a:p>
            <a:pPr marL="228600" indent="-228600">
              <a:buAutoNum type="arabicPeriod"/>
            </a:pPr>
            <a:r>
              <a:rPr lang="en-GB" dirty="0"/>
              <a:t>ALTER TABLE, MERGE, SPLIT, SWITCH</a:t>
            </a:r>
          </a:p>
          <a:p>
            <a:pPr marL="228600" indent="-228600">
              <a:buAutoNum type="arabicPeriod"/>
            </a:pPr>
            <a:r>
              <a:rPr lang="en-GB" dirty="0"/>
              <a:t>Yes</a:t>
            </a:r>
          </a:p>
          <a:p>
            <a:pPr marL="228600" indent="-228600">
              <a:buAutoNum type="arabicPeriod"/>
            </a:pPr>
            <a:r>
              <a:rPr lang="en-US" dirty="0">
                <a:cs typeface="Calibri"/>
              </a:rPr>
              <a:t>No.</a:t>
            </a:r>
          </a:p>
          <a:p>
            <a:pPr marL="0" indent="0">
              <a:buFont typeface="Arial"/>
              <a:buNone/>
            </a:pPr>
            <a:r>
              <a:rPr lang="en-US" dirty="0">
                <a:cs typeface="Calibri"/>
              </a:rPr>
              <a:t>      Bonus question: Why Not?</a:t>
            </a:r>
          </a:p>
          <a:p>
            <a:pPr marL="400050" lvl="1" indent="-171450">
              <a:buFont typeface="Arial"/>
              <a:buChar char="•"/>
            </a:pPr>
            <a:r>
              <a:rPr lang="en-US" dirty="0">
                <a:cs typeface="Calibri"/>
              </a:rPr>
              <a:t>Because the data is already split into Distributions by the Hash Key.</a:t>
            </a: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405CA6-A7A9-4E0F-8672-28CF28CC7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01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Table partitions enable you to divide your data into smaller groups of data. In most cases, table partitions are created on a date column. Partitioning is supported on all Synapse SQL pool table types; including clustered </a:t>
            </a:r>
            <a:r>
              <a:rPr lang="en-SG" sz="1200" kern="1200" dirty="0" err="1">
                <a:solidFill>
                  <a:schemeClr val="tx1"/>
                </a:solidFill>
                <a:effectLst/>
                <a:latin typeface="+mn-lt"/>
                <a:ea typeface="+mn-ea"/>
                <a:cs typeface="+mn-cs"/>
              </a:rPr>
              <a:t>columnstore</a:t>
            </a:r>
            <a:r>
              <a:rPr lang="en-SG" sz="1200" kern="1200" dirty="0">
                <a:solidFill>
                  <a:schemeClr val="tx1"/>
                </a:solidFill>
                <a:effectLst/>
                <a:latin typeface="+mn-lt"/>
                <a:ea typeface="+mn-ea"/>
                <a:cs typeface="+mn-cs"/>
              </a:rPr>
              <a:t>, clustered index, and heap. Partitioning is also supported on all distribution types, including both hash or round robin distributed.</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Partitioning can benefit data maintenance and query performance. Whether it benefits both or just one is dependent on how data is loaded and whether the same column can be used for both purposes, since partitioning can only be done on one column.</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More information: </a:t>
            </a:r>
            <a:r>
              <a:rPr lang="en-CA" dirty="0">
                <a:hlinkClick r:id="rId3"/>
              </a:rPr>
              <a:t>https://docs.microsoft.com/en-us/azure/synapse-analytics/sql-data-warehouse/sql-data-warehouse-tables-partition</a:t>
            </a:r>
            <a:endParaRPr lang="en-SG" sz="1200" kern="120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Data is distributed into 60 distributions on storage</a:t>
            </a:r>
          </a:p>
          <a:p>
            <a:r>
              <a:rPr lang="en-US" sz="1200" kern="1200" dirty="0">
                <a:solidFill>
                  <a:schemeClr val="tx1"/>
                </a:solidFill>
                <a:effectLst/>
                <a:latin typeface="Segoe UI Light" pitchFamily="34" charset="0"/>
                <a:ea typeface="+mn-ea"/>
                <a:cs typeface="+mn-cs"/>
              </a:rPr>
              <a:t>Each compute node is associated with a set of distributions</a:t>
            </a:r>
          </a:p>
          <a:p>
            <a:r>
              <a:rPr lang="en-US" sz="1200" kern="1200" dirty="0">
                <a:solidFill>
                  <a:schemeClr val="tx1"/>
                </a:solidFill>
                <a:effectLst/>
                <a:latin typeface="Segoe UI Light" pitchFamily="34" charset="0"/>
                <a:ea typeface="+mn-ea"/>
                <a:cs typeface="+mn-cs"/>
              </a:rPr>
              <a:t>	1 Node would have all 60 distributions</a:t>
            </a:r>
          </a:p>
          <a:p>
            <a:r>
              <a:rPr lang="en-US" sz="1200" kern="1200" dirty="0">
                <a:solidFill>
                  <a:schemeClr val="tx1"/>
                </a:solidFill>
                <a:effectLst/>
                <a:latin typeface="Segoe UI Light" pitchFamily="34" charset="0"/>
                <a:ea typeface="+mn-ea"/>
                <a:cs typeface="+mn-cs"/>
              </a:rPr>
              <a:t>	60 nodes would have 1 distribution each</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a:cs typeface="Segoe UI Light"/>
              </a:rPr>
              <a:t>In this slide, explain the Database</a:t>
            </a:r>
            <a:r>
              <a:rPr lang="en-US" dirty="0">
                <a:latin typeface="Segoe UI Light"/>
                <a:cs typeface="Segoe UI Light"/>
              </a:rPr>
              <a:t> </a:t>
            </a:r>
            <a:r>
              <a:rPr lang="en-US" sz="1200" kern="1200" dirty="0">
                <a:solidFill>
                  <a:schemeClr val="tx1"/>
                </a:solidFill>
                <a:effectLst/>
                <a:latin typeface="Segoe UI Light"/>
                <a:cs typeface="Segoe UI Light"/>
              </a:rPr>
              <a:t> structure and the impact of </a:t>
            </a:r>
            <a:r>
              <a:rPr lang="en-US" dirty="0">
                <a:latin typeface="Segoe UI Light"/>
                <a:cs typeface="Segoe UI Light"/>
              </a:rPr>
              <a:t>partitioning</a:t>
            </a:r>
            <a:r>
              <a:rPr lang="en-US" sz="1200" kern="1200" dirty="0">
                <a:solidFill>
                  <a:schemeClr val="tx1"/>
                </a:solidFill>
                <a:effectLst/>
                <a:latin typeface="Segoe UI Light"/>
                <a:cs typeface="Segoe UI Light"/>
              </a:rPr>
              <a:t>.</a:t>
            </a:r>
          </a:p>
          <a:p>
            <a:r>
              <a:rPr lang="en-US" sz="1200" kern="1200" dirty="0">
                <a:solidFill>
                  <a:schemeClr val="tx1"/>
                </a:solidFill>
                <a:effectLst/>
                <a:latin typeface="Segoe UI Light"/>
                <a:cs typeface="Segoe UI Light"/>
              </a:rPr>
              <a:t>Remind the audience the distributions structure</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298519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sng" kern="1200" dirty="0">
                <a:solidFill>
                  <a:schemeClr val="tx1"/>
                </a:solidFill>
                <a:effectLst/>
                <a:latin typeface="+mn-lt"/>
                <a:ea typeface="+mn-ea"/>
                <a:cs typeface="+mn-cs"/>
                <a:hlinkClick r:id="rId3"/>
              </a:rPr>
              <a:t>Partitioning</a:t>
            </a:r>
            <a:r>
              <a:rPr lang="en-US" sz="1200" b="0" i="0" kern="1200" dirty="0">
                <a:solidFill>
                  <a:schemeClr val="tx1"/>
                </a:solidFill>
                <a:effectLst/>
                <a:latin typeface="+mn-lt"/>
                <a:ea typeface="+mn-ea"/>
                <a:cs typeface="+mn-cs"/>
              </a:rPr>
              <a:t> is completely divorced from this concept of distribution. When we partition a table, we decide which rows belong into which partitions based on some scheme (like partitioning an order table by the </a:t>
            </a:r>
            <a:r>
              <a:rPr lang="en-US" sz="1200" b="0" i="0" kern="1200" dirty="0" err="1">
                <a:solidFill>
                  <a:schemeClr val="tx1"/>
                </a:solidFill>
                <a:effectLst/>
                <a:latin typeface="+mn-lt"/>
                <a:ea typeface="+mn-ea"/>
                <a:cs typeface="+mn-cs"/>
              </a:rPr>
              <a:t>order.create_date</a:t>
            </a:r>
            <a:r>
              <a:rPr lang="en-US" sz="1200" b="0" i="0" kern="1200" dirty="0">
                <a:solidFill>
                  <a:schemeClr val="tx1"/>
                </a:solidFill>
                <a:effectLst/>
                <a:latin typeface="+mn-lt"/>
                <a:ea typeface="+mn-ea"/>
                <a:cs typeface="+mn-cs"/>
              </a:rPr>
              <a:t> for instance). A chunk of records for each </a:t>
            </a:r>
            <a:r>
              <a:rPr lang="en-US" sz="1200" b="0" i="0" kern="1200" dirty="0" err="1">
                <a:solidFill>
                  <a:schemeClr val="tx1"/>
                </a:solidFill>
                <a:effectLst/>
                <a:latin typeface="+mn-lt"/>
                <a:ea typeface="+mn-ea"/>
                <a:cs typeface="+mn-cs"/>
              </a:rPr>
              <a:t>create_date</a:t>
            </a:r>
            <a:r>
              <a:rPr lang="en-US" sz="1200" b="0" i="0" kern="1200" dirty="0">
                <a:solidFill>
                  <a:schemeClr val="tx1"/>
                </a:solidFill>
                <a:effectLst/>
                <a:latin typeface="+mn-lt"/>
                <a:ea typeface="+mn-ea"/>
                <a:cs typeface="+mn-cs"/>
              </a:rPr>
              <a:t> then gets stored in its own table separate from any other </a:t>
            </a:r>
            <a:r>
              <a:rPr lang="en-US" sz="1200" b="0" i="0" kern="1200" dirty="0" err="1">
                <a:solidFill>
                  <a:schemeClr val="tx1"/>
                </a:solidFill>
                <a:effectLst/>
                <a:latin typeface="+mn-lt"/>
                <a:ea typeface="+mn-ea"/>
                <a:cs typeface="+mn-cs"/>
              </a:rPr>
              <a:t>create_date</a:t>
            </a:r>
            <a:r>
              <a:rPr lang="en-US" sz="1200" b="0" i="0" kern="1200" dirty="0">
                <a:solidFill>
                  <a:schemeClr val="tx1"/>
                </a:solidFill>
                <a:effectLst/>
                <a:latin typeface="+mn-lt"/>
                <a:ea typeface="+mn-ea"/>
                <a:cs typeface="+mn-cs"/>
              </a:rPr>
              <a:t> set of records (invisibly behind the scenes).</a:t>
            </a:r>
          </a:p>
          <a:p>
            <a:pPr fontAlgn="base"/>
            <a:r>
              <a:rPr lang="en-US" sz="1200" b="0" i="0" kern="1200" dirty="0">
                <a:solidFill>
                  <a:schemeClr val="tx1"/>
                </a:solidFill>
                <a:effectLst/>
                <a:latin typeface="+mn-lt"/>
                <a:ea typeface="+mn-ea"/>
                <a:cs typeface="+mn-cs"/>
              </a:rPr>
              <a:t>Partitioning is nice because you may find that you only want to select 10 days worth of orders from your table, so you only need to read against 10 smaller tables, instead of having to scan across years of order data to find the 10 days you are after.</a:t>
            </a:r>
          </a:p>
          <a:p>
            <a:pPr fontAlgn="base"/>
            <a:r>
              <a:rPr lang="en-US" sz="1200" b="0" i="0" kern="1200" dirty="0">
                <a:solidFill>
                  <a:schemeClr val="tx1"/>
                </a:solidFill>
                <a:effectLst/>
                <a:latin typeface="+mn-lt"/>
                <a:ea typeface="+mn-ea"/>
                <a:cs typeface="+mn-cs"/>
              </a:rPr>
              <a:t>Here's an example from the Microsoft website where horizontal partitioning is done on the name column with two "shards" based on the names alphabetical order:</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Table distribution is a concept that is only available on MPP type RDBMSs like Azure DW or Teradata. It's easiest to think of it as a hardware concept that is somewhat divorced (to a degree) from the data. Azure gives you a lot of control here where other MPP databases base distribution on primary keys. Partitioning is available on nearly every RDBMS (MPP or not) and it's easiest to think of it as a storage/software concept that is defined by and dependent on the data in the table.</a:t>
            </a:r>
          </a:p>
          <a:p>
            <a:pPr fontAlgn="base"/>
            <a:r>
              <a:rPr lang="en-US" sz="1200" b="0" i="0" kern="1200" dirty="0">
                <a:solidFill>
                  <a:schemeClr val="tx1"/>
                </a:solidFill>
                <a:effectLst/>
                <a:latin typeface="+mn-lt"/>
                <a:ea typeface="+mn-ea"/>
                <a:cs typeface="+mn-cs"/>
              </a:rPr>
              <a:t>In the end, they do both work to solve the same problem. But... nearly every RDBMS concept (indexing, disk storage, optimization, partition, distribution,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there to solve the same problem. Namely: "How do I get the exact data I need out as quickly as possible?" When you combine these concepts together to match your data retrieval needs you make your SQL requests CRAZY fast even against monstrously huge data.</a:t>
            </a:r>
          </a:p>
          <a:p>
            <a:pPr fontAlgn="base"/>
            <a:endParaRPr lang="en-US" sz="1200" b="0" i="0" kern="120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1836495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the conversation on which type of tables the partitioning can be applied. Make sure the audience understand the concept of those table geometry</a:t>
            </a:r>
            <a:endParaRPr lang="en-CA" dirty="0"/>
          </a:p>
        </p:txBody>
      </p:sp>
      <p:sp>
        <p:nvSpPr>
          <p:cNvPr id="4" name="Slide Number Placeholder 3"/>
          <p:cNvSpPr>
            <a:spLocks noGrp="1"/>
          </p:cNvSpPr>
          <p:nvPr>
            <p:ph type="sldNum" sz="quarter" idx="5"/>
          </p:nvPr>
        </p:nvSpPr>
        <p:spPr/>
        <p:txBody>
          <a:bodyPr/>
          <a:lstStyle/>
          <a:p>
            <a:fld id="{40405CA6-A7A9-4E0F-8672-28CF28CC7700}" type="slidenum">
              <a:rPr lang="en-US" smtClean="0"/>
              <a:t>9</a:t>
            </a:fld>
            <a:endParaRPr lang="en-US"/>
          </a:p>
        </p:txBody>
      </p:sp>
    </p:spTree>
    <p:extLst>
      <p:ext uri="{BB962C8B-B14F-4D97-AF65-F5344CB8AC3E}">
        <p14:creationId xmlns:p14="http://schemas.microsoft.com/office/powerpoint/2010/main" val="801925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10</a:t>
            </a:fld>
            <a:endParaRPr lang="en-US"/>
          </a:p>
        </p:txBody>
      </p:sp>
    </p:spTree>
    <p:extLst>
      <p:ext uri="{BB962C8B-B14F-4D97-AF65-F5344CB8AC3E}">
        <p14:creationId xmlns:p14="http://schemas.microsoft.com/office/powerpoint/2010/main" val="94191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54534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07977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876303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50898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75710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3273815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5719732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1724143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88510027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1563519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0300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387320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6780693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622832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539989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5420485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75374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957106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092408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030588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9991455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896336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35463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8146991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719324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8272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6708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984815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3380339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87413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040952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58195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658959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8674377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9211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45681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7070031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0748117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06495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214341192"/>
      </p:ext>
    </p:extLst>
  </p:cSld>
  <p:clrMapOvr>
    <a:masterClrMapping/>
  </p:clrMapOvr>
  <p:transition>
    <p:fade/>
  </p:transition>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30196784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sz="5400">
                <a:solidFill>
                  <a:schemeClr val="tx2"/>
                </a:solidFill>
              </a:defRPr>
            </a:lvl1p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solidFill>
                  <a:schemeClr val="tx2"/>
                </a:solidFill>
                <a:latin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r>
              <a:rPr lang="en-GB"/>
              <a:t>© Microsoft 2014</a:t>
            </a:r>
          </a:p>
        </p:txBody>
      </p:sp>
      <p:sp>
        <p:nvSpPr>
          <p:cNvPr id="6" name="Slide Number Placeholder 5"/>
          <p:cNvSpPr>
            <a:spLocks noGrp="1"/>
          </p:cNvSpPr>
          <p:nvPr>
            <p:ph type="sldNum" sz="quarter" idx="12"/>
          </p:nvPr>
        </p:nvSpPr>
        <p:spPr/>
        <p:txBody>
          <a:bodyPr/>
          <a:lstStyle/>
          <a:p>
            <a:fld id="{D75E92BD-1670-425B-83DE-6D52607E5D57}" type="slidenum">
              <a:rPr lang="en-GB" smtClean="0"/>
              <a:t>‹#›</a:t>
            </a:fld>
            <a:endParaRPr lang="en-GB"/>
          </a:p>
        </p:txBody>
      </p:sp>
    </p:spTree>
    <p:extLst>
      <p:ext uri="{BB962C8B-B14F-4D97-AF65-F5344CB8AC3E}">
        <p14:creationId xmlns:p14="http://schemas.microsoft.com/office/powerpoint/2010/main" val="14360117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solidFill>
                  <a:schemeClr val="tx2"/>
                </a:solidFill>
              </a:defRPr>
            </a:lvl1p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a:solidFill>
                  <a:schemeClr val="tx2"/>
                </a:solidFill>
                <a:latin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lvl1pPr>
              <a:defRPr>
                <a:solidFill>
                  <a:schemeClr val="tx2"/>
                </a:solidFill>
                <a:latin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1"/>
          </p:nvPr>
        </p:nvSpPr>
        <p:spPr/>
        <p:txBody>
          <a:bodyPr/>
          <a:lstStyle/>
          <a:p>
            <a:r>
              <a:rPr lang="en-GB"/>
              <a:t>© Microsoft 2014</a:t>
            </a:r>
          </a:p>
        </p:txBody>
      </p:sp>
      <p:sp>
        <p:nvSpPr>
          <p:cNvPr id="7" name="Slide Number Placeholder 6"/>
          <p:cNvSpPr>
            <a:spLocks noGrp="1"/>
          </p:cNvSpPr>
          <p:nvPr>
            <p:ph type="sldNum" sz="quarter" idx="12"/>
          </p:nvPr>
        </p:nvSpPr>
        <p:spPr/>
        <p:txBody>
          <a:bodyPr/>
          <a:lstStyle/>
          <a:p>
            <a:fld id="{D75E92BD-1670-425B-83DE-6D52607E5D57}" type="slidenum">
              <a:rPr lang="en-GB" smtClean="0"/>
              <a:t>‹#›</a:t>
            </a:fld>
            <a:endParaRPr lang="en-GB"/>
          </a:p>
        </p:txBody>
      </p:sp>
    </p:spTree>
    <p:extLst>
      <p:ext uri="{BB962C8B-B14F-4D97-AF65-F5344CB8AC3E}">
        <p14:creationId xmlns:p14="http://schemas.microsoft.com/office/powerpoint/2010/main" val="27821183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8844436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277184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4956966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3" y="3524"/>
            <a:ext cx="6858000" cy="6858000"/>
          </a:xfrm>
          <a:no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20101289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9"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3" y="3524"/>
            <a:ext cx="6858000" cy="6854476"/>
          </a:xfrm>
          <a:solidFill>
            <a:srgbClr val="0078D4"/>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34601180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7037644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325978961"/>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149540644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4858120"/>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845144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2591814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4694862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6210667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867079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83200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6037508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803746258"/>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8851976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77163481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769557865"/>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22011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1"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6129166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4856320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6499123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7818418"/>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4"/>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9" y="630238"/>
            <a:ext cx="4352925" cy="5597525"/>
          </a:xfrm>
          <a:prstGeom prst="rect">
            <a:avLst/>
          </a:prstGeom>
        </p:spPr>
        <p:txBody>
          <a:bodyPr vert="horz" lIns="0" tIns="0" rIns="0" bIns="0" rtlCol="0">
            <a:normAutofit/>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60116453"/>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8" y="2979739"/>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35222520"/>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1" y="1"/>
            <a:ext cx="12191682" cy="4672013"/>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9645896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1"/>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1" y="2030414"/>
            <a:ext cx="12191682" cy="4827586"/>
          </a:xfrm>
          <a:solidFill>
            <a:srgbClr val="243A5E"/>
          </a:solidFill>
        </p:spPr>
        <p:txBody>
          <a:bodyPr tIns="1005840" anchor="t">
            <a:noAutofit/>
          </a:bodyPr>
          <a:lstStyle>
            <a:lvl1pPr marL="0" marR="0" indent="0" algn="ctr" defTabSz="93250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3383869"/>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1128782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195893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3336948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782352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6715719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4508284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3839519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1311475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504061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8" y="786383"/>
            <a:ext cx="6735763"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293"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9" y="1397002"/>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529" indent="-342834">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2317742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8" y="630239"/>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01858751"/>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1"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63394342"/>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128132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97258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151528"/>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8703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8624593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14" tIns="45706" rIns="91414" bIns="45706"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322397058"/>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908496552"/>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9" y="1436689"/>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3931" indent="-164560">
              <a:spcBef>
                <a:spcPts val="330"/>
              </a:spcBef>
              <a:defRPr sz="1800" baseline="0"/>
            </a:lvl6pPr>
            <a:lvl7pPr marL="1023931" indent="-164560">
              <a:spcBef>
                <a:spcPts val="330"/>
              </a:spcBef>
              <a:defRPr sz="1800" baseline="0"/>
            </a:lvl7pPr>
            <a:lvl8pPr marL="1023931" indent="-164560">
              <a:spcBef>
                <a:spcPts val="330"/>
              </a:spcBef>
              <a:defRPr sz="1800" baseline="0"/>
            </a:lvl8pPr>
            <a:lvl9pPr marL="1023931" indent="-164560">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210656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sz="5400">
                <a:solidFill>
                  <a:schemeClr val="tx2"/>
                </a:solidFill>
              </a:defRPr>
            </a:lvl1p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solidFill>
                  <a:schemeClr val="tx2"/>
                </a:solidFill>
                <a:latin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r>
              <a:rPr lang="en-GB"/>
              <a:t>© Microsoft 2014</a:t>
            </a:r>
          </a:p>
        </p:txBody>
      </p:sp>
      <p:sp>
        <p:nvSpPr>
          <p:cNvPr id="6" name="Slide Number Placeholder 5"/>
          <p:cNvSpPr>
            <a:spLocks noGrp="1"/>
          </p:cNvSpPr>
          <p:nvPr>
            <p:ph type="sldNum" sz="quarter" idx="12"/>
          </p:nvPr>
        </p:nvSpPr>
        <p:spPr/>
        <p:txBody>
          <a:bodyPr/>
          <a:lstStyle/>
          <a:p>
            <a:fld id="{D75E92BD-1670-425B-83DE-6D52607E5D57}" type="slidenum">
              <a:rPr lang="en-GB" smtClean="0"/>
              <a:t>‹#›</a:t>
            </a:fld>
            <a:endParaRPr lang="en-GB"/>
          </a:p>
        </p:txBody>
      </p:sp>
    </p:spTree>
    <p:extLst>
      <p:ext uri="{BB962C8B-B14F-4D97-AF65-F5344CB8AC3E}">
        <p14:creationId xmlns:p14="http://schemas.microsoft.com/office/powerpoint/2010/main" val="408168274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7982850"/>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08645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ags" Target="../tags/tag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slideLayout" Target="../slideLayouts/slideLayout95.xml"/><Relationship Id="rId50" Type="http://schemas.openxmlformats.org/officeDocument/2006/relationships/tags" Target="../tags/tag6.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tags" Target="../tags/tag5.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52" Type="http://schemas.openxmlformats.org/officeDocument/2006/relationships/image" Target="../media/image1.emf"/><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theme" Target="../theme/theme2.xml"/><Relationship Id="rId8" Type="http://schemas.openxmlformats.org/officeDocument/2006/relationships/slideLayout" Target="../slideLayouts/slideLayout56.xml"/><Relationship Id="rId51" Type="http://schemas.openxmlformats.org/officeDocument/2006/relationships/tags" Target="../tags/tag7.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20" Type="http://schemas.openxmlformats.org/officeDocument/2006/relationships/slideLayout" Target="../slideLayouts/slideLayout68.xml"/><Relationship Id="rId41" Type="http://schemas.openxmlformats.org/officeDocument/2006/relationships/slideLayout" Target="../slideLayouts/slideLayout89.xml"/><Relationship Id="rId1" Type="http://schemas.openxmlformats.org/officeDocument/2006/relationships/slideLayout" Target="../slideLayouts/slideLayout49.xml"/><Relationship Id="rId6"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5527149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 id="2147483790" r:id="rId45"/>
    <p:sldLayoutId id="2147483792" r:id="rId46"/>
    <p:sldLayoutId id="2147483794" r:id="rId47"/>
    <p:sldLayoutId id="2147483795" r:id="rId48"/>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9"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9" y="1408114"/>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8"/>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96579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 id="2147483780" r:id="rId36"/>
    <p:sldLayoutId id="2147483781" r:id="rId37"/>
    <p:sldLayoutId id="2147483782" r:id="rId38"/>
    <p:sldLayoutId id="2147483783" r:id="rId39"/>
    <p:sldLayoutId id="2147483784" r:id="rId40"/>
    <p:sldLayoutId id="2147483785" r:id="rId41"/>
    <p:sldLayoutId id="2147483786" r:id="rId42"/>
    <p:sldLayoutId id="2147483787" r:id="rId43"/>
    <p:sldLayoutId id="2147483788" r:id="rId44"/>
    <p:sldLayoutId id="2147483793" r:id="rId45"/>
    <p:sldLayoutId id="2147483796" r:id="rId46"/>
    <p:sldLayoutId id="2147483797" r:id="rId47"/>
  </p:sldLayoutIdLst>
  <p:txStyles>
    <p:titleStyle>
      <a:lvl1pPr algn="l" defTabSz="932563" rtl="0" eaLnBrk="1" latinLnBrk="0" hangingPunct="1">
        <a:lnSpc>
          <a:spcPts val="3619"/>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36" indent="-310836" algn="l" defTabSz="93250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673" indent="-310836" algn="l" defTabSz="93250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508" indent="-310836" algn="l" defTabSz="93250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345" indent="-310836"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181" indent="-329121"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36" indent="-310836" algn="l" defTabSz="93250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673" indent="-310836" algn="l" defTabSz="93250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50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50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9.xml"/><Relationship Id="rId7" Type="http://schemas.microsoft.com/office/2007/relationships/hdphoto" Target="../media/hdphoto1.wdp"/><Relationship Id="rId2" Type="http://schemas.openxmlformats.org/officeDocument/2006/relationships/customXml" Target="../../customXml/item2.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5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5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5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5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4.xml"/><Relationship Id="rId1" Type="http://schemas.openxmlformats.org/officeDocument/2006/relationships/slideLayout" Target="../slideLayouts/slideLayout5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diagramData" Target="../diagrams/data15.xml"/><Relationship Id="rId18" Type="http://schemas.openxmlformats.org/officeDocument/2006/relationships/diagramData" Target="../diagrams/data16.xml"/><Relationship Id="rId26" Type="http://schemas.openxmlformats.org/officeDocument/2006/relationships/diagramColors" Target="../diagrams/colors17.xml"/><Relationship Id="rId3" Type="http://schemas.openxmlformats.org/officeDocument/2006/relationships/diagramData" Target="../diagrams/data13.xml"/><Relationship Id="rId21" Type="http://schemas.openxmlformats.org/officeDocument/2006/relationships/diagramColors" Target="../diagrams/colors16.xml"/><Relationship Id="rId7" Type="http://schemas.microsoft.com/office/2007/relationships/diagramDrawing" Target="../diagrams/drawing13.xml"/><Relationship Id="rId12" Type="http://schemas.microsoft.com/office/2007/relationships/diagramDrawing" Target="../diagrams/drawing14.xml"/><Relationship Id="rId17" Type="http://schemas.microsoft.com/office/2007/relationships/diagramDrawing" Target="../diagrams/drawing15.xml"/><Relationship Id="rId25" Type="http://schemas.openxmlformats.org/officeDocument/2006/relationships/diagramQuickStyle" Target="../diagrams/quickStyle17.xml"/><Relationship Id="rId2" Type="http://schemas.openxmlformats.org/officeDocument/2006/relationships/notesSlide" Target="../notesSlides/notesSlide25.xml"/><Relationship Id="rId16" Type="http://schemas.openxmlformats.org/officeDocument/2006/relationships/diagramColors" Target="../diagrams/colors15.xml"/><Relationship Id="rId20" Type="http://schemas.openxmlformats.org/officeDocument/2006/relationships/diagramQuickStyle" Target="../diagrams/quickStyle16.xml"/><Relationship Id="rId1" Type="http://schemas.openxmlformats.org/officeDocument/2006/relationships/slideLayout" Target="../slideLayouts/slideLayout56.xml"/><Relationship Id="rId6" Type="http://schemas.openxmlformats.org/officeDocument/2006/relationships/diagramColors" Target="../diagrams/colors13.xml"/><Relationship Id="rId11" Type="http://schemas.openxmlformats.org/officeDocument/2006/relationships/diagramColors" Target="../diagrams/colors14.xml"/><Relationship Id="rId24" Type="http://schemas.openxmlformats.org/officeDocument/2006/relationships/diagramLayout" Target="../diagrams/layout17.xml"/><Relationship Id="rId5" Type="http://schemas.openxmlformats.org/officeDocument/2006/relationships/diagramQuickStyle" Target="../diagrams/quickStyle13.xml"/><Relationship Id="rId15" Type="http://schemas.openxmlformats.org/officeDocument/2006/relationships/diagramQuickStyle" Target="../diagrams/quickStyle15.xml"/><Relationship Id="rId23" Type="http://schemas.openxmlformats.org/officeDocument/2006/relationships/diagramData" Target="../diagrams/data17.xml"/><Relationship Id="rId10" Type="http://schemas.openxmlformats.org/officeDocument/2006/relationships/diagramQuickStyle" Target="../diagrams/quickStyle14.xml"/><Relationship Id="rId19" Type="http://schemas.openxmlformats.org/officeDocument/2006/relationships/diagramLayout" Target="../diagrams/layout16.xml"/><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diagramLayout" Target="../diagrams/layout15.xml"/><Relationship Id="rId22" Type="http://schemas.microsoft.com/office/2007/relationships/diagramDrawing" Target="../diagrams/drawing16.xml"/><Relationship Id="rId27" Type="http://schemas.microsoft.com/office/2007/relationships/diagramDrawing" Target="../diagrams/drawing1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1.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customXml/item4.xml"/><Relationship Id="rId7" Type="http://schemas.openxmlformats.org/officeDocument/2006/relationships/notesSlide" Target="../notesSlides/notesSlide4.xml"/><Relationship Id="rId2" Type="http://schemas.openxmlformats.org/officeDocument/2006/relationships/customXml" Target="../../customXml/item3.xml"/><Relationship Id="rId1" Type="http://schemas.openxmlformats.org/officeDocument/2006/relationships/tags" Target="../tags/tag10.xml"/><Relationship Id="rId6" Type="http://schemas.openxmlformats.org/officeDocument/2006/relationships/slideLayout" Target="../slideLayouts/slideLayout57.xml"/><Relationship Id="rId5" Type="http://schemas.openxmlformats.org/officeDocument/2006/relationships/customXml" Target="../../customXml/item1.xml"/><Relationship Id="rId4" Type="http://schemas.openxmlformats.org/officeDocument/2006/relationships/customXml" Target="../../customXml/item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6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6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8.xml"/><Relationship Id="rId7" Type="http://schemas.openxmlformats.org/officeDocument/2006/relationships/diagramColors" Target="../diagrams/colors4.xml"/><Relationship Id="rId2" Type="http://schemas.openxmlformats.org/officeDocument/2006/relationships/slideLayout" Target="../slideLayouts/slideLayout56.xml"/><Relationship Id="rId1" Type="http://schemas.openxmlformats.org/officeDocument/2006/relationships/themeOverride" Target="../theme/themeOverride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custDataLst>
              <p:custData r:id="rId2"/>
            </p:custDataLst>
          </p:nvPr>
        </p:nvSpPr>
        <p:spPr/>
        <p:txBody>
          <a:bodyPr/>
          <a:lstStyle/>
          <a:p>
            <a:r>
              <a:rPr lang="en-US" dirty="0"/>
              <a:t>Optimize Azure Synapse SQL Pools</a:t>
            </a:r>
          </a:p>
        </p:txBody>
      </p:sp>
      <p:pic>
        <p:nvPicPr>
          <p:cNvPr id="148" name="Ofc17_Amelia_006" descr="Young, small business female with journal in modern workplace. ">
            <a:extLst>
              <a:ext uri="{FF2B5EF4-FFF2-40B4-BE49-F238E27FC236}">
                <a16:creationId xmlns:a16="http://schemas.microsoft.com/office/drawing/2014/main" id="{73B1218B-F53A-4144-81D3-6E72572D50BE}"/>
              </a:ext>
            </a:extLst>
          </p:cNvPr>
          <p:cNvPicPr>
            <a:picLocks noGrp="1" noChangeAspect="1"/>
          </p:cNvPicPr>
          <p:nvPr>
            <p:ph type="pic" sz="quarter" idx="17"/>
            <p:custDataLst>
              <p:tags r:id="rId3"/>
            </p:custDataLst>
          </p:nvPr>
        </p:nvPicPr>
        <p:blipFill rotWithShape="1">
          <a:blip r:embed="rId6" cstate="screen">
            <a:extLst>
              <a:ext uri="{BEBA8EAE-BF5A-486C-A8C5-ECC9F3942E4B}">
                <a14:imgProps xmlns:a14="http://schemas.microsoft.com/office/drawing/2010/main">
                  <a14:imgLayer r:embed="rId7">
                    <a14:imgEffect>
                      <a14:artisticBlur/>
                    </a14:imgEffect>
                  </a14:imgLayer>
                </a14:imgProps>
              </a:ext>
              <a:ext uri="{28A0092B-C50C-407E-A947-70E740481C1C}">
                <a14:useLocalDpi xmlns:a14="http://schemas.microsoft.com/office/drawing/2010/main"/>
              </a:ext>
            </a:extLst>
          </a:blip>
          <a:srcRect/>
          <a:stretch/>
        </p:blipFill>
        <p:spPr/>
      </p:pic>
      <p:graphicFrame>
        <p:nvGraphicFramePr>
          <p:cNvPr id="132" name="Table 132" descr="learn how to code">
            <a:extLst>
              <a:ext uri="{FF2B5EF4-FFF2-40B4-BE49-F238E27FC236}">
                <a16:creationId xmlns:a16="http://schemas.microsoft.com/office/drawing/2014/main" id="{602854A3-B709-4893-A7A7-ECA5177FAE28}"/>
              </a:ext>
              <a:ext uri="{C183D7F6-B498-43B3-948B-1728B52AA6E4}">
                <adec:decorative xmlns:adec="http://schemas.microsoft.com/office/drawing/2017/decorative" val="0"/>
              </a:ext>
            </a:extLst>
          </p:cNvPr>
          <p:cNvGraphicFramePr>
            <a:graphicFrameLocks noGrp="1"/>
          </p:cNvGraphicFramePr>
          <p:nvPr/>
        </p:nvGraphicFramePr>
        <p:xfrm>
          <a:off x="6852496" y="2119781"/>
          <a:ext cx="3819617" cy="2928408"/>
        </p:xfrm>
        <a:graphic>
          <a:graphicData uri="http://schemas.openxmlformats.org/drawingml/2006/table">
            <a:tbl>
              <a:tblPr firstRow="1" bandRow="1">
                <a:tableStyleId>{2D5ABB26-0587-4C30-8999-92F81FD0307C}</a:tableStyleId>
              </a:tblPr>
              <a:tblGrid>
                <a:gridCol w="1095130">
                  <a:extLst>
                    <a:ext uri="{9D8B030D-6E8A-4147-A177-3AD203B41FA5}">
                      <a16:colId xmlns:a16="http://schemas.microsoft.com/office/drawing/2014/main" val="3725280439"/>
                    </a:ext>
                  </a:extLst>
                </a:gridCol>
                <a:gridCol w="1423622">
                  <a:extLst>
                    <a:ext uri="{9D8B030D-6E8A-4147-A177-3AD203B41FA5}">
                      <a16:colId xmlns:a16="http://schemas.microsoft.com/office/drawing/2014/main" val="3776563889"/>
                    </a:ext>
                  </a:extLst>
                </a:gridCol>
                <a:gridCol w="1300865">
                  <a:extLst>
                    <a:ext uri="{9D8B030D-6E8A-4147-A177-3AD203B41FA5}">
                      <a16:colId xmlns:a16="http://schemas.microsoft.com/office/drawing/2014/main" val="3832914547"/>
                    </a:ext>
                  </a:extLst>
                </a:gridCol>
              </a:tblGrid>
              <a:tr h="770204">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dirty="0">
                          <a:solidFill>
                            <a:schemeClr val="lt2"/>
                          </a:solidFill>
                          <a:latin typeface="NSimSun" panose="02010609030101010101" pitchFamily="49" charset="-122"/>
                          <a:ea typeface="NSimSun" panose="02010609030101010101" pitchFamily="49" charset="-122"/>
                        </a:rPr>
                        <a:t>{</a:t>
                      </a:r>
                    </a:p>
                  </a:txBody>
                  <a:tcPr marL="0" marR="0" marT="0" marB="0"/>
                </a:tc>
                <a:tc>
                  <a:txBody>
                    <a:bodyPr/>
                    <a:lstStyle/>
                    <a:p>
                      <a:pPr algn="l"/>
                      <a:endParaRPr lang="en-US" sz="1900" dirty="0">
                        <a:solidFill>
                          <a:schemeClr val="lt2"/>
                        </a:solidFill>
                        <a:latin typeface="Lucida Console" panose="020B0609040504020204" pitchFamily="49" charset="0"/>
                      </a:endParaRPr>
                    </a:p>
                  </a:txBody>
                  <a:tcPr marL="0" marR="0" marT="0" marB="0" anchor="b"/>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dirty="0">
                          <a:solidFill>
                            <a:schemeClr val="lt2"/>
                          </a:solidFill>
                          <a:latin typeface="NSimSun" panose="02010609030101010101" pitchFamily="49" charset="-122"/>
                          <a:ea typeface="NSimSun" panose="02010609030101010101" pitchFamily="49" charset="-122"/>
                        </a:rPr>
                        <a:t>}</a:t>
                      </a:r>
                    </a:p>
                  </a:txBody>
                  <a:tcPr marL="0" marR="0" marT="0" marB="0"/>
                </a:tc>
                <a:extLst>
                  <a:ext uri="{0D108BD9-81ED-4DB2-BD59-A6C34878D82A}">
                    <a16:rowId xmlns:a16="http://schemas.microsoft.com/office/drawing/2014/main" val="2957166933"/>
                  </a:ext>
                </a:extLst>
              </a:tr>
              <a:tr h="1434280">
                <a:tc vMerge="1">
                  <a:txBody>
                    <a:bodyPr/>
                    <a:lstStyle/>
                    <a:p>
                      <a:endParaRPr lang="en-US"/>
                    </a:p>
                  </a:txBody>
                  <a:tcPr/>
                </a:tc>
                <a:tc>
                  <a:txBody>
                    <a:bodyPr/>
                    <a:lstStyle/>
                    <a:p>
                      <a:pPr algn="ctr"/>
                      <a:r>
                        <a:rPr lang="en-US" sz="2400" dirty="0">
                          <a:solidFill>
                            <a:schemeClr val="lt2"/>
                          </a:solidFill>
                          <a:latin typeface="Lucida Console" panose="020B0609040504020204" pitchFamily="49" charset="0"/>
                        </a:rPr>
                        <a:t>Azure Synapse SQL Pools</a:t>
                      </a:r>
                    </a:p>
                  </a:txBody>
                  <a:tcPr marL="0" marR="0" marT="0" marB="0" anchor="ctr" anchorCtr="1"/>
                </a:tc>
                <a:tc vMerge="1">
                  <a:txBody>
                    <a:bodyPr/>
                    <a:lstStyle/>
                    <a:p>
                      <a:endParaRPr lang="en-US"/>
                    </a:p>
                  </a:txBody>
                  <a:tcPr/>
                </a:tc>
                <a:extLst>
                  <a:ext uri="{0D108BD9-81ED-4DB2-BD59-A6C34878D82A}">
                    <a16:rowId xmlns:a16="http://schemas.microsoft.com/office/drawing/2014/main" val="4039752142"/>
                  </a:ext>
                </a:extLst>
              </a:tr>
              <a:tr h="695164">
                <a:tc v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900" dirty="0">
                        <a:solidFill>
                          <a:schemeClr val="lt2"/>
                        </a:solidFill>
                        <a:latin typeface="Lucida Console" panose="020B0609040504020204" pitchFamily="49" charset="0"/>
                      </a:endParaRPr>
                    </a:p>
                  </a:txBody>
                  <a:tcPr marL="0" marR="0" marT="0" marB="0"/>
                </a:tc>
                <a:tc vMerge="1">
                  <a:txBody>
                    <a:bodyPr/>
                    <a:lstStyle/>
                    <a:p>
                      <a:endParaRPr lang="en-US"/>
                    </a:p>
                  </a:txBody>
                  <a:tcPr/>
                </a:tc>
                <a:extLst>
                  <a:ext uri="{0D108BD9-81ED-4DB2-BD59-A6C34878D82A}">
                    <a16:rowId xmlns:a16="http://schemas.microsoft.com/office/drawing/2014/main" val="98409283"/>
                  </a:ext>
                </a:extLst>
              </a:tr>
            </a:tbl>
          </a:graphicData>
        </a:graphic>
      </p:graphicFrame>
      <p:sp>
        <p:nvSpPr>
          <p:cNvPr id="7" name="Rectangle 6">
            <a:extLst>
              <a:ext uri="{FF2B5EF4-FFF2-40B4-BE49-F238E27FC236}">
                <a16:creationId xmlns:a16="http://schemas.microsoft.com/office/drawing/2014/main" id="{D3EAAD9A-76BF-48B0-A6BF-A24D0A8C5A8F}"/>
              </a:ext>
              <a:ext uri="{C183D7F6-B498-43B3-948B-1728B52AA6E4}">
                <adec:decorative xmlns:adec="http://schemas.microsoft.com/office/drawing/2017/decorative" val="1"/>
              </a:ext>
            </a:extLst>
          </p:cNvPr>
          <p:cNvSpPr/>
          <p:nvPr/>
        </p:nvSpPr>
        <p:spPr bwMode="auto">
          <a:xfrm>
            <a:off x="5333682" y="1322"/>
            <a:ext cx="6857026" cy="6860202"/>
          </a:xfrm>
          <a:prstGeom prst="rect">
            <a:avLst/>
          </a:prstGeom>
          <a:solidFill>
            <a:schemeClr val="tx1">
              <a:lumMod val="75000"/>
              <a:lumOff val="25000"/>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7376043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55639" y="320040"/>
            <a:ext cx="10880725" cy="461665"/>
          </a:xfrm>
        </p:spPr>
        <p:txBody>
          <a:bodyPr/>
          <a:lstStyle/>
          <a:p>
            <a:r>
              <a:rPr lang="en-GB" dirty="0"/>
              <a:t>Creating a Table - Syntax</a:t>
            </a:r>
          </a:p>
        </p:txBody>
      </p:sp>
      <p:sp>
        <p:nvSpPr>
          <p:cNvPr id="42" name="Rectangle 41"/>
          <p:cNvSpPr/>
          <p:nvPr/>
        </p:nvSpPr>
        <p:spPr>
          <a:xfrm>
            <a:off x="789790" y="1105286"/>
            <a:ext cx="9163679" cy="4524315"/>
          </a:xfrm>
          <a:prstGeom prst="rect">
            <a:avLst/>
          </a:prstGeom>
        </p:spPr>
        <p:txBody>
          <a:bodyPr wrap="square">
            <a:spAutoFit/>
          </a:bodyPr>
          <a:lstStyle/>
          <a:p>
            <a:r>
              <a:rPr lang="en-GB" sz="1600" dirty="0">
                <a:solidFill>
                  <a:srgbClr val="0000FF"/>
                </a:solidFill>
                <a:highlight>
                  <a:srgbClr val="FFFFFF"/>
                </a:highlight>
                <a:latin typeface="Consolas" panose="020B0609020204030204" pitchFamily="49" charset="0"/>
              </a:rPr>
              <a:t>CREATE</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TABLE</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dbo</a:t>
            </a:r>
            <a:r>
              <a:rPr lang="en-GB" sz="1600" dirty="0">
                <a:solidFill>
                  <a:srgbClr val="000000"/>
                </a:solidFill>
                <a:highlight>
                  <a:srgbClr val="FFFFFF"/>
                </a:highlight>
                <a:latin typeface="Consolas" panose="020B0609020204030204" pitchFamily="49" charset="0"/>
              </a:rPr>
              <a:t>]</a:t>
            </a:r>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a:t>
            </a:r>
            <a:r>
              <a:rPr lang="en-GB" sz="1600" dirty="0" err="1">
                <a:solidFill>
                  <a:srgbClr val="000000"/>
                </a:solidFill>
                <a:highlight>
                  <a:srgbClr val="FFFFFF"/>
                </a:highlight>
                <a:latin typeface="Consolas" panose="020B0609020204030204" pitchFamily="49" charset="0"/>
              </a:rPr>
              <a:t>FactInternetSales</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endParaRPr lang="en-GB" sz="1600" dirty="0">
              <a:solidFill>
                <a:srgbClr val="000000"/>
              </a:solidFill>
              <a:highlight>
                <a:srgbClr val="FFFFFF"/>
              </a:highlight>
              <a:latin typeface="Consolas" panose="020B0609020204030204" pitchFamily="49" charset="0"/>
            </a:endParaRPr>
          </a:p>
          <a:p>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ProductKey</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int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NOT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NULL</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OrderDateKey</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int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NOT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NULL</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CustomerKey</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int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NOT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NULL</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PromotionKey</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int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NOT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NULL</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SalesOrderNumber</a:t>
            </a:r>
            <a:r>
              <a:rPr lang="en-GB" sz="1600" dirty="0">
                <a:solidFill>
                  <a:srgbClr val="000000"/>
                </a:solidFill>
                <a:highlight>
                  <a:srgbClr val="FFFFFF"/>
                </a:highlight>
                <a:latin typeface="Consolas" panose="020B0609020204030204" pitchFamily="49" charset="0"/>
              </a:rPr>
              <a:t>]      </a:t>
            </a:r>
            <a:r>
              <a:rPr lang="en-GB" sz="1600" dirty="0" err="1">
                <a:solidFill>
                  <a:srgbClr val="0000FF"/>
                </a:solidFill>
                <a:highlight>
                  <a:srgbClr val="FFFFFF"/>
                </a:highlight>
                <a:latin typeface="Consolas" panose="020B0609020204030204" pitchFamily="49" charset="0"/>
              </a:rPr>
              <a:t>nvarchar</a:t>
            </a:r>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20</a:t>
            </a:r>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NOT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NULL</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OrderQuantity</a:t>
            </a:r>
            <a:r>
              <a:rPr lang="en-GB" sz="1600" dirty="0">
                <a:solidFill>
                  <a:srgbClr val="000000"/>
                </a:solidFill>
                <a:highlight>
                  <a:srgbClr val="FFFFFF"/>
                </a:highlight>
                <a:latin typeface="Consolas" panose="020B0609020204030204" pitchFamily="49" charset="0"/>
              </a:rPr>
              <a:t>]         </a:t>
            </a:r>
            <a:r>
              <a:rPr lang="en-GB" sz="1600" dirty="0" err="1">
                <a:solidFill>
                  <a:srgbClr val="0000FF"/>
                </a:solidFill>
                <a:highlight>
                  <a:srgbClr val="FFFFFF"/>
                </a:highlight>
                <a:latin typeface="Consolas" panose="020B0609020204030204" pitchFamily="49" charset="0"/>
              </a:rPr>
              <a:t>smallint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NOT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NULL</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UnitPrice</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money</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NOT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NULL</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SalesAmount</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money</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NOT</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NULL</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endParaRPr lang="en-GB" sz="1600" dirty="0">
              <a:solidFill>
                <a:srgbClr val="000000"/>
              </a:solidFill>
              <a:highlight>
                <a:srgbClr val="FFFFFF"/>
              </a:highlight>
              <a:latin typeface="Consolas" panose="020B0609020204030204" pitchFamily="49" charset="0"/>
            </a:endParaRPr>
          </a:p>
          <a:p>
            <a:r>
              <a:rPr lang="en-GB" sz="1600" dirty="0">
                <a:solidFill>
                  <a:srgbClr val="0000FF"/>
                </a:solidFill>
                <a:highlight>
                  <a:srgbClr val="FFFFFF"/>
                </a:highlight>
                <a:latin typeface="Consolas" panose="020B0609020204030204" pitchFamily="49" charset="0"/>
              </a:rPr>
              <a:t>WITH</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r>
              <a:rPr lang="en-GB" sz="1600" dirty="0">
                <a:solidFill>
                  <a:srgbClr val="0000FF"/>
                </a:solidFill>
                <a:highlight>
                  <a:srgbClr val="FFFFFF"/>
                </a:highlight>
                <a:latin typeface="Consolas" panose="020B0609020204030204" pitchFamily="49" charset="0"/>
              </a:rPr>
              <a:t>CLUSTERED</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COLUMNSTORE</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INDEX</a:t>
            </a:r>
            <a:endParaRPr lang="en-GB" sz="1600" dirty="0">
              <a:solidFill>
                <a:srgbClr val="000000"/>
              </a:solidFill>
              <a:highlight>
                <a:srgbClr val="FFFFFF"/>
              </a:highlight>
              <a:latin typeface="Consolas" panose="020B0609020204030204" pitchFamily="49" charset="0"/>
            </a:endParaRPr>
          </a:p>
          <a:p>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DISTRIBUTION </a:t>
            </a:r>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HASH</a:t>
            </a:r>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a:t>
            </a:r>
            <a:r>
              <a:rPr lang="en-GB" sz="1600" dirty="0" err="1">
                <a:solidFill>
                  <a:srgbClr val="000000"/>
                </a:solidFill>
                <a:highlight>
                  <a:srgbClr val="FFFFFF"/>
                </a:highlight>
                <a:latin typeface="Consolas" panose="020B0609020204030204" pitchFamily="49" charset="0"/>
              </a:rPr>
              <a:t>OrderDateKey</a:t>
            </a:r>
            <a:r>
              <a:rPr lang="en-GB" sz="1600" dirty="0">
                <a:solidFill>
                  <a:srgbClr val="000000"/>
                </a:solidFill>
                <a:highlight>
                  <a:srgbClr val="FFFFFF"/>
                </a:highlight>
                <a:latin typeface="Consolas" panose="020B0609020204030204" pitchFamily="49" charset="0"/>
              </a:rPr>
              <a:t>]</a:t>
            </a:r>
            <a:r>
              <a:rPr lang="en-GB" sz="1600" dirty="0">
                <a:solidFill>
                  <a:srgbClr val="808080"/>
                </a:solidFill>
                <a:highlight>
                  <a:srgbClr val="FFFFFF"/>
                </a:highlight>
                <a:latin typeface="Consolas" panose="020B0609020204030204" pitchFamily="49" charset="0"/>
              </a:rPr>
              <a:t>)</a:t>
            </a:r>
            <a:endParaRPr lang="en-GB" sz="1600" dirty="0">
              <a:solidFill>
                <a:srgbClr val="000000"/>
              </a:solidFill>
              <a:highlight>
                <a:srgbClr val="FFFFFF"/>
              </a:highlight>
              <a:latin typeface="Consolas" panose="020B0609020204030204" pitchFamily="49" charset="0"/>
            </a:endParaRPr>
          </a:p>
          <a:p>
            <a:r>
              <a:rPr lang="en-GB" sz="1600" dirty="0">
                <a:solidFill>
                  <a:srgbClr val="808080"/>
                </a:solidFill>
                <a:highlight>
                  <a:srgbClr val="FFFFFF"/>
                </a:highlight>
                <a:latin typeface="Consolas" panose="020B0609020204030204" pitchFamily="49" charset="0"/>
              </a:rPr>
              <a:t>,</a:t>
            </a:r>
            <a:r>
              <a:rPr lang="en-GB" sz="1600" dirty="0">
                <a:solidFill>
                  <a:srgbClr val="0000FF"/>
                </a:solidFill>
                <a:highlight>
                  <a:srgbClr val="FFFFFF"/>
                </a:highlight>
                <a:latin typeface="Consolas" panose="020B0609020204030204" pitchFamily="49" charset="0"/>
              </a:rPr>
              <a:t>PARTITION  </a:t>
            </a:r>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a:t>
            </a:r>
            <a:r>
              <a:rPr lang="en-GB" sz="1600" dirty="0" err="1">
                <a:solidFill>
                  <a:srgbClr val="000000"/>
                </a:solidFill>
                <a:highlight>
                  <a:srgbClr val="FFFFFF"/>
                </a:highlight>
                <a:latin typeface="Consolas" panose="020B0609020204030204" pitchFamily="49" charset="0"/>
              </a:rPr>
              <a:t>OrderDateKey</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RANGE</a:t>
            </a:r>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RIGHT</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FOR</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VALUES</a:t>
            </a:r>
            <a:r>
              <a:rPr lang="en-GB" sz="1600" dirty="0">
                <a:solidFill>
                  <a:srgbClr val="000000"/>
                </a:solidFill>
                <a:highlight>
                  <a:srgbClr val="FFFFFF"/>
                </a:highlight>
                <a:latin typeface="Consolas" panose="020B0609020204030204" pitchFamily="49" charset="0"/>
              </a:rPr>
              <a:t> </a:t>
            </a:r>
          </a:p>
          <a:p>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20000101</a:t>
            </a:r>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20010101</a:t>
            </a:r>
            <a:r>
              <a:rPr lang="en-GB" sz="1600" dirty="0">
                <a:solidFill>
                  <a:srgbClr val="808080"/>
                </a:solidFill>
                <a:highlight>
                  <a:srgbClr val="FFFFFF"/>
                </a:highlight>
                <a:latin typeface="Consolas" panose="020B0609020204030204" pitchFamily="49" charset="0"/>
              </a:rPr>
              <a:t>,2</a:t>
            </a:r>
            <a:r>
              <a:rPr lang="en-GB" sz="1600" dirty="0">
                <a:solidFill>
                  <a:srgbClr val="000000"/>
                </a:solidFill>
                <a:highlight>
                  <a:srgbClr val="FFFFFF"/>
                </a:highlight>
                <a:latin typeface="Consolas" panose="020B0609020204030204" pitchFamily="49" charset="0"/>
              </a:rPr>
              <a:t>0020101</a:t>
            </a:r>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20030101</a:t>
            </a:r>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20040101</a:t>
            </a:r>
            <a:r>
              <a:rPr lang="en-GB" sz="1600" dirty="0">
                <a:solidFill>
                  <a:srgbClr val="80808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20050101</a:t>
            </a:r>
            <a:r>
              <a:rPr lang="en-GB" sz="1600" dirty="0">
                <a:solidFill>
                  <a:srgbClr val="808080"/>
                </a:solidFill>
                <a:highlight>
                  <a:srgbClr val="FFFFFF"/>
                </a:highlight>
                <a:latin typeface="Consolas" panose="020B0609020204030204" pitchFamily="49" charset="0"/>
              </a:rPr>
              <a:t>)</a:t>
            </a:r>
            <a:endParaRPr lang="en-GB" sz="1600" dirty="0">
              <a:solidFill>
                <a:srgbClr val="000000"/>
              </a:solidFill>
              <a:highlight>
                <a:srgbClr val="FFFFFF"/>
              </a:highlight>
              <a:latin typeface="Consolas" panose="020B0609020204030204" pitchFamily="49" charset="0"/>
            </a:endParaRPr>
          </a:p>
          <a:p>
            <a:r>
              <a:rPr lang="en-GB" sz="1600" dirty="0">
                <a:solidFill>
                  <a:srgbClr val="000000"/>
                </a:solidFill>
                <a:highlight>
                  <a:srgbClr val="FFFFFF"/>
                </a:highlight>
                <a:latin typeface="Consolas" panose="020B0609020204030204" pitchFamily="49" charset="0"/>
              </a:rPr>
              <a:t>            </a:t>
            </a:r>
            <a:r>
              <a:rPr lang="en-GB" sz="1600" dirty="0">
                <a:solidFill>
                  <a:srgbClr val="808080"/>
                </a:solidFill>
                <a:highlight>
                  <a:srgbClr val="FFFFFF"/>
                </a:highlight>
                <a:latin typeface="Consolas" panose="020B0609020204030204" pitchFamily="49" charset="0"/>
              </a:rPr>
              <a:t>)</a:t>
            </a:r>
            <a:endParaRPr lang="en-GB" sz="1600" dirty="0">
              <a:solidFill>
                <a:srgbClr val="000000"/>
              </a:solidFill>
              <a:highlight>
                <a:srgbClr val="FFFFFF"/>
              </a:highlight>
              <a:latin typeface="Consolas" panose="020B0609020204030204" pitchFamily="49" charset="0"/>
            </a:endParaRPr>
          </a:p>
          <a:p>
            <a:r>
              <a:rPr lang="en-GB" sz="1600" dirty="0">
                <a:solidFill>
                  <a:srgbClr val="808080"/>
                </a:solidFill>
                <a:highlight>
                  <a:srgbClr val="FFFFFF"/>
                </a:highlight>
                <a:latin typeface="Consolas" panose="020B0609020204030204" pitchFamily="49" charset="0"/>
              </a:rPr>
              <a:t>);</a:t>
            </a:r>
            <a:endParaRPr lang="en-GB" sz="1600" dirty="0">
              <a:solidFill>
                <a:srgbClr val="808080"/>
              </a:solidFill>
              <a:latin typeface="Consolas" panose="020B0609020204030204" pitchFamily="49" charset="0"/>
            </a:endParaRPr>
          </a:p>
        </p:txBody>
      </p:sp>
    </p:spTree>
    <p:extLst>
      <p:ext uri="{BB962C8B-B14F-4D97-AF65-F5344CB8AC3E}">
        <p14:creationId xmlns:p14="http://schemas.microsoft.com/office/powerpoint/2010/main" val="158413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Partition Operations</a:t>
            </a:r>
          </a:p>
        </p:txBody>
      </p:sp>
      <p:graphicFrame>
        <p:nvGraphicFramePr>
          <p:cNvPr id="4" name="Content Placeholder 3">
            <a:extLst>
              <a:ext uri="{FF2B5EF4-FFF2-40B4-BE49-F238E27FC236}">
                <a16:creationId xmlns:a16="http://schemas.microsoft.com/office/drawing/2014/main" id="{533D90AE-A04E-43D4-B510-13520BE18672}"/>
              </a:ext>
            </a:extLst>
          </p:cNvPr>
          <p:cNvGraphicFramePr>
            <a:graphicFrameLocks noGrp="1"/>
          </p:cNvGraphicFramePr>
          <p:nvPr>
            <p:ph sz="quarter" idx="13"/>
            <p:extLst>
              <p:ext uri="{D42A27DB-BD31-4B8C-83A1-F6EECF244321}">
                <p14:modId xmlns:p14="http://schemas.microsoft.com/office/powerpoint/2010/main" val="2713214986"/>
              </p:ext>
            </p:extLst>
          </p:nvPr>
        </p:nvGraphicFramePr>
        <p:xfrm>
          <a:off x="655638" y="1408115"/>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15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on Partitioning</a:t>
            </a:r>
          </a:p>
        </p:txBody>
      </p:sp>
      <p:graphicFrame>
        <p:nvGraphicFramePr>
          <p:cNvPr id="4" name="Content Placeholder 3">
            <a:extLst>
              <a:ext uri="{FF2B5EF4-FFF2-40B4-BE49-F238E27FC236}">
                <a16:creationId xmlns:a16="http://schemas.microsoft.com/office/drawing/2014/main" id="{099CFD12-96FD-4370-BDE1-9D8AF00AAB07}"/>
              </a:ext>
            </a:extLst>
          </p:cNvPr>
          <p:cNvGraphicFramePr>
            <a:graphicFrameLocks noGrp="1"/>
          </p:cNvGraphicFramePr>
          <p:nvPr>
            <p:ph sz="quarter" idx="13"/>
            <p:extLst>
              <p:ext uri="{D42A27DB-BD31-4B8C-83A1-F6EECF244321}">
                <p14:modId xmlns:p14="http://schemas.microsoft.com/office/powerpoint/2010/main" val="4279513551"/>
              </p:ext>
            </p:extLst>
          </p:nvPr>
        </p:nvGraphicFramePr>
        <p:xfrm>
          <a:off x="655638" y="1408115"/>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829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13DE17-24DA-4126-BA2C-6F5AE1680EDC}"/>
              </a:ext>
            </a:extLst>
          </p:cNvPr>
          <p:cNvSpPr>
            <a:spLocks noGrp="1"/>
          </p:cNvSpPr>
          <p:nvPr>
            <p:ph type="title"/>
          </p:nvPr>
        </p:nvSpPr>
        <p:spPr/>
        <p:txBody>
          <a:bodyPr/>
          <a:lstStyle/>
          <a:p>
            <a:r>
              <a:rPr lang="en-SG" dirty="0"/>
              <a:t>Sizing</a:t>
            </a:r>
          </a:p>
        </p:txBody>
      </p:sp>
      <p:graphicFrame>
        <p:nvGraphicFramePr>
          <p:cNvPr id="2" name="Content Placeholder 1">
            <a:extLst>
              <a:ext uri="{FF2B5EF4-FFF2-40B4-BE49-F238E27FC236}">
                <a16:creationId xmlns:a16="http://schemas.microsoft.com/office/drawing/2014/main" id="{054DFF2E-5E19-4528-9152-CA2980D5408F}"/>
              </a:ext>
            </a:extLst>
          </p:cNvPr>
          <p:cNvGraphicFramePr>
            <a:graphicFrameLocks noGrp="1"/>
          </p:cNvGraphicFramePr>
          <p:nvPr>
            <p:ph sz="quarter" idx="13"/>
            <p:extLst>
              <p:ext uri="{D42A27DB-BD31-4B8C-83A1-F6EECF244321}">
                <p14:modId xmlns:p14="http://schemas.microsoft.com/office/powerpoint/2010/main" val="3089429154"/>
              </p:ext>
            </p:extLst>
          </p:nvPr>
        </p:nvGraphicFramePr>
        <p:xfrm>
          <a:off x="655638" y="1408115"/>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69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Limitations</a:t>
            </a:r>
          </a:p>
        </p:txBody>
      </p:sp>
      <p:graphicFrame>
        <p:nvGraphicFramePr>
          <p:cNvPr id="4" name="Content Placeholder 3">
            <a:extLst>
              <a:ext uri="{FF2B5EF4-FFF2-40B4-BE49-F238E27FC236}">
                <a16:creationId xmlns:a16="http://schemas.microsoft.com/office/drawing/2014/main" id="{1E1E8271-29DE-401D-8A06-6B07BB4CDC8D}"/>
              </a:ext>
            </a:extLst>
          </p:cNvPr>
          <p:cNvGraphicFramePr>
            <a:graphicFrameLocks noGrp="1"/>
          </p:cNvGraphicFramePr>
          <p:nvPr>
            <p:ph sz="quarter" idx="13"/>
            <p:extLst>
              <p:ext uri="{D42A27DB-BD31-4B8C-83A1-F6EECF244321}">
                <p14:modId xmlns:p14="http://schemas.microsoft.com/office/powerpoint/2010/main" val="524515798"/>
              </p:ext>
            </p:extLst>
          </p:nvPr>
        </p:nvGraphicFramePr>
        <p:xfrm>
          <a:off x="655638" y="1072055"/>
          <a:ext cx="10880726" cy="515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732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Source Code Management</a:t>
            </a:r>
          </a:p>
        </p:txBody>
      </p:sp>
      <p:sp>
        <p:nvSpPr>
          <p:cNvPr id="3" name="Content Placeholder 2"/>
          <p:cNvSpPr>
            <a:spLocks noGrp="1"/>
          </p:cNvSpPr>
          <p:nvPr>
            <p:ph sz="quarter" idx="13"/>
          </p:nvPr>
        </p:nvSpPr>
        <p:spPr>
          <a:xfrm>
            <a:off x="655638" y="1408115"/>
            <a:ext cx="4163355" cy="4819650"/>
          </a:xfrm>
        </p:spPr>
        <p:txBody>
          <a:bodyPr>
            <a:normAutofit/>
          </a:bodyPr>
          <a:lstStyle/>
          <a:p>
            <a:r>
              <a:rPr lang="en-GB" sz="3200" dirty="0"/>
              <a:t>Define table with partitioning</a:t>
            </a:r>
          </a:p>
          <a:p>
            <a:r>
              <a:rPr lang="en-GB" sz="3200" dirty="0"/>
              <a:t>Leave values empty</a:t>
            </a:r>
          </a:p>
          <a:p>
            <a:r>
              <a:rPr lang="en-GB" sz="3200" dirty="0"/>
              <a:t>Use a while loop to split partitions</a:t>
            </a:r>
          </a:p>
        </p:txBody>
      </p:sp>
      <p:sp>
        <p:nvSpPr>
          <p:cNvPr id="4" name="Rectangle 3"/>
          <p:cNvSpPr/>
          <p:nvPr/>
        </p:nvSpPr>
        <p:spPr>
          <a:xfrm>
            <a:off x="4944990" y="1516044"/>
            <a:ext cx="6913309" cy="4819650"/>
          </a:xfrm>
          <a:prstGeom prst="rect">
            <a:avLst/>
          </a:prstGeom>
        </p:spPr>
        <p:txBody>
          <a:bodyPr wrap="square">
            <a:spAutoFit/>
          </a:bodyPr>
          <a:lstStyle/>
          <a:p>
            <a:r>
              <a:rPr lang="en-GB" dirty="0">
                <a:solidFill>
                  <a:srgbClr val="0000FF"/>
                </a:solidFill>
                <a:highlight>
                  <a:srgbClr val="FFFFFF"/>
                </a:highlight>
                <a:latin typeface="Consolas" panose="020B0609020204030204" pitchFamily="49" charset="0"/>
              </a:rPr>
              <a:t>CREATE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TABLE</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dbo</a:t>
            </a:r>
            <a:r>
              <a:rPr lang="en-GB" dirty="0">
                <a:solidFill>
                  <a:srgbClr val="000000"/>
                </a:solidFill>
                <a:highlight>
                  <a:srgbClr val="FFFFFF"/>
                </a:highlight>
                <a:latin typeface="Consolas" panose="020B0609020204030204" pitchFamily="49" charset="0"/>
              </a:rPr>
              <a:t>]</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FactInternetSales</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ProductKey</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NOT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OrderDateKey</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NOT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CustomerKey</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NOT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PromotionKey</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NOT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SalesOrderNumber</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nvarchar</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20</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NOT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OrderQuantity</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smallint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NOT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UnitPrice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money</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NOT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SalesAmount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money</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NOT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WITH</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CLUSTERED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COLUMNSTORE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INDEX</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DISTRIBUTION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HASH</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OrderDateKey</a:t>
            </a:r>
            <a:r>
              <a:rPr lang="en-GB" dirty="0">
                <a:solidFill>
                  <a:srgbClr val="000000"/>
                </a:solidFill>
                <a:highlight>
                  <a:srgbClr val="FFFFFF"/>
                </a:highlight>
                <a:latin typeface="Consolas" panose="020B0609020204030204" pitchFamily="49" charset="0"/>
              </a:rPr>
              <a:t>]</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PARTITION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OrderDateKey</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RANGE</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RIGHT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FOR</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VALUES</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a:t>
            </a:r>
            <a:endParaRPr lang="en-GB" dirty="0">
              <a:solidFill>
                <a:srgbClr val="808080"/>
              </a:solidFill>
              <a:latin typeface="Consolas" panose="020B0609020204030204" pitchFamily="49" charset="0"/>
            </a:endParaRPr>
          </a:p>
        </p:txBody>
      </p:sp>
      <p:sp>
        <p:nvSpPr>
          <p:cNvPr id="5" name="Up Arrow 4"/>
          <p:cNvSpPr/>
          <p:nvPr/>
        </p:nvSpPr>
        <p:spPr>
          <a:xfrm>
            <a:off x="11127787" y="5975694"/>
            <a:ext cx="720000" cy="720000"/>
          </a:xfrm>
          <a:prstGeom prst="up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258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2: Partition Management</a:t>
            </a:r>
          </a:p>
        </p:txBody>
      </p:sp>
    </p:spTree>
    <p:extLst>
      <p:ext uri="{BB962C8B-B14F-4D97-AF65-F5344CB8AC3E}">
        <p14:creationId xmlns:p14="http://schemas.microsoft.com/office/powerpoint/2010/main" val="2997023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779" y="210026"/>
            <a:ext cx="10880725" cy="461665"/>
          </a:xfrm>
        </p:spPr>
        <p:txBody>
          <a:bodyPr/>
          <a:lstStyle/>
          <a:p>
            <a:r>
              <a:rPr lang="en-GB" dirty="0"/>
              <a:t>Identifying Partitions</a:t>
            </a:r>
          </a:p>
        </p:txBody>
      </p:sp>
      <p:sp>
        <p:nvSpPr>
          <p:cNvPr id="5" name="Rectangle 4"/>
          <p:cNvSpPr/>
          <p:nvPr/>
        </p:nvSpPr>
        <p:spPr>
          <a:xfrm>
            <a:off x="418780" y="671691"/>
            <a:ext cx="11092640" cy="6186309"/>
          </a:xfrm>
          <a:prstGeom prst="rect">
            <a:avLst/>
          </a:prstGeom>
        </p:spPr>
        <p:txBody>
          <a:bodyPr wrap="square">
            <a:spAutoFit/>
          </a:bodyPr>
          <a:lstStyle/>
          <a:p>
            <a:r>
              <a:rPr lang="en-GB" dirty="0">
                <a:solidFill>
                  <a:srgbClr val="0000FF"/>
                </a:solidFill>
                <a:highlight>
                  <a:srgbClr val="FFFFFF"/>
                </a:highlight>
                <a:latin typeface="Consolas" panose="020B0609020204030204" pitchFamily="49" charset="0"/>
              </a:rPr>
              <a:t>CREATE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VIEW</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dbo</a:t>
            </a:r>
            <a:r>
              <a:rPr lang="en-GB" dirty="0">
                <a:solidFill>
                  <a:srgbClr val="000000"/>
                </a:solidFill>
                <a:highlight>
                  <a:srgbClr val="FFFFFF"/>
                </a:highlight>
                <a:latin typeface="Consolas" panose="020B0609020204030204" pitchFamily="49" charset="0"/>
              </a:rPr>
              <a:t>]</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vPartitionMetaData</a:t>
            </a:r>
            <a:r>
              <a:rPr lang="en-GB" dirty="0">
                <a:solidFill>
                  <a:srgbClr val="000000"/>
                </a:solidFill>
                <a:highlight>
                  <a:srgbClr val="FFFFFF"/>
                </a:highlight>
                <a:latin typeface="Consolas" panose="020B0609020204030204" pitchFamily="49" charset="0"/>
              </a:rPr>
              <a:t>] </a:t>
            </a:r>
          </a:p>
          <a:p>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p>
          <a:p>
            <a:r>
              <a:rPr lang="en-GB" dirty="0">
                <a:solidFill>
                  <a:srgbClr val="0000FF"/>
                </a:solidFill>
                <a:highlight>
                  <a:srgbClr val="FFFFFF"/>
                </a:highlight>
                <a:latin typeface="Consolas" panose="020B0609020204030204" pitchFamily="49" charset="0"/>
              </a:rPr>
              <a:t>SELECT</a:t>
            </a:r>
            <a:r>
              <a:rPr lang="en-GB" dirty="0">
                <a:solidFill>
                  <a:srgbClr val="000000"/>
                </a:solidFill>
                <a:highlight>
                  <a:srgbClr val="FFFFFF"/>
                </a:highlight>
                <a:latin typeface="Consolas" panose="020B0609020204030204" pitchFamily="49" charset="0"/>
              </a:rPr>
              <a:t> t</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name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TableName</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i</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name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IndexName</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partition_number</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partition_id</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a:t>
            </a:r>
            <a:r>
              <a:rPr lang="en-GB" dirty="0" err="1">
                <a:solidFill>
                  <a:srgbClr val="808080"/>
                </a:solidFill>
                <a:highlight>
                  <a:srgbClr val="FFFFFF"/>
                </a:highlight>
                <a:latin typeface="Consolas" panose="020B0609020204030204" pitchFamily="49" charset="0"/>
              </a:rPr>
              <a:t>.</a:t>
            </a:r>
            <a:r>
              <a:rPr lang="en-GB" dirty="0" err="1">
                <a:solidFill>
                  <a:srgbClr val="0000FF"/>
                </a:solidFill>
                <a:highlight>
                  <a:srgbClr val="FFFFFF"/>
                </a:highlight>
                <a:latin typeface="Consolas" panose="020B0609020204030204" pitchFamily="49" charset="0"/>
              </a:rPr>
              <a:t>rows</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data_space_id</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function_id</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type_desc</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boundary_value_on_right</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r</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boundary_id</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r</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value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BoundaryValue</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FROM</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8000"/>
                </a:solidFill>
                <a:highlight>
                  <a:srgbClr val="FFFFFF"/>
                </a:highlight>
                <a:latin typeface="Consolas" panose="020B0609020204030204" pitchFamily="49" charset="0"/>
              </a:rPr>
              <a:t>tables</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t</a:t>
            </a:r>
          </a:p>
          <a:p>
            <a:r>
              <a:rPr lang="en-GB" dirty="0">
                <a:solidFill>
                  <a:srgbClr val="808080"/>
                </a:solidFill>
                <a:highlight>
                  <a:srgbClr val="FFFFFF"/>
                </a:highlight>
                <a:latin typeface="Consolas" panose="020B0609020204030204" pitchFamily="49" charset="0"/>
              </a:rPr>
              <a:t>JOIN</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8000"/>
                </a:solidFill>
                <a:highlight>
                  <a:srgbClr val="FFFFFF"/>
                </a:highlight>
                <a:latin typeface="Consolas" panose="020B0609020204030204" pitchFamily="49" charset="0"/>
              </a:rPr>
              <a:t>indexes</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I </a:t>
            </a:r>
            <a:r>
              <a:rPr lang="en-GB" dirty="0">
                <a:solidFill>
                  <a:srgbClr val="0000FF"/>
                </a:solidFill>
                <a:highlight>
                  <a:srgbClr val="FFFFFF"/>
                </a:highlight>
                <a:latin typeface="Consolas" panose="020B0609020204030204" pitchFamily="49" charset="0"/>
              </a:rPr>
              <a:t>ON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t</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JOIN</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8000"/>
                </a:solidFill>
                <a:highlight>
                  <a:srgbClr val="FFFFFF"/>
                </a:highlight>
                <a:latin typeface="Consolas" panose="020B0609020204030204" pitchFamily="49" charset="0"/>
              </a:rPr>
              <a:t>partitions</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p </a:t>
            </a:r>
            <a:r>
              <a:rPr lang="en-GB" dirty="0">
                <a:solidFill>
                  <a:srgbClr val="0000FF"/>
                </a:solidFill>
                <a:highlight>
                  <a:srgbClr val="FFFFFF"/>
                </a:highlight>
                <a:latin typeface="Consolas" panose="020B0609020204030204" pitchFamily="49" charset="0"/>
              </a:rPr>
              <a:t>ON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                                          AND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index_id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index_id</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JOIN</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8000"/>
                </a:solidFill>
                <a:highlight>
                  <a:srgbClr val="FFFFFF"/>
                </a:highlight>
                <a:latin typeface="Consolas" panose="020B0609020204030204" pitchFamily="49" charset="0"/>
              </a:rPr>
              <a:t>partition_schemes</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s </a:t>
            </a:r>
            <a:r>
              <a:rPr lang="en-GB" dirty="0">
                <a:solidFill>
                  <a:srgbClr val="0000FF"/>
                </a:solidFill>
                <a:highlight>
                  <a:srgbClr val="FFFFFF"/>
                </a:highlight>
                <a:latin typeface="Consolas" panose="020B0609020204030204" pitchFamily="49" charset="0"/>
              </a:rPr>
              <a:t>ON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data_space_id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data_space_id</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JOIN</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8000"/>
                </a:solidFill>
                <a:highlight>
                  <a:srgbClr val="FFFFFF"/>
                </a:highlight>
                <a:latin typeface="Consolas" panose="020B0609020204030204" pitchFamily="49" charset="0"/>
              </a:rPr>
              <a:t>partition_functions</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f </a:t>
            </a:r>
            <a:r>
              <a:rPr lang="en-GB" dirty="0">
                <a:solidFill>
                  <a:srgbClr val="0000FF"/>
                </a:solidFill>
                <a:highlight>
                  <a:srgbClr val="FFFFFF"/>
                </a:highlight>
                <a:latin typeface="Consolas" panose="020B0609020204030204" pitchFamily="49" charset="0"/>
              </a:rPr>
              <a:t>ON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function_id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function_id</a:t>
            </a:r>
            <a:endParaRPr lang="en-GB" dirty="0">
              <a:solidFill>
                <a:srgbClr val="000000"/>
              </a:solidFill>
              <a:highlight>
                <a:srgbClr val="FFFFFF"/>
              </a:highlight>
              <a:latin typeface="Consolas" panose="020B0609020204030204" pitchFamily="49" charset="0"/>
            </a:endParaRPr>
          </a:p>
          <a:p>
            <a:r>
              <a:rPr lang="en-GB" dirty="0">
                <a:solidFill>
                  <a:srgbClr val="808080"/>
                </a:solidFill>
                <a:highlight>
                  <a:srgbClr val="FFFFFF"/>
                </a:highlight>
                <a:latin typeface="Consolas" panose="020B0609020204030204" pitchFamily="49" charset="0"/>
              </a:rPr>
              <a:t>LEFT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JOIN</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8000"/>
                </a:solidFill>
                <a:highlight>
                  <a:srgbClr val="FFFFFF"/>
                </a:highlight>
                <a:latin typeface="Consolas" panose="020B0609020204030204" pitchFamily="49" charset="0"/>
              </a:rPr>
              <a:t>partition_range_values</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r </a:t>
            </a:r>
            <a:r>
              <a:rPr lang="en-GB" dirty="0">
                <a:solidFill>
                  <a:srgbClr val="0000FF"/>
                </a:solidFill>
                <a:highlight>
                  <a:srgbClr val="FFFFFF"/>
                </a:highlight>
                <a:latin typeface="Consolas" panose="020B0609020204030204" pitchFamily="49" charset="0"/>
              </a:rPr>
              <a:t>ON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function_id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r</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function_id</a:t>
            </a:r>
            <a:r>
              <a:rPr lang="en-GB" dirty="0">
                <a:solidFill>
                  <a:srgbClr val="000000"/>
                </a:solidFill>
                <a:highlight>
                  <a:srgbClr val="FFFFFF"/>
                </a:highlight>
                <a:latin typeface="Consolas" panose="020B0609020204030204" pitchFamily="49" charset="0"/>
              </a:rPr>
              <a:t> </a:t>
            </a:r>
          </a:p>
          <a:p>
            <a:r>
              <a:rPr lang="en-GB" dirty="0">
                <a:solidFill>
                  <a:srgbClr val="808080"/>
                </a:solidFill>
                <a:highlight>
                  <a:srgbClr val="FFFFFF"/>
                </a:highlight>
                <a:latin typeface="Consolas" panose="020B0609020204030204" pitchFamily="49" charset="0"/>
              </a:rPr>
              <a:t>                                          AND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r</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boundary_id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partition_number</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WHERE</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index_id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&lt;=</a:t>
            </a:r>
            <a:r>
              <a:rPr lang="en-GB" dirty="0">
                <a:solidFill>
                  <a:srgbClr val="000000"/>
                </a:solidFill>
                <a:highlight>
                  <a:srgbClr val="FFFFFF"/>
                </a:highlight>
                <a:latin typeface="Consolas" panose="020B0609020204030204" pitchFamily="49" charset="0"/>
              </a:rPr>
              <a:t> 1</a:t>
            </a:r>
            <a:r>
              <a:rPr lang="en-GB" dirty="0">
                <a:solidFill>
                  <a:srgbClr val="808080"/>
                </a:solidFill>
                <a:highlight>
                  <a:srgbClr val="FFFFFF"/>
                </a:highlight>
                <a:latin typeface="Consolas" panose="020B0609020204030204" pitchFamily="49" charset="0"/>
              </a:rPr>
              <a:t>;</a:t>
            </a:r>
            <a:endParaRPr lang="en-GB" dirty="0"/>
          </a:p>
        </p:txBody>
      </p:sp>
    </p:spTree>
    <p:extLst>
      <p:ext uri="{BB962C8B-B14F-4D97-AF65-F5344CB8AC3E}">
        <p14:creationId xmlns:p14="http://schemas.microsoft.com/office/powerpoint/2010/main" val="372364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Parallel load to one table</a:t>
            </a:r>
            <a:endParaRPr lang="en-US" sz="3919"/>
          </a:p>
        </p:txBody>
      </p:sp>
      <p:graphicFrame>
        <p:nvGraphicFramePr>
          <p:cNvPr id="4" name="Content Placeholder 3">
            <a:extLst>
              <a:ext uri="{FF2B5EF4-FFF2-40B4-BE49-F238E27FC236}">
                <a16:creationId xmlns:a16="http://schemas.microsoft.com/office/drawing/2014/main" id="{77649017-6661-47A6-BD1E-32FD630C1599}"/>
              </a:ext>
            </a:extLst>
          </p:cNvPr>
          <p:cNvGraphicFramePr>
            <a:graphicFrameLocks noGrp="1"/>
          </p:cNvGraphicFramePr>
          <p:nvPr>
            <p:ph sz="quarter" idx="13"/>
            <p:extLst>
              <p:ext uri="{D42A27DB-BD31-4B8C-83A1-F6EECF244321}">
                <p14:modId xmlns:p14="http://schemas.microsoft.com/office/powerpoint/2010/main" val="79235951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4837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Partition Switching Guidance</a:t>
            </a:r>
          </a:p>
        </p:txBody>
      </p:sp>
      <p:sp>
        <p:nvSpPr>
          <p:cNvPr id="3" name="Content Placeholder 2"/>
          <p:cNvSpPr>
            <a:spLocks noGrp="1"/>
          </p:cNvSpPr>
          <p:nvPr>
            <p:ph sz="quarter" idx="13"/>
          </p:nvPr>
        </p:nvSpPr>
        <p:spPr/>
        <p:txBody>
          <a:bodyPr>
            <a:normAutofit/>
          </a:bodyPr>
          <a:lstStyle/>
          <a:p>
            <a:pPr marL="0" indent="0">
              <a:buNone/>
            </a:pPr>
            <a:r>
              <a:rPr lang="en-GB" sz="3200" dirty="0"/>
              <a:t>Match Table Definition </a:t>
            </a:r>
          </a:p>
          <a:p>
            <a:pPr>
              <a:buFont typeface="Arial" panose="020B0604020202020204" pitchFamily="34" charset="0"/>
              <a:buChar char="•"/>
            </a:pPr>
            <a:r>
              <a:rPr lang="en-GB" dirty="0"/>
              <a:t>Data type</a:t>
            </a:r>
          </a:p>
          <a:p>
            <a:pPr>
              <a:buFont typeface="Arial" panose="020B0604020202020204" pitchFamily="34" charset="0"/>
              <a:buChar char="•"/>
            </a:pPr>
            <a:r>
              <a:rPr lang="en-GB" dirty="0"/>
              <a:t>Null-ability</a:t>
            </a:r>
          </a:p>
          <a:p>
            <a:pPr>
              <a:buFont typeface="Arial" panose="020B0604020202020204" pitchFamily="34" charset="0"/>
              <a:buChar char="•"/>
            </a:pPr>
            <a:r>
              <a:rPr lang="en-GB" dirty="0"/>
              <a:t>Partition boundary values</a:t>
            </a:r>
          </a:p>
          <a:p>
            <a:endParaRPr lang="en-GB" dirty="0"/>
          </a:p>
        </p:txBody>
      </p:sp>
      <p:sp>
        <p:nvSpPr>
          <p:cNvPr id="4" name="Content Placeholder 3"/>
          <p:cNvSpPr>
            <a:spLocks noGrp="1"/>
          </p:cNvSpPr>
          <p:nvPr>
            <p:ph sz="half" idx="4294967295"/>
          </p:nvPr>
        </p:nvSpPr>
        <p:spPr>
          <a:xfrm>
            <a:off x="7010400" y="1825625"/>
            <a:ext cx="5181600" cy="4351338"/>
          </a:xfrm>
        </p:spPr>
        <p:txBody>
          <a:bodyPr>
            <a:normAutofit/>
          </a:bodyPr>
          <a:lstStyle/>
          <a:p>
            <a:pPr marL="0" indent="0">
              <a:buNone/>
            </a:pPr>
            <a:r>
              <a:rPr lang="en-GB" dirty="0"/>
              <a:t>Not switched</a:t>
            </a:r>
          </a:p>
          <a:p>
            <a:pPr>
              <a:buFont typeface="Arial" panose="020B0604020202020204" pitchFamily="34" charset="0"/>
              <a:buChar char="•"/>
            </a:pPr>
            <a:r>
              <a:rPr lang="en-GB" dirty="0"/>
              <a:t>Statistics!</a:t>
            </a:r>
          </a:p>
          <a:p>
            <a:pPr marL="0" indent="0">
              <a:buNone/>
            </a:pPr>
            <a:endParaRPr lang="en-GB" dirty="0"/>
          </a:p>
        </p:txBody>
      </p:sp>
      <p:sp>
        <p:nvSpPr>
          <p:cNvPr id="7" name="Rectangle 6"/>
          <p:cNvSpPr/>
          <p:nvPr/>
        </p:nvSpPr>
        <p:spPr>
          <a:xfrm>
            <a:off x="6172200" y="3296963"/>
            <a:ext cx="2880000" cy="28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4000" dirty="0">
                <a:latin typeface="+mj-lt"/>
              </a:rPr>
              <a:t>Update statistics after the</a:t>
            </a:r>
            <a:endParaRPr lang="en-US" dirty="0"/>
          </a:p>
          <a:p>
            <a:pPr algn="ctr"/>
            <a:r>
              <a:rPr lang="en-GB" sz="4000" dirty="0">
                <a:latin typeface="+mj-lt"/>
              </a:rPr>
              <a:t>Switch IN</a:t>
            </a:r>
            <a:endParaRPr lang="en-GB"/>
          </a:p>
        </p:txBody>
      </p:sp>
    </p:spTree>
    <p:extLst>
      <p:ext uri="{BB962C8B-B14F-4D97-AF65-F5344CB8AC3E}">
        <p14:creationId xmlns:p14="http://schemas.microsoft.com/office/powerpoint/2010/main" val="29801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Table Partitioning</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10</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pic>
        <p:nvPicPr>
          <p:cNvPr id="2" name="Picture Placeholder 1">
            <a:extLst>
              <a:ext uri="{FF2B5EF4-FFF2-40B4-BE49-F238E27FC236}">
                <a16:creationId xmlns:a16="http://schemas.microsoft.com/office/drawing/2014/main" id="{B7758A59-51F6-456D-8E6B-1F01152F7CE6}"/>
              </a:ext>
            </a:extLst>
          </p:cNvPr>
          <p:cNvPicPr>
            <a:picLocks noChangeAspect="1"/>
          </p:cNvPicPr>
          <p:nvPr/>
        </p:nvPicPr>
        <p:blipFill rotWithShape="1">
          <a:blip r:embed="rId3"/>
          <a:srcRect t="11" b="11"/>
          <a:stretch/>
        </p:blipFill>
        <p:spPr>
          <a:xfrm>
            <a:off x="7933470" y="2599906"/>
            <a:ext cx="1658424" cy="1658189"/>
          </a:xfrm>
          <a:prstGeom prst="rect">
            <a:avLst/>
          </a:prstGeom>
          <a:solidFill>
            <a:srgbClr val="243A5E"/>
          </a:solidFill>
        </p:spPr>
      </p:pic>
    </p:spTree>
    <p:extLst>
      <p:ext uri="{BB962C8B-B14F-4D97-AF65-F5344CB8AC3E}">
        <p14:creationId xmlns:p14="http://schemas.microsoft.com/office/powerpoint/2010/main" val="2403978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Best Practices : Splitting Partitions</a:t>
            </a:r>
            <a:br>
              <a:rPr lang="en-US"/>
            </a:br>
            <a:endParaRPr lang="en-US"/>
          </a:p>
        </p:txBody>
      </p:sp>
      <p:graphicFrame>
        <p:nvGraphicFramePr>
          <p:cNvPr id="4" name="Content Placeholder 3">
            <a:extLst>
              <a:ext uri="{FF2B5EF4-FFF2-40B4-BE49-F238E27FC236}">
                <a16:creationId xmlns:a16="http://schemas.microsoft.com/office/drawing/2014/main" id="{AE72EE50-D9C1-4F6E-971B-B93EB5C6351D}"/>
              </a:ext>
            </a:extLst>
          </p:cNvPr>
          <p:cNvGraphicFramePr>
            <a:graphicFrameLocks noGrp="1"/>
          </p:cNvGraphicFramePr>
          <p:nvPr>
            <p:ph sz="quarter" idx="13"/>
            <p:extLst>
              <p:ext uri="{D42A27DB-BD31-4B8C-83A1-F6EECF244321}">
                <p14:modId xmlns:p14="http://schemas.microsoft.com/office/powerpoint/2010/main" val="3727606890"/>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0214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95599" y="201023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DistA</a:t>
            </a:r>
            <a:endParaRPr lang="en-US" sz="1764" dirty="0">
              <a:solidFill>
                <a:schemeClr val="bg1"/>
              </a:solidFill>
            </a:endParaRPr>
          </a:p>
          <a:p>
            <a:pPr>
              <a:lnSpc>
                <a:spcPct val="90000"/>
              </a:lnSpc>
              <a:spcAft>
                <a:spcPts val="588"/>
              </a:spcAft>
            </a:pPr>
            <a:r>
              <a:rPr lang="en-US" sz="1371" dirty="0">
                <a:solidFill>
                  <a:schemeClr val="bg1"/>
                </a:solidFill>
              </a:rPr>
              <a:t>20200101</a:t>
            </a:r>
          </a:p>
          <a:p>
            <a:pPr>
              <a:lnSpc>
                <a:spcPct val="90000"/>
              </a:lnSpc>
              <a:spcAft>
                <a:spcPts val="588"/>
              </a:spcAft>
            </a:pPr>
            <a:endParaRPr lang="en-US" sz="2352" dirty="0">
              <a:solidFill>
                <a:schemeClr val="bg1"/>
              </a:solidFill>
            </a:endParaRPr>
          </a:p>
        </p:txBody>
      </p:sp>
      <p:sp>
        <p:nvSpPr>
          <p:cNvPr id="28" name="TextBox 27"/>
          <p:cNvSpPr txBox="1"/>
          <p:nvPr/>
        </p:nvSpPr>
        <p:spPr>
          <a:xfrm>
            <a:off x="495599" y="2021030"/>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DistA</a:t>
            </a:r>
            <a:endParaRPr lang="en-US" sz="1764" dirty="0">
              <a:solidFill>
                <a:schemeClr val="bg1"/>
              </a:solidFill>
            </a:endParaRPr>
          </a:p>
          <a:p>
            <a:pPr>
              <a:lnSpc>
                <a:spcPct val="90000"/>
              </a:lnSpc>
              <a:spcAft>
                <a:spcPts val="588"/>
              </a:spcAft>
            </a:pPr>
            <a:r>
              <a:rPr lang="en-US" sz="1371" dirty="0">
                <a:solidFill>
                  <a:schemeClr val="bg1"/>
                </a:solidFill>
              </a:rPr>
              <a:t>20200201</a:t>
            </a:r>
          </a:p>
          <a:p>
            <a:pPr>
              <a:lnSpc>
                <a:spcPct val="90000"/>
              </a:lnSpc>
              <a:spcAft>
                <a:spcPts val="588"/>
              </a:spcAft>
            </a:pPr>
            <a:endParaRPr lang="en-US" sz="2352" dirty="0">
              <a:solidFill>
                <a:schemeClr val="bg1"/>
              </a:solidFill>
            </a:endParaRPr>
          </a:p>
        </p:txBody>
      </p:sp>
      <p:sp>
        <p:nvSpPr>
          <p:cNvPr id="3" name="Title 2"/>
          <p:cNvSpPr>
            <a:spLocks noGrp="1"/>
          </p:cNvSpPr>
          <p:nvPr>
            <p:ph type="title"/>
          </p:nvPr>
        </p:nvSpPr>
        <p:spPr/>
        <p:txBody>
          <a:bodyPr/>
          <a:lstStyle/>
          <a:p>
            <a:r>
              <a:rPr lang="en-US"/>
              <a:t>Splitting Partitions via DDL (Slow)</a:t>
            </a:r>
          </a:p>
        </p:txBody>
      </p:sp>
      <p:sp>
        <p:nvSpPr>
          <p:cNvPr id="10" name="TextBox 9"/>
          <p:cNvSpPr txBox="1"/>
          <p:nvPr/>
        </p:nvSpPr>
        <p:spPr>
          <a:xfrm>
            <a:off x="495599" y="2004596"/>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DistA</a:t>
            </a:r>
            <a:endParaRPr lang="en-US" sz="1764" dirty="0">
              <a:solidFill>
                <a:schemeClr val="bg1"/>
              </a:solidFill>
            </a:endParaRPr>
          </a:p>
          <a:p>
            <a:pPr>
              <a:lnSpc>
                <a:spcPct val="90000"/>
              </a:lnSpc>
              <a:spcAft>
                <a:spcPts val="588"/>
              </a:spcAft>
            </a:pPr>
            <a:r>
              <a:rPr lang="en-US" sz="1371" dirty="0">
                <a:solidFill>
                  <a:schemeClr val="bg1"/>
                </a:solidFill>
              </a:rPr>
              <a:t>20191201</a:t>
            </a:r>
          </a:p>
          <a:p>
            <a:pPr>
              <a:lnSpc>
                <a:spcPct val="90000"/>
              </a:lnSpc>
              <a:spcAft>
                <a:spcPts val="588"/>
              </a:spcAft>
            </a:pPr>
            <a:endParaRPr lang="en-US" sz="2352" dirty="0">
              <a:solidFill>
                <a:schemeClr val="bg1"/>
              </a:solidFill>
            </a:endParaRPr>
          </a:p>
        </p:txBody>
      </p:sp>
      <p:sp>
        <p:nvSpPr>
          <p:cNvPr id="13" name="TextBox 12"/>
          <p:cNvSpPr txBox="1"/>
          <p:nvPr/>
        </p:nvSpPr>
        <p:spPr>
          <a:xfrm>
            <a:off x="1914367" y="2004596"/>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DistB</a:t>
            </a:r>
            <a:endParaRPr lang="en-US" sz="1764" dirty="0">
              <a:solidFill>
                <a:schemeClr val="bg1"/>
              </a:solidFill>
            </a:endParaRPr>
          </a:p>
          <a:p>
            <a:pPr>
              <a:lnSpc>
                <a:spcPct val="90000"/>
              </a:lnSpc>
              <a:spcAft>
                <a:spcPts val="588"/>
              </a:spcAft>
            </a:pPr>
            <a:r>
              <a:rPr lang="en-US" sz="1371" dirty="0">
                <a:solidFill>
                  <a:schemeClr val="bg1"/>
                </a:solidFill>
              </a:rPr>
              <a:t>20191201</a:t>
            </a:r>
          </a:p>
          <a:p>
            <a:pPr>
              <a:lnSpc>
                <a:spcPct val="90000"/>
              </a:lnSpc>
              <a:spcAft>
                <a:spcPts val="588"/>
              </a:spcAft>
            </a:pPr>
            <a:endParaRPr lang="en-US" sz="2352" dirty="0">
              <a:solidFill>
                <a:schemeClr val="bg1"/>
              </a:solidFill>
            </a:endParaRPr>
          </a:p>
        </p:txBody>
      </p:sp>
      <p:sp>
        <p:nvSpPr>
          <p:cNvPr id="14" name="TextBox 13"/>
          <p:cNvSpPr txBox="1"/>
          <p:nvPr/>
        </p:nvSpPr>
        <p:spPr>
          <a:xfrm>
            <a:off x="3333135" y="201023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DistC</a:t>
            </a:r>
            <a:endParaRPr lang="en-US" sz="1764" dirty="0">
              <a:solidFill>
                <a:schemeClr val="bg1"/>
              </a:solidFill>
            </a:endParaRPr>
          </a:p>
          <a:p>
            <a:pPr>
              <a:lnSpc>
                <a:spcPct val="90000"/>
              </a:lnSpc>
              <a:spcAft>
                <a:spcPts val="588"/>
              </a:spcAft>
            </a:pPr>
            <a:r>
              <a:rPr lang="en-US" sz="1371" dirty="0">
                <a:solidFill>
                  <a:schemeClr val="bg1"/>
                </a:solidFill>
              </a:rPr>
              <a:t>20191201</a:t>
            </a:r>
          </a:p>
          <a:p>
            <a:pPr>
              <a:lnSpc>
                <a:spcPct val="90000"/>
              </a:lnSpc>
              <a:spcAft>
                <a:spcPts val="588"/>
              </a:spcAft>
            </a:pPr>
            <a:endParaRPr lang="en-US" sz="2352" dirty="0">
              <a:solidFill>
                <a:schemeClr val="bg1"/>
              </a:solidFill>
            </a:endParaRPr>
          </a:p>
        </p:txBody>
      </p:sp>
      <p:sp>
        <p:nvSpPr>
          <p:cNvPr id="15" name="TextBox 14"/>
          <p:cNvSpPr txBox="1"/>
          <p:nvPr/>
        </p:nvSpPr>
        <p:spPr>
          <a:xfrm>
            <a:off x="4751904" y="201023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DistD</a:t>
            </a:r>
            <a:endParaRPr lang="en-US" sz="1764" dirty="0">
              <a:solidFill>
                <a:schemeClr val="bg1"/>
              </a:solidFill>
            </a:endParaRPr>
          </a:p>
          <a:p>
            <a:pPr>
              <a:lnSpc>
                <a:spcPct val="90000"/>
              </a:lnSpc>
              <a:spcAft>
                <a:spcPts val="588"/>
              </a:spcAft>
            </a:pPr>
            <a:r>
              <a:rPr lang="en-US" sz="1371" dirty="0">
                <a:solidFill>
                  <a:schemeClr val="bg1"/>
                </a:solidFill>
              </a:rPr>
              <a:t>20191201</a:t>
            </a:r>
          </a:p>
          <a:p>
            <a:pPr>
              <a:lnSpc>
                <a:spcPct val="90000"/>
              </a:lnSpc>
              <a:spcAft>
                <a:spcPts val="588"/>
              </a:spcAft>
            </a:pPr>
            <a:endParaRPr lang="en-US" sz="2352" dirty="0">
              <a:solidFill>
                <a:schemeClr val="bg1"/>
              </a:solidFill>
            </a:endParaRPr>
          </a:p>
        </p:txBody>
      </p:sp>
      <p:sp>
        <p:nvSpPr>
          <p:cNvPr id="16" name="TextBox 15"/>
          <p:cNvSpPr txBox="1"/>
          <p:nvPr/>
        </p:nvSpPr>
        <p:spPr>
          <a:xfrm>
            <a:off x="6170672" y="201023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DistE</a:t>
            </a:r>
            <a:endParaRPr lang="en-US" sz="1764" dirty="0">
              <a:solidFill>
                <a:schemeClr val="bg1"/>
              </a:solidFill>
            </a:endParaRPr>
          </a:p>
          <a:p>
            <a:pPr>
              <a:lnSpc>
                <a:spcPct val="90000"/>
              </a:lnSpc>
              <a:spcAft>
                <a:spcPts val="588"/>
              </a:spcAft>
            </a:pPr>
            <a:r>
              <a:rPr lang="en-US" sz="1371" dirty="0">
                <a:solidFill>
                  <a:schemeClr val="bg1"/>
                </a:solidFill>
              </a:rPr>
              <a:t>20191201</a:t>
            </a:r>
          </a:p>
          <a:p>
            <a:pPr>
              <a:lnSpc>
                <a:spcPct val="90000"/>
              </a:lnSpc>
              <a:spcAft>
                <a:spcPts val="588"/>
              </a:spcAft>
            </a:pPr>
            <a:endParaRPr lang="en-US" sz="2352" dirty="0">
              <a:solidFill>
                <a:schemeClr val="bg1"/>
              </a:solidFill>
            </a:endParaRPr>
          </a:p>
        </p:txBody>
      </p:sp>
      <p:sp>
        <p:nvSpPr>
          <p:cNvPr id="17" name="TextBox 16"/>
          <p:cNvSpPr txBox="1"/>
          <p:nvPr/>
        </p:nvSpPr>
        <p:spPr>
          <a:xfrm>
            <a:off x="7664113" y="201023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DistF</a:t>
            </a:r>
            <a:endParaRPr lang="en-US" sz="1764" dirty="0">
              <a:solidFill>
                <a:schemeClr val="bg1"/>
              </a:solidFill>
            </a:endParaRPr>
          </a:p>
          <a:p>
            <a:pPr>
              <a:lnSpc>
                <a:spcPct val="90000"/>
              </a:lnSpc>
              <a:spcAft>
                <a:spcPts val="588"/>
              </a:spcAft>
            </a:pPr>
            <a:r>
              <a:rPr lang="en-US" sz="1371" dirty="0">
                <a:solidFill>
                  <a:schemeClr val="bg1"/>
                </a:solidFill>
              </a:rPr>
              <a:t>20191201</a:t>
            </a:r>
          </a:p>
          <a:p>
            <a:pPr>
              <a:lnSpc>
                <a:spcPct val="90000"/>
              </a:lnSpc>
              <a:spcAft>
                <a:spcPts val="588"/>
              </a:spcAft>
            </a:pPr>
            <a:endParaRPr lang="en-US" sz="2352" dirty="0">
              <a:solidFill>
                <a:schemeClr val="bg1"/>
              </a:solidFill>
            </a:endParaRPr>
          </a:p>
        </p:txBody>
      </p:sp>
      <p:sp>
        <p:nvSpPr>
          <p:cNvPr id="18" name="TextBox 17"/>
          <p:cNvSpPr txBox="1"/>
          <p:nvPr/>
        </p:nvSpPr>
        <p:spPr>
          <a:xfrm>
            <a:off x="9131847" y="201023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DistG</a:t>
            </a:r>
            <a:endParaRPr lang="en-US" sz="1764" dirty="0">
              <a:solidFill>
                <a:schemeClr val="bg1"/>
              </a:solidFill>
            </a:endParaRPr>
          </a:p>
          <a:p>
            <a:pPr>
              <a:lnSpc>
                <a:spcPct val="90000"/>
              </a:lnSpc>
              <a:spcAft>
                <a:spcPts val="588"/>
              </a:spcAft>
            </a:pPr>
            <a:r>
              <a:rPr lang="en-US" sz="1371" dirty="0">
                <a:solidFill>
                  <a:schemeClr val="bg1"/>
                </a:solidFill>
              </a:rPr>
              <a:t>20191201</a:t>
            </a:r>
          </a:p>
          <a:p>
            <a:pPr>
              <a:lnSpc>
                <a:spcPct val="90000"/>
              </a:lnSpc>
              <a:spcAft>
                <a:spcPts val="588"/>
              </a:spcAft>
            </a:pPr>
            <a:endParaRPr lang="en-US" sz="2352" dirty="0">
              <a:solidFill>
                <a:schemeClr val="bg1"/>
              </a:solidFill>
            </a:endParaRPr>
          </a:p>
        </p:txBody>
      </p:sp>
      <p:sp>
        <p:nvSpPr>
          <p:cNvPr id="19" name="TextBox 18"/>
          <p:cNvSpPr txBox="1"/>
          <p:nvPr/>
        </p:nvSpPr>
        <p:spPr>
          <a:xfrm>
            <a:off x="10576322" y="201023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DistH</a:t>
            </a:r>
            <a:endParaRPr lang="en-US" sz="1764" dirty="0">
              <a:solidFill>
                <a:schemeClr val="bg1"/>
              </a:solidFill>
            </a:endParaRPr>
          </a:p>
          <a:p>
            <a:pPr>
              <a:lnSpc>
                <a:spcPct val="90000"/>
              </a:lnSpc>
              <a:spcAft>
                <a:spcPts val="588"/>
              </a:spcAft>
            </a:pPr>
            <a:r>
              <a:rPr lang="en-US" sz="1371" dirty="0">
                <a:solidFill>
                  <a:schemeClr val="bg1"/>
                </a:solidFill>
              </a:rPr>
              <a:t>20191201</a:t>
            </a:r>
          </a:p>
          <a:p>
            <a:pPr>
              <a:lnSpc>
                <a:spcPct val="90000"/>
              </a:lnSpc>
              <a:spcAft>
                <a:spcPts val="588"/>
              </a:spcAft>
            </a:pPr>
            <a:endParaRPr lang="en-US" sz="2352" dirty="0">
              <a:solidFill>
                <a:schemeClr val="bg1"/>
              </a:solidFill>
            </a:endParaRPr>
          </a:p>
        </p:txBody>
      </p:sp>
      <p:sp>
        <p:nvSpPr>
          <p:cNvPr id="21" name="TextBox 20"/>
          <p:cNvSpPr txBox="1"/>
          <p:nvPr/>
        </p:nvSpPr>
        <p:spPr>
          <a:xfrm>
            <a:off x="1914367" y="3607724"/>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DistB</a:t>
            </a:r>
            <a:endParaRPr lang="en-US" sz="1764" dirty="0">
              <a:solidFill>
                <a:schemeClr val="bg1"/>
              </a:solidFill>
            </a:endParaRPr>
          </a:p>
          <a:p>
            <a:pPr>
              <a:lnSpc>
                <a:spcPct val="90000"/>
              </a:lnSpc>
              <a:spcAft>
                <a:spcPts val="588"/>
              </a:spcAft>
            </a:pPr>
            <a:r>
              <a:rPr lang="en-US" sz="1371" dirty="0">
                <a:solidFill>
                  <a:schemeClr val="bg1"/>
                </a:solidFill>
              </a:rPr>
              <a:t>20200101</a:t>
            </a:r>
          </a:p>
          <a:p>
            <a:pPr>
              <a:lnSpc>
                <a:spcPct val="90000"/>
              </a:lnSpc>
              <a:spcAft>
                <a:spcPts val="588"/>
              </a:spcAft>
            </a:pPr>
            <a:endParaRPr lang="en-US" sz="2352" dirty="0">
              <a:solidFill>
                <a:schemeClr val="bg1"/>
              </a:solidFill>
            </a:endParaRPr>
          </a:p>
        </p:txBody>
      </p:sp>
      <p:sp>
        <p:nvSpPr>
          <p:cNvPr id="22" name="TextBox 21"/>
          <p:cNvSpPr txBox="1"/>
          <p:nvPr/>
        </p:nvSpPr>
        <p:spPr>
          <a:xfrm>
            <a:off x="3333135" y="3613359"/>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DistC</a:t>
            </a:r>
            <a:endParaRPr lang="en-US" sz="1764" dirty="0">
              <a:solidFill>
                <a:schemeClr val="bg1"/>
              </a:solidFill>
            </a:endParaRPr>
          </a:p>
          <a:p>
            <a:pPr>
              <a:lnSpc>
                <a:spcPct val="90000"/>
              </a:lnSpc>
              <a:spcAft>
                <a:spcPts val="588"/>
              </a:spcAft>
            </a:pPr>
            <a:r>
              <a:rPr lang="en-US" sz="1371" dirty="0">
                <a:solidFill>
                  <a:schemeClr val="bg1"/>
                </a:solidFill>
              </a:rPr>
              <a:t>20200101</a:t>
            </a:r>
          </a:p>
          <a:p>
            <a:pPr>
              <a:lnSpc>
                <a:spcPct val="90000"/>
              </a:lnSpc>
              <a:spcAft>
                <a:spcPts val="588"/>
              </a:spcAft>
            </a:pPr>
            <a:endParaRPr lang="en-US" sz="2352" dirty="0">
              <a:solidFill>
                <a:schemeClr val="bg1"/>
              </a:solidFill>
            </a:endParaRPr>
          </a:p>
        </p:txBody>
      </p:sp>
      <p:sp>
        <p:nvSpPr>
          <p:cNvPr id="23" name="TextBox 22"/>
          <p:cNvSpPr txBox="1"/>
          <p:nvPr/>
        </p:nvSpPr>
        <p:spPr>
          <a:xfrm>
            <a:off x="4751904" y="3613359"/>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DistD</a:t>
            </a:r>
            <a:endParaRPr lang="en-US" sz="1764" dirty="0">
              <a:solidFill>
                <a:schemeClr val="bg1"/>
              </a:solidFill>
            </a:endParaRPr>
          </a:p>
          <a:p>
            <a:pPr>
              <a:lnSpc>
                <a:spcPct val="90000"/>
              </a:lnSpc>
              <a:spcAft>
                <a:spcPts val="588"/>
              </a:spcAft>
            </a:pPr>
            <a:r>
              <a:rPr lang="en-US" sz="1371" dirty="0">
                <a:solidFill>
                  <a:schemeClr val="bg1"/>
                </a:solidFill>
              </a:rPr>
              <a:t>20200101</a:t>
            </a:r>
          </a:p>
          <a:p>
            <a:pPr>
              <a:lnSpc>
                <a:spcPct val="90000"/>
              </a:lnSpc>
              <a:spcAft>
                <a:spcPts val="588"/>
              </a:spcAft>
            </a:pPr>
            <a:endParaRPr lang="en-US" sz="2352" dirty="0">
              <a:solidFill>
                <a:schemeClr val="bg1"/>
              </a:solidFill>
            </a:endParaRPr>
          </a:p>
        </p:txBody>
      </p:sp>
      <p:sp>
        <p:nvSpPr>
          <p:cNvPr id="24" name="TextBox 23"/>
          <p:cNvSpPr txBox="1"/>
          <p:nvPr/>
        </p:nvSpPr>
        <p:spPr>
          <a:xfrm>
            <a:off x="6170672" y="3613359"/>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DistE</a:t>
            </a:r>
            <a:endParaRPr lang="en-US" sz="1764" dirty="0">
              <a:solidFill>
                <a:schemeClr val="bg1"/>
              </a:solidFill>
            </a:endParaRPr>
          </a:p>
          <a:p>
            <a:pPr>
              <a:lnSpc>
                <a:spcPct val="90000"/>
              </a:lnSpc>
              <a:spcAft>
                <a:spcPts val="588"/>
              </a:spcAft>
            </a:pPr>
            <a:r>
              <a:rPr lang="en-US" sz="1371" dirty="0">
                <a:solidFill>
                  <a:schemeClr val="bg1"/>
                </a:solidFill>
              </a:rPr>
              <a:t>20200101</a:t>
            </a:r>
          </a:p>
          <a:p>
            <a:pPr>
              <a:lnSpc>
                <a:spcPct val="90000"/>
              </a:lnSpc>
              <a:spcAft>
                <a:spcPts val="588"/>
              </a:spcAft>
            </a:pPr>
            <a:endParaRPr lang="en-US" sz="2352" dirty="0">
              <a:solidFill>
                <a:schemeClr val="bg1"/>
              </a:solidFill>
            </a:endParaRPr>
          </a:p>
        </p:txBody>
      </p:sp>
      <p:sp>
        <p:nvSpPr>
          <p:cNvPr id="25" name="TextBox 24"/>
          <p:cNvSpPr txBox="1"/>
          <p:nvPr/>
        </p:nvSpPr>
        <p:spPr>
          <a:xfrm>
            <a:off x="7664113" y="3613359"/>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DistF</a:t>
            </a:r>
            <a:endParaRPr lang="en-US" sz="1764" dirty="0">
              <a:solidFill>
                <a:schemeClr val="bg1"/>
              </a:solidFill>
            </a:endParaRPr>
          </a:p>
          <a:p>
            <a:pPr>
              <a:lnSpc>
                <a:spcPct val="90000"/>
              </a:lnSpc>
              <a:spcAft>
                <a:spcPts val="588"/>
              </a:spcAft>
            </a:pPr>
            <a:r>
              <a:rPr lang="en-US" sz="1371" dirty="0">
                <a:solidFill>
                  <a:schemeClr val="bg1"/>
                </a:solidFill>
              </a:rPr>
              <a:t>20200101</a:t>
            </a:r>
          </a:p>
          <a:p>
            <a:pPr>
              <a:lnSpc>
                <a:spcPct val="90000"/>
              </a:lnSpc>
              <a:spcAft>
                <a:spcPts val="588"/>
              </a:spcAft>
            </a:pPr>
            <a:endParaRPr lang="en-US" sz="2352" dirty="0">
              <a:solidFill>
                <a:schemeClr val="bg1"/>
              </a:solidFill>
            </a:endParaRPr>
          </a:p>
        </p:txBody>
      </p:sp>
      <p:sp>
        <p:nvSpPr>
          <p:cNvPr id="26" name="TextBox 25"/>
          <p:cNvSpPr txBox="1"/>
          <p:nvPr/>
        </p:nvSpPr>
        <p:spPr>
          <a:xfrm>
            <a:off x="9131847" y="3613359"/>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DistG</a:t>
            </a:r>
            <a:endParaRPr lang="en-US" sz="1764" dirty="0">
              <a:solidFill>
                <a:schemeClr val="bg1"/>
              </a:solidFill>
            </a:endParaRPr>
          </a:p>
          <a:p>
            <a:pPr>
              <a:lnSpc>
                <a:spcPct val="90000"/>
              </a:lnSpc>
              <a:spcAft>
                <a:spcPts val="588"/>
              </a:spcAft>
            </a:pPr>
            <a:r>
              <a:rPr lang="en-US" sz="1371" dirty="0">
                <a:solidFill>
                  <a:schemeClr val="bg1"/>
                </a:solidFill>
              </a:rPr>
              <a:t>20200101</a:t>
            </a:r>
          </a:p>
          <a:p>
            <a:pPr>
              <a:lnSpc>
                <a:spcPct val="90000"/>
              </a:lnSpc>
              <a:spcAft>
                <a:spcPts val="588"/>
              </a:spcAft>
            </a:pPr>
            <a:endParaRPr lang="en-US" sz="2352" dirty="0">
              <a:solidFill>
                <a:schemeClr val="bg1"/>
              </a:solidFill>
            </a:endParaRPr>
          </a:p>
        </p:txBody>
      </p:sp>
      <p:sp>
        <p:nvSpPr>
          <p:cNvPr id="27" name="TextBox 26"/>
          <p:cNvSpPr txBox="1"/>
          <p:nvPr/>
        </p:nvSpPr>
        <p:spPr>
          <a:xfrm>
            <a:off x="10576322" y="3613359"/>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DistH</a:t>
            </a:r>
            <a:endParaRPr lang="en-US" sz="1764" dirty="0">
              <a:solidFill>
                <a:schemeClr val="bg1"/>
              </a:solidFill>
            </a:endParaRPr>
          </a:p>
          <a:p>
            <a:pPr>
              <a:lnSpc>
                <a:spcPct val="90000"/>
              </a:lnSpc>
              <a:spcAft>
                <a:spcPts val="588"/>
              </a:spcAft>
            </a:pPr>
            <a:r>
              <a:rPr lang="en-US" sz="1371" dirty="0">
                <a:solidFill>
                  <a:schemeClr val="bg1"/>
                </a:solidFill>
              </a:rPr>
              <a:t>20200101</a:t>
            </a:r>
          </a:p>
          <a:p>
            <a:pPr>
              <a:lnSpc>
                <a:spcPct val="90000"/>
              </a:lnSpc>
              <a:spcAft>
                <a:spcPts val="588"/>
              </a:spcAft>
            </a:pPr>
            <a:endParaRPr lang="en-US" sz="2352" dirty="0">
              <a:solidFill>
                <a:schemeClr val="bg1"/>
              </a:solidFill>
            </a:endParaRPr>
          </a:p>
        </p:txBody>
      </p:sp>
      <p:sp>
        <p:nvSpPr>
          <p:cNvPr id="29" name="TextBox 28"/>
          <p:cNvSpPr txBox="1"/>
          <p:nvPr/>
        </p:nvSpPr>
        <p:spPr>
          <a:xfrm>
            <a:off x="1914367" y="5135187"/>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DistB</a:t>
            </a:r>
            <a:endParaRPr lang="en-US" sz="1764" dirty="0">
              <a:solidFill>
                <a:schemeClr val="bg1"/>
              </a:solidFill>
            </a:endParaRPr>
          </a:p>
          <a:p>
            <a:pPr>
              <a:lnSpc>
                <a:spcPct val="90000"/>
              </a:lnSpc>
              <a:spcAft>
                <a:spcPts val="588"/>
              </a:spcAft>
            </a:pPr>
            <a:r>
              <a:rPr lang="en-US" sz="1371" dirty="0">
                <a:solidFill>
                  <a:schemeClr val="bg1"/>
                </a:solidFill>
              </a:rPr>
              <a:t>20200201</a:t>
            </a:r>
          </a:p>
          <a:p>
            <a:pPr>
              <a:lnSpc>
                <a:spcPct val="90000"/>
              </a:lnSpc>
              <a:spcAft>
                <a:spcPts val="588"/>
              </a:spcAft>
            </a:pPr>
            <a:endParaRPr lang="en-US" sz="2352" dirty="0">
              <a:solidFill>
                <a:schemeClr val="bg1"/>
              </a:solidFill>
            </a:endParaRPr>
          </a:p>
        </p:txBody>
      </p:sp>
      <p:sp>
        <p:nvSpPr>
          <p:cNvPr id="30" name="TextBox 29"/>
          <p:cNvSpPr txBox="1"/>
          <p:nvPr/>
        </p:nvSpPr>
        <p:spPr>
          <a:xfrm>
            <a:off x="3333135" y="514082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DistC</a:t>
            </a:r>
            <a:endParaRPr lang="en-US" sz="1764" dirty="0">
              <a:solidFill>
                <a:schemeClr val="bg1"/>
              </a:solidFill>
            </a:endParaRPr>
          </a:p>
          <a:p>
            <a:pPr>
              <a:lnSpc>
                <a:spcPct val="90000"/>
              </a:lnSpc>
              <a:spcAft>
                <a:spcPts val="588"/>
              </a:spcAft>
            </a:pPr>
            <a:r>
              <a:rPr lang="en-US" sz="1371" dirty="0">
                <a:solidFill>
                  <a:schemeClr val="bg1"/>
                </a:solidFill>
              </a:rPr>
              <a:t>20200201</a:t>
            </a:r>
          </a:p>
          <a:p>
            <a:pPr>
              <a:lnSpc>
                <a:spcPct val="90000"/>
              </a:lnSpc>
              <a:spcAft>
                <a:spcPts val="588"/>
              </a:spcAft>
            </a:pPr>
            <a:endParaRPr lang="en-US" sz="2352" dirty="0">
              <a:solidFill>
                <a:schemeClr val="bg1"/>
              </a:solidFill>
            </a:endParaRPr>
          </a:p>
        </p:txBody>
      </p:sp>
      <p:sp>
        <p:nvSpPr>
          <p:cNvPr id="31" name="TextBox 30"/>
          <p:cNvSpPr txBox="1"/>
          <p:nvPr/>
        </p:nvSpPr>
        <p:spPr>
          <a:xfrm>
            <a:off x="4751904" y="514082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DistD</a:t>
            </a:r>
            <a:endParaRPr lang="en-US" sz="1764" dirty="0">
              <a:solidFill>
                <a:schemeClr val="bg1"/>
              </a:solidFill>
            </a:endParaRPr>
          </a:p>
          <a:p>
            <a:pPr>
              <a:lnSpc>
                <a:spcPct val="90000"/>
              </a:lnSpc>
              <a:spcAft>
                <a:spcPts val="588"/>
              </a:spcAft>
            </a:pPr>
            <a:r>
              <a:rPr lang="en-US" sz="1371" dirty="0">
                <a:solidFill>
                  <a:schemeClr val="bg1"/>
                </a:solidFill>
              </a:rPr>
              <a:t>20200201</a:t>
            </a:r>
          </a:p>
          <a:p>
            <a:pPr>
              <a:lnSpc>
                <a:spcPct val="90000"/>
              </a:lnSpc>
              <a:spcAft>
                <a:spcPts val="588"/>
              </a:spcAft>
            </a:pPr>
            <a:endParaRPr lang="en-US" sz="2352" dirty="0">
              <a:solidFill>
                <a:schemeClr val="bg1"/>
              </a:solidFill>
            </a:endParaRPr>
          </a:p>
        </p:txBody>
      </p:sp>
      <p:sp>
        <p:nvSpPr>
          <p:cNvPr id="32" name="TextBox 31"/>
          <p:cNvSpPr txBox="1"/>
          <p:nvPr/>
        </p:nvSpPr>
        <p:spPr>
          <a:xfrm>
            <a:off x="6170672" y="514082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DistE</a:t>
            </a:r>
            <a:endParaRPr lang="en-US" sz="1764" dirty="0">
              <a:solidFill>
                <a:schemeClr val="bg1"/>
              </a:solidFill>
            </a:endParaRPr>
          </a:p>
          <a:p>
            <a:pPr>
              <a:lnSpc>
                <a:spcPct val="90000"/>
              </a:lnSpc>
              <a:spcAft>
                <a:spcPts val="588"/>
              </a:spcAft>
            </a:pPr>
            <a:r>
              <a:rPr lang="en-US" sz="1371" dirty="0">
                <a:solidFill>
                  <a:schemeClr val="bg1"/>
                </a:solidFill>
              </a:rPr>
              <a:t>20200201</a:t>
            </a:r>
          </a:p>
          <a:p>
            <a:pPr>
              <a:lnSpc>
                <a:spcPct val="90000"/>
              </a:lnSpc>
              <a:spcAft>
                <a:spcPts val="588"/>
              </a:spcAft>
            </a:pPr>
            <a:endParaRPr lang="en-US" sz="2352" dirty="0">
              <a:solidFill>
                <a:schemeClr val="bg1"/>
              </a:solidFill>
            </a:endParaRPr>
          </a:p>
        </p:txBody>
      </p:sp>
      <p:sp>
        <p:nvSpPr>
          <p:cNvPr id="33" name="TextBox 32"/>
          <p:cNvSpPr txBox="1"/>
          <p:nvPr/>
        </p:nvSpPr>
        <p:spPr>
          <a:xfrm>
            <a:off x="7664113" y="514082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DistF</a:t>
            </a:r>
            <a:endParaRPr lang="en-US" sz="1764" dirty="0">
              <a:solidFill>
                <a:schemeClr val="bg1"/>
              </a:solidFill>
            </a:endParaRPr>
          </a:p>
          <a:p>
            <a:pPr>
              <a:lnSpc>
                <a:spcPct val="90000"/>
              </a:lnSpc>
              <a:spcAft>
                <a:spcPts val="588"/>
              </a:spcAft>
            </a:pPr>
            <a:r>
              <a:rPr lang="en-US" sz="1371" dirty="0">
                <a:solidFill>
                  <a:schemeClr val="bg1"/>
                </a:solidFill>
              </a:rPr>
              <a:t>20200201</a:t>
            </a:r>
          </a:p>
          <a:p>
            <a:pPr>
              <a:lnSpc>
                <a:spcPct val="90000"/>
              </a:lnSpc>
              <a:spcAft>
                <a:spcPts val="588"/>
              </a:spcAft>
            </a:pPr>
            <a:endParaRPr lang="en-US" sz="2352" dirty="0">
              <a:solidFill>
                <a:schemeClr val="bg1"/>
              </a:solidFill>
            </a:endParaRPr>
          </a:p>
        </p:txBody>
      </p:sp>
      <p:sp>
        <p:nvSpPr>
          <p:cNvPr id="34" name="TextBox 33"/>
          <p:cNvSpPr txBox="1"/>
          <p:nvPr/>
        </p:nvSpPr>
        <p:spPr>
          <a:xfrm>
            <a:off x="9131847" y="514082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DistG</a:t>
            </a:r>
            <a:endParaRPr lang="en-US" sz="1764" dirty="0">
              <a:solidFill>
                <a:schemeClr val="bg1"/>
              </a:solidFill>
            </a:endParaRPr>
          </a:p>
          <a:p>
            <a:pPr>
              <a:lnSpc>
                <a:spcPct val="90000"/>
              </a:lnSpc>
              <a:spcAft>
                <a:spcPts val="588"/>
              </a:spcAft>
            </a:pPr>
            <a:r>
              <a:rPr lang="en-US" sz="1371" dirty="0">
                <a:solidFill>
                  <a:schemeClr val="bg1"/>
                </a:solidFill>
              </a:rPr>
              <a:t>20200201</a:t>
            </a:r>
          </a:p>
          <a:p>
            <a:pPr>
              <a:lnSpc>
                <a:spcPct val="90000"/>
              </a:lnSpc>
              <a:spcAft>
                <a:spcPts val="588"/>
              </a:spcAft>
            </a:pPr>
            <a:endParaRPr lang="en-US" sz="2352" dirty="0">
              <a:solidFill>
                <a:schemeClr val="bg1"/>
              </a:solidFill>
            </a:endParaRPr>
          </a:p>
        </p:txBody>
      </p:sp>
      <p:sp>
        <p:nvSpPr>
          <p:cNvPr id="35" name="TextBox 34"/>
          <p:cNvSpPr txBox="1"/>
          <p:nvPr/>
        </p:nvSpPr>
        <p:spPr>
          <a:xfrm>
            <a:off x="10576322" y="5140822"/>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DistH</a:t>
            </a:r>
            <a:endParaRPr lang="en-US" sz="1764" dirty="0">
              <a:solidFill>
                <a:schemeClr val="bg1"/>
              </a:solidFill>
            </a:endParaRPr>
          </a:p>
          <a:p>
            <a:pPr>
              <a:lnSpc>
                <a:spcPct val="90000"/>
              </a:lnSpc>
              <a:spcAft>
                <a:spcPts val="588"/>
              </a:spcAft>
            </a:pPr>
            <a:r>
              <a:rPr lang="en-US" sz="1371" dirty="0">
                <a:solidFill>
                  <a:schemeClr val="bg1"/>
                </a:solidFill>
              </a:rPr>
              <a:t>20200201</a:t>
            </a:r>
          </a:p>
          <a:p>
            <a:pPr>
              <a:lnSpc>
                <a:spcPct val="90000"/>
              </a:lnSpc>
              <a:spcAft>
                <a:spcPts val="588"/>
              </a:spcAft>
            </a:pPr>
            <a:endParaRPr lang="en-US" sz="2352" dirty="0">
              <a:solidFill>
                <a:schemeClr val="bg1"/>
              </a:solidFill>
            </a:endParaRPr>
          </a:p>
        </p:txBody>
      </p:sp>
      <p:sp>
        <p:nvSpPr>
          <p:cNvPr id="36" name="Down Arrow 35"/>
          <p:cNvSpPr/>
          <p:nvPr/>
        </p:nvSpPr>
        <p:spPr bwMode="auto">
          <a:xfrm>
            <a:off x="719615" y="1263512"/>
            <a:ext cx="746720" cy="522704"/>
          </a:xfrm>
          <a:prstGeom prst="downArrow">
            <a:avLst/>
          </a:prstGeom>
          <a:solidFill>
            <a:schemeClr val="accent5"/>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a:gradFill>
                <a:gsLst>
                  <a:gs pos="0">
                    <a:srgbClr val="FFFFFF"/>
                  </a:gs>
                  <a:gs pos="100000">
                    <a:srgbClr val="FFFFFF"/>
                  </a:gs>
                </a:gsLst>
                <a:lin ang="5400000" scaled="0"/>
              </a:gradFill>
            </a:endParaRPr>
          </a:p>
        </p:txBody>
      </p:sp>
      <p:sp>
        <p:nvSpPr>
          <p:cNvPr id="37" name="TextBox 36"/>
          <p:cNvSpPr txBox="1"/>
          <p:nvPr/>
        </p:nvSpPr>
        <p:spPr>
          <a:xfrm>
            <a:off x="604366" y="2576843"/>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20200115</a:t>
            </a:r>
          </a:p>
        </p:txBody>
      </p:sp>
      <p:sp>
        <p:nvSpPr>
          <p:cNvPr id="38" name="TextBox 37"/>
          <p:cNvSpPr txBox="1"/>
          <p:nvPr/>
        </p:nvSpPr>
        <p:spPr>
          <a:xfrm>
            <a:off x="604366" y="2816619"/>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20200215</a:t>
            </a:r>
          </a:p>
        </p:txBody>
      </p:sp>
      <p:sp>
        <p:nvSpPr>
          <p:cNvPr id="39" name="TextBox 38"/>
          <p:cNvSpPr txBox="1"/>
          <p:nvPr/>
        </p:nvSpPr>
        <p:spPr>
          <a:xfrm>
            <a:off x="2016999" y="2564604"/>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20200115</a:t>
            </a:r>
          </a:p>
        </p:txBody>
      </p:sp>
      <p:sp>
        <p:nvSpPr>
          <p:cNvPr id="40" name="TextBox 39"/>
          <p:cNvSpPr txBox="1"/>
          <p:nvPr/>
        </p:nvSpPr>
        <p:spPr>
          <a:xfrm>
            <a:off x="2016999" y="2804379"/>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20200215</a:t>
            </a:r>
          </a:p>
        </p:txBody>
      </p:sp>
      <p:sp>
        <p:nvSpPr>
          <p:cNvPr id="41" name="TextBox 40"/>
          <p:cNvSpPr txBox="1"/>
          <p:nvPr/>
        </p:nvSpPr>
        <p:spPr>
          <a:xfrm>
            <a:off x="3427183" y="2564604"/>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20200115</a:t>
            </a:r>
          </a:p>
        </p:txBody>
      </p:sp>
      <p:sp>
        <p:nvSpPr>
          <p:cNvPr id="42" name="TextBox 41"/>
          <p:cNvSpPr txBox="1"/>
          <p:nvPr/>
        </p:nvSpPr>
        <p:spPr>
          <a:xfrm>
            <a:off x="3427183" y="2804379"/>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20200215</a:t>
            </a:r>
          </a:p>
        </p:txBody>
      </p:sp>
      <p:sp>
        <p:nvSpPr>
          <p:cNvPr id="43" name="TextBox 42"/>
          <p:cNvSpPr txBox="1"/>
          <p:nvPr/>
        </p:nvSpPr>
        <p:spPr>
          <a:xfrm>
            <a:off x="4852058" y="2564604"/>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20200115</a:t>
            </a:r>
          </a:p>
        </p:txBody>
      </p:sp>
      <p:sp>
        <p:nvSpPr>
          <p:cNvPr id="44" name="TextBox 43"/>
          <p:cNvSpPr txBox="1"/>
          <p:nvPr/>
        </p:nvSpPr>
        <p:spPr>
          <a:xfrm>
            <a:off x="4852058" y="2804379"/>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20200215</a:t>
            </a:r>
          </a:p>
        </p:txBody>
      </p:sp>
      <p:sp>
        <p:nvSpPr>
          <p:cNvPr id="45" name="TextBox 44"/>
          <p:cNvSpPr txBox="1"/>
          <p:nvPr/>
        </p:nvSpPr>
        <p:spPr>
          <a:xfrm>
            <a:off x="6262241" y="2564604"/>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20200115</a:t>
            </a:r>
          </a:p>
        </p:txBody>
      </p:sp>
      <p:sp>
        <p:nvSpPr>
          <p:cNvPr id="46" name="TextBox 45"/>
          <p:cNvSpPr txBox="1"/>
          <p:nvPr/>
        </p:nvSpPr>
        <p:spPr>
          <a:xfrm>
            <a:off x="6262241" y="2804379"/>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20200215</a:t>
            </a:r>
          </a:p>
        </p:txBody>
      </p:sp>
      <p:sp>
        <p:nvSpPr>
          <p:cNvPr id="47" name="TextBox 46"/>
          <p:cNvSpPr txBox="1"/>
          <p:nvPr/>
        </p:nvSpPr>
        <p:spPr>
          <a:xfrm>
            <a:off x="7760562" y="2564604"/>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20200115</a:t>
            </a:r>
          </a:p>
        </p:txBody>
      </p:sp>
      <p:sp>
        <p:nvSpPr>
          <p:cNvPr id="48" name="TextBox 47"/>
          <p:cNvSpPr txBox="1"/>
          <p:nvPr/>
        </p:nvSpPr>
        <p:spPr>
          <a:xfrm>
            <a:off x="7760562" y="2804379"/>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20200215</a:t>
            </a:r>
          </a:p>
        </p:txBody>
      </p:sp>
      <p:sp>
        <p:nvSpPr>
          <p:cNvPr id="49" name="TextBox 48"/>
          <p:cNvSpPr txBox="1"/>
          <p:nvPr/>
        </p:nvSpPr>
        <p:spPr>
          <a:xfrm>
            <a:off x="9244192" y="2564604"/>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20200115</a:t>
            </a:r>
          </a:p>
        </p:txBody>
      </p:sp>
      <p:sp>
        <p:nvSpPr>
          <p:cNvPr id="50" name="TextBox 49"/>
          <p:cNvSpPr txBox="1"/>
          <p:nvPr/>
        </p:nvSpPr>
        <p:spPr>
          <a:xfrm>
            <a:off x="9244192" y="2804379"/>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20200215</a:t>
            </a:r>
          </a:p>
        </p:txBody>
      </p:sp>
      <p:sp>
        <p:nvSpPr>
          <p:cNvPr id="51" name="TextBox 50"/>
          <p:cNvSpPr txBox="1"/>
          <p:nvPr/>
        </p:nvSpPr>
        <p:spPr>
          <a:xfrm>
            <a:off x="10683756" y="2564604"/>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20200115</a:t>
            </a:r>
          </a:p>
        </p:txBody>
      </p:sp>
      <p:sp>
        <p:nvSpPr>
          <p:cNvPr id="52" name="TextBox 51"/>
          <p:cNvSpPr txBox="1"/>
          <p:nvPr/>
        </p:nvSpPr>
        <p:spPr>
          <a:xfrm>
            <a:off x="10683756" y="2804379"/>
            <a:ext cx="1418769" cy="479552"/>
          </a:xfrm>
          <a:prstGeom prst="rect">
            <a:avLst/>
          </a:prstGeom>
          <a:noFill/>
          <a:ln>
            <a:noFill/>
          </a:ln>
        </p:spPr>
        <p:txBody>
          <a:bodyPr wrap="square" lIns="179212" tIns="143371" rIns="179212" bIns="143371" rtlCol="0">
            <a:spAutoFit/>
          </a:bodyPr>
          <a:lstStyle/>
          <a:p>
            <a:pPr>
              <a:lnSpc>
                <a:spcPct val="90000"/>
              </a:lnSpc>
              <a:spcAft>
                <a:spcPts val="588"/>
              </a:spcAft>
            </a:pPr>
            <a:r>
              <a:rPr lang="en-US" sz="1371" dirty="0">
                <a:solidFill>
                  <a:schemeClr val="bg1"/>
                </a:solidFill>
              </a:rPr>
              <a:t>20200215</a:t>
            </a:r>
          </a:p>
        </p:txBody>
      </p:sp>
    </p:spTree>
    <p:extLst>
      <p:ext uri="{BB962C8B-B14F-4D97-AF65-F5344CB8AC3E}">
        <p14:creationId xmlns:p14="http://schemas.microsoft.com/office/powerpoint/2010/main" val="176706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0489E-6 -2.10884E-6 L 4.10489E-6 0.2322 " pathEditMode="relative" rAng="0" ptsTypes="AA">
                                      <p:cBhvr>
                                        <p:cTn id="6" dur="2000" fill="hold"/>
                                        <p:tgtEl>
                                          <p:spTgt spid="20"/>
                                        </p:tgtEl>
                                        <p:attrNameLst>
                                          <p:attrName>ppt_x</p:attrName>
                                          <p:attrName>ppt_y</p:attrName>
                                        </p:attrNameLst>
                                      </p:cBhvr>
                                      <p:rCtr x="0" y="11610"/>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4.10489E-6 5.89569E-7 L 4.10489E-6 0.45329 " pathEditMode="relative" rAng="0" ptsTypes="AA">
                                      <p:cBhvr>
                                        <p:cTn id="9" dur="2000" fill="hold"/>
                                        <p:tgtEl>
                                          <p:spTgt spid="28"/>
                                        </p:tgtEl>
                                        <p:attrNameLst>
                                          <p:attrName>ppt_x</p:attrName>
                                          <p:attrName>ppt_y</p:attrName>
                                        </p:attrNameLst>
                                      </p:cBhvr>
                                      <p:rCtr x="0" y="22653"/>
                                    </p:animMotion>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4.91897E-6 -1.65533E-6 L 4.91897E-6 0.22993 " pathEditMode="relative" rAng="0" ptsTypes="AA">
                                      <p:cBhvr>
                                        <p:cTn id="13" dur="2000" fill="hold"/>
                                        <p:tgtEl>
                                          <p:spTgt spid="37"/>
                                        </p:tgtEl>
                                        <p:attrNameLst>
                                          <p:attrName>ppt_x</p:attrName>
                                          <p:attrName>ppt_y</p:attrName>
                                        </p:attrNameLst>
                                      </p:cBhvr>
                                      <p:rCtr x="0" y="11497"/>
                                    </p:animMotion>
                                  </p:childTnLst>
                                </p:cTn>
                              </p:par>
                            </p:childTnLst>
                          </p:cTn>
                        </p:par>
                        <p:par>
                          <p:cTn id="14" fill="hold">
                            <p:stCondLst>
                              <p:cond delay="2000"/>
                            </p:stCondLst>
                            <p:childTnLst>
                              <p:par>
                                <p:cTn id="15" presetID="42" presetClass="path" presetSubtype="0" accel="50000" decel="50000" fill="hold" grpId="0" nodeType="afterEffect">
                                  <p:stCondLst>
                                    <p:cond delay="0"/>
                                  </p:stCondLst>
                                  <p:childTnLst>
                                    <p:animMotion origin="layout" path="M 4.91897E-6 -2.29025E-6 L 4.91897E-6 0.41769 " pathEditMode="relative" rAng="0" ptsTypes="AA">
                                      <p:cBhvr>
                                        <p:cTn id="16" dur="2000" fill="hold"/>
                                        <p:tgtEl>
                                          <p:spTgt spid="38"/>
                                        </p:tgtEl>
                                        <p:attrNameLst>
                                          <p:attrName>ppt_x</p:attrName>
                                          <p:attrName>ppt_y</p:attrName>
                                        </p:attrNameLst>
                                      </p:cBhvr>
                                      <p:rCtr x="0" y="20884"/>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fade">
                                      <p:cBhvr>
                                        <p:cTn id="90" dur="500"/>
                                        <p:tgtEl>
                                          <p:spTgt spid="41"/>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fade">
                                      <p:cBhvr>
                                        <p:cTn id="96" dur="500"/>
                                        <p:tgtEl>
                                          <p:spTgt spid="43"/>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fade">
                                      <p:cBhvr>
                                        <p:cTn id="99" dur="500"/>
                                        <p:tgtEl>
                                          <p:spTgt spid="44"/>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fade">
                                      <p:cBhvr>
                                        <p:cTn id="114" dur="500"/>
                                        <p:tgtEl>
                                          <p:spTgt spid="49"/>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500"/>
                                        <p:tgtEl>
                                          <p:spTgt spid="50"/>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fade">
                                      <p:cBhvr>
                                        <p:cTn id="120" dur="500"/>
                                        <p:tgtEl>
                                          <p:spTgt spid="51"/>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grpId="0" nodeType="clickEffect">
                                  <p:stCondLst>
                                    <p:cond delay="0"/>
                                  </p:stCondLst>
                                  <p:childTnLst>
                                    <p:animMotion origin="layout" path="M 2.50734E-6 4.53515E-6 L 0.10897 4.53515E-6 " pathEditMode="relative" rAng="0" ptsTypes="AA">
                                      <p:cBhvr>
                                        <p:cTn id="127" dur="1000" fill="hold"/>
                                        <p:tgtEl>
                                          <p:spTgt spid="36"/>
                                        </p:tgtEl>
                                        <p:attrNameLst>
                                          <p:attrName>ppt_x</p:attrName>
                                          <p:attrName>ppt_y</p:attrName>
                                        </p:attrNameLst>
                                      </p:cBhvr>
                                      <p:rCtr x="5449" y="0"/>
                                    </p:animMotion>
                                  </p:childTnLst>
                                </p:cTn>
                              </p:par>
                            </p:childTnLst>
                          </p:cTn>
                        </p:par>
                        <p:par>
                          <p:cTn id="128" fill="hold">
                            <p:stCondLst>
                              <p:cond delay="1000"/>
                            </p:stCondLst>
                            <p:childTnLst>
                              <p:par>
                                <p:cTn id="129" presetID="42" presetClass="path" presetSubtype="0" accel="50000" decel="50000" fill="hold" grpId="0" nodeType="afterEffect">
                                  <p:stCondLst>
                                    <p:cond delay="0"/>
                                  </p:stCondLst>
                                  <p:childTnLst>
                                    <p:animMotion origin="layout" path="M 4.91897E-6 -1.65533E-6 L 4.91897E-6 0.22993 " pathEditMode="relative" rAng="0" ptsTypes="AA">
                                      <p:cBhvr>
                                        <p:cTn id="130" dur="1000" fill="hold"/>
                                        <p:tgtEl>
                                          <p:spTgt spid="39"/>
                                        </p:tgtEl>
                                        <p:attrNameLst>
                                          <p:attrName>ppt_x</p:attrName>
                                          <p:attrName>ppt_y</p:attrName>
                                        </p:attrNameLst>
                                      </p:cBhvr>
                                      <p:rCtr x="0" y="11497"/>
                                    </p:animMotion>
                                  </p:childTnLst>
                                </p:cTn>
                              </p:par>
                            </p:childTnLst>
                          </p:cTn>
                        </p:par>
                        <p:par>
                          <p:cTn id="131" fill="hold">
                            <p:stCondLst>
                              <p:cond delay="2000"/>
                            </p:stCondLst>
                            <p:childTnLst>
                              <p:par>
                                <p:cTn id="132" presetID="42" presetClass="path" presetSubtype="0" accel="50000" decel="50000" fill="hold" grpId="0" nodeType="afterEffect">
                                  <p:stCondLst>
                                    <p:cond delay="0"/>
                                  </p:stCondLst>
                                  <p:childTnLst>
                                    <p:animMotion origin="layout" path="M 4.91897E-6 -2.29025E-6 L 4.91897E-6 0.41769 " pathEditMode="relative" rAng="0" ptsTypes="AA">
                                      <p:cBhvr>
                                        <p:cTn id="133" dur="1000" fill="hold"/>
                                        <p:tgtEl>
                                          <p:spTgt spid="40"/>
                                        </p:tgtEl>
                                        <p:attrNameLst>
                                          <p:attrName>ppt_x</p:attrName>
                                          <p:attrName>ppt_y</p:attrName>
                                        </p:attrNameLst>
                                      </p:cBhvr>
                                      <p:rCtr x="0" y="20884"/>
                                    </p:animMotion>
                                  </p:childTnLst>
                                </p:cTn>
                              </p:par>
                            </p:childTnLst>
                          </p:cTn>
                        </p:par>
                        <p:par>
                          <p:cTn id="134" fill="hold">
                            <p:stCondLst>
                              <p:cond delay="3000"/>
                            </p:stCondLst>
                            <p:childTnLst>
                              <p:par>
                                <p:cTn id="135" presetID="42" presetClass="path" presetSubtype="0" accel="50000" decel="50000" fill="hold" grpId="1" nodeType="afterEffect">
                                  <p:stCondLst>
                                    <p:cond delay="0"/>
                                  </p:stCondLst>
                                  <p:childTnLst>
                                    <p:animMotion origin="layout" path="M 0.10897 4.53515E-6 L 0.24116 4.53515E-6 " pathEditMode="relative" rAng="0" ptsTypes="AA">
                                      <p:cBhvr>
                                        <p:cTn id="136" dur="1000" fill="hold"/>
                                        <p:tgtEl>
                                          <p:spTgt spid="36"/>
                                        </p:tgtEl>
                                        <p:attrNameLst>
                                          <p:attrName>ppt_x</p:attrName>
                                          <p:attrName>ppt_y</p:attrName>
                                        </p:attrNameLst>
                                      </p:cBhvr>
                                      <p:rCtr x="6610" y="0"/>
                                    </p:animMotion>
                                  </p:childTnLst>
                                </p:cTn>
                              </p:par>
                            </p:childTnLst>
                          </p:cTn>
                        </p:par>
                        <p:par>
                          <p:cTn id="137" fill="hold">
                            <p:stCondLst>
                              <p:cond delay="4000"/>
                            </p:stCondLst>
                            <p:childTnLst>
                              <p:par>
                                <p:cTn id="138" presetID="42" presetClass="path" presetSubtype="0" accel="50000" decel="50000" fill="hold" grpId="0" nodeType="afterEffect">
                                  <p:stCondLst>
                                    <p:cond delay="0"/>
                                  </p:stCondLst>
                                  <p:childTnLst>
                                    <p:animMotion origin="layout" path="M 4.91897E-6 -1.65533E-6 L 4.91897E-6 0.22993 " pathEditMode="relative" rAng="0" ptsTypes="AA">
                                      <p:cBhvr>
                                        <p:cTn id="139" dur="1000" fill="hold"/>
                                        <p:tgtEl>
                                          <p:spTgt spid="41"/>
                                        </p:tgtEl>
                                        <p:attrNameLst>
                                          <p:attrName>ppt_x</p:attrName>
                                          <p:attrName>ppt_y</p:attrName>
                                        </p:attrNameLst>
                                      </p:cBhvr>
                                      <p:rCtr x="0" y="11497"/>
                                    </p:animMotion>
                                  </p:childTnLst>
                                </p:cTn>
                              </p:par>
                            </p:childTnLst>
                          </p:cTn>
                        </p:par>
                        <p:par>
                          <p:cTn id="140" fill="hold">
                            <p:stCondLst>
                              <p:cond delay="5000"/>
                            </p:stCondLst>
                            <p:childTnLst>
                              <p:par>
                                <p:cTn id="141" presetID="42" presetClass="path" presetSubtype="0" accel="50000" decel="50000" fill="hold" grpId="0" nodeType="afterEffect">
                                  <p:stCondLst>
                                    <p:cond delay="0"/>
                                  </p:stCondLst>
                                  <p:childTnLst>
                                    <p:animMotion origin="layout" path="M 4.91897E-6 -2.29025E-6 L 4.91897E-6 0.41769 " pathEditMode="relative" rAng="0" ptsTypes="AA">
                                      <p:cBhvr>
                                        <p:cTn id="142" dur="1000" fill="hold"/>
                                        <p:tgtEl>
                                          <p:spTgt spid="42"/>
                                        </p:tgtEl>
                                        <p:attrNameLst>
                                          <p:attrName>ppt_x</p:attrName>
                                          <p:attrName>ppt_y</p:attrName>
                                        </p:attrNameLst>
                                      </p:cBhvr>
                                      <p:rCtr x="0" y="20884"/>
                                    </p:animMotion>
                                  </p:childTnLst>
                                </p:cTn>
                              </p:par>
                            </p:childTnLst>
                          </p:cTn>
                        </p:par>
                        <p:par>
                          <p:cTn id="143" fill="hold">
                            <p:stCondLst>
                              <p:cond delay="6000"/>
                            </p:stCondLst>
                            <p:childTnLst>
                              <p:par>
                                <p:cTn id="144" presetID="42" presetClass="path" presetSubtype="0" accel="50000" decel="50000" fill="hold" grpId="2" nodeType="afterEffect">
                                  <p:stCondLst>
                                    <p:cond delay="0"/>
                                  </p:stCondLst>
                                  <p:childTnLst>
                                    <p:animMotion origin="layout" path="M 0.24116 4.53515E-6 L 0.35804 4.53515E-6 " pathEditMode="relative" rAng="0" ptsTypes="AA">
                                      <p:cBhvr>
                                        <p:cTn id="145" dur="1000" fill="hold"/>
                                        <p:tgtEl>
                                          <p:spTgt spid="36"/>
                                        </p:tgtEl>
                                        <p:attrNameLst>
                                          <p:attrName>ppt_x</p:attrName>
                                          <p:attrName>ppt_y</p:attrName>
                                        </p:attrNameLst>
                                      </p:cBhvr>
                                      <p:rCtr x="5844" y="0"/>
                                    </p:animMotion>
                                  </p:childTnLst>
                                </p:cTn>
                              </p:par>
                            </p:childTnLst>
                          </p:cTn>
                        </p:par>
                        <p:par>
                          <p:cTn id="146" fill="hold">
                            <p:stCondLst>
                              <p:cond delay="7000"/>
                            </p:stCondLst>
                            <p:childTnLst>
                              <p:par>
                                <p:cTn id="147" presetID="42" presetClass="path" presetSubtype="0" accel="50000" decel="50000" fill="hold" grpId="0" nodeType="afterEffect">
                                  <p:stCondLst>
                                    <p:cond delay="0"/>
                                  </p:stCondLst>
                                  <p:childTnLst>
                                    <p:animMotion origin="layout" path="M 4.91897E-6 -1.65533E-6 L 4.91897E-6 0.22993 " pathEditMode="relative" rAng="0" ptsTypes="AA">
                                      <p:cBhvr>
                                        <p:cTn id="148" dur="1000" fill="hold"/>
                                        <p:tgtEl>
                                          <p:spTgt spid="43"/>
                                        </p:tgtEl>
                                        <p:attrNameLst>
                                          <p:attrName>ppt_x</p:attrName>
                                          <p:attrName>ppt_y</p:attrName>
                                        </p:attrNameLst>
                                      </p:cBhvr>
                                      <p:rCtr x="0" y="11497"/>
                                    </p:animMotion>
                                  </p:childTnLst>
                                </p:cTn>
                              </p:par>
                            </p:childTnLst>
                          </p:cTn>
                        </p:par>
                        <p:par>
                          <p:cTn id="149" fill="hold">
                            <p:stCondLst>
                              <p:cond delay="8000"/>
                            </p:stCondLst>
                            <p:childTnLst>
                              <p:par>
                                <p:cTn id="150" presetID="42" presetClass="path" presetSubtype="0" accel="50000" decel="50000" fill="hold" grpId="0" nodeType="afterEffect">
                                  <p:stCondLst>
                                    <p:cond delay="0"/>
                                  </p:stCondLst>
                                  <p:childTnLst>
                                    <p:animMotion origin="layout" path="M 4.91897E-6 -2.29025E-6 L 4.91897E-6 0.41769 " pathEditMode="relative" rAng="0" ptsTypes="AA">
                                      <p:cBhvr>
                                        <p:cTn id="151" dur="1000" fill="hold"/>
                                        <p:tgtEl>
                                          <p:spTgt spid="44"/>
                                        </p:tgtEl>
                                        <p:attrNameLst>
                                          <p:attrName>ppt_x</p:attrName>
                                          <p:attrName>ppt_y</p:attrName>
                                        </p:attrNameLst>
                                      </p:cBhvr>
                                      <p:rCtr x="0" y="20884"/>
                                    </p:animMotion>
                                  </p:childTnLst>
                                </p:cTn>
                              </p:par>
                            </p:childTnLst>
                          </p:cTn>
                        </p:par>
                        <p:par>
                          <p:cTn id="152" fill="hold">
                            <p:stCondLst>
                              <p:cond delay="9000"/>
                            </p:stCondLst>
                            <p:childTnLst>
                              <p:par>
                                <p:cTn id="153" presetID="42" presetClass="path" presetSubtype="0" accel="50000" decel="50000" fill="hold" grpId="3" nodeType="afterEffect">
                                  <p:stCondLst>
                                    <p:cond delay="0"/>
                                  </p:stCondLst>
                                  <p:childTnLst>
                                    <p:animMotion origin="layout" path="M 0.35804 4.53515E-6 L 0.47378 4.53515E-6 " pathEditMode="relative" rAng="0" ptsTypes="AA">
                                      <p:cBhvr>
                                        <p:cTn id="154" dur="1000" fill="hold"/>
                                        <p:tgtEl>
                                          <p:spTgt spid="36"/>
                                        </p:tgtEl>
                                        <p:attrNameLst>
                                          <p:attrName>ppt_x</p:attrName>
                                          <p:attrName>ppt_y</p:attrName>
                                        </p:attrNameLst>
                                      </p:cBhvr>
                                      <p:rCtr x="5780" y="0"/>
                                    </p:animMotion>
                                  </p:childTnLst>
                                </p:cTn>
                              </p:par>
                            </p:childTnLst>
                          </p:cTn>
                        </p:par>
                        <p:par>
                          <p:cTn id="155" fill="hold">
                            <p:stCondLst>
                              <p:cond delay="10000"/>
                            </p:stCondLst>
                            <p:childTnLst>
                              <p:par>
                                <p:cTn id="156" presetID="42" presetClass="path" presetSubtype="0" accel="50000" decel="50000" fill="hold" grpId="0" nodeType="afterEffect">
                                  <p:stCondLst>
                                    <p:cond delay="0"/>
                                  </p:stCondLst>
                                  <p:childTnLst>
                                    <p:animMotion origin="layout" path="M 4.91897E-6 -1.65533E-6 L 4.91897E-6 0.22993 " pathEditMode="relative" rAng="0" ptsTypes="AA">
                                      <p:cBhvr>
                                        <p:cTn id="157" dur="1000" fill="hold"/>
                                        <p:tgtEl>
                                          <p:spTgt spid="45"/>
                                        </p:tgtEl>
                                        <p:attrNameLst>
                                          <p:attrName>ppt_x</p:attrName>
                                          <p:attrName>ppt_y</p:attrName>
                                        </p:attrNameLst>
                                      </p:cBhvr>
                                      <p:rCtr x="0" y="11497"/>
                                    </p:animMotion>
                                  </p:childTnLst>
                                </p:cTn>
                              </p:par>
                            </p:childTnLst>
                          </p:cTn>
                        </p:par>
                        <p:par>
                          <p:cTn id="158" fill="hold">
                            <p:stCondLst>
                              <p:cond delay="11000"/>
                            </p:stCondLst>
                            <p:childTnLst>
                              <p:par>
                                <p:cTn id="159" presetID="42" presetClass="path" presetSubtype="0" accel="50000" decel="50000" fill="hold" grpId="0" nodeType="afterEffect">
                                  <p:stCondLst>
                                    <p:cond delay="0"/>
                                  </p:stCondLst>
                                  <p:childTnLst>
                                    <p:animMotion origin="layout" path="M 4.91897E-6 -2.29025E-6 L 4.91897E-6 0.41769 " pathEditMode="relative" rAng="0" ptsTypes="AA">
                                      <p:cBhvr>
                                        <p:cTn id="160" dur="1000" fill="hold"/>
                                        <p:tgtEl>
                                          <p:spTgt spid="46"/>
                                        </p:tgtEl>
                                        <p:attrNameLst>
                                          <p:attrName>ppt_x</p:attrName>
                                          <p:attrName>ppt_y</p:attrName>
                                        </p:attrNameLst>
                                      </p:cBhvr>
                                      <p:rCtr x="0" y="20884"/>
                                    </p:animMotion>
                                  </p:childTnLst>
                                </p:cTn>
                              </p:par>
                            </p:childTnLst>
                          </p:cTn>
                        </p:par>
                        <p:par>
                          <p:cTn id="161" fill="hold">
                            <p:stCondLst>
                              <p:cond delay="12000"/>
                            </p:stCondLst>
                            <p:childTnLst>
                              <p:par>
                                <p:cTn id="162" presetID="42" presetClass="path" presetSubtype="0" accel="50000" decel="50000" fill="hold" grpId="4" nodeType="afterEffect">
                                  <p:stCondLst>
                                    <p:cond delay="0"/>
                                  </p:stCondLst>
                                  <p:childTnLst>
                                    <p:animMotion origin="layout" path="M 0.47378 4.53515E-6 L 0.59665 4.53515E-6 " pathEditMode="relative" rAng="0" ptsTypes="AA">
                                      <p:cBhvr>
                                        <p:cTn id="163" dur="1000" fill="hold"/>
                                        <p:tgtEl>
                                          <p:spTgt spid="36"/>
                                        </p:tgtEl>
                                        <p:attrNameLst>
                                          <p:attrName>ppt_x</p:attrName>
                                          <p:attrName>ppt_y</p:attrName>
                                        </p:attrNameLst>
                                      </p:cBhvr>
                                      <p:rCtr x="6138" y="0"/>
                                    </p:animMotion>
                                  </p:childTnLst>
                                </p:cTn>
                              </p:par>
                            </p:childTnLst>
                          </p:cTn>
                        </p:par>
                        <p:par>
                          <p:cTn id="164" fill="hold">
                            <p:stCondLst>
                              <p:cond delay="13000"/>
                            </p:stCondLst>
                            <p:childTnLst>
                              <p:par>
                                <p:cTn id="165" presetID="42" presetClass="path" presetSubtype="0" accel="50000" decel="50000" fill="hold" grpId="0" nodeType="afterEffect">
                                  <p:stCondLst>
                                    <p:cond delay="0"/>
                                  </p:stCondLst>
                                  <p:childTnLst>
                                    <p:animMotion origin="layout" path="M 4.91897E-6 -1.65533E-6 L 4.91897E-6 0.22993 " pathEditMode="relative" rAng="0" ptsTypes="AA">
                                      <p:cBhvr>
                                        <p:cTn id="166" dur="1000" fill="hold"/>
                                        <p:tgtEl>
                                          <p:spTgt spid="47"/>
                                        </p:tgtEl>
                                        <p:attrNameLst>
                                          <p:attrName>ppt_x</p:attrName>
                                          <p:attrName>ppt_y</p:attrName>
                                        </p:attrNameLst>
                                      </p:cBhvr>
                                      <p:rCtr x="0" y="11497"/>
                                    </p:animMotion>
                                  </p:childTnLst>
                                </p:cTn>
                              </p:par>
                            </p:childTnLst>
                          </p:cTn>
                        </p:par>
                        <p:par>
                          <p:cTn id="167" fill="hold">
                            <p:stCondLst>
                              <p:cond delay="14000"/>
                            </p:stCondLst>
                            <p:childTnLst>
                              <p:par>
                                <p:cTn id="168" presetID="42" presetClass="path" presetSubtype="0" accel="50000" decel="50000" fill="hold" grpId="0" nodeType="afterEffect">
                                  <p:stCondLst>
                                    <p:cond delay="0"/>
                                  </p:stCondLst>
                                  <p:childTnLst>
                                    <p:animMotion origin="layout" path="M 4.91897E-6 -2.29025E-6 L 4.91897E-6 0.41769 " pathEditMode="relative" rAng="0" ptsTypes="AA">
                                      <p:cBhvr>
                                        <p:cTn id="169" dur="1000" fill="hold"/>
                                        <p:tgtEl>
                                          <p:spTgt spid="48"/>
                                        </p:tgtEl>
                                        <p:attrNameLst>
                                          <p:attrName>ppt_x</p:attrName>
                                          <p:attrName>ppt_y</p:attrName>
                                        </p:attrNameLst>
                                      </p:cBhvr>
                                      <p:rCtr x="0" y="20884"/>
                                    </p:animMotion>
                                  </p:childTnLst>
                                </p:cTn>
                              </p:par>
                            </p:childTnLst>
                          </p:cTn>
                        </p:par>
                        <p:par>
                          <p:cTn id="170" fill="hold">
                            <p:stCondLst>
                              <p:cond delay="15000"/>
                            </p:stCondLst>
                            <p:childTnLst>
                              <p:par>
                                <p:cTn id="171" presetID="42" presetClass="path" presetSubtype="0" accel="50000" decel="50000" fill="hold" grpId="5" nodeType="afterEffect">
                                  <p:stCondLst>
                                    <p:cond delay="0"/>
                                  </p:stCondLst>
                                  <p:childTnLst>
                                    <p:animMotion origin="layout" path="M 0.59665 4.53515E-6 L 0.71838 4.53515E-6 " pathEditMode="relative" rAng="0" ptsTypes="AA">
                                      <p:cBhvr>
                                        <p:cTn id="172" dur="1000" fill="hold"/>
                                        <p:tgtEl>
                                          <p:spTgt spid="36"/>
                                        </p:tgtEl>
                                        <p:attrNameLst>
                                          <p:attrName>ppt_x</p:attrName>
                                          <p:attrName>ppt_y</p:attrName>
                                        </p:attrNameLst>
                                      </p:cBhvr>
                                      <p:rCtr x="6087" y="0"/>
                                    </p:animMotion>
                                  </p:childTnLst>
                                </p:cTn>
                              </p:par>
                            </p:childTnLst>
                          </p:cTn>
                        </p:par>
                        <p:par>
                          <p:cTn id="173" fill="hold">
                            <p:stCondLst>
                              <p:cond delay="16000"/>
                            </p:stCondLst>
                            <p:childTnLst>
                              <p:par>
                                <p:cTn id="174" presetID="42" presetClass="path" presetSubtype="0" accel="50000" decel="50000" fill="hold" grpId="0" nodeType="afterEffect">
                                  <p:stCondLst>
                                    <p:cond delay="0"/>
                                  </p:stCondLst>
                                  <p:childTnLst>
                                    <p:animMotion origin="layout" path="M 4.91897E-6 -1.65533E-6 L 4.91897E-6 0.22993 " pathEditMode="relative" rAng="0" ptsTypes="AA">
                                      <p:cBhvr>
                                        <p:cTn id="175" dur="1000" fill="hold"/>
                                        <p:tgtEl>
                                          <p:spTgt spid="49"/>
                                        </p:tgtEl>
                                        <p:attrNameLst>
                                          <p:attrName>ppt_x</p:attrName>
                                          <p:attrName>ppt_y</p:attrName>
                                        </p:attrNameLst>
                                      </p:cBhvr>
                                      <p:rCtr x="0" y="11497"/>
                                    </p:animMotion>
                                  </p:childTnLst>
                                </p:cTn>
                              </p:par>
                            </p:childTnLst>
                          </p:cTn>
                        </p:par>
                        <p:par>
                          <p:cTn id="176" fill="hold">
                            <p:stCondLst>
                              <p:cond delay="17000"/>
                            </p:stCondLst>
                            <p:childTnLst>
                              <p:par>
                                <p:cTn id="177" presetID="42" presetClass="path" presetSubtype="0" accel="50000" decel="50000" fill="hold" grpId="0" nodeType="afterEffect">
                                  <p:stCondLst>
                                    <p:cond delay="0"/>
                                  </p:stCondLst>
                                  <p:childTnLst>
                                    <p:animMotion origin="layout" path="M 4.91897E-6 -2.29025E-6 L 4.91897E-6 0.41769 " pathEditMode="relative" rAng="0" ptsTypes="AA">
                                      <p:cBhvr>
                                        <p:cTn id="178" dur="1000" fill="hold"/>
                                        <p:tgtEl>
                                          <p:spTgt spid="50"/>
                                        </p:tgtEl>
                                        <p:attrNameLst>
                                          <p:attrName>ppt_x</p:attrName>
                                          <p:attrName>ppt_y</p:attrName>
                                        </p:attrNameLst>
                                      </p:cBhvr>
                                      <p:rCtr x="0" y="20884"/>
                                    </p:animMotion>
                                  </p:childTnLst>
                                </p:cTn>
                              </p:par>
                            </p:childTnLst>
                          </p:cTn>
                        </p:par>
                        <p:par>
                          <p:cTn id="179" fill="hold">
                            <p:stCondLst>
                              <p:cond delay="18000"/>
                            </p:stCondLst>
                            <p:childTnLst>
                              <p:par>
                                <p:cTn id="180" presetID="42" presetClass="path" presetSubtype="0" accel="50000" decel="50000" fill="hold" grpId="6" nodeType="afterEffect">
                                  <p:stCondLst>
                                    <p:cond delay="0"/>
                                  </p:stCondLst>
                                  <p:childTnLst>
                                    <p:animMotion origin="layout" path="M 0.71838 4.53515E-6 L 0.83641 4.53515E-6 " pathEditMode="relative" rAng="0" ptsTypes="AA">
                                      <p:cBhvr>
                                        <p:cTn id="181" dur="1000" fill="hold"/>
                                        <p:tgtEl>
                                          <p:spTgt spid="36"/>
                                        </p:tgtEl>
                                        <p:attrNameLst>
                                          <p:attrName>ppt_x</p:attrName>
                                          <p:attrName>ppt_y</p:attrName>
                                        </p:attrNameLst>
                                      </p:cBhvr>
                                      <p:rCtr x="5895" y="0"/>
                                    </p:animMotion>
                                  </p:childTnLst>
                                </p:cTn>
                              </p:par>
                            </p:childTnLst>
                          </p:cTn>
                        </p:par>
                        <p:par>
                          <p:cTn id="182" fill="hold">
                            <p:stCondLst>
                              <p:cond delay="19000"/>
                            </p:stCondLst>
                            <p:childTnLst>
                              <p:par>
                                <p:cTn id="183" presetID="42" presetClass="path" presetSubtype="0" accel="50000" decel="50000" fill="hold" grpId="0" nodeType="afterEffect">
                                  <p:stCondLst>
                                    <p:cond delay="0"/>
                                  </p:stCondLst>
                                  <p:childTnLst>
                                    <p:animMotion origin="layout" path="M 4.91897E-6 -1.65533E-6 L 4.91897E-6 0.22993 " pathEditMode="relative" rAng="0" ptsTypes="AA">
                                      <p:cBhvr>
                                        <p:cTn id="184" dur="1000" fill="hold"/>
                                        <p:tgtEl>
                                          <p:spTgt spid="51"/>
                                        </p:tgtEl>
                                        <p:attrNameLst>
                                          <p:attrName>ppt_x</p:attrName>
                                          <p:attrName>ppt_y</p:attrName>
                                        </p:attrNameLst>
                                      </p:cBhvr>
                                      <p:rCtr x="0" y="11497"/>
                                    </p:animMotion>
                                  </p:childTnLst>
                                </p:cTn>
                              </p:par>
                            </p:childTnLst>
                          </p:cTn>
                        </p:par>
                        <p:par>
                          <p:cTn id="185" fill="hold">
                            <p:stCondLst>
                              <p:cond delay="20000"/>
                            </p:stCondLst>
                            <p:childTnLst>
                              <p:par>
                                <p:cTn id="186" presetID="42" presetClass="path" presetSubtype="0" accel="50000" decel="50000" fill="hold" grpId="0" nodeType="afterEffect">
                                  <p:stCondLst>
                                    <p:cond delay="0"/>
                                  </p:stCondLst>
                                  <p:childTnLst>
                                    <p:animMotion origin="layout" path="M 4.91897E-6 -2.29025E-6 L 4.91897E-6 0.41769 " pathEditMode="relative" rAng="0" ptsTypes="AA">
                                      <p:cBhvr>
                                        <p:cTn id="187" dur="1000" fill="hold"/>
                                        <p:tgtEl>
                                          <p:spTgt spid="52"/>
                                        </p:tgtEl>
                                        <p:attrNameLst>
                                          <p:attrName>ppt_x</p:attrName>
                                          <p:attrName>ppt_y</p:attrName>
                                        </p:attrNameLst>
                                      </p:cBhvr>
                                      <p:rCtr x="0" y="20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13" grpId="0" animBg="1"/>
      <p:bldP spid="14" grpId="0" animBg="1"/>
      <p:bldP spid="15" grpId="0" animBg="1"/>
      <p:bldP spid="16" grpId="0" animBg="1"/>
      <p:bldP spid="17" grpId="0" animBg="1"/>
      <p:bldP spid="18" grpId="0" animBg="1"/>
      <p:bldP spid="19" grpId="0" animBg="1"/>
      <p:bldP spid="21" grpId="0" animBg="1"/>
      <p:bldP spid="22" grpId="0" animBg="1"/>
      <p:bldP spid="23" grpId="0" animBg="1"/>
      <p:bldP spid="24" grpId="0" animBg="1"/>
      <p:bldP spid="25" grpId="0" animBg="1"/>
      <p:bldP spid="26" grpId="0" animBg="1"/>
      <p:bldP spid="27" grpId="0" animBg="1"/>
      <p:bldP spid="29" grpId="0" animBg="1"/>
      <p:bldP spid="30" grpId="0" animBg="1"/>
      <p:bldP spid="31" grpId="0" animBg="1"/>
      <p:bldP spid="32" grpId="0" animBg="1"/>
      <p:bldP spid="33" grpId="0" animBg="1"/>
      <p:bldP spid="34" grpId="0" animBg="1"/>
      <p:bldP spid="35" grpId="0" animBg="1"/>
      <p:bldP spid="36" grpId="0" animBg="1"/>
      <p:bldP spid="36" grpId="1" animBg="1"/>
      <p:bldP spid="36" grpId="2" animBg="1"/>
      <p:bldP spid="36" grpId="3" animBg="1"/>
      <p:bldP spid="36" grpId="4" animBg="1"/>
      <p:bldP spid="36" grpId="5" animBg="1"/>
      <p:bldP spid="36" grpId="6" animBg="1"/>
      <p:bldP spid="37" grpId="0"/>
      <p:bldP spid="38" grpId="0"/>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u="none" strike="noStrike" baseline="0"/>
              <a:t>CTAS – Create Partition for Switch </a:t>
            </a:r>
            <a:r>
              <a:rPr lang="en-US" u="sng" strike="noStrike" baseline="0"/>
              <a:t>Out</a:t>
            </a:r>
          </a:p>
        </p:txBody>
      </p:sp>
      <p:sp>
        <p:nvSpPr>
          <p:cNvPr id="3" name="Rectangle 2"/>
          <p:cNvSpPr/>
          <p:nvPr/>
        </p:nvSpPr>
        <p:spPr>
          <a:xfrm>
            <a:off x="838200" y="1690688"/>
            <a:ext cx="10515600" cy="2585323"/>
          </a:xfrm>
          <a:prstGeom prst="rect">
            <a:avLst/>
          </a:prstGeom>
        </p:spPr>
        <p:txBody>
          <a:bodyPr wrap="square">
            <a:spAutoFit/>
          </a:bodyPr>
          <a:lstStyle/>
          <a:p>
            <a:r>
              <a:rPr lang="en-GB" dirty="0">
                <a:solidFill>
                  <a:srgbClr val="0000FF"/>
                </a:solidFill>
                <a:highlight>
                  <a:srgbClr val="FFFFFF"/>
                </a:highlight>
                <a:latin typeface="Consolas" panose="020B0609020204030204" pitchFamily="49" charset="0"/>
              </a:rPr>
              <a:t>CREATE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TABLE</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dbo</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FactInternetSales_out</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WITH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Distribution</a:t>
            </a:r>
            <a:r>
              <a:rPr lang="en-GB" dirty="0">
                <a:solidFill>
                  <a:srgbClr val="80808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HASH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SalesOrderNumber</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CLUSTERED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COLUMNSTORE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INDEX</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PARTITION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OrderDateKey</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RANGE</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RIGHT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FOR</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VALUES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20200401</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20200501</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p>
          <a:p>
            <a:r>
              <a:rPr lang="en-GB" dirty="0">
                <a:solidFill>
                  <a:srgbClr val="0000FF"/>
                </a:solidFill>
                <a:highlight>
                  <a:srgbClr val="FFFFFF"/>
                </a:highlight>
                <a:latin typeface="Consolas" panose="020B0609020204030204" pitchFamily="49" charset="0"/>
              </a:rPr>
              <a:t>SELECT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FROM</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dbo</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FactInternetSales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tgt</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WHERE</a:t>
            </a:r>
            <a:r>
              <a:rPr lang="en-GB" dirty="0">
                <a:solidFill>
                  <a:srgbClr val="000000"/>
                </a:solidFill>
                <a:highlight>
                  <a:srgbClr val="FFFFFF"/>
                </a:highlight>
                <a:latin typeface="Consolas" panose="020B0609020204030204" pitchFamily="49" charset="0"/>
              </a:rPr>
              <a:t> 1</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2</a:t>
            </a:r>
            <a:endParaRPr lang="en-GB" dirty="0"/>
          </a:p>
        </p:txBody>
      </p:sp>
    </p:spTree>
    <p:extLst>
      <p:ext uri="{BB962C8B-B14F-4D97-AF65-F5344CB8AC3E}">
        <p14:creationId xmlns:p14="http://schemas.microsoft.com/office/powerpoint/2010/main" val="309802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u="none" strike="noStrike" baseline="0"/>
              <a:t>CTAS – Create Partition for Switch </a:t>
            </a:r>
            <a:r>
              <a:rPr lang="en-US" i="0" u="sng" strike="noStrike" baseline="0"/>
              <a:t>In</a:t>
            </a:r>
          </a:p>
        </p:txBody>
      </p:sp>
      <p:sp>
        <p:nvSpPr>
          <p:cNvPr id="5" name="Rectangle 4"/>
          <p:cNvSpPr/>
          <p:nvPr/>
        </p:nvSpPr>
        <p:spPr>
          <a:xfrm>
            <a:off x="838200" y="1690688"/>
            <a:ext cx="9437016" cy="3693319"/>
          </a:xfrm>
          <a:prstGeom prst="rect">
            <a:avLst/>
          </a:prstGeom>
        </p:spPr>
        <p:txBody>
          <a:bodyPr wrap="square">
            <a:spAutoFit/>
          </a:bodyPr>
          <a:lstStyle/>
          <a:p>
            <a:r>
              <a:rPr lang="en-GB" dirty="0">
                <a:solidFill>
                  <a:srgbClr val="0000FF"/>
                </a:solidFill>
                <a:highlight>
                  <a:srgbClr val="FFFFFF"/>
                </a:highlight>
                <a:latin typeface="Consolas" panose="020B0609020204030204" pitchFamily="49" charset="0"/>
              </a:rPr>
              <a:t>CREATE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TABLE</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dbo</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FactInternetSales_in</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WITH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Distribution</a:t>
            </a:r>
            <a:r>
              <a:rPr lang="en-GB" dirty="0">
                <a:solidFill>
                  <a:srgbClr val="80808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HASH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SalesOrderNumber</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CLUSTERED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COLUMNSTORE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INDEX</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PARTITION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OrderDateKey</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RANGE</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RIGHT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FOR</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VALUES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20040101</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20050101</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p>
          <a:p>
            <a:r>
              <a:rPr lang="en-GB" dirty="0">
                <a:solidFill>
                  <a:srgbClr val="0000FF"/>
                </a:solidFill>
                <a:highlight>
                  <a:srgbClr val="FFFFFF"/>
                </a:highlight>
                <a:latin typeface="Consolas" panose="020B0609020204030204" pitchFamily="49" charset="0"/>
              </a:rPr>
              <a:t>SELECT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FROM</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dbo</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FactInternetSales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tgt</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WHERE</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tgt</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OrderDateKey</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&gt;=</a:t>
            </a:r>
            <a:r>
              <a:rPr lang="en-GB" dirty="0">
                <a:solidFill>
                  <a:srgbClr val="000000"/>
                </a:solidFill>
                <a:highlight>
                  <a:srgbClr val="FFFFFF"/>
                </a:highlight>
                <a:latin typeface="Consolas" panose="020B0609020204030204" pitchFamily="49" charset="0"/>
              </a:rPr>
              <a:t> 20200401</a:t>
            </a:r>
          </a:p>
          <a:p>
            <a:r>
              <a:rPr lang="en-GB" dirty="0">
                <a:solidFill>
                  <a:srgbClr val="808080"/>
                </a:solidFill>
                <a:highlight>
                  <a:srgbClr val="FFFFFF"/>
                </a:highlight>
                <a:latin typeface="Consolas" panose="020B0609020204030204" pitchFamily="49" charset="0"/>
              </a:rPr>
              <a:t>AND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tgt</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OrderDateKey</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&lt;</a:t>
            </a:r>
            <a:r>
              <a:rPr lang="en-GB" dirty="0">
                <a:solidFill>
                  <a:srgbClr val="000000"/>
                </a:solidFill>
                <a:highlight>
                  <a:srgbClr val="FFFFFF"/>
                </a:highlight>
                <a:latin typeface="Consolas" panose="020B0609020204030204" pitchFamily="49" charset="0"/>
              </a:rPr>
              <a:t>  20200501</a:t>
            </a:r>
          </a:p>
          <a:p>
            <a:r>
              <a:rPr lang="en-GB" dirty="0">
                <a:solidFill>
                  <a:srgbClr val="0000FF"/>
                </a:solidFill>
                <a:highlight>
                  <a:srgbClr val="FFFFFF"/>
                </a:highlight>
                <a:latin typeface="Consolas" panose="020B0609020204030204" pitchFamily="49" charset="0"/>
              </a:rPr>
              <a:t>UNION</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ALL</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SELECT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FROM</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dbo</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stg_FactInternetSales</a:t>
            </a:r>
            <a:r>
              <a:rPr lang="en-GB" dirty="0">
                <a:solidFill>
                  <a:srgbClr val="000000"/>
                </a:solidFill>
                <a:highlight>
                  <a:srgbClr val="FFFFFF"/>
                </a:highlight>
                <a:latin typeface="Consolas" panose="020B0609020204030204" pitchFamily="49" charset="0"/>
              </a:rPr>
              <a:t> stg</a:t>
            </a:r>
            <a:endParaRPr lang="en-GB" dirty="0"/>
          </a:p>
        </p:txBody>
      </p:sp>
    </p:spTree>
    <p:extLst>
      <p:ext uri="{BB962C8B-B14F-4D97-AF65-F5344CB8AC3E}">
        <p14:creationId xmlns:p14="http://schemas.microsoft.com/office/powerpoint/2010/main" val="264793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599" y="2235824"/>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DistA</a:t>
            </a:r>
            <a:endParaRPr lang="en-US" sz="1764" dirty="0">
              <a:solidFill>
                <a:schemeClr val="bg1"/>
              </a:solidFill>
            </a:endParaRPr>
          </a:p>
          <a:p>
            <a:pPr>
              <a:lnSpc>
                <a:spcPct val="90000"/>
              </a:lnSpc>
              <a:spcAft>
                <a:spcPts val="588"/>
              </a:spcAft>
            </a:pPr>
            <a:r>
              <a:rPr lang="en-US" sz="1371" dirty="0">
                <a:solidFill>
                  <a:schemeClr val="bg1"/>
                </a:solidFill>
              </a:rPr>
              <a:t>20191201</a:t>
            </a:r>
          </a:p>
          <a:p>
            <a:pPr>
              <a:lnSpc>
                <a:spcPct val="90000"/>
              </a:lnSpc>
              <a:spcAft>
                <a:spcPts val="588"/>
              </a:spcAft>
            </a:pPr>
            <a:endParaRPr lang="en-US" sz="2352" dirty="0">
              <a:solidFill>
                <a:schemeClr val="bg1"/>
              </a:solidFill>
            </a:endParaRPr>
          </a:p>
        </p:txBody>
      </p:sp>
      <p:sp>
        <p:nvSpPr>
          <p:cNvPr id="12" name="TextBox 11"/>
          <p:cNvSpPr txBox="1"/>
          <p:nvPr/>
        </p:nvSpPr>
        <p:spPr>
          <a:xfrm>
            <a:off x="498048" y="2232359"/>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DistA</a:t>
            </a:r>
            <a:endParaRPr lang="en-US" sz="1764" dirty="0">
              <a:solidFill>
                <a:schemeClr val="bg1"/>
              </a:solidFill>
            </a:endParaRPr>
          </a:p>
          <a:p>
            <a:pPr>
              <a:lnSpc>
                <a:spcPct val="90000"/>
              </a:lnSpc>
              <a:spcAft>
                <a:spcPts val="588"/>
              </a:spcAft>
            </a:pPr>
            <a:r>
              <a:rPr lang="en-US" sz="1371" dirty="0">
                <a:solidFill>
                  <a:schemeClr val="bg1"/>
                </a:solidFill>
              </a:rPr>
              <a:t>20191201</a:t>
            </a:r>
          </a:p>
          <a:p>
            <a:pPr>
              <a:lnSpc>
                <a:spcPct val="90000"/>
              </a:lnSpc>
              <a:spcAft>
                <a:spcPts val="588"/>
              </a:spcAft>
            </a:pPr>
            <a:endParaRPr lang="en-US" sz="2352" dirty="0">
              <a:solidFill>
                <a:schemeClr val="bg1"/>
              </a:solidFill>
            </a:endParaRPr>
          </a:p>
        </p:txBody>
      </p:sp>
      <p:sp>
        <p:nvSpPr>
          <p:cNvPr id="13" name="TextBox 12"/>
          <p:cNvSpPr txBox="1"/>
          <p:nvPr/>
        </p:nvSpPr>
        <p:spPr>
          <a:xfrm>
            <a:off x="497831" y="2231893"/>
            <a:ext cx="1145787" cy="1080031"/>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DistA</a:t>
            </a:r>
            <a:endParaRPr lang="en-US" sz="1764" dirty="0">
              <a:solidFill>
                <a:schemeClr val="bg1"/>
              </a:solidFill>
            </a:endParaRPr>
          </a:p>
          <a:p>
            <a:pPr>
              <a:lnSpc>
                <a:spcPct val="90000"/>
              </a:lnSpc>
              <a:spcAft>
                <a:spcPts val="588"/>
              </a:spcAft>
            </a:pPr>
            <a:r>
              <a:rPr lang="en-US" sz="1371" dirty="0">
                <a:solidFill>
                  <a:schemeClr val="bg1"/>
                </a:solidFill>
              </a:rPr>
              <a:t>20200101</a:t>
            </a:r>
          </a:p>
          <a:p>
            <a:pPr>
              <a:lnSpc>
                <a:spcPct val="90000"/>
              </a:lnSpc>
              <a:spcAft>
                <a:spcPts val="588"/>
              </a:spcAft>
            </a:pPr>
            <a:r>
              <a:rPr lang="en-US" sz="1371" dirty="0">
                <a:solidFill>
                  <a:schemeClr val="bg1"/>
                </a:solidFill>
              </a:rPr>
              <a:t>20200115</a:t>
            </a:r>
          </a:p>
        </p:txBody>
      </p:sp>
      <p:sp>
        <p:nvSpPr>
          <p:cNvPr id="23" name="TextBox 22"/>
          <p:cNvSpPr txBox="1"/>
          <p:nvPr/>
        </p:nvSpPr>
        <p:spPr>
          <a:xfrm>
            <a:off x="497831" y="2246829"/>
            <a:ext cx="1145787" cy="1080031"/>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DistA</a:t>
            </a:r>
            <a:endParaRPr lang="en-US" sz="1764" dirty="0">
              <a:solidFill>
                <a:schemeClr val="bg1"/>
              </a:solidFill>
            </a:endParaRPr>
          </a:p>
          <a:p>
            <a:pPr>
              <a:lnSpc>
                <a:spcPct val="90000"/>
              </a:lnSpc>
              <a:spcAft>
                <a:spcPts val="588"/>
              </a:spcAft>
            </a:pPr>
            <a:r>
              <a:rPr lang="en-US" sz="1371" dirty="0">
                <a:solidFill>
                  <a:schemeClr val="bg1"/>
                </a:solidFill>
              </a:rPr>
              <a:t>20200101</a:t>
            </a:r>
          </a:p>
          <a:p>
            <a:pPr>
              <a:lnSpc>
                <a:spcPct val="90000"/>
              </a:lnSpc>
              <a:spcAft>
                <a:spcPts val="588"/>
              </a:spcAft>
            </a:pPr>
            <a:endParaRPr lang="en-US" sz="1371" dirty="0">
              <a:solidFill>
                <a:schemeClr val="bg1"/>
              </a:solidFill>
            </a:endParaRPr>
          </a:p>
        </p:txBody>
      </p:sp>
      <p:sp>
        <p:nvSpPr>
          <p:cNvPr id="14" name="TextBox 13"/>
          <p:cNvSpPr txBox="1"/>
          <p:nvPr/>
        </p:nvSpPr>
        <p:spPr>
          <a:xfrm>
            <a:off x="497831" y="2238309"/>
            <a:ext cx="1145787" cy="1080031"/>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DistA</a:t>
            </a:r>
            <a:endParaRPr lang="en-US" sz="1764" dirty="0">
              <a:solidFill>
                <a:schemeClr val="bg1"/>
              </a:solidFill>
            </a:endParaRPr>
          </a:p>
          <a:p>
            <a:pPr>
              <a:lnSpc>
                <a:spcPct val="90000"/>
              </a:lnSpc>
              <a:spcAft>
                <a:spcPts val="588"/>
              </a:spcAft>
            </a:pPr>
            <a:r>
              <a:rPr lang="en-US" sz="1371" dirty="0">
                <a:solidFill>
                  <a:schemeClr val="bg1"/>
                </a:solidFill>
              </a:rPr>
              <a:t>20200201</a:t>
            </a:r>
          </a:p>
          <a:p>
            <a:pPr>
              <a:lnSpc>
                <a:spcPct val="90000"/>
              </a:lnSpc>
              <a:spcAft>
                <a:spcPts val="588"/>
              </a:spcAft>
            </a:pPr>
            <a:r>
              <a:rPr lang="en-US" sz="1371" dirty="0">
                <a:solidFill>
                  <a:schemeClr val="bg1"/>
                </a:solidFill>
              </a:rPr>
              <a:t>20200215</a:t>
            </a:r>
          </a:p>
        </p:txBody>
      </p:sp>
      <p:sp>
        <p:nvSpPr>
          <p:cNvPr id="22" name="TextBox 21"/>
          <p:cNvSpPr txBox="1"/>
          <p:nvPr/>
        </p:nvSpPr>
        <p:spPr>
          <a:xfrm>
            <a:off x="497831" y="2238311"/>
            <a:ext cx="1145787" cy="1218510"/>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DistA</a:t>
            </a:r>
            <a:endParaRPr lang="en-US" sz="1764" dirty="0">
              <a:solidFill>
                <a:schemeClr val="bg1"/>
              </a:solidFill>
            </a:endParaRPr>
          </a:p>
          <a:p>
            <a:pPr>
              <a:lnSpc>
                <a:spcPct val="90000"/>
              </a:lnSpc>
              <a:spcAft>
                <a:spcPts val="588"/>
              </a:spcAft>
            </a:pPr>
            <a:r>
              <a:rPr lang="en-US" sz="1371" dirty="0">
                <a:solidFill>
                  <a:schemeClr val="bg1"/>
                </a:solidFill>
              </a:rPr>
              <a:t>20200201</a:t>
            </a:r>
          </a:p>
          <a:p>
            <a:pPr>
              <a:lnSpc>
                <a:spcPct val="90000"/>
              </a:lnSpc>
              <a:spcAft>
                <a:spcPts val="588"/>
              </a:spcAft>
            </a:pPr>
            <a:endParaRPr lang="en-US" sz="2352" dirty="0">
              <a:solidFill>
                <a:schemeClr val="bg1"/>
              </a:solidFill>
            </a:endParaRPr>
          </a:p>
        </p:txBody>
      </p:sp>
      <p:sp>
        <p:nvSpPr>
          <p:cNvPr id="6" name="TextBox 5"/>
          <p:cNvSpPr txBox="1"/>
          <p:nvPr/>
        </p:nvSpPr>
        <p:spPr>
          <a:xfrm>
            <a:off x="604366" y="3033157"/>
            <a:ext cx="1418769" cy="479552"/>
          </a:xfrm>
          <a:prstGeom prst="rect">
            <a:avLst/>
          </a:prstGeom>
          <a:noFill/>
        </p:spPr>
        <p:txBody>
          <a:bodyPr wrap="square" lIns="179212" tIns="143371" rIns="179212" bIns="143371" rtlCol="0">
            <a:spAutoFit/>
          </a:bodyPr>
          <a:lstStyle/>
          <a:p>
            <a:pPr>
              <a:lnSpc>
                <a:spcPct val="90000"/>
              </a:lnSpc>
              <a:spcAft>
                <a:spcPts val="588"/>
              </a:spcAft>
            </a:pPr>
            <a:r>
              <a:rPr lang="en-US" sz="1371" dirty="0">
                <a:solidFill>
                  <a:schemeClr val="bg1"/>
                </a:solidFill>
              </a:rPr>
              <a:t>20200215</a:t>
            </a:r>
          </a:p>
        </p:txBody>
      </p:sp>
      <p:sp>
        <p:nvSpPr>
          <p:cNvPr id="5" name="TextBox 4"/>
          <p:cNvSpPr txBox="1"/>
          <p:nvPr/>
        </p:nvSpPr>
        <p:spPr>
          <a:xfrm>
            <a:off x="604366" y="2793381"/>
            <a:ext cx="1418769" cy="479552"/>
          </a:xfrm>
          <a:prstGeom prst="rect">
            <a:avLst/>
          </a:prstGeom>
          <a:noFill/>
        </p:spPr>
        <p:txBody>
          <a:bodyPr wrap="square" lIns="179212" tIns="143371" rIns="179212" bIns="143371" rtlCol="0">
            <a:spAutoFit/>
          </a:bodyPr>
          <a:lstStyle/>
          <a:p>
            <a:pPr>
              <a:lnSpc>
                <a:spcPct val="90000"/>
              </a:lnSpc>
              <a:spcAft>
                <a:spcPts val="588"/>
              </a:spcAft>
            </a:pPr>
            <a:r>
              <a:rPr lang="en-US" sz="1371" dirty="0">
                <a:solidFill>
                  <a:schemeClr val="bg1"/>
                </a:solidFill>
              </a:rPr>
              <a:t>20200115</a:t>
            </a:r>
          </a:p>
        </p:txBody>
      </p:sp>
      <p:sp>
        <p:nvSpPr>
          <p:cNvPr id="3" name="Title 2"/>
          <p:cNvSpPr>
            <a:spLocks noGrp="1"/>
          </p:cNvSpPr>
          <p:nvPr>
            <p:ph type="title"/>
          </p:nvPr>
        </p:nvSpPr>
        <p:spPr/>
        <p:txBody>
          <a:bodyPr/>
          <a:lstStyle/>
          <a:p>
            <a:r>
              <a:rPr lang="en-US"/>
              <a:t>Splitting Partitions with CTAS (Fast)</a:t>
            </a:r>
          </a:p>
        </p:txBody>
      </p:sp>
      <p:sp>
        <p:nvSpPr>
          <p:cNvPr id="7" name="TextBox 6"/>
          <p:cNvSpPr txBox="1"/>
          <p:nvPr/>
        </p:nvSpPr>
        <p:spPr>
          <a:xfrm>
            <a:off x="6704335" y="1395616"/>
            <a:ext cx="4098393" cy="677341"/>
          </a:xfrm>
          <a:prstGeom prst="rect">
            <a:avLst/>
          </a:prstGeom>
          <a:noFill/>
        </p:spPr>
        <p:txBody>
          <a:bodyPr wrap="square" lIns="179212" tIns="143371" rIns="179212" bIns="143371" rtlCol="0">
            <a:spAutoFit/>
          </a:bodyPr>
          <a:lstStyle/>
          <a:p>
            <a:pPr>
              <a:lnSpc>
                <a:spcPct val="90000"/>
              </a:lnSpc>
              <a:spcAft>
                <a:spcPts val="588"/>
              </a:spcAft>
            </a:pPr>
            <a:r>
              <a:rPr lang="en-US" sz="2800" dirty="0">
                <a:solidFill>
                  <a:schemeClr val="tx2"/>
                </a:solidFill>
                <a:latin typeface="+mj-lt"/>
              </a:rPr>
              <a:t>Step 1 : CTAS</a:t>
            </a:r>
          </a:p>
        </p:txBody>
      </p:sp>
      <p:sp>
        <p:nvSpPr>
          <p:cNvPr id="8" name="TextBox 7"/>
          <p:cNvSpPr txBox="1"/>
          <p:nvPr/>
        </p:nvSpPr>
        <p:spPr>
          <a:xfrm>
            <a:off x="6674951" y="3032740"/>
            <a:ext cx="5247787" cy="1142083"/>
          </a:xfrm>
          <a:prstGeom prst="rect">
            <a:avLst/>
          </a:prstGeom>
          <a:noFill/>
        </p:spPr>
        <p:txBody>
          <a:bodyPr wrap="square" lIns="179212" tIns="143371" rIns="179212" bIns="143371" rtlCol="0">
            <a:spAutoFit/>
          </a:bodyPr>
          <a:lstStyle/>
          <a:p>
            <a:pPr>
              <a:lnSpc>
                <a:spcPct val="90000"/>
              </a:lnSpc>
              <a:spcAft>
                <a:spcPts val="588"/>
              </a:spcAft>
            </a:pPr>
            <a:r>
              <a:rPr lang="en-US" sz="2800" dirty="0">
                <a:solidFill>
                  <a:schemeClr val="tx2"/>
                </a:solidFill>
                <a:latin typeface="+mj-lt"/>
              </a:rPr>
              <a:t>Step 3 : Alter Table Split</a:t>
            </a:r>
          </a:p>
          <a:p>
            <a:pPr>
              <a:lnSpc>
                <a:spcPct val="90000"/>
              </a:lnSpc>
              <a:spcAft>
                <a:spcPts val="588"/>
              </a:spcAft>
            </a:pPr>
            <a:r>
              <a:rPr lang="en-US" sz="2800" dirty="0">
                <a:solidFill>
                  <a:schemeClr val="tx2"/>
                </a:solidFill>
                <a:latin typeface="+mj-lt"/>
              </a:rPr>
              <a:t>		</a:t>
            </a:r>
            <a:r>
              <a:rPr lang="en-US" sz="2400" dirty="0">
                <a:solidFill>
                  <a:schemeClr val="tx2"/>
                </a:solidFill>
                <a:latin typeface="+mj-lt"/>
              </a:rPr>
              <a:t>(metadata operation)</a:t>
            </a:r>
            <a:endParaRPr lang="en-US" sz="2800" dirty="0">
              <a:solidFill>
                <a:schemeClr val="tx2"/>
              </a:solidFill>
              <a:latin typeface="+mj-lt"/>
            </a:endParaRPr>
          </a:p>
        </p:txBody>
      </p:sp>
      <p:sp>
        <p:nvSpPr>
          <p:cNvPr id="9" name="TextBox 8"/>
          <p:cNvSpPr txBox="1"/>
          <p:nvPr/>
        </p:nvSpPr>
        <p:spPr>
          <a:xfrm>
            <a:off x="6674952" y="2217068"/>
            <a:ext cx="5247785" cy="677341"/>
          </a:xfrm>
          <a:prstGeom prst="rect">
            <a:avLst/>
          </a:prstGeom>
          <a:noFill/>
        </p:spPr>
        <p:txBody>
          <a:bodyPr wrap="square" lIns="179212" tIns="143371" rIns="179212" bIns="143371" rtlCol="0">
            <a:spAutoFit/>
          </a:bodyPr>
          <a:lstStyle/>
          <a:p>
            <a:pPr>
              <a:lnSpc>
                <a:spcPct val="90000"/>
              </a:lnSpc>
              <a:spcAft>
                <a:spcPts val="588"/>
              </a:spcAft>
            </a:pPr>
            <a:r>
              <a:rPr lang="en-US" sz="2800">
                <a:solidFill>
                  <a:schemeClr val="tx2"/>
                </a:solidFill>
                <a:latin typeface="+mj-lt"/>
              </a:rPr>
              <a:t>Step 2 : Switch Out</a:t>
            </a:r>
          </a:p>
        </p:txBody>
      </p:sp>
      <p:sp>
        <p:nvSpPr>
          <p:cNvPr id="10" name="TextBox 9"/>
          <p:cNvSpPr txBox="1"/>
          <p:nvPr/>
        </p:nvSpPr>
        <p:spPr>
          <a:xfrm>
            <a:off x="6704336" y="4266306"/>
            <a:ext cx="5218402" cy="1529882"/>
          </a:xfrm>
          <a:prstGeom prst="rect">
            <a:avLst/>
          </a:prstGeom>
          <a:noFill/>
        </p:spPr>
        <p:txBody>
          <a:bodyPr wrap="square" lIns="179212" tIns="143371" rIns="179212" bIns="143371" rtlCol="0">
            <a:spAutoFit/>
          </a:bodyPr>
          <a:lstStyle/>
          <a:p>
            <a:pPr>
              <a:lnSpc>
                <a:spcPct val="90000"/>
              </a:lnSpc>
              <a:spcAft>
                <a:spcPts val="588"/>
              </a:spcAft>
            </a:pPr>
            <a:r>
              <a:rPr lang="en-US" sz="2800" dirty="0">
                <a:solidFill>
                  <a:schemeClr val="tx2"/>
                </a:solidFill>
                <a:latin typeface="+mj-lt"/>
              </a:rPr>
              <a:t>Step 4 : Switch In</a:t>
            </a:r>
          </a:p>
          <a:p>
            <a:pPr>
              <a:lnSpc>
                <a:spcPct val="90000"/>
              </a:lnSpc>
              <a:spcAft>
                <a:spcPts val="588"/>
              </a:spcAft>
            </a:pPr>
            <a:r>
              <a:rPr lang="en-US" sz="2800" dirty="0">
                <a:solidFill>
                  <a:schemeClr val="tx2"/>
                </a:solidFill>
                <a:latin typeface="+mj-lt"/>
              </a:rPr>
              <a:t>                      </a:t>
            </a:r>
            <a:r>
              <a:rPr lang="en-US" sz="2400" dirty="0">
                <a:solidFill>
                  <a:schemeClr val="tx2"/>
                </a:solidFill>
                <a:latin typeface="+mj-lt"/>
              </a:rPr>
              <a:t>(metadata operation)</a:t>
            </a:r>
            <a:endParaRPr lang="en-US" sz="2800" dirty="0">
              <a:solidFill>
                <a:schemeClr val="tx2"/>
              </a:solidFill>
              <a:latin typeface="+mj-lt"/>
            </a:endParaRPr>
          </a:p>
        </p:txBody>
      </p:sp>
      <p:sp>
        <p:nvSpPr>
          <p:cNvPr id="16" name="Rectangle 15"/>
          <p:cNvSpPr/>
          <p:nvPr/>
        </p:nvSpPr>
        <p:spPr bwMode="auto">
          <a:xfrm>
            <a:off x="495599" y="1448823"/>
            <a:ext cx="1145787" cy="98676"/>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a:solidFill>
                <a:schemeClr val="bg1"/>
              </a:solidFill>
            </a:endParaRPr>
          </a:p>
        </p:txBody>
      </p:sp>
      <p:sp>
        <p:nvSpPr>
          <p:cNvPr id="18" name="Rectangle 17"/>
          <p:cNvSpPr/>
          <p:nvPr/>
        </p:nvSpPr>
        <p:spPr bwMode="auto">
          <a:xfrm>
            <a:off x="498048" y="1632466"/>
            <a:ext cx="1145787" cy="98676"/>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a:solidFill>
                <a:schemeClr val="bg1"/>
              </a:solidFill>
            </a:endParaRPr>
          </a:p>
        </p:txBody>
      </p:sp>
      <p:sp>
        <p:nvSpPr>
          <p:cNvPr id="19" name="Rectangle 18"/>
          <p:cNvSpPr/>
          <p:nvPr/>
        </p:nvSpPr>
        <p:spPr bwMode="auto">
          <a:xfrm>
            <a:off x="498048" y="1798202"/>
            <a:ext cx="1145787" cy="98676"/>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a:solidFill>
                <a:schemeClr val="bg1"/>
              </a:solidFill>
            </a:endParaRPr>
          </a:p>
        </p:txBody>
      </p:sp>
      <p:sp>
        <p:nvSpPr>
          <p:cNvPr id="20" name="Rectangle 19"/>
          <p:cNvSpPr/>
          <p:nvPr/>
        </p:nvSpPr>
        <p:spPr bwMode="auto">
          <a:xfrm>
            <a:off x="498048" y="1970325"/>
            <a:ext cx="1145787" cy="98676"/>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a:solidFill>
                <a:schemeClr val="bg1"/>
              </a:solidFill>
            </a:endParaRPr>
          </a:p>
        </p:txBody>
      </p:sp>
      <p:sp>
        <p:nvSpPr>
          <p:cNvPr id="21" name="TextBox 20"/>
          <p:cNvSpPr txBox="1"/>
          <p:nvPr/>
        </p:nvSpPr>
        <p:spPr>
          <a:xfrm>
            <a:off x="4995506" y="1567106"/>
            <a:ext cx="1145787" cy="1003098"/>
          </a:xfrm>
          <a:prstGeom prst="rect">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179212" tIns="143371" rIns="179212" bIns="143371" rtlCol="0">
            <a:spAutoFit/>
          </a:bodyPr>
          <a:lstStyle/>
          <a:p>
            <a:pPr>
              <a:lnSpc>
                <a:spcPct val="90000"/>
              </a:lnSpc>
              <a:spcAft>
                <a:spcPts val="588"/>
              </a:spcAft>
            </a:pPr>
            <a:r>
              <a:rPr lang="en-US" sz="1764" dirty="0" err="1">
                <a:solidFill>
                  <a:schemeClr val="bg1"/>
                </a:solidFill>
              </a:rPr>
              <a:t>DistA</a:t>
            </a:r>
            <a:endParaRPr lang="en-US" sz="1764" dirty="0">
              <a:solidFill>
                <a:schemeClr val="bg1"/>
              </a:solidFill>
            </a:endParaRPr>
          </a:p>
          <a:p>
            <a:pPr>
              <a:lnSpc>
                <a:spcPct val="90000"/>
              </a:lnSpc>
              <a:spcAft>
                <a:spcPts val="588"/>
              </a:spcAft>
            </a:pPr>
            <a:r>
              <a:rPr lang="en-US" sz="1371" dirty="0">
                <a:solidFill>
                  <a:schemeClr val="bg1"/>
                </a:solidFill>
              </a:rPr>
              <a:t>20191201 (Empty)</a:t>
            </a:r>
          </a:p>
        </p:txBody>
      </p:sp>
    </p:spTree>
    <p:extLst>
      <p:ext uri="{BB962C8B-B14F-4D97-AF65-F5344CB8AC3E}">
        <p14:creationId xmlns:p14="http://schemas.microsoft.com/office/powerpoint/2010/main" val="107307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accel="50000" decel="50000" fill="hold" grpId="0" nodeType="withEffect">
                                  <p:stCondLst>
                                    <p:cond delay="0"/>
                                  </p:stCondLst>
                                  <p:childTnLst>
                                    <p:animMotion origin="layout" path="M -4.16667E-7 -1.85185E-6 L 0.21237 0.06435 " pathEditMode="relative" rAng="0" ptsTypes="AA">
                                      <p:cBhvr>
                                        <p:cTn id="9" dur="2000" fill="hold"/>
                                        <p:tgtEl>
                                          <p:spTgt spid="12"/>
                                        </p:tgtEl>
                                        <p:attrNameLst>
                                          <p:attrName>ppt_x</p:attrName>
                                          <p:attrName>ppt_y</p:attrName>
                                        </p:attrNameLst>
                                      </p:cBhvr>
                                      <p:rCtr x="10612" y="3218"/>
                                    </p:animMotion>
                                  </p:childTnLst>
                                </p:cTn>
                              </p:par>
                              <p:par>
                                <p:cTn id="10" presetID="42" presetClass="path" presetSubtype="0" accel="50000" decel="50000" fill="hold" grpId="0" nodeType="withEffect">
                                  <p:stCondLst>
                                    <p:cond delay="0"/>
                                  </p:stCondLst>
                                  <p:childTnLst>
                                    <p:animMotion origin="layout" path="M -4.16667E-7 3.33333E-6 L 0.2112 0.26782 " pathEditMode="relative" rAng="0" ptsTypes="AA">
                                      <p:cBhvr>
                                        <p:cTn id="11" dur="2000" fill="hold"/>
                                        <p:tgtEl>
                                          <p:spTgt spid="13"/>
                                        </p:tgtEl>
                                        <p:attrNameLst>
                                          <p:attrName>ppt_x</p:attrName>
                                          <p:attrName>ppt_y</p:attrName>
                                        </p:attrNameLst>
                                      </p:cBhvr>
                                      <p:rCtr x="10560" y="13380"/>
                                    </p:animMotion>
                                  </p:childTnLst>
                                </p:cTn>
                              </p:par>
                              <p:par>
                                <p:cTn id="12" presetID="42" presetClass="path" presetSubtype="0" accel="50000" decel="50000" fill="hold" grpId="0" nodeType="withEffect">
                                  <p:stCondLst>
                                    <p:cond delay="0"/>
                                  </p:stCondLst>
                                  <p:childTnLst>
                                    <p:animMotion origin="layout" path="M -4.16667E-7 -2.59259E-6 L 0.2112 0.46806 " pathEditMode="relative" rAng="0" ptsTypes="AA">
                                      <p:cBhvr>
                                        <p:cTn id="13" dur="2000" fill="hold"/>
                                        <p:tgtEl>
                                          <p:spTgt spid="14"/>
                                        </p:tgtEl>
                                        <p:attrNameLst>
                                          <p:attrName>ppt_x</p:attrName>
                                          <p:attrName>ppt_y</p:attrName>
                                        </p:attrNameLst>
                                      </p:cBhvr>
                                      <p:rCtr x="10560" y="23403"/>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1000"/>
                            </p:stCondLst>
                            <p:childTnLst>
                              <p:par>
                                <p:cTn id="24" presetID="42" presetClass="path" presetSubtype="0" accel="50000" decel="50000" fill="hold" grpId="1" nodeType="afterEffect">
                                  <p:stCondLst>
                                    <p:cond delay="0"/>
                                  </p:stCondLst>
                                  <p:childTnLst>
                                    <p:animMotion origin="layout" path="M -8.33333E-7 -3.7037E-7 L -0.36797 0.12407 " pathEditMode="relative" rAng="0" ptsTypes="AA">
                                      <p:cBhvr>
                                        <p:cTn id="25" dur="2000" fill="hold"/>
                                        <p:tgtEl>
                                          <p:spTgt spid="21"/>
                                        </p:tgtEl>
                                        <p:attrNameLst>
                                          <p:attrName>ppt_x</p:attrName>
                                          <p:attrName>ppt_y</p:attrName>
                                        </p:attrNameLst>
                                      </p:cBhvr>
                                      <p:rCtr x="-18398" y="6204"/>
                                    </p:animMotion>
                                  </p:childTnLst>
                                </p:cTn>
                              </p:par>
                              <p:par>
                                <p:cTn id="26" presetID="42" presetClass="path" presetSubtype="0" accel="50000" decel="50000" fill="hold" grpId="0" nodeType="withEffect">
                                  <p:stCondLst>
                                    <p:cond delay="0"/>
                                  </p:stCondLst>
                                  <p:childTnLst>
                                    <p:animMotion origin="layout" path="M -2.29167E-6 -4.81481E-6 L 0.3681 -0.12407 " pathEditMode="relative" rAng="0" ptsTypes="AA">
                                      <p:cBhvr>
                                        <p:cTn id="27" dur="2000" fill="hold"/>
                                        <p:tgtEl>
                                          <p:spTgt spid="6"/>
                                        </p:tgtEl>
                                        <p:attrNameLst>
                                          <p:attrName>ppt_x</p:attrName>
                                          <p:attrName>ppt_y</p:attrName>
                                        </p:attrNameLst>
                                      </p:cBhvr>
                                      <p:rCtr x="18398" y="-6204"/>
                                    </p:animMotion>
                                  </p:childTnLst>
                                </p:cTn>
                              </p:par>
                              <p:par>
                                <p:cTn id="28" presetID="42" presetClass="path" presetSubtype="0" accel="50000" decel="50000" fill="hold" grpId="0" nodeType="withEffect">
                                  <p:stCondLst>
                                    <p:cond delay="0"/>
                                  </p:stCondLst>
                                  <p:childTnLst>
                                    <p:animMotion origin="layout" path="M -2.29167E-6 -1.11111E-6 L 0.3681 -0.11296 " pathEditMode="relative" rAng="0" ptsTypes="AA">
                                      <p:cBhvr>
                                        <p:cTn id="29" dur="2000" fill="hold"/>
                                        <p:tgtEl>
                                          <p:spTgt spid="5"/>
                                        </p:tgtEl>
                                        <p:attrNameLst>
                                          <p:attrName>ppt_x</p:attrName>
                                          <p:attrName>ppt_y</p:attrName>
                                        </p:attrNameLst>
                                      </p:cBhvr>
                                      <p:rCtr x="18398" y="-5648"/>
                                    </p:animMotion>
                                  </p:childTnLst>
                                </p:cTn>
                              </p:par>
                              <p:par>
                                <p:cTn id="30" presetID="42" presetClass="path" presetSubtype="0" accel="50000" decel="50000" fill="hold" grpId="0" nodeType="withEffect">
                                  <p:stCondLst>
                                    <p:cond delay="0"/>
                                  </p:stCondLst>
                                  <p:childTnLst>
                                    <p:animMotion origin="layout" path="M -2.08333E-7 -4.81481E-6 L 0.36927 -0.11296 " pathEditMode="relative" rAng="0" ptsTypes="AA">
                                      <p:cBhvr>
                                        <p:cTn id="31" dur="2000" fill="hold"/>
                                        <p:tgtEl>
                                          <p:spTgt spid="4"/>
                                        </p:tgtEl>
                                        <p:attrNameLst>
                                          <p:attrName>ppt_x</p:attrName>
                                          <p:attrName>ppt_y</p:attrName>
                                        </p:attrNameLst>
                                      </p:cBhvr>
                                      <p:rCtr x="18464" y="-5648"/>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500"/>
                            </p:stCondLst>
                            <p:childTnLst>
                              <p:par>
                                <p:cTn id="38" presetID="1" presetClass="entr" presetSubtype="0" fill="hold" grpId="1" nodeType="after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par>
                          <p:cTn id="42" fill="hold">
                            <p:stCondLst>
                              <p:cond delay="500"/>
                            </p:stCondLst>
                            <p:childTnLst>
                              <p:par>
                                <p:cTn id="43" presetID="42" presetClass="path" presetSubtype="0" accel="50000" decel="50000" fill="hold" grpId="0" nodeType="afterEffect">
                                  <p:stCondLst>
                                    <p:cond delay="0"/>
                                  </p:stCondLst>
                                  <p:childTnLst>
                                    <p:animMotion origin="layout" path="M 0.00104 0.01065 L -0.00013 0.44768 " pathEditMode="relative" rAng="0" ptsTypes="AA">
                                      <p:cBhvr>
                                        <p:cTn id="44" dur="2000" fill="hold"/>
                                        <p:tgtEl>
                                          <p:spTgt spid="22"/>
                                        </p:tgtEl>
                                        <p:attrNameLst>
                                          <p:attrName>ppt_x</p:attrName>
                                          <p:attrName>ppt_y</p:attrName>
                                        </p:attrNameLst>
                                      </p:cBhvr>
                                      <p:rCtr x="-65" y="21852"/>
                                    </p:animMotion>
                                  </p:childTnLst>
                                </p:cTn>
                              </p:par>
                              <p:par>
                                <p:cTn id="45" presetID="42" presetClass="path" presetSubtype="0" accel="50000" decel="50000" fill="hold" grpId="0" nodeType="withEffect">
                                  <p:stCondLst>
                                    <p:cond delay="0"/>
                                  </p:stCondLst>
                                  <p:childTnLst>
                                    <p:animMotion origin="layout" path="M -4.16667E-7 0 L -0.00091 0.22593 " pathEditMode="relative" rAng="0" ptsTypes="AA">
                                      <p:cBhvr>
                                        <p:cTn id="46" dur="2000" fill="hold"/>
                                        <p:tgtEl>
                                          <p:spTgt spid="23"/>
                                        </p:tgtEl>
                                        <p:attrNameLst>
                                          <p:attrName>ppt_x</p:attrName>
                                          <p:attrName>ppt_y</p:attrName>
                                        </p:attrNameLst>
                                      </p:cBhvr>
                                      <p:rCtr x="-52" y="11296"/>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500"/>
                            </p:stCondLst>
                            <p:childTnLst>
                              <p:par>
                                <p:cTn id="53" presetID="42" presetClass="path" presetSubtype="0" accel="50000" decel="50000" fill="hold" grpId="2" nodeType="afterEffect">
                                  <p:stCondLst>
                                    <p:cond delay="0"/>
                                  </p:stCondLst>
                                  <p:childTnLst>
                                    <p:animMotion origin="layout" path="M -0.36797 0.12384 L -0.15807 0.19074 " pathEditMode="relative" rAng="0" ptsTypes="AA">
                                      <p:cBhvr>
                                        <p:cTn id="54" dur="2000" fill="hold"/>
                                        <p:tgtEl>
                                          <p:spTgt spid="21"/>
                                        </p:tgtEl>
                                        <p:attrNameLst>
                                          <p:attrName>ppt_x</p:attrName>
                                          <p:attrName>ppt_y</p:attrName>
                                        </p:attrNameLst>
                                      </p:cBhvr>
                                      <p:rCtr x="10495" y="3333"/>
                                    </p:animMotion>
                                  </p:childTnLst>
                                </p:cTn>
                              </p:par>
                              <p:par>
                                <p:cTn id="55" presetID="42" presetClass="path" presetSubtype="0" accel="50000" decel="50000" fill="hold" grpId="1" nodeType="withEffect">
                                  <p:stCondLst>
                                    <p:cond delay="0"/>
                                  </p:stCondLst>
                                  <p:childTnLst>
                                    <p:animMotion origin="layout" path="M 0.21237 0.06435 L -0.00104 -1.85185E-6 " pathEditMode="relative" rAng="0" ptsTypes="AA">
                                      <p:cBhvr>
                                        <p:cTn id="56" dur="2000" fill="hold"/>
                                        <p:tgtEl>
                                          <p:spTgt spid="12"/>
                                        </p:tgtEl>
                                        <p:attrNameLst>
                                          <p:attrName>ppt_x</p:attrName>
                                          <p:attrName>ppt_y</p:attrName>
                                        </p:attrNameLst>
                                      </p:cBhvr>
                                      <p:rCtr x="-10677" y="-3218"/>
                                    </p:animMotion>
                                  </p:childTnLst>
                                </p:cTn>
                              </p:par>
                            </p:childTnLst>
                          </p:cTn>
                        </p:par>
                        <p:par>
                          <p:cTn id="57" fill="hold">
                            <p:stCondLst>
                              <p:cond delay="2500"/>
                            </p:stCondLst>
                            <p:childTnLst>
                              <p:par>
                                <p:cTn id="58" presetID="42" presetClass="path" presetSubtype="0" accel="50000" decel="50000" fill="hold" grpId="1" nodeType="afterEffect">
                                  <p:stCondLst>
                                    <p:cond delay="0"/>
                                  </p:stCondLst>
                                  <p:childTnLst>
                                    <p:animMotion origin="layout" path="M 0.2112 0.26782 L -0.00013 0.22777 " pathEditMode="relative" rAng="0" ptsTypes="AA">
                                      <p:cBhvr>
                                        <p:cTn id="59" dur="2000" fill="hold"/>
                                        <p:tgtEl>
                                          <p:spTgt spid="13"/>
                                        </p:tgtEl>
                                        <p:attrNameLst>
                                          <p:attrName>ppt_x</p:attrName>
                                          <p:attrName>ppt_y</p:attrName>
                                        </p:attrNameLst>
                                      </p:cBhvr>
                                      <p:rCtr x="-10573" y="-2014"/>
                                    </p:animMotion>
                                  </p:childTnLst>
                                </p:cTn>
                              </p:par>
                              <p:par>
                                <p:cTn id="60" presetID="42" presetClass="path" presetSubtype="0" accel="50000" decel="50000" fill="hold" grpId="2" nodeType="withEffect">
                                  <p:stCondLst>
                                    <p:cond delay="0"/>
                                  </p:stCondLst>
                                  <p:childTnLst>
                                    <p:animMotion origin="layout" path="M -0.00091 0.22593 L 0.21029 0.26597 " pathEditMode="relative" rAng="0" ptsTypes="AA">
                                      <p:cBhvr>
                                        <p:cTn id="61" dur="2000" fill="hold"/>
                                        <p:tgtEl>
                                          <p:spTgt spid="23"/>
                                        </p:tgtEl>
                                        <p:attrNameLst>
                                          <p:attrName>ppt_x</p:attrName>
                                          <p:attrName>ppt_y</p:attrName>
                                        </p:attrNameLst>
                                      </p:cBhvr>
                                      <p:rCtr x="10560" y="1991"/>
                                    </p:animMotion>
                                  </p:childTnLst>
                                </p:cTn>
                              </p:par>
                            </p:childTnLst>
                          </p:cTn>
                        </p:par>
                        <p:par>
                          <p:cTn id="62" fill="hold">
                            <p:stCondLst>
                              <p:cond delay="4500"/>
                            </p:stCondLst>
                            <p:childTnLst>
                              <p:par>
                                <p:cTn id="63" presetID="42" presetClass="path" presetSubtype="0" accel="50000" decel="50000" fill="hold" grpId="1" nodeType="afterEffect">
                                  <p:stCondLst>
                                    <p:cond delay="0"/>
                                  </p:stCondLst>
                                  <p:childTnLst>
                                    <p:animMotion origin="layout" path="M 0.2112 0.46829 L -0.0013 0.45787 " pathEditMode="relative" rAng="0" ptsTypes="AA">
                                      <p:cBhvr>
                                        <p:cTn id="64" dur="2000" fill="hold"/>
                                        <p:tgtEl>
                                          <p:spTgt spid="14"/>
                                        </p:tgtEl>
                                        <p:attrNameLst>
                                          <p:attrName>ppt_x</p:attrName>
                                          <p:attrName>ppt_y</p:attrName>
                                        </p:attrNameLst>
                                      </p:cBhvr>
                                      <p:rCtr x="-10625" y="-532"/>
                                    </p:animMotion>
                                  </p:childTnLst>
                                </p:cTn>
                              </p:par>
                              <p:par>
                                <p:cTn id="65" presetID="42" presetClass="path" presetSubtype="0" accel="50000" decel="50000" fill="hold" grpId="2" nodeType="withEffect">
                                  <p:stCondLst>
                                    <p:cond delay="0"/>
                                  </p:stCondLst>
                                  <p:childTnLst>
                                    <p:animMotion origin="layout" path="M -0.00013 0.44768 L 0.21029 0.4581 " pathEditMode="relative" rAng="0" ptsTypes="AA">
                                      <p:cBhvr>
                                        <p:cTn id="66" dur="2000" fill="hold"/>
                                        <p:tgtEl>
                                          <p:spTgt spid="22"/>
                                        </p:tgtEl>
                                        <p:attrNameLst>
                                          <p:attrName>ppt_x</p:attrName>
                                          <p:attrName>ppt_y</p:attrName>
                                        </p:attrNameLst>
                                      </p:cBhvr>
                                      <p:rCtr x="10521" y="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2" grpId="1" animBg="1"/>
      <p:bldP spid="13" grpId="0" animBg="1"/>
      <p:bldP spid="13" grpId="1" animBg="1"/>
      <p:bldP spid="23" grpId="0" animBg="1"/>
      <p:bldP spid="23" grpId="1" animBg="1"/>
      <p:bldP spid="23" grpId="2" animBg="1"/>
      <p:bldP spid="14" grpId="0" animBg="1"/>
      <p:bldP spid="14" grpId="1" animBg="1"/>
      <p:bldP spid="22" grpId="0" animBg="1"/>
      <p:bldP spid="22" grpId="1" animBg="1"/>
      <p:bldP spid="22" grpId="2" animBg="1"/>
      <p:bldP spid="6" grpId="0"/>
      <p:bldP spid="5" grpId="0"/>
      <p:bldP spid="7" grpId="0"/>
      <p:bldP spid="8" grpId="0"/>
      <p:bldP spid="9" grpId="0"/>
      <p:bldP spid="10" grpId="0"/>
      <p:bldP spid="21" grpId="0" animBg="1"/>
      <p:bldP spid="21" grpId="1" animBg="1"/>
      <p:bldP spid="21"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3: Data Loading</a:t>
            </a:r>
          </a:p>
        </p:txBody>
      </p:sp>
    </p:spTree>
    <p:extLst>
      <p:ext uri="{BB962C8B-B14F-4D97-AF65-F5344CB8AC3E}">
        <p14:creationId xmlns:p14="http://schemas.microsoft.com/office/powerpoint/2010/main" val="1100718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B13DE17-24DA-4126-BA2C-6F5AE1680EDC}"/>
              </a:ext>
            </a:extLst>
          </p:cNvPr>
          <p:cNvSpPr>
            <a:spLocks noGrp="1"/>
          </p:cNvSpPr>
          <p:nvPr>
            <p:ph type="title"/>
          </p:nvPr>
        </p:nvSpPr>
        <p:spPr/>
        <p:txBody>
          <a:bodyPr/>
          <a:lstStyle/>
          <a:p>
            <a:r>
              <a:rPr lang="en-SG" dirty="0"/>
              <a:t>Loading Data</a:t>
            </a:r>
            <a:endParaRPr lang="en-SG" sz="1600" dirty="0"/>
          </a:p>
        </p:txBody>
      </p:sp>
      <p:graphicFrame>
        <p:nvGraphicFramePr>
          <p:cNvPr id="3" name="Content Placeholder 2">
            <a:extLst>
              <a:ext uri="{FF2B5EF4-FFF2-40B4-BE49-F238E27FC236}">
                <a16:creationId xmlns:a16="http://schemas.microsoft.com/office/drawing/2014/main" id="{1E9B73CB-1ABB-40F0-BE63-C61CDCCC43B4}"/>
              </a:ext>
            </a:extLst>
          </p:cNvPr>
          <p:cNvGraphicFramePr>
            <a:graphicFrameLocks noGrp="1"/>
          </p:cNvGraphicFramePr>
          <p:nvPr>
            <p:ph sz="quarter" idx="13"/>
            <p:extLst>
              <p:ext uri="{D42A27DB-BD31-4B8C-83A1-F6EECF244321}">
                <p14:modId xmlns:p14="http://schemas.microsoft.com/office/powerpoint/2010/main" val="3130411339"/>
              </p:ext>
            </p:extLst>
          </p:nvPr>
        </p:nvGraphicFramePr>
        <p:xfrm>
          <a:off x="655638" y="812066"/>
          <a:ext cx="10880726" cy="5415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4AF6EF9C-234A-4B2B-B2AF-BF2B3B93EE22}"/>
              </a:ext>
            </a:extLst>
          </p:cNvPr>
          <p:cNvSpPr/>
          <p:nvPr/>
        </p:nvSpPr>
        <p:spPr>
          <a:xfrm>
            <a:off x="4760740" y="289679"/>
            <a:ext cx="7064676" cy="461665"/>
          </a:xfrm>
          <a:prstGeom prst="rect">
            <a:avLst/>
          </a:prstGeom>
        </p:spPr>
        <p:txBody>
          <a:bodyPr wrap="square">
            <a:spAutoFit/>
          </a:bodyPr>
          <a:lstStyle/>
          <a:p>
            <a:endParaRPr lang="en-SG" sz="2400" b="1" dirty="0"/>
          </a:p>
        </p:txBody>
      </p:sp>
    </p:spTree>
    <p:extLst>
      <p:ext uri="{BB962C8B-B14F-4D97-AF65-F5344CB8AC3E}">
        <p14:creationId xmlns:p14="http://schemas.microsoft.com/office/powerpoint/2010/main" val="4004461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CDD92F-0C30-480E-B90E-1FB91E40C3D5}"/>
              </a:ext>
            </a:extLst>
          </p:cNvPr>
          <p:cNvSpPr>
            <a:spLocks noGrp="1"/>
          </p:cNvSpPr>
          <p:nvPr>
            <p:ph type="title"/>
          </p:nvPr>
        </p:nvSpPr>
        <p:spPr>
          <a:xfrm>
            <a:off x="655639" y="320040"/>
            <a:ext cx="10880725" cy="923330"/>
          </a:xfrm>
        </p:spPr>
        <p:txBody>
          <a:bodyPr/>
          <a:lstStyle/>
          <a:p>
            <a:r>
              <a:rPr lang="en-SG" b="1" dirty="0"/>
              <a:t>Loading Data</a:t>
            </a:r>
            <a:br>
              <a:rPr lang="en-SG" b="1" dirty="0"/>
            </a:br>
            <a:endParaRPr lang="en-SG" dirty="0"/>
          </a:p>
        </p:txBody>
      </p:sp>
      <p:sp>
        <p:nvSpPr>
          <p:cNvPr id="2" name="Content Placeholder 1">
            <a:extLst>
              <a:ext uri="{FF2B5EF4-FFF2-40B4-BE49-F238E27FC236}">
                <a16:creationId xmlns:a16="http://schemas.microsoft.com/office/drawing/2014/main" id="{FEF19AB4-7187-49CB-94C8-70AE2C028A0C}"/>
              </a:ext>
            </a:extLst>
          </p:cNvPr>
          <p:cNvSpPr>
            <a:spLocks noGrp="1"/>
          </p:cNvSpPr>
          <p:nvPr>
            <p:ph sz="quarter" idx="13"/>
          </p:nvPr>
        </p:nvSpPr>
        <p:spPr/>
        <p:txBody>
          <a:bodyPr/>
          <a:lstStyle/>
          <a:p>
            <a:endParaRPr lang="en-CA"/>
          </a:p>
        </p:txBody>
      </p:sp>
      <p:pic>
        <p:nvPicPr>
          <p:cNvPr id="3" name="Picture 2">
            <a:extLst>
              <a:ext uri="{FF2B5EF4-FFF2-40B4-BE49-F238E27FC236}">
                <a16:creationId xmlns:a16="http://schemas.microsoft.com/office/drawing/2014/main" id="{A4FF5DE6-AED7-42C6-9BE0-B2A3815D194C}"/>
              </a:ext>
            </a:extLst>
          </p:cNvPr>
          <p:cNvPicPr>
            <a:picLocks noChangeAspect="1"/>
          </p:cNvPicPr>
          <p:nvPr/>
        </p:nvPicPr>
        <p:blipFill>
          <a:blip r:embed="rId3"/>
          <a:stretch>
            <a:fillRect/>
          </a:stretch>
        </p:blipFill>
        <p:spPr>
          <a:xfrm>
            <a:off x="403782" y="1001284"/>
            <a:ext cx="11458704" cy="5399516"/>
          </a:xfrm>
          <a:prstGeom prst="rect">
            <a:avLst/>
          </a:prstGeom>
        </p:spPr>
      </p:pic>
    </p:spTree>
    <p:extLst>
      <p:ext uri="{BB962C8B-B14F-4D97-AF65-F5344CB8AC3E}">
        <p14:creationId xmlns:p14="http://schemas.microsoft.com/office/powerpoint/2010/main" val="1296603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 load to one Table</a:t>
            </a:r>
            <a:endParaRPr lang="en-US" sz="3918" dirty="0"/>
          </a:p>
        </p:txBody>
      </p:sp>
      <p:sp>
        <p:nvSpPr>
          <p:cNvPr id="3" name="Text Placeholder 2"/>
          <p:cNvSpPr>
            <a:spLocks noGrp="1"/>
          </p:cNvSpPr>
          <p:nvPr>
            <p:ph sz="quarter" idx="13"/>
          </p:nvPr>
        </p:nvSpPr>
        <p:spPr>
          <a:prstGeom prst="rect">
            <a:avLst/>
          </a:prstGeom>
        </p:spPr>
        <p:txBody>
          <a:bodyPr/>
          <a:lstStyle/>
          <a:p>
            <a:pPr marL="0" indent="0">
              <a:buNone/>
            </a:pPr>
            <a:r>
              <a:rPr lang="en-US" dirty="0"/>
              <a:t>Solution</a:t>
            </a:r>
          </a:p>
          <a:p>
            <a:r>
              <a:rPr lang="en-US" dirty="0"/>
              <a:t>Create one table per partition boundary</a:t>
            </a:r>
          </a:p>
          <a:p>
            <a:r>
              <a:rPr lang="en-US" dirty="0"/>
              <a:t>Load data to each table in parallel</a:t>
            </a:r>
          </a:p>
          <a:p>
            <a:pPr lvl="1"/>
            <a:r>
              <a:rPr lang="en-US" dirty="0">
                <a:latin typeface="+mj-lt"/>
              </a:rPr>
              <a:t>Switch partitions to the target table</a:t>
            </a:r>
          </a:p>
          <a:p>
            <a:pPr lvl="1"/>
            <a:endParaRPr lang="en-US" dirty="0">
              <a:latin typeface="+mj-lt"/>
            </a:endParaRPr>
          </a:p>
        </p:txBody>
      </p:sp>
      <p:sp>
        <p:nvSpPr>
          <p:cNvPr id="4" name="Rectangle 3"/>
          <p:cNvSpPr/>
          <p:nvPr/>
        </p:nvSpPr>
        <p:spPr>
          <a:xfrm>
            <a:off x="655636" y="3659294"/>
            <a:ext cx="10751128" cy="108870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35948" lvl="1" defTabSz="914367">
              <a:lnSpc>
                <a:spcPct val="90000"/>
              </a:lnSpc>
              <a:spcBef>
                <a:spcPct val="20000"/>
              </a:spcBef>
              <a:buSzPct val="90000"/>
              <a:defRPr/>
            </a:pPr>
            <a:r>
              <a:rPr lang="en-US" sz="1764" b="1" dirty="0">
                <a:solidFill>
                  <a:srgbClr val="0000FF"/>
                </a:solidFill>
                <a:latin typeface="Courier New"/>
              </a:rPr>
              <a:t>ALTER</a:t>
            </a:r>
            <a:r>
              <a:rPr lang="en-US" sz="1764" dirty="0">
                <a:solidFill>
                  <a:srgbClr val="000000"/>
                </a:solidFill>
                <a:latin typeface="Courier New"/>
              </a:rPr>
              <a:t> </a:t>
            </a:r>
            <a:r>
              <a:rPr lang="en-US" sz="1764" b="1" dirty="0">
                <a:solidFill>
                  <a:srgbClr val="0000FF"/>
                </a:solidFill>
                <a:latin typeface="Courier New"/>
              </a:rPr>
              <a:t>TABLE</a:t>
            </a:r>
            <a:r>
              <a:rPr lang="en-US" sz="1764" dirty="0">
                <a:solidFill>
                  <a:srgbClr val="000000"/>
                </a:solidFill>
                <a:latin typeface="Courier New"/>
              </a:rPr>
              <a:t> claim_parallel_stage_1 SWITCH </a:t>
            </a:r>
            <a:r>
              <a:rPr lang="en-US" sz="1764" b="1" dirty="0">
                <a:solidFill>
                  <a:srgbClr val="0000FF"/>
                </a:solidFill>
                <a:latin typeface="Courier New"/>
              </a:rPr>
              <a:t>PARTITION</a:t>
            </a:r>
            <a:r>
              <a:rPr lang="en-US" sz="1764" dirty="0">
                <a:solidFill>
                  <a:srgbClr val="000000"/>
                </a:solidFill>
                <a:latin typeface="Courier New"/>
              </a:rPr>
              <a:t> 1 </a:t>
            </a:r>
            <a:r>
              <a:rPr lang="en-US" sz="1764" b="1" dirty="0">
                <a:solidFill>
                  <a:srgbClr val="00008B"/>
                </a:solidFill>
                <a:latin typeface="Courier New"/>
              </a:rPr>
              <a:t>TO</a:t>
            </a:r>
            <a:r>
              <a:rPr lang="en-US" sz="1764" dirty="0">
                <a:solidFill>
                  <a:srgbClr val="000000"/>
                </a:solidFill>
                <a:latin typeface="Courier New"/>
              </a:rPr>
              <a:t> claim </a:t>
            </a:r>
            <a:r>
              <a:rPr lang="en-US" sz="1764" b="1" dirty="0">
                <a:solidFill>
                  <a:srgbClr val="0000FF"/>
                </a:solidFill>
                <a:latin typeface="Courier New"/>
              </a:rPr>
              <a:t>PARTITION</a:t>
            </a:r>
            <a:r>
              <a:rPr lang="en-US" sz="1764" dirty="0">
                <a:solidFill>
                  <a:srgbClr val="000000"/>
                </a:solidFill>
                <a:latin typeface="Courier New"/>
              </a:rPr>
              <a:t> 1</a:t>
            </a:r>
            <a:br>
              <a:rPr lang="en-US" sz="1764" dirty="0">
                <a:solidFill>
                  <a:srgbClr val="000000"/>
                </a:solidFill>
                <a:latin typeface="Courier New"/>
              </a:rPr>
            </a:br>
            <a:r>
              <a:rPr lang="en-US" sz="1764" b="1" dirty="0">
                <a:solidFill>
                  <a:srgbClr val="0000FF"/>
                </a:solidFill>
                <a:latin typeface="Courier New"/>
              </a:rPr>
              <a:t>ALTER</a:t>
            </a:r>
            <a:r>
              <a:rPr lang="en-US" sz="1764" dirty="0">
                <a:solidFill>
                  <a:srgbClr val="000000"/>
                </a:solidFill>
                <a:latin typeface="Courier New"/>
              </a:rPr>
              <a:t> </a:t>
            </a:r>
            <a:r>
              <a:rPr lang="en-US" sz="1764" b="1" dirty="0">
                <a:solidFill>
                  <a:srgbClr val="0000FF"/>
                </a:solidFill>
                <a:latin typeface="Courier New"/>
              </a:rPr>
              <a:t>TABLE</a:t>
            </a:r>
            <a:r>
              <a:rPr lang="en-US" sz="1764" dirty="0">
                <a:solidFill>
                  <a:srgbClr val="000000"/>
                </a:solidFill>
                <a:latin typeface="Courier New"/>
              </a:rPr>
              <a:t> claim_parallel_stage_2 SWITCH </a:t>
            </a:r>
            <a:r>
              <a:rPr lang="en-US" sz="1764" b="1" dirty="0">
                <a:solidFill>
                  <a:srgbClr val="0000FF"/>
                </a:solidFill>
                <a:latin typeface="Courier New"/>
              </a:rPr>
              <a:t>PARTITION</a:t>
            </a:r>
            <a:r>
              <a:rPr lang="en-US" sz="1764" dirty="0">
                <a:solidFill>
                  <a:srgbClr val="000000"/>
                </a:solidFill>
                <a:latin typeface="Courier New"/>
              </a:rPr>
              <a:t> 2 </a:t>
            </a:r>
            <a:r>
              <a:rPr lang="en-US" sz="1764" b="1" dirty="0">
                <a:solidFill>
                  <a:srgbClr val="00008B"/>
                </a:solidFill>
                <a:latin typeface="Courier New"/>
              </a:rPr>
              <a:t>TO</a:t>
            </a:r>
            <a:r>
              <a:rPr lang="en-US" sz="1764" dirty="0">
                <a:solidFill>
                  <a:srgbClr val="000000"/>
                </a:solidFill>
                <a:latin typeface="Courier New"/>
              </a:rPr>
              <a:t> claim </a:t>
            </a:r>
            <a:r>
              <a:rPr lang="en-US" sz="1764" b="1" dirty="0">
                <a:solidFill>
                  <a:srgbClr val="0000FF"/>
                </a:solidFill>
                <a:latin typeface="Courier New"/>
              </a:rPr>
              <a:t>PARTITION</a:t>
            </a:r>
            <a:r>
              <a:rPr lang="en-US" sz="1764" dirty="0">
                <a:solidFill>
                  <a:srgbClr val="000000"/>
                </a:solidFill>
                <a:latin typeface="Courier New"/>
              </a:rPr>
              <a:t> 2</a:t>
            </a:r>
            <a:br>
              <a:rPr lang="en-US" sz="1764" dirty="0">
                <a:solidFill>
                  <a:srgbClr val="000000"/>
                </a:solidFill>
                <a:latin typeface="Courier New"/>
              </a:rPr>
            </a:br>
            <a:r>
              <a:rPr lang="en-US" sz="1764" b="1" dirty="0">
                <a:solidFill>
                  <a:srgbClr val="0000FF"/>
                </a:solidFill>
                <a:latin typeface="Courier New"/>
              </a:rPr>
              <a:t>ALTER</a:t>
            </a:r>
            <a:r>
              <a:rPr lang="en-US" sz="1764" dirty="0">
                <a:solidFill>
                  <a:srgbClr val="000000"/>
                </a:solidFill>
                <a:latin typeface="Courier New"/>
              </a:rPr>
              <a:t> </a:t>
            </a:r>
            <a:r>
              <a:rPr lang="en-US" sz="1764" b="1" dirty="0">
                <a:solidFill>
                  <a:srgbClr val="0000FF"/>
                </a:solidFill>
                <a:latin typeface="Courier New"/>
              </a:rPr>
              <a:t>TABLE</a:t>
            </a:r>
            <a:r>
              <a:rPr lang="en-US" sz="1764" dirty="0">
                <a:solidFill>
                  <a:srgbClr val="000000"/>
                </a:solidFill>
                <a:latin typeface="Courier New"/>
              </a:rPr>
              <a:t> claim_parallel_stage_3 SWITCH </a:t>
            </a:r>
            <a:r>
              <a:rPr lang="en-US" sz="1764" b="1" dirty="0">
                <a:solidFill>
                  <a:srgbClr val="0000FF"/>
                </a:solidFill>
                <a:latin typeface="Courier New"/>
              </a:rPr>
              <a:t>PARTITION</a:t>
            </a:r>
            <a:r>
              <a:rPr lang="en-US" sz="1764" dirty="0">
                <a:solidFill>
                  <a:srgbClr val="000000"/>
                </a:solidFill>
                <a:latin typeface="Courier New"/>
              </a:rPr>
              <a:t> 3 </a:t>
            </a:r>
            <a:r>
              <a:rPr lang="en-US" sz="1764" b="1" dirty="0">
                <a:solidFill>
                  <a:srgbClr val="00008B"/>
                </a:solidFill>
                <a:latin typeface="Courier New"/>
              </a:rPr>
              <a:t>TO</a:t>
            </a:r>
            <a:r>
              <a:rPr lang="en-US" sz="1764" dirty="0">
                <a:solidFill>
                  <a:srgbClr val="000000"/>
                </a:solidFill>
                <a:latin typeface="Courier New"/>
              </a:rPr>
              <a:t> claim </a:t>
            </a:r>
            <a:r>
              <a:rPr lang="en-US" sz="1764" b="1" dirty="0">
                <a:solidFill>
                  <a:srgbClr val="0000FF"/>
                </a:solidFill>
                <a:latin typeface="Courier New"/>
              </a:rPr>
              <a:t>PARTITION</a:t>
            </a:r>
            <a:r>
              <a:rPr lang="en-US" sz="1764" dirty="0">
                <a:solidFill>
                  <a:srgbClr val="000000"/>
                </a:solidFill>
                <a:latin typeface="Courier New"/>
              </a:rPr>
              <a:t> 3</a:t>
            </a:r>
            <a:br>
              <a:rPr lang="en-US" sz="1764" dirty="0">
                <a:solidFill>
                  <a:srgbClr val="000000"/>
                </a:solidFill>
                <a:latin typeface="Courier New"/>
              </a:rPr>
            </a:br>
            <a:r>
              <a:rPr lang="en-US" sz="1764" dirty="0">
                <a:solidFill>
                  <a:srgbClr val="000000"/>
                </a:solidFill>
                <a:latin typeface="Courier New"/>
              </a:rPr>
              <a:t>...</a:t>
            </a:r>
            <a:endParaRPr lang="en-US" sz="1764" dirty="0">
              <a:gradFill>
                <a:gsLst>
                  <a:gs pos="1250">
                    <a:srgbClr val="FFFFFF"/>
                  </a:gs>
                  <a:gs pos="100000">
                    <a:srgbClr val="FFFFFF"/>
                  </a:gs>
                </a:gsLst>
                <a:lin ang="5400000" scaled="0"/>
              </a:gradFill>
              <a:latin typeface="Segoe UI"/>
            </a:endParaRPr>
          </a:p>
        </p:txBody>
      </p:sp>
      <p:sp>
        <p:nvSpPr>
          <p:cNvPr id="6" name="Text Placeholder 2"/>
          <p:cNvSpPr txBox="1">
            <a:spLocks/>
          </p:cNvSpPr>
          <p:nvPr/>
        </p:nvSpPr>
        <p:spPr>
          <a:xfrm>
            <a:off x="655636" y="5263726"/>
            <a:ext cx="11378341" cy="1411980"/>
          </a:xfrm>
          <a:prstGeom prst="rect">
            <a:avLst/>
          </a:prstGeom>
        </p:spPr>
        <p:txBody>
          <a:bodyPr vert="horz" wrap="square" lIns="143351" tIns="89593" rIns="143351" bIns="8959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buNone/>
              <a:defRPr/>
            </a:pPr>
            <a:r>
              <a:rPr lang="en-US" dirty="0">
                <a:solidFill>
                  <a:srgbClr val="002050"/>
                </a:solidFill>
                <a:latin typeface="Segoe UI Light"/>
              </a:rPr>
              <a:t>Partition switch is a metadata-based operation!</a:t>
            </a:r>
          </a:p>
          <a:p>
            <a:pPr marL="572691" lvl="1" indent="-236546" defTabSz="914367">
              <a:defRPr/>
            </a:pPr>
            <a:endParaRPr lang="en-US" sz="4000" dirty="0">
              <a:solidFill>
                <a:srgbClr val="002050"/>
              </a:solidFill>
              <a:latin typeface="Segoe UI"/>
            </a:endParaRPr>
          </a:p>
        </p:txBody>
      </p:sp>
    </p:spTree>
    <p:extLst>
      <p:ext uri="{BB962C8B-B14F-4D97-AF65-F5344CB8AC3E}">
        <p14:creationId xmlns:p14="http://schemas.microsoft.com/office/powerpoint/2010/main" val="3566390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Guidance: Partitioning</a:t>
            </a:r>
          </a:p>
        </p:txBody>
      </p:sp>
      <p:graphicFrame>
        <p:nvGraphicFramePr>
          <p:cNvPr id="2" name="Content Placeholder 1">
            <a:extLst>
              <a:ext uri="{FF2B5EF4-FFF2-40B4-BE49-F238E27FC236}">
                <a16:creationId xmlns:a16="http://schemas.microsoft.com/office/drawing/2014/main" id="{88540161-813F-4C2A-9A24-51B133A01566}"/>
              </a:ext>
            </a:extLst>
          </p:cNvPr>
          <p:cNvGraphicFramePr>
            <a:graphicFrameLocks noGrp="1"/>
          </p:cNvGraphicFramePr>
          <p:nvPr>
            <p:ph sz="quarter" idx="13"/>
            <p:extLst>
              <p:ext uri="{D42A27DB-BD31-4B8C-83A1-F6EECF244321}">
                <p14:modId xmlns:p14="http://schemas.microsoft.com/office/powerpoint/2010/main" val="4059599996"/>
              </p:ext>
            </p:extLst>
          </p:nvPr>
        </p:nvGraphicFramePr>
        <p:xfrm>
          <a:off x="655638" y="1408115"/>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635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717" y="630636"/>
            <a:ext cx="6953852" cy="5596731"/>
          </a:xfrm>
        </p:spPr>
        <p:txBody>
          <a:bodyPr/>
          <a:lstStyle/>
          <a:p>
            <a:r>
              <a:rPr lang="en-US" dirty="0"/>
              <a:t>Lesson 1: Table Partitions</a:t>
            </a:r>
          </a:p>
          <a:p>
            <a:r>
              <a:rPr lang="en-US" dirty="0"/>
              <a:t>Lesson 2: Partition Management</a:t>
            </a:r>
          </a:p>
          <a:p>
            <a:r>
              <a:rPr lang="en-US" dirty="0"/>
              <a:t>Lesson 3: Data Loading</a:t>
            </a:r>
          </a:p>
        </p:txBody>
      </p:sp>
    </p:spTree>
    <p:extLst>
      <p:ext uri="{BB962C8B-B14F-4D97-AF65-F5344CB8AC3E}">
        <p14:creationId xmlns:p14="http://schemas.microsoft.com/office/powerpoint/2010/main" val="176112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64419E-33FF-4669-97EF-E07719AC5E82}"/>
              </a:ext>
            </a:extLst>
          </p:cNvPr>
          <p:cNvSpPr>
            <a:spLocks noGrp="1"/>
          </p:cNvSpPr>
          <p:nvPr>
            <p:ph type="title"/>
          </p:nvPr>
        </p:nvSpPr>
        <p:spPr/>
        <p:txBody>
          <a:bodyPr/>
          <a:lstStyle/>
          <a:p>
            <a:r>
              <a:rPr lang="en-US" dirty="0"/>
              <a:t>Knowledge Check – Views</a:t>
            </a:r>
          </a:p>
        </p:txBody>
      </p:sp>
      <p:graphicFrame>
        <p:nvGraphicFramePr>
          <p:cNvPr id="11" name="Diagram 10">
            <a:extLst>
              <a:ext uri="{FF2B5EF4-FFF2-40B4-BE49-F238E27FC236}">
                <a16:creationId xmlns:a16="http://schemas.microsoft.com/office/drawing/2014/main" id="{78590265-1871-45E9-9FAC-5CD170AB7F1E}"/>
              </a:ext>
            </a:extLst>
          </p:cNvPr>
          <p:cNvGraphicFramePr/>
          <p:nvPr>
            <p:extLst>
              <p:ext uri="{D42A27DB-BD31-4B8C-83A1-F6EECF244321}">
                <p14:modId xmlns:p14="http://schemas.microsoft.com/office/powerpoint/2010/main" val="857278923"/>
              </p:ext>
            </p:extLst>
          </p:nvPr>
        </p:nvGraphicFramePr>
        <p:xfrm>
          <a:off x="389749" y="782080"/>
          <a:ext cx="3039630" cy="296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351BAAB9-17D4-4F4A-8E62-EF2B5BC74E88}"/>
              </a:ext>
            </a:extLst>
          </p:cNvPr>
          <p:cNvGraphicFramePr/>
          <p:nvPr>
            <p:extLst>
              <p:ext uri="{D42A27DB-BD31-4B8C-83A1-F6EECF244321}">
                <p14:modId xmlns:p14="http://schemas.microsoft.com/office/powerpoint/2010/main" val="3351439419"/>
              </p:ext>
            </p:extLst>
          </p:nvPr>
        </p:nvGraphicFramePr>
        <p:xfrm>
          <a:off x="4442857" y="782080"/>
          <a:ext cx="3039628" cy="2961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6BEFBF48-40B8-441C-BBE7-F661BC93D3C9}"/>
              </a:ext>
            </a:extLst>
          </p:cNvPr>
          <p:cNvGraphicFramePr/>
          <p:nvPr>
            <p:extLst>
              <p:ext uri="{D42A27DB-BD31-4B8C-83A1-F6EECF244321}">
                <p14:modId xmlns:p14="http://schemas.microsoft.com/office/powerpoint/2010/main" val="2321784622"/>
              </p:ext>
            </p:extLst>
          </p:nvPr>
        </p:nvGraphicFramePr>
        <p:xfrm>
          <a:off x="8495963" y="782080"/>
          <a:ext cx="3039628" cy="2961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9" name="Diagram 28">
            <a:extLst>
              <a:ext uri="{FF2B5EF4-FFF2-40B4-BE49-F238E27FC236}">
                <a16:creationId xmlns:a16="http://schemas.microsoft.com/office/drawing/2014/main" id="{D2A0D0AD-E2A7-4622-9D69-8623A162E560}"/>
              </a:ext>
            </a:extLst>
          </p:cNvPr>
          <p:cNvGraphicFramePr/>
          <p:nvPr>
            <p:extLst>
              <p:ext uri="{D42A27DB-BD31-4B8C-83A1-F6EECF244321}">
                <p14:modId xmlns:p14="http://schemas.microsoft.com/office/powerpoint/2010/main" val="3592748995"/>
              </p:ext>
            </p:extLst>
          </p:nvPr>
        </p:nvGraphicFramePr>
        <p:xfrm>
          <a:off x="2528205" y="3576319"/>
          <a:ext cx="3039628" cy="2961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2" name="Diagram 11">
            <a:extLst>
              <a:ext uri="{FF2B5EF4-FFF2-40B4-BE49-F238E27FC236}">
                <a16:creationId xmlns:a16="http://schemas.microsoft.com/office/drawing/2014/main" id="{F02ECB5A-CBBF-4440-B691-DFCA3DC2D238}"/>
              </a:ext>
            </a:extLst>
          </p:cNvPr>
          <p:cNvGraphicFramePr/>
          <p:nvPr>
            <p:extLst>
              <p:ext uri="{D42A27DB-BD31-4B8C-83A1-F6EECF244321}">
                <p14:modId xmlns:p14="http://schemas.microsoft.com/office/powerpoint/2010/main" val="1351567437"/>
              </p:ext>
            </p:extLst>
          </p:nvPr>
        </p:nvGraphicFramePr>
        <p:xfrm>
          <a:off x="6756998" y="3647535"/>
          <a:ext cx="3100581" cy="302057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20384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3" grpId="0">
        <p:bldAsOne/>
      </p:bldGraphic>
      <p:bldGraphic spid="18" grpId="0">
        <p:bldAsOne/>
      </p:bldGraphic>
      <p:bldGraphic spid="29" grpId="0">
        <p:bldAsOne/>
      </p:bldGraphic>
      <p:bldGraphic spid="12"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7364" y="289372"/>
            <a:ext cx="11653772" cy="461897"/>
          </a:xfrm>
        </p:spPr>
        <p:txBody>
          <a:bodyPr/>
          <a:lstStyle/>
          <a:p>
            <a:r>
              <a:rPr lang="en-US">
                <a:noFill/>
              </a:rPr>
              <a:t>Microsoft</a:t>
            </a:r>
          </a:p>
        </p:txBody>
      </p:sp>
    </p:spTree>
    <p:custDataLst>
      <p:tags r:id="rId1"/>
    </p:custDataLst>
    <p:extLst>
      <p:ext uri="{BB962C8B-B14F-4D97-AF65-F5344CB8AC3E}">
        <p14:creationId xmlns:p14="http://schemas.microsoft.com/office/powerpoint/2010/main" val="68316382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Table Partitions</a:t>
            </a:r>
          </a:p>
        </p:txBody>
      </p:sp>
    </p:spTree>
    <p:extLst>
      <p:ext uri="{BB962C8B-B14F-4D97-AF65-F5344CB8AC3E}">
        <p14:creationId xmlns:p14="http://schemas.microsoft.com/office/powerpoint/2010/main" val="40837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56410" y="1408400"/>
            <a:ext cx="10879183" cy="1840151"/>
          </a:xfrm>
        </p:spPr>
        <p:txBody>
          <a:bodyPr>
            <a:normAutofit/>
          </a:bodyPr>
          <a:lstStyle/>
          <a:p>
            <a:r>
              <a:rPr lang="en-US" dirty="0"/>
              <a:t>Understand the following topics:</a:t>
            </a:r>
          </a:p>
          <a:p>
            <a:pPr lvl="1"/>
            <a:r>
              <a:rPr lang="en-US" dirty="0"/>
              <a:t>The concepts of Partitioning in Synapse SQL Pools</a:t>
            </a:r>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745145" y="3679790"/>
            <a:ext cx="1828541" cy="2371389"/>
          </a:xfrm>
          <a:prstGeom prst="rect">
            <a:avLst/>
          </a:prstGeom>
        </p:spPr>
      </p:pic>
    </p:spTree>
    <p:custDataLst>
      <p:tags r:id="rId1"/>
    </p:custDataLst>
    <p:extLst>
      <p:ext uri="{BB962C8B-B14F-4D97-AF65-F5344CB8AC3E}">
        <p14:creationId xmlns:p14="http://schemas.microsoft.com/office/powerpoint/2010/main" val="342300403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0D3067-2E2F-4154-BB31-7760AFB15B92}"/>
              </a:ext>
            </a:extLst>
          </p:cNvPr>
          <p:cNvSpPr>
            <a:spLocks noGrp="1"/>
          </p:cNvSpPr>
          <p:nvPr>
            <p:ph type="title"/>
          </p:nvPr>
        </p:nvSpPr>
        <p:spPr/>
        <p:txBody>
          <a:bodyPr/>
          <a:lstStyle/>
          <a:p>
            <a:r>
              <a:rPr lang="en-SG" b="1" dirty="0"/>
              <a:t>What are table partitions?</a:t>
            </a:r>
            <a:br>
              <a:rPr lang="en-SG" dirty="0"/>
            </a:br>
            <a:endParaRPr lang="en-SG" dirty="0"/>
          </a:p>
        </p:txBody>
      </p:sp>
      <p:graphicFrame>
        <p:nvGraphicFramePr>
          <p:cNvPr id="2" name="Content Placeholder 1">
            <a:extLst>
              <a:ext uri="{FF2B5EF4-FFF2-40B4-BE49-F238E27FC236}">
                <a16:creationId xmlns:a16="http://schemas.microsoft.com/office/drawing/2014/main" id="{5E837B86-D0C4-49E8-A8D4-5C9EE6BF8479}"/>
              </a:ext>
            </a:extLst>
          </p:cNvPr>
          <p:cNvGraphicFramePr>
            <a:graphicFrameLocks noGrp="1"/>
          </p:cNvGraphicFramePr>
          <p:nvPr>
            <p:ph sz="quarter" idx="13"/>
            <p:extLst>
              <p:ext uri="{D42A27DB-BD31-4B8C-83A1-F6EECF244321}">
                <p14:modId xmlns:p14="http://schemas.microsoft.com/office/powerpoint/2010/main" val="1128557094"/>
              </p:ext>
            </p:extLst>
          </p:nvPr>
        </p:nvGraphicFramePr>
        <p:xfrm>
          <a:off x="467631" y="826756"/>
          <a:ext cx="10880726" cy="4701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560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0D3067-2E2F-4154-BB31-7760AFB15B92}"/>
              </a:ext>
            </a:extLst>
          </p:cNvPr>
          <p:cNvSpPr>
            <a:spLocks noGrp="1"/>
          </p:cNvSpPr>
          <p:nvPr>
            <p:ph type="title"/>
          </p:nvPr>
        </p:nvSpPr>
        <p:spPr>
          <a:xfrm>
            <a:off x="655639" y="320040"/>
            <a:ext cx="10880725" cy="461665"/>
          </a:xfrm>
        </p:spPr>
        <p:txBody>
          <a:bodyPr wrap="square" anchor="t">
            <a:normAutofit/>
          </a:bodyPr>
          <a:lstStyle/>
          <a:p>
            <a:r>
              <a:rPr lang="en-SG" b="1" dirty="0"/>
              <a:t>Synapse SQL Pool Storage Reminder</a:t>
            </a:r>
            <a:endParaRPr lang="en-SG" dirty="0"/>
          </a:p>
        </p:txBody>
      </p:sp>
      <p:pic>
        <p:nvPicPr>
          <p:cNvPr id="4" name="Picture 3">
            <a:extLst>
              <a:ext uri="{FF2B5EF4-FFF2-40B4-BE49-F238E27FC236}">
                <a16:creationId xmlns:a16="http://schemas.microsoft.com/office/drawing/2014/main" id="{D9BBCC1C-120F-45C7-83E1-050A0362A9E8}"/>
              </a:ext>
            </a:extLst>
          </p:cNvPr>
          <p:cNvPicPr>
            <a:picLocks noChangeAspect="1"/>
          </p:cNvPicPr>
          <p:nvPr/>
        </p:nvPicPr>
        <p:blipFill>
          <a:blip r:embed="rId3"/>
          <a:stretch>
            <a:fillRect/>
          </a:stretch>
        </p:blipFill>
        <p:spPr>
          <a:xfrm>
            <a:off x="6251577" y="1052624"/>
            <a:ext cx="5284785" cy="5284382"/>
          </a:xfrm>
          <a:prstGeom prst="rect">
            <a:avLst/>
          </a:prstGeom>
          <a:noFill/>
        </p:spPr>
      </p:pic>
      <p:graphicFrame>
        <p:nvGraphicFramePr>
          <p:cNvPr id="2" name="Content Placeholder 1">
            <a:extLst>
              <a:ext uri="{FF2B5EF4-FFF2-40B4-BE49-F238E27FC236}">
                <a16:creationId xmlns:a16="http://schemas.microsoft.com/office/drawing/2014/main" id="{45DEED0D-EC85-4564-A20A-ED88F7C1CAD9}"/>
              </a:ext>
            </a:extLst>
          </p:cNvPr>
          <p:cNvGraphicFramePr>
            <a:graphicFrameLocks noGrp="1"/>
          </p:cNvGraphicFramePr>
          <p:nvPr>
            <p:ph sz="quarter" idx="13"/>
            <p:extLst>
              <p:ext uri="{D42A27DB-BD31-4B8C-83A1-F6EECF244321}">
                <p14:modId xmlns:p14="http://schemas.microsoft.com/office/powerpoint/2010/main" val="242947174"/>
              </p:ext>
            </p:extLst>
          </p:nvPr>
        </p:nvGraphicFramePr>
        <p:xfrm>
          <a:off x="655636" y="1019175"/>
          <a:ext cx="5284787"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2577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D4E5565E-C005-409F-AA08-2441CB4C3A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0665" y="1408113"/>
            <a:ext cx="4827586" cy="4603915"/>
          </a:xfrm>
          <a:prstGeom prst="rect">
            <a:avLst/>
          </a:prstGeom>
          <a:solidFill>
            <a:srgbClr val="FFFFFF"/>
          </a:solidFill>
        </p:spPr>
      </p:pic>
      <p:sp>
        <p:nvSpPr>
          <p:cNvPr id="5" name="Title 4">
            <a:extLst>
              <a:ext uri="{FF2B5EF4-FFF2-40B4-BE49-F238E27FC236}">
                <a16:creationId xmlns:a16="http://schemas.microsoft.com/office/drawing/2014/main" id="{D30D3067-2E2F-4154-BB31-7760AFB15B92}"/>
              </a:ext>
            </a:extLst>
          </p:cNvPr>
          <p:cNvSpPr>
            <a:spLocks noGrp="1"/>
          </p:cNvSpPr>
          <p:nvPr>
            <p:ph type="title"/>
          </p:nvPr>
        </p:nvSpPr>
        <p:spPr>
          <a:xfrm>
            <a:off x="655639" y="320040"/>
            <a:ext cx="10880725" cy="461665"/>
          </a:xfrm>
        </p:spPr>
        <p:txBody>
          <a:bodyPr vert="horz" wrap="square" lIns="0" tIns="0" rIns="0" bIns="0" rtlCol="0" anchor="t">
            <a:normAutofit/>
          </a:bodyPr>
          <a:lstStyle/>
          <a:p>
            <a:r>
              <a:rPr lang="en-US" b="0" kern="1200" cap="none" spc="-50" baseline="0" dirty="0">
                <a:ln w="3175">
                  <a:noFill/>
                </a:ln>
                <a:effectLst/>
                <a:latin typeface="+mj-lt"/>
                <a:ea typeface="+mn-ea"/>
                <a:cs typeface="Segoe UI" pitchFamily="34" charset="0"/>
              </a:rPr>
              <a:t>Distributions vs Partitions</a:t>
            </a:r>
          </a:p>
        </p:txBody>
      </p:sp>
      <p:graphicFrame>
        <p:nvGraphicFramePr>
          <p:cNvPr id="3" name="Diagram 2">
            <a:extLst>
              <a:ext uri="{FF2B5EF4-FFF2-40B4-BE49-F238E27FC236}">
                <a16:creationId xmlns:a16="http://schemas.microsoft.com/office/drawing/2014/main" id="{EAF39EFE-8E54-46D1-99D0-CD6AEA69BC16}"/>
              </a:ext>
            </a:extLst>
          </p:cNvPr>
          <p:cNvGraphicFramePr/>
          <p:nvPr>
            <p:extLst>
              <p:ext uri="{D42A27DB-BD31-4B8C-83A1-F6EECF244321}">
                <p14:modId xmlns:p14="http://schemas.microsoft.com/office/powerpoint/2010/main" val="4054116549"/>
              </p:ext>
            </p:extLst>
          </p:nvPr>
        </p:nvGraphicFramePr>
        <p:xfrm>
          <a:off x="513749" y="1408113"/>
          <a:ext cx="6170831"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862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Understanding Partitioning</a:t>
            </a:r>
          </a:p>
        </p:txBody>
      </p:sp>
      <p:graphicFrame>
        <p:nvGraphicFramePr>
          <p:cNvPr id="2" name="Content Placeholder 1">
            <a:extLst>
              <a:ext uri="{FF2B5EF4-FFF2-40B4-BE49-F238E27FC236}">
                <a16:creationId xmlns:a16="http://schemas.microsoft.com/office/drawing/2014/main" id="{48DA1756-645D-4E5E-B0EE-ED024A3B80EA}"/>
              </a:ext>
            </a:extLst>
          </p:cNvPr>
          <p:cNvGraphicFramePr>
            <a:graphicFrameLocks noGrp="1"/>
          </p:cNvGraphicFramePr>
          <p:nvPr>
            <p:ph sz="quarter" idx="13"/>
            <p:extLst>
              <p:ext uri="{D42A27DB-BD31-4B8C-83A1-F6EECF244321}">
                <p14:modId xmlns:p14="http://schemas.microsoft.com/office/powerpoint/2010/main" val="2118366946"/>
              </p:ext>
            </p:extLst>
          </p:nvPr>
        </p:nvGraphicFramePr>
        <p:xfrm>
          <a:off x="655638" y="1408115"/>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3988198"/>
      </p:ext>
    </p:extLst>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GUID" val="feb9e746-1cf6-44ec-818b-97c8219395df"/>
  <p:tag name="MIO_EKGUID" val="eececc6f-ec1c-45f1-8758-6e452d38ddc5"/>
  <p:tag name="MIO_UPDATE" val="True"/>
  <p:tag name="MIO_VERSION" val="02.12.2019 14:58:10"/>
  <p:tag name="MIO_DBID" val="12b0c59e-2253-4124-a5e9-470adf4cb168"/>
  <p:tag name="MIO_LASTDOWNLOADED" val="24.01.2020 05:39:39"/>
  <p:tag name="MIO_OBJECTNAME" val="WorkshopPLUS - Windows PowerShell: Foundation Skill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eee481a8-d069-42c0-bbbf-c67080f0abbf"/>
  <p:tag name="MIO_GUID" val="a2d583d4-af09-4112-a730-c6147e1bd0c1"/>
  <p:tag name="MIO_UPDATE" val="True"/>
  <p:tag name="MIO_DBID" val="12B0C59E-2253-4124-A5E9-470ADF4CB168"/>
  <p:tag name="MIO_LASTDOWNLOADED" val="08.11.2019 12:17:16"/>
  <p:tag name="MIO_OBJECTNAME" val="Ofc17_Amelia_006"/>
  <p:tag name="MIO_LASTEDITORNAME" val="Rachael Jones"/>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6cd3d847-4521-4863-8800-2cff076dfc18">
      <Terms xmlns="http://schemas.microsoft.com/office/infopath/2007/PartnerControls"/>
    </lcf76f155ced4ddcb4097134ff3c332f>
    <TaxCatchAll xmlns="230e9df3-be65-4c73-a93b-d1236ebd677e" xsi:nil="true"/>
  </documentManagement>
</p:properties>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6.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9.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0.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B8771E8B-20B3-470C-9F0F-9C4772186AD7}">
  <ds:schemaRefs>
    <ds:schemaRef ds:uri="Strauss.PersonalizationDefinition"/>
  </ds:schemaRefs>
</ds:datastoreItem>
</file>

<file path=customXml/itemProps10.xml><?xml version="1.0" encoding="utf-8"?>
<ds:datastoreItem xmlns:ds="http://schemas.openxmlformats.org/officeDocument/2006/customXml" ds:itemID="{C412598E-BF43-4F55-B1FB-DC8EF944E888}">
  <ds:schemaRefs>
    <ds:schemaRef ds:uri="40650e35-5471-45d3-b28a-3f2a8b1bc025"/>
    <ds:schemaRef ds:uri="http://schemas.microsoft.com/office/2006/documentManagement/types"/>
    <ds:schemaRef ds:uri="http://www.w3.org/XML/1998/namespace"/>
    <ds:schemaRef ds:uri="http://purl.org/dc/elements/1.1/"/>
    <ds:schemaRef ds:uri="ac57c417-f8e7-4332-a7b2-e7f34f734ebc"/>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purl.org/dc/dcmitype/"/>
    <ds:schemaRef ds:uri="http://purl.org/dc/terms/"/>
    <ds:schemaRef ds:uri="6cd3d847-4521-4863-8800-2cff076dfc18"/>
    <ds:schemaRef ds:uri="230e9df3-be65-4c73-a93b-d1236ebd677e"/>
  </ds:schemaRefs>
</ds:datastoreItem>
</file>

<file path=customXml/itemProps11.xml><?xml version="1.0" encoding="utf-8"?>
<ds:datastoreItem xmlns:ds="http://schemas.openxmlformats.org/officeDocument/2006/customXml" ds:itemID="{772CAEB3-F6A6-459B-BBBC-D05E94E0B7A0}">
  <ds:schemaRefs>
    <ds:schemaRef ds:uri="Strauss.PersonalizationDefinition"/>
  </ds:schemaRefs>
</ds:datastoreItem>
</file>

<file path=customXml/itemProps12.xml><?xml version="1.0" encoding="utf-8"?>
<ds:datastoreItem xmlns:ds="http://schemas.openxmlformats.org/officeDocument/2006/customXml" ds:itemID="{D90DEB8C-C00E-4B1C-B45B-737A9292CE09}">
  <ds:schemaRefs>
    <ds:schemaRef ds:uri="Strauss.PersonalizationDefinition"/>
  </ds:schemaRefs>
</ds:datastoreItem>
</file>

<file path=customXml/itemProps13.xml><?xml version="1.0" encoding="utf-8"?>
<ds:datastoreItem xmlns:ds="http://schemas.openxmlformats.org/officeDocument/2006/customXml" ds:itemID="{0FFDEE93-2EB7-44EB-9DC1-9CFF334C1A43}">
  <ds:schemaRefs>
    <ds:schemaRef ds:uri="Strauss.PersonalizationDefinition"/>
  </ds:schemaRefs>
</ds:datastoreItem>
</file>

<file path=customXml/itemProps14.xml><?xml version="1.0" encoding="utf-8"?>
<ds:datastoreItem xmlns:ds="http://schemas.openxmlformats.org/officeDocument/2006/customXml" ds:itemID="{C68DFDA4-9A7D-4A03-88F7-3F01D0044E37}">
  <ds:schemaRefs>
    <ds:schemaRef ds:uri="Strauss.PersonalizationDefinition"/>
  </ds:schemaRefs>
</ds:datastoreItem>
</file>

<file path=customXml/itemProps15.xml><?xml version="1.0" encoding="utf-8"?>
<ds:datastoreItem xmlns:ds="http://schemas.openxmlformats.org/officeDocument/2006/customXml" ds:itemID="{81A5550D-B138-4182-9A9D-4110A11BBE58}">
  <ds:schemaRefs>
    <ds:schemaRef ds:uri="Strauss.PersonalizationDefinition"/>
  </ds:schemaRefs>
</ds:datastoreItem>
</file>

<file path=customXml/itemProps16.xml><?xml version="1.0" encoding="utf-8"?>
<ds:datastoreItem xmlns:ds="http://schemas.openxmlformats.org/officeDocument/2006/customXml" ds:itemID="{B9867B0C-D77B-4B1D-8108-303722BF0E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7.xml><?xml version="1.0" encoding="utf-8"?>
<ds:datastoreItem xmlns:ds="http://schemas.openxmlformats.org/officeDocument/2006/customXml" ds:itemID="{BC9D7C1C-7199-483D-A32C-2A9A23570F48}">
  <ds:schemaRefs>
    <ds:schemaRef ds:uri="Strauss.PersonalizationDefinition"/>
  </ds:schemaRefs>
</ds:datastoreItem>
</file>

<file path=customXml/itemProps18.xml><?xml version="1.0" encoding="utf-8"?>
<ds:datastoreItem xmlns:ds="http://schemas.openxmlformats.org/officeDocument/2006/customXml" ds:itemID="{02D2EF51-B6E8-4BDA-B338-6BA154B39ABF}">
  <ds:schemaRefs>
    <ds:schemaRef ds:uri="Strauss.PersonalizationDefinition"/>
  </ds:schemaRefs>
</ds:datastoreItem>
</file>

<file path=customXml/itemProps19.xml><?xml version="1.0" encoding="utf-8"?>
<ds:datastoreItem xmlns:ds="http://schemas.openxmlformats.org/officeDocument/2006/customXml" ds:itemID="{66D7FA9F-6C71-46C2-A81C-63C343FEB5A6}">
  <ds:schemaRefs>
    <ds:schemaRef ds:uri="40650e35-5471-45d3-b28a-3f2a8b1bc025"/>
    <ds:schemaRef ds:uri="http://schemas.microsoft.com/office/2006/documentManagement/types"/>
    <ds:schemaRef ds:uri="http://www.w3.org/XML/1998/namespace"/>
    <ds:schemaRef ds:uri="http://purl.org/dc/elements/1.1/"/>
    <ds:schemaRef ds:uri="ac57c417-f8e7-4332-a7b2-e7f34f734ebc"/>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CFE48B6D-F22D-47FF-B896-CEFF462EB97F}">
  <ds:schemaRefs>
    <ds:schemaRef ds:uri="Strauss.PersonalizationDefinition"/>
  </ds:schemaRefs>
</ds:datastoreItem>
</file>

<file path=customXml/itemProps20.xml><?xml version="1.0" encoding="utf-8"?>
<ds:datastoreItem xmlns:ds="http://schemas.openxmlformats.org/officeDocument/2006/customXml" ds:itemID="{6387F128-7AF1-414E-B825-76852ABD8EB6}">
  <ds:schemaRefs>
    <ds:schemaRef ds:uri="40650e35-5471-45d3-b28a-3f2a8b1bc025"/>
    <ds:schemaRef ds:uri="http://schemas.microsoft.com/office/2006/documentManagement/types"/>
    <ds:schemaRef ds:uri="http://www.w3.org/XML/1998/namespace"/>
    <ds:schemaRef ds:uri="http://purl.org/dc/elements/1.1/"/>
    <ds:schemaRef ds:uri="ac57c417-f8e7-4332-a7b2-e7f34f734ebc"/>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purl.org/dc/dcmitype/"/>
    <ds:schemaRef ds:uri="http://purl.org/dc/terms/"/>
  </ds:schemaRefs>
</ds:datastoreItem>
</file>

<file path=customXml/itemProps21.xml><?xml version="1.0" encoding="utf-8"?>
<ds:datastoreItem xmlns:ds="http://schemas.openxmlformats.org/officeDocument/2006/customXml" ds:itemID="{059807CC-65D4-4A67-8D95-A1B55707AE7E}">
  <ds:schemaRefs>
    <ds:schemaRef ds:uri="Strauss.PersonalizationDefinition"/>
  </ds:schemaRefs>
</ds:datastoreItem>
</file>

<file path=customXml/itemProps22.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3.xml><?xml version="1.0" encoding="utf-8"?>
<ds:datastoreItem xmlns:ds="http://schemas.openxmlformats.org/officeDocument/2006/customXml" ds:itemID="{1E3B2D92-D3DE-4035-9045-34FE0E0070CC}">
  <ds:schemaRefs>
    <ds:schemaRef ds:uri="40650e35-5471-45d3-b28a-3f2a8b1bc025"/>
    <ds:schemaRef ds:uri="http://schemas.microsoft.com/office/2006/documentManagement/types"/>
    <ds:schemaRef ds:uri="http://www.w3.org/XML/1998/namespace"/>
    <ds:schemaRef ds:uri="http://purl.org/dc/elements/1.1/"/>
    <ds:schemaRef ds:uri="ac57c417-f8e7-4332-a7b2-e7f34f734ebc"/>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purl.org/dc/dcmitype/"/>
    <ds:schemaRef ds:uri="http://purl.org/dc/terms/"/>
  </ds:schemaRefs>
</ds:datastoreItem>
</file>

<file path=customXml/itemProps4.xml><?xml version="1.0" encoding="utf-8"?>
<ds:datastoreItem xmlns:ds="http://schemas.openxmlformats.org/officeDocument/2006/customXml" ds:itemID="{6B2F7B94-2B12-4A65-964B-9372138E0DC1}">
  <ds:schemaRefs>
    <ds:schemaRef ds:uri="Strauss.PersonalizationDefinition"/>
  </ds:schemaRefs>
</ds:datastoreItem>
</file>

<file path=customXml/itemProps5.xml><?xml version="1.0" encoding="utf-8"?>
<ds:datastoreItem xmlns:ds="http://schemas.openxmlformats.org/officeDocument/2006/customXml" ds:itemID="{AF760E59-97AE-4538-B6A6-5DAE18A6CA97}">
  <ds:schemaRefs>
    <ds:schemaRef ds:uri="Strauss.PersonalizationDefinition"/>
  </ds:schemaRefs>
</ds:datastoreItem>
</file>

<file path=customXml/itemProps6.xml><?xml version="1.0" encoding="utf-8"?>
<ds:datastoreItem xmlns:ds="http://schemas.openxmlformats.org/officeDocument/2006/customXml" ds:itemID="{B2274A60-1BB2-4B7C-B837-1F17CDA5AFC5}">
  <ds:schemaRefs>
    <ds:schemaRef ds:uri="Strauss.PersonalizationDefinition"/>
  </ds:schemaRefs>
</ds:datastoreItem>
</file>

<file path=customXml/itemProps7.xml><?xml version="1.0" encoding="utf-8"?>
<ds:datastoreItem xmlns:ds="http://schemas.openxmlformats.org/officeDocument/2006/customXml" ds:itemID="{5F52890C-F922-44CE-BC4B-86A262449CFC}">
  <ds:schemaRefs>
    <ds:schemaRef ds:uri="Strauss.PersonalizationDefinition"/>
  </ds:schemaRefs>
</ds:datastoreItem>
</file>

<file path=customXml/itemProps8.xml><?xml version="1.0" encoding="utf-8"?>
<ds:datastoreItem xmlns:ds="http://schemas.openxmlformats.org/officeDocument/2006/customXml" ds:itemID="{250F231F-535A-48C8-9FFB-54FBCE670F64}">
  <ds:schemaRefs>
    <ds:schemaRef ds:uri="Strauss.PersonalizationDefinition"/>
  </ds:schemaRefs>
</ds:datastoreItem>
</file>

<file path=customXml/itemProps9.xml><?xml version="1.0" encoding="utf-8"?>
<ds:datastoreItem xmlns:ds="http://schemas.openxmlformats.org/officeDocument/2006/customXml" ds:itemID="{DF333A1B-0A9C-4DA8-ADAB-4378B69FDC48}">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1165</TotalTime>
  <Words>4074</Words>
  <Application>Microsoft Office PowerPoint</Application>
  <PresentationFormat>Widescreen</PresentationFormat>
  <Paragraphs>418</Paragraphs>
  <Slides>31</Slides>
  <Notes>26</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31</vt:i4>
      </vt:variant>
    </vt:vector>
  </HeadingPairs>
  <TitlesOfParts>
    <vt:vector size="45" baseType="lpstr">
      <vt:lpstr>NSimSun</vt:lpstr>
      <vt:lpstr>Arial</vt:lpstr>
      <vt:lpstr>Calibri</vt:lpstr>
      <vt:lpstr>Calibri Light</vt:lpstr>
      <vt:lpstr>Comic Sans MS</vt:lpstr>
      <vt:lpstr>Consolas</vt:lpstr>
      <vt:lpstr>Courier New</vt:lpstr>
      <vt:lpstr>Lucida Console</vt:lpstr>
      <vt:lpstr>Segoe UI</vt:lpstr>
      <vt:lpstr>Segoe UI Light</vt:lpstr>
      <vt:lpstr>Segoe UI Semibold</vt:lpstr>
      <vt:lpstr>Wingdings</vt:lpstr>
      <vt:lpstr>Dark Blue</vt:lpstr>
      <vt:lpstr>1_Dark Blue</vt:lpstr>
      <vt:lpstr>Optimize Azure Synapse SQL Pools</vt:lpstr>
      <vt:lpstr>Table Partitioning</vt:lpstr>
      <vt:lpstr>Learning Units covered in this Module</vt:lpstr>
      <vt:lpstr>Lesson 1: Table Partitions</vt:lpstr>
      <vt:lpstr>Objectives</vt:lpstr>
      <vt:lpstr>What are table partitions? </vt:lpstr>
      <vt:lpstr>Synapse SQL Pool Storage Reminder</vt:lpstr>
      <vt:lpstr>Distributions vs Partitions</vt:lpstr>
      <vt:lpstr>Understanding Partitioning</vt:lpstr>
      <vt:lpstr>Creating a Table - Syntax</vt:lpstr>
      <vt:lpstr>Partition Operations</vt:lpstr>
      <vt:lpstr>Notes on Partitioning</vt:lpstr>
      <vt:lpstr>Sizing</vt:lpstr>
      <vt:lpstr>Limitations</vt:lpstr>
      <vt:lpstr>Source Code Management</vt:lpstr>
      <vt:lpstr>Lesson 2: Partition Management</vt:lpstr>
      <vt:lpstr>Identifying Partitions</vt:lpstr>
      <vt:lpstr>Parallel load to one table</vt:lpstr>
      <vt:lpstr>Partition Switching Guidance</vt:lpstr>
      <vt:lpstr>Best Practices : Splitting Partitions </vt:lpstr>
      <vt:lpstr>Splitting Partitions via DDL (Slow)</vt:lpstr>
      <vt:lpstr>CTAS – Create Partition for Switch Out</vt:lpstr>
      <vt:lpstr>CTAS – Create Partition for Switch In</vt:lpstr>
      <vt:lpstr>Splitting Partitions with CTAS (Fast)</vt:lpstr>
      <vt:lpstr>Lesson 3: Data Loading</vt:lpstr>
      <vt:lpstr>Loading Data</vt:lpstr>
      <vt:lpstr>Loading Data </vt:lpstr>
      <vt:lpstr>Parallel load to one Table</vt:lpstr>
      <vt:lpstr>Guidance: Partitioning</vt:lpstr>
      <vt:lpstr>Knowledge Check – Views</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 Azure Synapse SQL Pools</dc:title>
  <dc:creator>Nicolas Soukoff</dc:creator>
  <cp:lastModifiedBy>John Deardurff</cp:lastModifiedBy>
  <cp:revision>107</cp:revision>
  <dcterms:created xsi:type="dcterms:W3CDTF">2020-10-02T03:36:20Z</dcterms:created>
  <dcterms:modified xsi:type="dcterms:W3CDTF">2022-02-16T01:00:41Z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MediaServiceImageTags">
    <vt:lpwstr/>
  </property>
</Properties>
</file>