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6"/>
    <p:sldMasterId id="2147483744" r:id="rId17"/>
    <p:sldMasterId id="2147483796" r:id="rId18"/>
  </p:sldMasterIdLst>
  <p:notesMasterIdLst>
    <p:notesMasterId r:id="rId53"/>
  </p:notesMasterIdLst>
  <p:sldIdLst>
    <p:sldId id="332" r:id="rId19"/>
    <p:sldId id="343" r:id="rId20"/>
    <p:sldId id="278" r:id="rId21"/>
    <p:sldId id="445" r:id="rId22"/>
    <p:sldId id="279" r:id="rId23"/>
    <p:sldId id="308" r:id="rId24"/>
    <p:sldId id="307" r:id="rId25"/>
    <p:sldId id="344" r:id="rId26"/>
    <p:sldId id="329" r:id="rId27"/>
    <p:sldId id="333" r:id="rId28"/>
    <p:sldId id="334" r:id="rId29"/>
    <p:sldId id="335" r:id="rId30"/>
    <p:sldId id="342" r:id="rId31"/>
    <p:sldId id="446" r:id="rId32"/>
    <p:sldId id="312" r:id="rId33"/>
    <p:sldId id="314" r:id="rId34"/>
    <p:sldId id="315" r:id="rId35"/>
    <p:sldId id="447" r:id="rId36"/>
    <p:sldId id="317" r:id="rId37"/>
    <p:sldId id="319" r:id="rId38"/>
    <p:sldId id="320" r:id="rId39"/>
    <p:sldId id="321" r:id="rId40"/>
    <p:sldId id="448" r:id="rId41"/>
    <p:sldId id="310" r:id="rId42"/>
    <p:sldId id="311" r:id="rId43"/>
    <p:sldId id="337" r:id="rId44"/>
    <p:sldId id="450" r:id="rId45"/>
    <p:sldId id="449" r:id="rId46"/>
    <p:sldId id="339" r:id="rId47"/>
    <p:sldId id="338" r:id="rId48"/>
    <p:sldId id="340" r:id="rId49"/>
    <p:sldId id="341" r:id="rId50"/>
    <p:sldId id="326" r:id="rId51"/>
    <p:sldId id="268" r:id="rId52"/>
  </p:sldIdLst>
  <p:sldSz cx="1219200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A03A83-8476-0708-893D-02B86E8EADE6}" name="Nick Salch" initials="NS" userId="S::nicksalc@microsoft.com::47ab95ae-ac26-4648-966b-37822820099a" providerId="AD"/>
  <p188:author id="{E79502FF-93DB-AD80-7F05-7642F873C546}" name="Ron Ortloff" initials="RO" userId="S::rortloff@microsoft.com::0e803ac5-d9b0-40e8-a2f9-9d26aaa0f0e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B1E0C4-733D-41DE-9EE0-93E4D3437602}" v="8863" dt="2020-08-18T19:30:47.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74" autoAdjust="0"/>
  </p:normalViewPr>
  <p:slideViewPr>
    <p:cSldViewPr snapToGrid="0">
      <p:cViewPr varScale="1">
        <p:scale>
          <a:sx n="58" d="100"/>
          <a:sy n="58" d="100"/>
        </p:scale>
        <p:origin x="2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3.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Master" Target="slideMasters/slideMaster1.xml"/><Relationship Id="rId29" Type="http://schemas.openxmlformats.org/officeDocument/2006/relationships/slide" Target="slides/slide11.xml"/><Relationship Id="rId11" Type="http://schemas.openxmlformats.org/officeDocument/2006/relationships/customXml" Target="../customXml/item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customXml" Target="../customXml/item5.xml"/><Relationship Id="rId61" Type="http://schemas.microsoft.com/office/2018/10/relationships/authors" Target="authors.xml"/><Relationship Id="rId19" Type="http://schemas.openxmlformats.org/officeDocument/2006/relationships/slide" Target="slides/slide1.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3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2.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microsoft.com/office/2016/11/relationships/changesInfo" Target="changesInfos/changesInfo1.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alch" userId="S::nicksalc@microsoft.com::47ab95ae-ac26-4648-966b-37822820099a" providerId="AD" clId="Web-{F77BC4CA-033B-4CD1-90AA-601BD58A7072}"/>
    <pc:docChg chg="modSld">
      <pc:chgData name="Nick Salch" userId="S::nicksalc@microsoft.com::47ab95ae-ac26-4648-966b-37822820099a" providerId="AD" clId="Web-{F77BC4CA-033B-4CD1-90AA-601BD58A7072}" dt="2020-08-06T16:40:17.346" v="20"/>
      <pc:docMkLst>
        <pc:docMk/>
      </pc:docMkLst>
      <pc:sldChg chg="modSp">
        <pc:chgData name="Nick Salch" userId="S::nicksalc@microsoft.com::47ab95ae-ac26-4648-966b-37822820099a" providerId="AD" clId="Web-{F77BC4CA-033B-4CD1-90AA-601BD58A7072}" dt="2020-08-06T16:40:17.346" v="20"/>
        <pc:sldMkLst>
          <pc:docMk/>
          <pc:sldMk cId="3803931924" sldId="307"/>
        </pc:sldMkLst>
        <pc:graphicFrameChg chg="modGraphic">
          <ac:chgData name="Nick Salch" userId="S::nicksalc@microsoft.com::47ab95ae-ac26-4648-966b-37822820099a" providerId="AD" clId="Web-{F77BC4CA-033B-4CD1-90AA-601BD58A7072}" dt="2020-08-06T16:40:17.346" v="20"/>
          <ac:graphicFrameMkLst>
            <pc:docMk/>
            <pc:sldMk cId="3803931924" sldId="307"/>
            <ac:graphicFrameMk id="15" creationId="{F0B6D26D-CC44-4DC3-85CC-412C57ED6F71}"/>
          </ac:graphicFrameMkLst>
        </pc:graphicFrameChg>
      </pc:sldChg>
    </pc:docChg>
  </pc:docChgLst>
  <pc:docChgLst>
    <pc:chgData name="Ron Ortloff" userId="0e803ac5-d9b0-40e8-a2f9-9d26aaa0f0ea" providerId="ADAL" clId="{086792D9-4F74-4E5E-A569-076B85C17FC8}"/>
    <pc:docChg chg="">
      <pc:chgData name="Ron Ortloff" userId="0e803ac5-d9b0-40e8-a2f9-9d26aaa0f0ea" providerId="ADAL" clId="{086792D9-4F74-4E5E-A569-076B85C17FC8}" dt="2020-08-06T19:13:18.537" v="0"/>
      <pc:docMkLst>
        <pc:docMk/>
      </pc:docMkLst>
      <pc:sldChg chg="addCm">
        <pc:chgData name="Ron Ortloff" userId="0e803ac5-d9b0-40e8-a2f9-9d26aaa0f0ea" providerId="ADAL" clId="{086792D9-4F74-4E5E-A569-076B85C17FC8}" dt="2020-08-06T19:13:18.537" v="0"/>
        <pc:sldMkLst>
          <pc:docMk/>
          <pc:sldMk cId="2414442344" sldId="329"/>
        </pc:sldMkLst>
      </pc:sldChg>
    </pc:docChg>
  </pc:docChgLst>
  <pc:docChgLst>
    <pc:chgData name="Nick Salch" userId="S::nicksalc@microsoft.com::47ab95ae-ac26-4648-966b-37822820099a" providerId="AD" clId="Web-{6507C8FF-B15C-41F0-AB3D-C24C7935D034}"/>
    <pc:docChg chg="mod">
      <pc:chgData name="Nick Salch" userId="S::nicksalc@microsoft.com::47ab95ae-ac26-4648-966b-37822820099a" providerId="AD" clId="Web-{6507C8FF-B15C-41F0-AB3D-C24C7935D034}" dt="2020-07-16T17:11:00.264" v="2"/>
      <pc:docMkLst>
        <pc:docMk/>
      </pc:docMkLst>
      <pc:sldChg chg="addCm">
        <pc:chgData name="Nick Salch" userId="S::nicksalc@microsoft.com::47ab95ae-ac26-4648-966b-37822820099a" providerId="AD" clId="Web-{6507C8FF-B15C-41F0-AB3D-C24C7935D034}" dt="2020-07-16T17:11:00.264" v="2"/>
        <pc:sldMkLst>
          <pc:docMk/>
          <pc:sldMk cId="2969794486" sldId="306"/>
        </pc:sldMkLst>
      </pc:sldChg>
      <pc:sldChg chg="addCm">
        <pc:chgData name="Nick Salch" userId="S::nicksalc@microsoft.com::47ab95ae-ac26-4648-966b-37822820099a" providerId="AD" clId="Web-{6507C8FF-B15C-41F0-AB3D-C24C7935D034}" dt="2020-07-16T17:10:10.748" v="1"/>
        <pc:sldMkLst>
          <pc:docMk/>
          <pc:sldMk cId="3437681982" sldId="308"/>
        </pc:sldMkLst>
      </pc:sldChg>
    </pc:docChg>
  </pc:docChgLst>
  <pc:docChgLst>
    <pc:chgData name="Tiago Balabuch" userId="a1aaee52-02fd-41d4-84a6-8b7770b39aa7" providerId="ADAL" clId="{F238A05A-95FF-42FA-A682-72A08C3B92B8}"/>
    <pc:docChg chg="undo custSel modSld">
      <pc:chgData name="Tiago Balabuch" userId="a1aaee52-02fd-41d4-84a6-8b7770b39aa7" providerId="ADAL" clId="{F238A05A-95FF-42FA-A682-72A08C3B92B8}" dt="2020-07-16T07:54:38.894" v="57"/>
      <pc:docMkLst>
        <pc:docMk/>
      </pc:docMkLst>
      <pc:sldChg chg="modNotesTx">
        <pc:chgData name="Tiago Balabuch" userId="a1aaee52-02fd-41d4-84a6-8b7770b39aa7" providerId="ADAL" clId="{F238A05A-95FF-42FA-A682-72A08C3B92B8}" dt="2020-07-14T12:17:14.263" v="26"/>
        <pc:sldMkLst>
          <pc:docMk/>
          <pc:sldMk cId="3803931924" sldId="307"/>
        </pc:sldMkLst>
      </pc:sldChg>
      <pc:sldChg chg="modNotesTx">
        <pc:chgData name="Tiago Balabuch" userId="a1aaee52-02fd-41d4-84a6-8b7770b39aa7" providerId="ADAL" clId="{F238A05A-95FF-42FA-A682-72A08C3B92B8}" dt="2020-07-14T12:28:53.758" v="37" actId="20577"/>
        <pc:sldMkLst>
          <pc:docMk/>
          <pc:sldMk cId="4281383963" sldId="310"/>
        </pc:sldMkLst>
      </pc:sldChg>
      <pc:sldChg chg="modNotesTx">
        <pc:chgData name="Tiago Balabuch" userId="a1aaee52-02fd-41d4-84a6-8b7770b39aa7" providerId="ADAL" clId="{F238A05A-95FF-42FA-A682-72A08C3B92B8}" dt="2020-07-14T12:42:39.606" v="47" actId="6549"/>
        <pc:sldMkLst>
          <pc:docMk/>
          <pc:sldMk cId="4015906981" sldId="312"/>
        </pc:sldMkLst>
      </pc:sldChg>
      <pc:sldChg chg="modNotesTx">
        <pc:chgData name="Tiago Balabuch" userId="a1aaee52-02fd-41d4-84a6-8b7770b39aa7" providerId="ADAL" clId="{F238A05A-95FF-42FA-A682-72A08C3B92B8}" dt="2020-07-14T13:09:13.634" v="50"/>
        <pc:sldMkLst>
          <pc:docMk/>
          <pc:sldMk cId="2044371881" sldId="317"/>
        </pc:sldMkLst>
      </pc:sldChg>
      <pc:sldChg chg="modSp mod">
        <pc:chgData name="Tiago Balabuch" userId="a1aaee52-02fd-41d4-84a6-8b7770b39aa7" providerId="ADAL" clId="{F238A05A-95FF-42FA-A682-72A08C3B92B8}" dt="2020-07-16T07:51:13.237" v="53" actId="1076"/>
        <pc:sldMkLst>
          <pc:docMk/>
          <pc:sldMk cId="1138115371" sldId="319"/>
        </pc:sldMkLst>
        <pc:spChg chg="mod">
          <ac:chgData name="Tiago Balabuch" userId="a1aaee52-02fd-41d4-84a6-8b7770b39aa7" providerId="ADAL" clId="{F238A05A-95FF-42FA-A682-72A08C3B92B8}" dt="2020-07-16T07:51:13.237" v="53" actId="1076"/>
          <ac:spMkLst>
            <pc:docMk/>
            <pc:sldMk cId="1138115371" sldId="319"/>
            <ac:spMk id="4" creationId="{4B2F1328-D63B-4ACE-9F42-A81880CA9167}"/>
          </ac:spMkLst>
        </pc:spChg>
      </pc:sldChg>
      <pc:sldChg chg="modNotesTx">
        <pc:chgData name="Tiago Balabuch" userId="a1aaee52-02fd-41d4-84a6-8b7770b39aa7" providerId="ADAL" clId="{F238A05A-95FF-42FA-A682-72A08C3B92B8}" dt="2020-07-14T13:20:46.147" v="51"/>
        <pc:sldMkLst>
          <pc:docMk/>
          <pc:sldMk cId="3007294255" sldId="321"/>
        </pc:sldMkLst>
      </pc:sldChg>
      <pc:sldChg chg="modNotesTx">
        <pc:chgData name="Tiago Balabuch" userId="a1aaee52-02fd-41d4-84a6-8b7770b39aa7" providerId="ADAL" clId="{F238A05A-95FF-42FA-A682-72A08C3B92B8}" dt="2020-07-16T07:53:15.726" v="55"/>
        <pc:sldMkLst>
          <pc:docMk/>
          <pc:sldMk cId="1949010071" sldId="324"/>
        </pc:sldMkLst>
      </pc:sldChg>
      <pc:sldChg chg="modNotesTx">
        <pc:chgData name="Tiago Balabuch" userId="a1aaee52-02fd-41d4-84a6-8b7770b39aa7" providerId="ADAL" clId="{F238A05A-95FF-42FA-A682-72A08C3B92B8}" dt="2020-07-16T07:54:15.087" v="56"/>
        <pc:sldMkLst>
          <pc:docMk/>
          <pc:sldMk cId="181577574" sldId="325"/>
        </pc:sldMkLst>
      </pc:sldChg>
      <pc:sldChg chg="modNotesTx">
        <pc:chgData name="Tiago Balabuch" userId="a1aaee52-02fd-41d4-84a6-8b7770b39aa7" providerId="ADAL" clId="{F238A05A-95FF-42FA-A682-72A08C3B92B8}" dt="2020-07-16T07:54:38.894" v="57"/>
        <pc:sldMkLst>
          <pc:docMk/>
          <pc:sldMk cId="742316494" sldId="326"/>
        </pc:sldMkLst>
      </pc:sldChg>
    </pc:docChg>
  </pc:docChgLst>
  <pc:docChgLst>
    <pc:chgData name="Milton Holden" userId="84eb3581-9897-4e8a-bd4e-52c5dff23390" providerId="ADAL" clId="{656946DA-0E71-436E-AF74-46DB04D5E964}"/>
    <pc:docChg chg="undo custSel mod addSld delSld modSld">
      <pc:chgData name="Milton Holden" userId="84eb3581-9897-4e8a-bd4e-52c5dff23390" providerId="ADAL" clId="{656946DA-0E71-436E-AF74-46DB04D5E964}" dt="2020-06-27T01:51:58.155" v="1808" actId="26606"/>
      <pc:docMkLst>
        <pc:docMk/>
      </pc:docMkLst>
      <pc:sldChg chg="modSp mod">
        <pc:chgData name="Milton Holden" userId="84eb3581-9897-4e8a-bd4e-52c5dff23390" providerId="ADAL" clId="{656946DA-0E71-436E-AF74-46DB04D5E964}" dt="2020-06-26T19:39:34.821" v="149" actId="20577"/>
        <pc:sldMkLst>
          <pc:docMk/>
          <pc:sldMk cId="62941591" sldId="256"/>
        </pc:sldMkLst>
        <pc:spChg chg="mod">
          <ac:chgData name="Milton Holden" userId="84eb3581-9897-4e8a-bd4e-52c5dff23390" providerId="ADAL" clId="{656946DA-0E71-436E-AF74-46DB04D5E964}" dt="2020-06-26T19:39:34.821" v="149" actId="20577"/>
          <ac:spMkLst>
            <pc:docMk/>
            <pc:sldMk cId="62941591" sldId="256"/>
            <ac:spMk id="6" creationId="{00000000-0000-0000-0000-000000000000}"/>
          </ac:spMkLst>
        </pc:spChg>
      </pc:sldChg>
      <pc:sldChg chg="del">
        <pc:chgData name="Milton Holden" userId="84eb3581-9897-4e8a-bd4e-52c5dff23390" providerId="ADAL" clId="{656946DA-0E71-436E-AF74-46DB04D5E964}" dt="2020-06-27T01:29:24.407" v="1367" actId="47"/>
        <pc:sldMkLst>
          <pc:docMk/>
          <pc:sldMk cId="2286132364" sldId="258"/>
        </pc:sldMkLst>
      </pc:sldChg>
      <pc:sldChg chg="del">
        <pc:chgData name="Milton Holden" userId="84eb3581-9897-4e8a-bd4e-52c5dff23390" providerId="ADAL" clId="{656946DA-0E71-436E-AF74-46DB04D5E964}" dt="2020-06-27T01:29:24.407" v="1367" actId="47"/>
        <pc:sldMkLst>
          <pc:docMk/>
          <pc:sldMk cId="3771720372" sldId="259"/>
        </pc:sldMkLst>
      </pc:sldChg>
      <pc:sldChg chg="del">
        <pc:chgData name="Milton Holden" userId="84eb3581-9897-4e8a-bd4e-52c5dff23390" providerId="ADAL" clId="{656946DA-0E71-436E-AF74-46DB04D5E964}" dt="2020-06-27T01:29:24.407" v="1367" actId="47"/>
        <pc:sldMkLst>
          <pc:docMk/>
          <pc:sldMk cId="3631375335" sldId="260"/>
        </pc:sldMkLst>
      </pc:sldChg>
      <pc:sldChg chg="del">
        <pc:chgData name="Milton Holden" userId="84eb3581-9897-4e8a-bd4e-52c5dff23390" providerId="ADAL" clId="{656946DA-0E71-436E-AF74-46DB04D5E964}" dt="2020-06-27T01:29:24.407" v="1367" actId="47"/>
        <pc:sldMkLst>
          <pc:docMk/>
          <pc:sldMk cId="3642460649" sldId="261"/>
        </pc:sldMkLst>
      </pc:sldChg>
      <pc:sldChg chg="del">
        <pc:chgData name="Milton Holden" userId="84eb3581-9897-4e8a-bd4e-52c5dff23390" providerId="ADAL" clId="{656946DA-0E71-436E-AF74-46DB04D5E964}" dt="2020-06-27T01:29:24.407" v="1367" actId="47"/>
        <pc:sldMkLst>
          <pc:docMk/>
          <pc:sldMk cId="1397566585" sldId="262"/>
        </pc:sldMkLst>
      </pc:sldChg>
      <pc:sldChg chg="del">
        <pc:chgData name="Milton Holden" userId="84eb3581-9897-4e8a-bd4e-52c5dff23390" providerId="ADAL" clId="{656946DA-0E71-436E-AF74-46DB04D5E964}" dt="2020-06-27T01:29:24.407" v="1367" actId="47"/>
        <pc:sldMkLst>
          <pc:docMk/>
          <pc:sldMk cId="45058819" sldId="263"/>
        </pc:sldMkLst>
      </pc:sldChg>
      <pc:sldChg chg="del">
        <pc:chgData name="Milton Holden" userId="84eb3581-9897-4e8a-bd4e-52c5dff23390" providerId="ADAL" clId="{656946DA-0E71-436E-AF74-46DB04D5E964}" dt="2020-06-27T01:29:24.407" v="1367" actId="47"/>
        <pc:sldMkLst>
          <pc:docMk/>
          <pc:sldMk cId="563266699" sldId="266"/>
        </pc:sldMkLst>
      </pc:sldChg>
      <pc:sldChg chg="del">
        <pc:chgData name="Milton Holden" userId="84eb3581-9897-4e8a-bd4e-52c5dff23390" providerId="ADAL" clId="{656946DA-0E71-436E-AF74-46DB04D5E964}" dt="2020-06-27T01:29:24.407" v="1367" actId="47"/>
        <pc:sldMkLst>
          <pc:docMk/>
          <pc:sldMk cId="1059960327" sldId="269"/>
        </pc:sldMkLst>
      </pc:sldChg>
      <pc:sldChg chg="del">
        <pc:chgData name="Milton Holden" userId="84eb3581-9897-4e8a-bd4e-52c5dff23390" providerId="ADAL" clId="{656946DA-0E71-436E-AF74-46DB04D5E964}" dt="2020-06-27T01:29:24.407" v="1367" actId="47"/>
        <pc:sldMkLst>
          <pc:docMk/>
          <pc:sldMk cId="1131327606" sldId="270"/>
        </pc:sldMkLst>
      </pc:sldChg>
      <pc:sldChg chg="del">
        <pc:chgData name="Milton Holden" userId="84eb3581-9897-4e8a-bd4e-52c5dff23390" providerId="ADAL" clId="{656946DA-0E71-436E-AF74-46DB04D5E964}" dt="2020-06-27T01:29:24.407" v="1367" actId="47"/>
        <pc:sldMkLst>
          <pc:docMk/>
          <pc:sldMk cId="1838357464" sldId="271"/>
        </pc:sldMkLst>
      </pc:sldChg>
      <pc:sldChg chg="del">
        <pc:chgData name="Milton Holden" userId="84eb3581-9897-4e8a-bd4e-52c5dff23390" providerId="ADAL" clId="{656946DA-0E71-436E-AF74-46DB04D5E964}" dt="2020-06-27T01:29:24.407" v="1367" actId="47"/>
        <pc:sldMkLst>
          <pc:docMk/>
          <pc:sldMk cId="2980870731" sldId="272"/>
        </pc:sldMkLst>
      </pc:sldChg>
      <pc:sldChg chg="del">
        <pc:chgData name="Milton Holden" userId="84eb3581-9897-4e8a-bd4e-52c5dff23390" providerId="ADAL" clId="{656946DA-0E71-436E-AF74-46DB04D5E964}" dt="2020-06-27T01:29:24.407" v="1367" actId="47"/>
        <pc:sldMkLst>
          <pc:docMk/>
          <pc:sldMk cId="4132161427" sldId="273"/>
        </pc:sldMkLst>
      </pc:sldChg>
      <pc:sldChg chg="del">
        <pc:chgData name="Milton Holden" userId="84eb3581-9897-4e8a-bd4e-52c5dff23390" providerId="ADAL" clId="{656946DA-0E71-436E-AF74-46DB04D5E964}" dt="2020-06-27T01:29:24.407" v="1367" actId="47"/>
        <pc:sldMkLst>
          <pc:docMk/>
          <pc:sldMk cId="2260953147" sldId="274"/>
        </pc:sldMkLst>
      </pc:sldChg>
      <pc:sldChg chg="del">
        <pc:chgData name="Milton Holden" userId="84eb3581-9897-4e8a-bd4e-52c5dff23390" providerId="ADAL" clId="{656946DA-0E71-436E-AF74-46DB04D5E964}" dt="2020-06-27T01:29:24.407" v="1367" actId="47"/>
        <pc:sldMkLst>
          <pc:docMk/>
          <pc:sldMk cId="1753306168" sldId="276"/>
        </pc:sldMkLst>
      </pc:sldChg>
      <pc:sldChg chg="del">
        <pc:chgData name="Milton Holden" userId="84eb3581-9897-4e8a-bd4e-52c5dff23390" providerId="ADAL" clId="{656946DA-0E71-436E-AF74-46DB04D5E964}" dt="2020-06-27T01:29:24.407" v="1367" actId="47"/>
        <pc:sldMkLst>
          <pc:docMk/>
          <pc:sldMk cId="1196121053" sldId="277"/>
        </pc:sldMkLst>
      </pc:sldChg>
      <pc:sldChg chg="del">
        <pc:chgData name="Milton Holden" userId="84eb3581-9897-4e8a-bd4e-52c5dff23390" providerId="ADAL" clId="{656946DA-0E71-436E-AF74-46DB04D5E964}" dt="2020-06-27T01:29:24.407" v="1367" actId="47"/>
        <pc:sldMkLst>
          <pc:docMk/>
          <pc:sldMk cId="1615560134" sldId="278"/>
        </pc:sldMkLst>
      </pc:sldChg>
      <pc:sldChg chg="del">
        <pc:chgData name="Milton Holden" userId="84eb3581-9897-4e8a-bd4e-52c5dff23390" providerId="ADAL" clId="{656946DA-0E71-436E-AF74-46DB04D5E964}" dt="2020-06-27T01:29:24.407" v="1367" actId="47"/>
        <pc:sldMkLst>
          <pc:docMk/>
          <pc:sldMk cId="4083746080" sldId="279"/>
        </pc:sldMkLst>
      </pc:sldChg>
      <pc:sldChg chg="del">
        <pc:chgData name="Milton Holden" userId="84eb3581-9897-4e8a-bd4e-52c5dff23390" providerId="ADAL" clId="{656946DA-0E71-436E-AF74-46DB04D5E964}" dt="2020-06-27T01:29:24.407" v="1367" actId="47"/>
        <pc:sldMkLst>
          <pc:docMk/>
          <pc:sldMk cId="4267675391" sldId="280"/>
        </pc:sldMkLst>
      </pc:sldChg>
      <pc:sldChg chg="del">
        <pc:chgData name="Milton Holden" userId="84eb3581-9897-4e8a-bd4e-52c5dff23390" providerId="ADAL" clId="{656946DA-0E71-436E-AF74-46DB04D5E964}" dt="2020-06-27T01:29:24.407" v="1367" actId="47"/>
        <pc:sldMkLst>
          <pc:docMk/>
          <pc:sldMk cId="4239965378" sldId="281"/>
        </pc:sldMkLst>
      </pc:sldChg>
      <pc:sldChg chg="del">
        <pc:chgData name="Milton Holden" userId="84eb3581-9897-4e8a-bd4e-52c5dff23390" providerId="ADAL" clId="{656946DA-0E71-436E-AF74-46DB04D5E964}" dt="2020-06-27T01:29:24.407" v="1367" actId="47"/>
        <pc:sldMkLst>
          <pc:docMk/>
          <pc:sldMk cId="2981336413" sldId="282"/>
        </pc:sldMkLst>
      </pc:sldChg>
      <pc:sldChg chg="del">
        <pc:chgData name="Milton Holden" userId="84eb3581-9897-4e8a-bd4e-52c5dff23390" providerId="ADAL" clId="{656946DA-0E71-436E-AF74-46DB04D5E964}" dt="2020-06-27T01:29:24.407" v="1367" actId="47"/>
        <pc:sldMkLst>
          <pc:docMk/>
          <pc:sldMk cId="287339966" sldId="283"/>
        </pc:sldMkLst>
      </pc:sldChg>
      <pc:sldChg chg="del">
        <pc:chgData name="Milton Holden" userId="84eb3581-9897-4e8a-bd4e-52c5dff23390" providerId="ADAL" clId="{656946DA-0E71-436E-AF74-46DB04D5E964}" dt="2020-06-27T01:29:24.407" v="1367" actId="47"/>
        <pc:sldMkLst>
          <pc:docMk/>
          <pc:sldMk cId="1399968532" sldId="284"/>
        </pc:sldMkLst>
      </pc:sldChg>
      <pc:sldChg chg="del">
        <pc:chgData name="Milton Holden" userId="84eb3581-9897-4e8a-bd4e-52c5dff23390" providerId="ADAL" clId="{656946DA-0E71-436E-AF74-46DB04D5E964}" dt="2020-06-27T01:29:24.407" v="1367" actId="47"/>
        <pc:sldMkLst>
          <pc:docMk/>
          <pc:sldMk cId="653830727" sldId="285"/>
        </pc:sldMkLst>
      </pc:sldChg>
      <pc:sldChg chg="del">
        <pc:chgData name="Milton Holden" userId="84eb3581-9897-4e8a-bd4e-52c5dff23390" providerId="ADAL" clId="{656946DA-0E71-436E-AF74-46DB04D5E964}" dt="2020-06-27T01:29:24.407" v="1367" actId="47"/>
        <pc:sldMkLst>
          <pc:docMk/>
          <pc:sldMk cId="2147177822" sldId="286"/>
        </pc:sldMkLst>
      </pc:sldChg>
      <pc:sldChg chg="del">
        <pc:chgData name="Milton Holden" userId="84eb3581-9897-4e8a-bd4e-52c5dff23390" providerId="ADAL" clId="{656946DA-0E71-436E-AF74-46DB04D5E964}" dt="2020-06-27T01:29:24.407" v="1367" actId="47"/>
        <pc:sldMkLst>
          <pc:docMk/>
          <pc:sldMk cId="2238154609" sldId="287"/>
        </pc:sldMkLst>
      </pc:sldChg>
      <pc:sldChg chg="del">
        <pc:chgData name="Milton Holden" userId="84eb3581-9897-4e8a-bd4e-52c5dff23390" providerId="ADAL" clId="{656946DA-0E71-436E-AF74-46DB04D5E964}" dt="2020-06-27T01:29:24.407" v="1367" actId="47"/>
        <pc:sldMkLst>
          <pc:docMk/>
          <pc:sldMk cId="4221783869" sldId="288"/>
        </pc:sldMkLst>
      </pc:sldChg>
      <pc:sldChg chg="del">
        <pc:chgData name="Milton Holden" userId="84eb3581-9897-4e8a-bd4e-52c5dff23390" providerId="ADAL" clId="{656946DA-0E71-436E-AF74-46DB04D5E964}" dt="2020-06-27T01:29:24.407" v="1367" actId="47"/>
        <pc:sldMkLst>
          <pc:docMk/>
          <pc:sldMk cId="72948517" sldId="289"/>
        </pc:sldMkLst>
      </pc:sldChg>
      <pc:sldChg chg="del">
        <pc:chgData name="Milton Holden" userId="84eb3581-9897-4e8a-bd4e-52c5dff23390" providerId="ADAL" clId="{656946DA-0E71-436E-AF74-46DB04D5E964}" dt="2020-06-27T01:29:24.407" v="1367" actId="47"/>
        <pc:sldMkLst>
          <pc:docMk/>
          <pc:sldMk cId="1951336761" sldId="290"/>
        </pc:sldMkLst>
      </pc:sldChg>
      <pc:sldChg chg="del">
        <pc:chgData name="Milton Holden" userId="84eb3581-9897-4e8a-bd4e-52c5dff23390" providerId="ADAL" clId="{656946DA-0E71-436E-AF74-46DB04D5E964}" dt="2020-06-27T01:29:24.407" v="1367" actId="47"/>
        <pc:sldMkLst>
          <pc:docMk/>
          <pc:sldMk cId="4248838292" sldId="291"/>
        </pc:sldMkLst>
      </pc:sldChg>
      <pc:sldChg chg="del">
        <pc:chgData name="Milton Holden" userId="84eb3581-9897-4e8a-bd4e-52c5dff23390" providerId="ADAL" clId="{656946DA-0E71-436E-AF74-46DB04D5E964}" dt="2020-06-27T01:29:24.407" v="1367" actId="47"/>
        <pc:sldMkLst>
          <pc:docMk/>
          <pc:sldMk cId="784210373" sldId="292"/>
        </pc:sldMkLst>
      </pc:sldChg>
      <pc:sldChg chg="del">
        <pc:chgData name="Milton Holden" userId="84eb3581-9897-4e8a-bd4e-52c5dff23390" providerId="ADAL" clId="{656946DA-0E71-436E-AF74-46DB04D5E964}" dt="2020-06-27T01:29:24.407" v="1367" actId="47"/>
        <pc:sldMkLst>
          <pc:docMk/>
          <pc:sldMk cId="2688589389" sldId="293"/>
        </pc:sldMkLst>
      </pc:sldChg>
      <pc:sldChg chg="del">
        <pc:chgData name="Milton Holden" userId="84eb3581-9897-4e8a-bd4e-52c5dff23390" providerId="ADAL" clId="{656946DA-0E71-436E-AF74-46DB04D5E964}" dt="2020-06-27T01:29:24.407" v="1367" actId="47"/>
        <pc:sldMkLst>
          <pc:docMk/>
          <pc:sldMk cId="3848816320" sldId="294"/>
        </pc:sldMkLst>
      </pc:sldChg>
      <pc:sldChg chg="del">
        <pc:chgData name="Milton Holden" userId="84eb3581-9897-4e8a-bd4e-52c5dff23390" providerId="ADAL" clId="{656946DA-0E71-436E-AF74-46DB04D5E964}" dt="2020-06-27T01:29:24.407" v="1367" actId="47"/>
        <pc:sldMkLst>
          <pc:docMk/>
          <pc:sldMk cId="382829276" sldId="295"/>
        </pc:sldMkLst>
      </pc:sldChg>
      <pc:sldChg chg="del">
        <pc:chgData name="Milton Holden" userId="84eb3581-9897-4e8a-bd4e-52c5dff23390" providerId="ADAL" clId="{656946DA-0E71-436E-AF74-46DB04D5E964}" dt="2020-06-27T01:29:24.407" v="1367" actId="47"/>
        <pc:sldMkLst>
          <pc:docMk/>
          <pc:sldMk cId="3652670923" sldId="296"/>
        </pc:sldMkLst>
      </pc:sldChg>
      <pc:sldChg chg="del">
        <pc:chgData name="Milton Holden" userId="84eb3581-9897-4e8a-bd4e-52c5dff23390" providerId="ADAL" clId="{656946DA-0E71-436E-AF74-46DB04D5E964}" dt="2020-06-27T01:29:24.407" v="1367" actId="47"/>
        <pc:sldMkLst>
          <pc:docMk/>
          <pc:sldMk cId="2375114404" sldId="297"/>
        </pc:sldMkLst>
      </pc:sldChg>
      <pc:sldChg chg="del">
        <pc:chgData name="Milton Holden" userId="84eb3581-9897-4e8a-bd4e-52c5dff23390" providerId="ADAL" clId="{656946DA-0E71-436E-AF74-46DB04D5E964}" dt="2020-06-27T01:29:24.407" v="1367" actId="47"/>
        <pc:sldMkLst>
          <pc:docMk/>
          <pc:sldMk cId="1207673946" sldId="298"/>
        </pc:sldMkLst>
      </pc:sldChg>
      <pc:sldChg chg="del">
        <pc:chgData name="Milton Holden" userId="84eb3581-9897-4e8a-bd4e-52c5dff23390" providerId="ADAL" clId="{656946DA-0E71-436E-AF74-46DB04D5E964}" dt="2020-06-27T01:29:24.407" v="1367" actId="47"/>
        <pc:sldMkLst>
          <pc:docMk/>
          <pc:sldMk cId="1777201686" sldId="299"/>
        </pc:sldMkLst>
      </pc:sldChg>
      <pc:sldChg chg="del">
        <pc:chgData name="Milton Holden" userId="84eb3581-9897-4e8a-bd4e-52c5dff23390" providerId="ADAL" clId="{656946DA-0E71-436E-AF74-46DB04D5E964}" dt="2020-06-27T01:29:24.407" v="1367" actId="47"/>
        <pc:sldMkLst>
          <pc:docMk/>
          <pc:sldMk cId="2087472803" sldId="300"/>
        </pc:sldMkLst>
      </pc:sldChg>
      <pc:sldChg chg="del">
        <pc:chgData name="Milton Holden" userId="84eb3581-9897-4e8a-bd4e-52c5dff23390" providerId="ADAL" clId="{656946DA-0E71-436E-AF74-46DB04D5E964}" dt="2020-06-27T01:29:24.407" v="1367" actId="47"/>
        <pc:sldMkLst>
          <pc:docMk/>
          <pc:sldMk cId="2580824943" sldId="301"/>
        </pc:sldMkLst>
      </pc:sldChg>
      <pc:sldChg chg="del">
        <pc:chgData name="Milton Holden" userId="84eb3581-9897-4e8a-bd4e-52c5dff23390" providerId="ADAL" clId="{656946DA-0E71-436E-AF74-46DB04D5E964}" dt="2020-06-27T01:29:24.407" v="1367" actId="47"/>
        <pc:sldMkLst>
          <pc:docMk/>
          <pc:sldMk cId="2351973906" sldId="302"/>
        </pc:sldMkLst>
      </pc:sldChg>
      <pc:sldChg chg="del">
        <pc:chgData name="Milton Holden" userId="84eb3581-9897-4e8a-bd4e-52c5dff23390" providerId="ADAL" clId="{656946DA-0E71-436E-AF74-46DB04D5E964}" dt="2020-06-27T01:29:24.407" v="1367" actId="47"/>
        <pc:sldMkLst>
          <pc:docMk/>
          <pc:sldMk cId="3194820150" sldId="303"/>
        </pc:sldMkLst>
      </pc:sldChg>
      <pc:sldChg chg="del">
        <pc:chgData name="Milton Holden" userId="84eb3581-9897-4e8a-bd4e-52c5dff23390" providerId="ADAL" clId="{656946DA-0E71-436E-AF74-46DB04D5E964}" dt="2020-06-27T01:29:24.407" v="1367" actId="47"/>
        <pc:sldMkLst>
          <pc:docMk/>
          <pc:sldMk cId="3280269677" sldId="304"/>
        </pc:sldMkLst>
      </pc:sldChg>
      <pc:sldChg chg="del">
        <pc:chgData name="Milton Holden" userId="84eb3581-9897-4e8a-bd4e-52c5dff23390" providerId="ADAL" clId="{656946DA-0E71-436E-AF74-46DB04D5E964}" dt="2020-06-27T01:29:24.407" v="1367" actId="47"/>
        <pc:sldMkLst>
          <pc:docMk/>
          <pc:sldMk cId="3740885491" sldId="305"/>
        </pc:sldMkLst>
      </pc:sldChg>
      <pc:sldChg chg="addSp delSp modSp mod modClrScheme chgLayout">
        <pc:chgData name="Milton Holden" userId="84eb3581-9897-4e8a-bd4e-52c5dff23390" providerId="ADAL" clId="{656946DA-0E71-436E-AF74-46DB04D5E964}" dt="2020-06-26T19:42:43.095" v="187" actId="27636"/>
        <pc:sldMkLst>
          <pc:docMk/>
          <pc:sldMk cId="2969794486" sldId="306"/>
        </pc:sldMkLst>
        <pc:spChg chg="add del mod ord">
          <ac:chgData name="Milton Holden" userId="84eb3581-9897-4e8a-bd4e-52c5dff23390" providerId="ADAL" clId="{656946DA-0E71-436E-AF74-46DB04D5E964}" dt="2020-06-26T19:40:20.780" v="159" actId="26606"/>
          <ac:spMkLst>
            <pc:docMk/>
            <pc:sldMk cId="2969794486" sldId="306"/>
            <ac:spMk id="2" creationId="{AAB40D61-8734-40DF-B276-2430153FB880}"/>
          </ac:spMkLst>
        </pc:spChg>
        <pc:spChg chg="add del mod ord">
          <ac:chgData name="Milton Holden" userId="84eb3581-9897-4e8a-bd4e-52c5dff23390" providerId="ADAL" clId="{656946DA-0E71-436E-AF74-46DB04D5E964}" dt="2020-06-26T19:40:20.780" v="159" actId="26606"/>
          <ac:spMkLst>
            <pc:docMk/>
            <pc:sldMk cId="2969794486" sldId="306"/>
            <ac:spMk id="3" creationId="{2772A2FF-69B1-4403-8C2B-65B541330025}"/>
          </ac:spMkLst>
        </pc:spChg>
        <pc:spChg chg="add del mod ord">
          <ac:chgData name="Milton Holden" userId="84eb3581-9897-4e8a-bd4e-52c5dff23390" providerId="ADAL" clId="{656946DA-0E71-436E-AF74-46DB04D5E964}" dt="2020-06-26T19:41:37.226" v="175" actId="26606"/>
          <ac:spMkLst>
            <pc:docMk/>
            <pc:sldMk cId="2969794486" sldId="306"/>
            <ac:spMk id="4" creationId="{7154F897-B306-4725-A830-FE5041C39A24}"/>
          </ac:spMkLst>
        </pc:spChg>
        <pc:spChg chg="mod ord">
          <ac:chgData name="Milton Holden" userId="84eb3581-9897-4e8a-bd4e-52c5dff23390" providerId="ADAL" clId="{656946DA-0E71-436E-AF74-46DB04D5E964}" dt="2020-06-26T19:42:43.065" v="186" actId="700"/>
          <ac:spMkLst>
            <pc:docMk/>
            <pc:sldMk cId="2969794486" sldId="306"/>
            <ac:spMk id="5" creationId="{45FCF2AB-FDCC-4D60-B2AE-AD2C9928A0E4}"/>
          </ac:spMkLst>
        </pc:spChg>
        <pc:spChg chg="add del mod ord">
          <ac:chgData name="Milton Holden" userId="84eb3581-9897-4e8a-bd4e-52c5dff23390" providerId="ADAL" clId="{656946DA-0E71-436E-AF74-46DB04D5E964}" dt="2020-06-26T19:41:37.226" v="175" actId="26606"/>
          <ac:spMkLst>
            <pc:docMk/>
            <pc:sldMk cId="2969794486" sldId="306"/>
            <ac:spMk id="6" creationId="{E4399F7B-AD4E-4317-9C2A-B7AD5BFB0AD1}"/>
          </ac:spMkLst>
        </pc:spChg>
        <pc:spChg chg="add del mod ord">
          <ac:chgData name="Milton Holden" userId="84eb3581-9897-4e8a-bd4e-52c5dff23390" providerId="ADAL" clId="{656946DA-0E71-436E-AF74-46DB04D5E964}" dt="2020-06-26T19:42:43.065" v="186" actId="700"/>
          <ac:spMkLst>
            <pc:docMk/>
            <pc:sldMk cId="2969794486" sldId="306"/>
            <ac:spMk id="9" creationId="{C99939F4-A0B3-4FDA-ADE5-BC2644767178}"/>
          </ac:spMkLst>
        </pc:spChg>
        <pc:spChg chg="add del mod">
          <ac:chgData name="Milton Holden" userId="84eb3581-9897-4e8a-bd4e-52c5dff23390" providerId="ADAL" clId="{656946DA-0E71-436E-AF74-46DB04D5E964}" dt="2020-06-26T19:40:10.766" v="154" actId="26606"/>
          <ac:spMkLst>
            <pc:docMk/>
            <pc:sldMk cId="2969794486" sldId="306"/>
            <ac:spMk id="10" creationId="{AD5CD7FA-BBB6-42E3-8593-6FD848A3B026}"/>
          </ac:spMkLst>
        </pc:spChg>
        <pc:spChg chg="add del mod">
          <ac:chgData name="Milton Holden" userId="84eb3581-9897-4e8a-bd4e-52c5dff23390" providerId="ADAL" clId="{656946DA-0E71-436E-AF74-46DB04D5E964}" dt="2020-06-26T19:41:37.214" v="174" actId="26606"/>
          <ac:spMkLst>
            <pc:docMk/>
            <pc:sldMk cId="2969794486" sldId="306"/>
            <ac:spMk id="11" creationId="{D3DD224E-FD84-4880-8A70-CD070D1B2B1A}"/>
          </ac:spMkLst>
        </pc:spChg>
        <pc:spChg chg="add del mod">
          <ac:chgData name="Milton Holden" userId="84eb3581-9897-4e8a-bd4e-52c5dff23390" providerId="ADAL" clId="{656946DA-0E71-436E-AF74-46DB04D5E964}" dt="2020-06-26T19:40:10.766" v="154" actId="26606"/>
          <ac:spMkLst>
            <pc:docMk/>
            <pc:sldMk cId="2969794486" sldId="306"/>
            <ac:spMk id="12" creationId="{AC86ED11-50FB-418A-8707-3A150D96FCA0}"/>
          </ac:spMkLst>
        </pc:spChg>
        <pc:spChg chg="add del mod">
          <ac:chgData name="Milton Holden" userId="84eb3581-9897-4e8a-bd4e-52c5dff23390" providerId="ADAL" clId="{656946DA-0E71-436E-AF74-46DB04D5E964}" dt="2020-06-26T19:41:58.357" v="176" actId="931"/>
          <ac:spMkLst>
            <pc:docMk/>
            <pc:sldMk cId="2969794486" sldId="306"/>
            <ac:spMk id="13" creationId="{38B5FA1B-995C-444D-8BB2-0E33039B849D}"/>
          </ac:spMkLst>
        </pc:spChg>
        <pc:spChg chg="add del mod">
          <ac:chgData name="Milton Holden" userId="84eb3581-9897-4e8a-bd4e-52c5dff23390" providerId="ADAL" clId="{656946DA-0E71-436E-AF74-46DB04D5E964}" dt="2020-06-26T19:40:12.951" v="156" actId="26606"/>
          <ac:spMkLst>
            <pc:docMk/>
            <pc:sldMk cId="2969794486" sldId="306"/>
            <ac:spMk id="14" creationId="{7B087164-BB85-4D10-A591-DB605C07B61D}"/>
          </ac:spMkLst>
        </pc:spChg>
        <pc:spChg chg="add mod ord">
          <ac:chgData name="Milton Holden" userId="84eb3581-9897-4e8a-bd4e-52c5dff23390" providerId="ADAL" clId="{656946DA-0E71-436E-AF74-46DB04D5E964}" dt="2020-06-26T19:42:43.095" v="187" actId="27636"/>
          <ac:spMkLst>
            <pc:docMk/>
            <pc:sldMk cId="2969794486" sldId="306"/>
            <ac:spMk id="15" creationId="{217C423F-65BE-4C19-B318-BA64B8D381F8}"/>
          </ac:spMkLst>
        </pc:spChg>
        <pc:spChg chg="add del mod">
          <ac:chgData name="Milton Holden" userId="84eb3581-9897-4e8a-bd4e-52c5dff23390" providerId="ADAL" clId="{656946DA-0E71-436E-AF74-46DB04D5E964}" dt="2020-06-26T19:40:20.773" v="158" actId="26606"/>
          <ac:spMkLst>
            <pc:docMk/>
            <pc:sldMk cId="2969794486" sldId="306"/>
            <ac:spMk id="16" creationId="{D918BAC1-10E3-46CE-882D-364F210F86A9}"/>
          </ac:spMkLst>
        </pc:spChg>
        <pc:spChg chg="add del mod">
          <ac:chgData name="Milton Holden" userId="84eb3581-9897-4e8a-bd4e-52c5dff23390" providerId="ADAL" clId="{656946DA-0E71-436E-AF74-46DB04D5E964}" dt="2020-06-26T19:40:50.656" v="161" actId="700"/>
          <ac:spMkLst>
            <pc:docMk/>
            <pc:sldMk cId="2969794486" sldId="306"/>
            <ac:spMk id="18" creationId="{AD5CD7FA-BBB6-42E3-8593-6FD848A3B026}"/>
          </ac:spMkLst>
        </pc:spChg>
        <pc:spChg chg="add del mod">
          <ac:chgData name="Milton Holden" userId="84eb3581-9897-4e8a-bd4e-52c5dff23390" providerId="ADAL" clId="{656946DA-0E71-436E-AF74-46DB04D5E964}" dt="2020-06-26T19:40:50.656" v="161" actId="700"/>
          <ac:spMkLst>
            <pc:docMk/>
            <pc:sldMk cId="2969794486" sldId="306"/>
            <ac:spMk id="19" creationId="{AC86ED11-50FB-418A-8707-3A150D96FCA0}"/>
          </ac:spMkLst>
        </pc:spChg>
        <pc:picChg chg="add mod ord modCrop">
          <ac:chgData name="Milton Holden" userId="84eb3581-9897-4e8a-bd4e-52c5dff23390" providerId="ADAL" clId="{656946DA-0E71-436E-AF74-46DB04D5E964}" dt="2020-06-26T19:42:43.065" v="186" actId="700"/>
          <ac:picMkLst>
            <pc:docMk/>
            <pc:sldMk cId="2969794486" sldId="306"/>
            <ac:picMk id="8" creationId="{B394DF17-9663-4491-BA40-FD11751E3EB7}"/>
          </ac:picMkLst>
        </pc:picChg>
      </pc:sldChg>
      <pc:sldChg chg="addSp delSp modSp new del mod modClrScheme chgLayout">
        <pc:chgData name="Milton Holden" userId="84eb3581-9897-4e8a-bd4e-52c5dff23390" providerId="ADAL" clId="{656946DA-0E71-436E-AF74-46DB04D5E964}" dt="2020-06-18T01:18:15.264" v="2" actId="2696"/>
        <pc:sldMkLst>
          <pc:docMk/>
          <pc:sldMk cId="2402980221" sldId="307"/>
        </pc:sldMkLst>
        <pc:spChg chg="del mod ord">
          <ac:chgData name="Milton Holden" userId="84eb3581-9897-4e8a-bd4e-52c5dff23390" providerId="ADAL" clId="{656946DA-0E71-436E-AF74-46DB04D5E964}" dt="2020-06-18T01:18:08.895" v="1" actId="700"/>
          <ac:spMkLst>
            <pc:docMk/>
            <pc:sldMk cId="2402980221" sldId="307"/>
            <ac:spMk id="2" creationId="{05226FE6-34A5-40DA-A8BA-778269592B35}"/>
          </ac:spMkLst>
        </pc:spChg>
        <pc:spChg chg="add mod ord">
          <ac:chgData name="Milton Holden" userId="84eb3581-9897-4e8a-bd4e-52c5dff23390" providerId="ADAL" clId="{656946DA-0E71-436E-AF74-46DB04D5E964}" dt="2020-06-18T01:18:08.895" v="1" actId="700"/>
          <ac:spMkLst>
            <pc:docMk/>
            <pc:sldMk cId="2402980221" sldId="307"/>
            <ac:spMk id="3" creationId="{51ABB7D0-B863-4BFE-A9DC-9B192E162FB6}"/>
          </ac:spMkLst>
        </pc:spChg>
        <pc:spChg chg="add mod ord">
          <ac:chgData name="Milton Holden" userId="84eb3581-9897-4e8a-bd4e-52c5dff23390" providerId="ADAL" clId="{656946DA-0E71-436E-AF74-46DB04D5E964}" dt="2020-06-18T01:18:08.895" v="1" actId="700"/>
          <ac:spMkLst>
            <pc:docMk/>
            <pc:sldMk cId="2402980221" sldId="307"/>
            <ac:spMk id="4" creationId="{B8A4180F-4D99-45DA-A678-C5107542E715}"/>
          </ac:spMkLst>
        </pc:spChg>
        <pc:spChg chg="add mod ord">
          <ac:chgData name="Milton Holden" userId="84eb3581-9897-4e8a-bd4e-52c5dff23390" providerId="ADAL" clId="{656946DA-0E71-436E-AF74-46DB04D5E964}" dt="2020-06-18T01:18:08.895" v="1" actId="700"/>
          <ac:spMkLst>
            <pc:docMk/>
            <pc:sldMk cId="2402980221" sldId="307"/>
            <ac:spMk id="5" creationId="{CADC3B5B-6525-4B4C-BCBA-C458C7228837}"/>
          </ac:spMkLst>
        </pc:spChg>
        <pc:spChg chg="add mod ord">
          <ac:chgData name="Milton Holden" userId="84eb3581-9897-4e8a-bd4e-52c5dff23390" providerId="ADAL" clId="{656946DA-0E71-436E-AF74-46DB04D5E964}" dt="2020-06-18T01:18:08.895" v="1" actId="700"/>
          <ac:spMkLst>
            <pc:docMk/>
            <pc:sldMk cId="2402980221" sldId="307"/>
            <ac:spMk id="6" creationId="{93DDFEFA-7F6F-4902-9276-CE7E311CBC4C}"/>
          </ac:spMkLst>
        </pc:spChg>
        <pc:spChg chg="add mod ord">
          <ac:chgData name="Milton Holden" userId="84eb3581-9897-4e8a-bd4e-52c5dff23390" providerId="ADAL" clId="{656946DA-0E71-436E-AF74-46DB04D5E964}" dt="2020-06-18T01:18:08.895" v="1" actId="700"/>
          <ac:spMkLst>
            <pc:docMk/>
            <pc:sldMk cId="2402980221" sldId="307"/>
            <ac:spMk id="7" creationId="{1D289F6A-AD11-468C-8377-E25D142FB6AF}"/>
          </ac:spMkLst>
        </pc:spChg>
        <pc:spChg chg="add mod ord">
          <ac:chgData name="Milton Holden" userId="84eb3581-9897-4e8a-bd4e-52c5dff23390" providerId="ADAL" clId="{656946DA-0E71-436E-AF74-46DB04D5E964}" dt="2020-06-18T01:18:08.895" v="1" actId="700"/>
          <ac:spMkLst>
            <pc:docMk/>
            <pc:sldMk cId="2402980221" sldId="307"/>
            <ac:spMk id="8" creationId="{26EED07D-D493-4ED4-9CE9-FB41B1770077}"/>
          </ac:spMkLst>
        </pc:spChg>
        <pc:spChg chg="add mod ord">
          <ac:chgData name="Milton Holden" userId="84eb3581-9897-4e8a-bd4e-52c5dff23390" providerId="ADAL" clId="{656946DA-0E71-436E-AF74-46DB04D5E964}" dt="2020-06-18T01:18:08.895" v="1" actId="700"/>
          <ac:spMkLst>
            <pc:docMk/>
            <pc:sldMk cId="2402980221" sldId="307"/>
            <ac:spMk id="9" creationId="{FB1580E5-2FCF-452A-8ADE-0F008C892C52}"/>
          </ac:spMkLst>
        </pc:spChg>
        <pc:spChg chg="add mod ord">
          <ac:chgData name="Milton Holden" userId="84eb3581-9897-4e8a-bd4e-52c5dff23390" providerId="ADAL" clId="{656946DA-0E71-436E-AF74-46DB04D5E964}" dt="2020-06-18T01:18:08.895" v="1" actId="700"/>
          <ac:spMkLst>
            <pc:docMk/>
            <pc:sldMk cId="2402980221" sldId="307"/>
            <ac:spMk id="10" creationId="{98B3871B-DFD1-4418-9454-6A901FB27AA6}"/>
          </ac:spMkLst>
        </pc:spChg>
      </pc:sldChg>
      <pc:sldChg chg="addSp delSp modSp new add del mod modClrScheme chgLayout">
        <pc:chgData name="Milton Holden" userId="84eb3581-9897-4e8a-bd4e-52c5dff23390" providerId="ADAL" clId="{656946DA-0E71-436E-AF74-46DB04D5E964}" dt="2020-06-18T01:44:37.725" v="111" actId="20577"/>
        <pc:sldMkLst>
          <pc:docMk/>
          <pc:sldMk cId="3803931924" sldId="307"/>
        </pc:sldMkLst>
        <pc:spChg chg="del">
          <ac:chgData name="Milton Holden" userId="84eb3581-9897-4e8a-bd4e-52c5dff23390" providerId="ADAL" clId="{656946DA-0E71-436E-AF74-46DB04D5E964}" dt="2020-06-18T01:27:22.311" v="4" actId="700"/>
          <ac:spMkLst>
            <pc:docMk/>
            <pc:sldMk cId="3803931924" sldId="307"/>
            <ac:spMk id="2" creationId="{90BB74D3-BECC-4046-913D-C59FA938415E}"/>
          </ac:spMkLst>
        </pc:spChg>
        <pc:spChg chg="add del mod">
          <ac:chgData name="Milton Holden" userId="84eb3581-9897-4e8a-bd4e-52c5dff23390" providerId="ADAL" clId="{656946DA-0E71-436E-AF74-46DB04D5E964}" dt="2020-06-18T01:29:23.214" v="74" actId="26606"/>
          <ac:spMkLst>
            <pc:docMk/>
            <pc:sldMk cId="3803931924" sldId="307"/>
            <ac:spMk id="3" creationId="{98294933-05F9-47A5-94DE-240CC9B0AFD6}"/>
          </ac:spMkLst>
        </pc:spChg>
        <pc:spChg chg="add del mod">
          <ac:chgData name="Milton Holden" userId="84eb3581-9897-4e8a-bd4e-52c5dff23390" providerId="ADAL" clId="{656946DA-0E71-436E-AF74-46DB04D5E964}" dt="2020-06-18T01:29:23.214" v="74" actId="26606"/>
          <ac:spMkLst>
            <pc:docMk/>
            <pc:sldMk cId="3803931924" sldId="307"/>
            <ac:spMk id="4" creationId="{A1EC785D-7906-4965-B290-27F18F97D368}"/>
          </ac:spMkLst>
        </pc:spChg>
        <pc:spChg chg="add del mod ord">
          <ac:chgData name="Milton Holden" userId="84eb3581-9897-4e8a-bd4e-52c5dff23390" providerId="ADAL" clId="{656946DA-0E71-436E-AF74-46DB04D5E964}" dt="2020-06-18T01:42:12.045" v="77" actId="700"/>
          <ac:spMkLst>
            <pc:docMk/>
            <pc:sldMk cId="3803931924" sldId="307"/>
            <ac:spMk id="5" creationId="{24B6CD19-4500-46A6-8590-DD52EE5B464F}"/>
          </ac:spMkLst>
        </pc:spChg>
        <pc:spChg chg="add del mod ord">
          <ac:chgData name="Milton Holden" userId="84eb3581-9897-4e8a-bd4e-52c5dff23390" providerId="ADAL" clId="{656946DA-0E71-436E-AF74-46DB04D5E964}" dt="2020-06-18T01:42:12.045" v="77" actId="700"/>
          <ac:spMkLst>
            <pc:docMk/>
            <pc:sldMk cId="3803931924" sldId="307"/>
            <ac:spMk id="7" creationId="{02FA1468-6B0D-452B-992B-2D2A32C564F7}"/>
          </ac:spMkLst>
        </pc:spChg>
        <pc:spChg chg="add del mod ord">
          <ac:chgData name="Milton Holden" userId="84eb3581-9897-4e8a-bd4e-52c5dff23390" providerId="ADAL" clId="{656946DA-0E71-436E-AF74-46DB04D5E964}" dt="2020-06-18T01:43:47.953" v="78" actId="700"/>
          <ac:spMkLst>
            <pc:docMk/>
            <pc:sldMk cId="3803931924" sldId="307"/>
            <ac:spMk id="8" creationId="{341DA1B5-4BF0-4927-914E-6E4BC41B27B4}"/>
          </ac:spMkLst>
        </pc:spChg>
        <pc:spChg chg="add del mod ord">
          <ac:chgData name="Milton Holden" userId="84eb3581-9897-4e8a-bd4e-52c5dff23390" providerId="ADAL" clId="{656946DA-0E71-436E-AF74-46DB04D5E964}" dt="2020-06-18T01:43:47.953" v="78" actId="700"/>
          <ac:spMkLst>
            <pc:docMk/>
            <pc:sldMk cId="3803931924" sldId="307"/>
            <ac:spMk id="9" creationId="{D80C18EA-C557-4658-8D78-2F368F7B81D6}"/>
          </ac:spMkLst>
        </pc:spChg>
        <pc:spChg chg="add del mod">
          <ac:chgData name="Milton Holden" userId="84eb3581-9897-4e8a-bd4e-52c5dff23390" providerId="ADAL" clId="{656946DA-0E71-436E-AF74-46DB04D5E964}" dt="2020-06-18T01:29:23.188" v="73" actId="26606"/>
          <ac:spMkLst>
            <pc:docMk/>
            <pc:sldMk cId="3803931924" sldId="307"/>
            <ac:spMk id="10" creationId="{B07EF61A-3CDB-4648-8BED-90184C2C6391}"/>
          </ac:spMkLst>
        </pc:spChg>
        <pc:spChg chg="add del mod ord">
          <ac:chgData name="Milton Holden" userId="84eb3581-9897-4e8a-bd4e-52c5dff23390" providerId="ADAL" clId="{656946DA-0E71-436E-AF74-46DB04D5E964}" dt="2020-06-18T01:43:47.953" v="78" actId="700"/>
          <ac:spMkLst>
            <pc:docMk/>
            <pc:sldMk cId="3803931924" sldId="307"/>
            <ac:spMk id="11" creationId="{3819BBD3-9AD0-4207-A080-65D914DD761D}"/>
          </ac:spMkLst>
        </pc:spChg>
        <pc:spChg chg="add del mod">
          <ac:chgData name="Milton Holden" userId="84eb3581-9897-4e8a-bd4e-52c5dff23390" providerId="ADAL" clId="{656946DA-0E71-436E-AF74-46DB04D5E964}" dt="2020-06-18T01:29:23.188" v="73" actId="26606"/>
          <ac:spMkLst>
            <pc:docMk/>
            <pc:sldMk cId="3803931924" sldId="307"/>
            <ac:spMk id="12" creationId="{9C24156F-4119-48A1-9181-8F9F6B68B0ED}"/>
          </ac:spMkLst>
        </pc:spChg>
        <pc:spChg chg="add del mod ord">
          <ac:chgData name="Milton Holden" userId="84eb3581-9897-4e8a-bd4e-52c5dff23390" providerId="ADAL" clId="{656946DA-0E71-436E-AF74-46DB04D5E964}" dt="2020-06-18T01:43:47.953" v="78" actId="700"/>
          <ac:spMkLst>
            <pc:docMk/>
            <pc:sldMk cId="3803931924" sldId="307"/>
            <ac:spMk id="13" creationId="{25C325AF-8852-4452-83F1-6647D28C856D}"/>
          </ac:spMkLst>
        </pc:spChg>
        <pc:spChg chg="add del mod ord">
          <ac:chgData name="Milton Holden" userId="84eb3581-9897-4e8a-bd4e-52c5dff23390" providerId="ADAL" clId="{656946DA-0E71-436E-AF74-46DB04D5E964}" dt="2020-06-18T01:41:41.526" v="76" actId="700"/>
          <ac:spMkLst>
            <pc:docMk/>
            <pc:sldMk cId="3803931924" sldId="307"/>
            <ac:spMk id="14" creationId="{88C33818-EE36-4CB6-9F2A-139EFD9FD7B1}"/>
          </ac:spMkLst>
        </pc:spChg>
        <pc:spChg chg="add del mod ord">
          <ac:chgData name="Milton Holden" userId="84eb3581-9897-4e8a-bd4e-52c5dff23390" providerId="ADAL" clId="{656946DA-0E71-436E-AF74-46DB04D5E964}" dt="2020-06-18T01:43:47.953" v="78" actId="700"/>
          <ac:spMkLst>
            <pc:docMk/>
            <pc:sldMk cId="3803931924" sldId="307"/>
            <ac:spMk id="16" creationId="{8F1F907C-06DF-4433-97BB-B81CC75239D1}"/>
          </ac:spMkLst>
        </pc:spChg>
        <pc:spChg chg="add del mod ord">
          <ac:chgData name="Milton Holden" userId="84eb3581-9897-4e8a-bd4e-52c5dff23390" providerId="ADAL" clId="{656946DA-0E71-436E-AF74-46DB04D5E964}" dt="2020-06-18T01:43:47.953" v="78" actId="700"/>
          <ac:spMkLst>
            <pc:docMk/>
            <pc:sldMk cId="3803931924" sldId="307"/>
            <ac:spMk id="17" creationId="{5AA9B70B-A9E4-45A3-AA69-B9F9B2DACBF0}"/>
          </ac:spMkLst>
        </pc:spChg>
        <pc:spChg chg="add del mod ord">
          <ac:chgData name="Milton Holden" userId="84eb3581-9897-4e8a-bd4e-52c5dff23390" providerId="ADAL" clId="{656946DA-0E71-436E-AF74-46DB04D5E964}" dt="2020-06-18T01:44:18.091" v="83" actId="26606"/>
          <ac:spMkLst>
            <pc:docMk/>
            <pc:sldMk cId="3803931924" sldId="307"/>
            <ac:spMk id="18" creationId="{A36D1F8A-5F5D-4EBD-9640-A2364F87A996}"/>
          </ac:spMkLst>
        </pc:spChg>
        <pc:spChg chg="add del mod ord">
          <ac:chgData name="Milton Holden" userId="84eb3581-9897-4e8a-bd4e-52c5dff23390" providerId="ADAL" clId="{656946DA-0E71-436E-AF74-46DB04D5E964}" dt="2020-06-18T01:44:18.091" v="83" actId="26606"/>
          <ac:spMkLst>
            <pc:docMk/>
            <pc:sldMk cId="3803931924" sldId="307"/>
            <ac:spMk id="19" creationId="{96BF88EC-950B-4356-9C46-4AA0F1A1C344}"/>
          </ac:spMkLst>
        </pc:spChg>
        <pc:spChg chg="add del mod">
          <ac:chgData name="Milton Holden" userId="84eb3581-9897-4e8a-bd4e-52c5dff23390" providerId="ADAL" clId="{656946DA-0E71-436E-AF74-46DB04D5E964}" dt="2020-06-18T01:44:18.012" v="82" actId="26606"/>
          <ac:spMkLst>
            <pc:docMk/>
            <pc:sldMk cId="3803931924" sldId="307"/>
            <ac:spMk id="24" creationId="{38B8E1E7-C5A9-48BD-9C6D-1372E4216D39}"/>
          </ac:spMkLst>
        </pc:spChg>
        <pc:spChg chg="add del mod">
          <ac:chgData name="Milton Holden" userId="84eb3581-9897-4e8a-bd4e-52c5dff23390" providerId="ADAL" clId="{656946DA-0E71-436E-AF74-46DB04D5E964}" dt="2020-06-18T01:44:18.012" v="82" actId="26606"/>
          <ac:spMkLst>
            <pc:docMk/>
            <pc:sldMk cId="3803931924" sldId="307"/>
            <ac:spMk id="26" creationId="{D2889EF1-6094-42BA-A659-9E4DD8CE13CB}"/>
          </ac:spMkLst>
        </pc:spChg>
        <pc:spChg chg="add mod">
          <ac:chgData name="Milton Holden" userId="84eb3581-9897-4e8a-bd4e-52c5dff23390" providerId="ADAL" clId="{656946DA-0E71-436E-AF74-46DB04D5E964}" dt="2020-06-18T01:44:37.725" v="111" actId="20577"/>
          <ac:spMkLst>
            <pc:docMk/>
            <pc:sldMk cId="3803931924" sldId="307"/>
            <ac:spMk id="28" creationId="{8B0F496D-4558-448C-9D35-0875756581FF}"/>
          </ac:spMkLst>
        </pc:spChg>
        <pc:graphicFrameChg chg="add del mod">
          <ac:chgData name="Milton Holden" userId="84eb3581-9897-4e8a-bd4e-52c5dff23390" providerId="ADAL" clId="{656946DA-0E71-436E-AF74-46DB04D5E964}" dt="2020-06-18T01:29:23.188" v="73" actId="26606"/>
          <ac:graphicFrameMkLst>
            <pc:docMk/>
            <pc:sldMk cId="3803931924" sldId="307"/>
            <ac:graphicFrameMk id="6" creationId="{E501D3D2-E133-49C4-9CBC-D2980524172A}"/>
          </ac:graphicFrameMkLst>
        </pc:graphicFrameChg>
        <pc:graphicFrameChg chg="add mod ord modGraphic">
          <ac:chgData name="Milton Holden" userId="84eb3581-9897-4e8a-bd4e-52c5dff23390" providerId="ADAL" clId="{656946DA-0E71-436E-AF74-46DB04D5E964}" dt="2020-06-18T01:44:18.091" v="83" actId="26606"/>
          <ac:graphicFrameMkLst>
            <pc:docMk/>
            <pc:sldMk cId="3803931924" sldId="307"/>
            <ac:graphicFrameMk id="15" creationId="{F0B6D26D-CC44-4DC3-85CC-412C57ED6F71}"/>
          </ac:graphicFrameMkLst>
        </pc:graphicFrameChg>
      </pc:sldChg>
      <pc:sldChg chg="addSp delSp modSp add mod modClrScheme chgLayout">
        <pc:chgData name="Milton Holden" userId="84eb3581-9897-4e8a-bd4e-52c5dff23390" providerId="ADAL" clId="{656946DA-0E71-436E-AF74-46DB04D5E964}" dt="2020-06-26T19:45:33.575" v="190" actId="700"/>
        <pc:sldMkLst>
          <pc:docMk/>
          <pc:sldMk cId="3437681982" sldId="308"/>
        </pc:sldMkLst>
        <pc:spChg chg="add del mod ord">
          <ac:chgData name="Milton Holden" userId="84eb3581-9897-4e8a-bd4e-52c5dff23390" providerId="ADAL" clId="{656946DA-0E71-436E-AF74-46DB04D5E964}" dt="2020-06-26T19:45:33.575" v="190" actId="700"/>
          <ac:spMkLst>
            <pc:docMk/>
            <pc:sldMk cId="3437681982" sldId="308"/>
            <ac:spMk id="8" creationId="{DE7BD9F9-50B1-4868-ABCB-BD223909E2F7}"/>
          </ac:spMkLst>
        </pc:spChg>
      </pc:sldChg>
      <pc:sldChg chg="addSp delSp modSp new mod modClrScheme chgLayout">
        <pc:chgData name="Milton Holden" userId="84eb3581-9897-4e8a-bd4e-52c5dff23390" providerId="ADAL" clId="{656946DA-0E71-436E-AF74-46DB04D5E964}" dt="2020-06-26T23:03:23.940" v="437" actId="20577"/>
        <pc:sldMkLst>
          <pc:docMk/>
          <pc:sldMk cId="178689777" sldId="309"/>
        </pc:sldMkLst>
        <pc:spChg chg="del mod ord">
          <ac:chgData name="Milton Holden" userId="84eb3581-9897-4e8a-bd4e-52c5dff23390" providerId="ADAL" clId="{656946DA-0E71-436E-AF74-46DB04D5E964}" dt="2020-06-26T20:35:27.055" v="194" actId="700"/>
          <ac:spMkLst>
            <pc:docMk/>
            <pc:sldMk cId="178689777" sldId="309"/>
            <ac:spMk id="2" creationId="{1D2883A2-F121-4C06-8F29-AA6E27AD80EF}"/>
          </ac:spMkLst>
        </pc:spChg>
        <pc:spChg chg="del">
          <ac:chgData name="Milton Holden" userId="84eb3581-9897-4e8a-bd4e-52c5dff23390" providerId="ADAL" clId="{656946DA-0E71-436E-AF74-46DB04D5E964}" dt="2020-06-26T20:35:27.055" v="194" actId="700"/>
          <ac:spMkLst>
            <pc:docMk/>
            <pc:sldMk cId="178689777" sldId="309"/>
            <ac:spMk id="3" creationId="{AA49B04A-418F-4F2A-A3BF-CE7AA332FB20}"/>
          </ac:spMkLst>
        </pc:spChg>
        <pc:spChg chg="add mod ord">
          <ac:chgData name="Milton Holden" userId="84eb3581-9897-4e8a-bd4e-52c5dff23390" providerId="ADAL" clId="{656946DA-0E71-436E-AF74-46DB04D5E964}" dt="2020-06-26T23:03:23.940" v="437" actId="20577"/>
          <ac:spMkLst>
            <pc:docMk/>
            <pc:sldMk cId="178689777" sldId="309"/>
            <ac:spMk id="4" creationId="{CD82BC02-9D8A-4519-B228-80D84544D3D9}"/>
          </ac:spMkLst>
        </pc:spChg>
      </pc:sldChg>
      <pc:sldChg chg="new del">
        <pc:chgData name="Milton Holden" userId="84eb3581-9897-4e8a-bd4e-52c5dff23390" providerId="ADAL" clId="{656946DA-0E71-436E-AF74-46DB04D5E964}" dt="2020-06-26T19:58:50.132" v="192" actId="47"/>
        <pc:sldMkLst>
          <pc:docMk/>
          <pc:sldMk cId="3398249264" sldId="309"/>
        </pc:sldMkLst>
      </pc:sldChg>
      <pc:sldChg chg="new del">
        <pc:chgData name="Milton Holden" userId="84eb3581-9897-4e8a-bd4e-52c5dff23390" providerId="ADAL" clId="{656946DA-0E71-436E-AF74-46DB04D5E964}" dt="2020-06-26T20:35:42.787" v="230" actId="47"/>
        <pc:sldMkLst>
          <pc:docMk/>
          <pc:sldMk cId="1564163963" sldId="310"/>
        </pc:sldMkLst>
      </pc:sldChg>
      <pc:sldChg chg="addSp delSp modSp new mod modClrScheme chgLayout">
        <pc:chgData name="Milton Holden" userId="84eb3581-9897-4e8a-bd4e-52c5dff23390" providerId="ADAL" clId="{656946DA-0E71-436E-AF74-46DB04D5E964}" dt="2020-06-26T23:07:44.688" v="615" actId="26606"/>
        <pc:sldMkLst>
          <pc:docMk/>
          <pc:sldMk cId="4281383963" sldId="310"/>
        </pc:sldMkLst>
        <pc:spChg chg="del mod ord">
          <ac:chgData name="Milton Holden" userId="84eb3581-9897-4e8a-bd4e-52c5dff23390" providerId="ADAL" clId="{656946DA-0E71-436E-AF74-46DB04D5E964}" dt="2020-06-26T20:40:07.190" v="232" actId="700"/>
          <ac:spMkLst>
            <pc:docMk/>
            <pc:sldMk cId="4281383963" sldId="310"/>
            <ac:spMk id="2" creationId="{FB5517D7-444A-4C1C-AD8C-563C0BFA0CFE}"/>
          </ac:spMkLst>
        </pc:spChg>
        <pc:spChg chg="add mod ord">
          <ac:chgData name="Milton Holden" userId="84eb3581-9897-4e8a-bd4e-52c5dff23390" providerId="ADAL" clId="{656946DA-0E71-436E-AF74-46DB04D5E964}" dt="2020-06-26T23:06:35.388" v="584" actId="26606"/>
          <ac:spMkLst>
            <pc:docMk/>
            <pc:sldMk cId="4281383963" sldId="310"/>
            <ac:spMk id="3" creationId="{56DC7806-0183-43DB-BF12-C98330808385}"/>
          </ac:spMkLst>
        </pc:spChg>
        <pc:spChg chg="add del mod ord">
          <ac:chgData name="Milton Holden" userId="84eb3581-9897-4e8a-bd4e-52c5dff23390" providerId="ADAL" clId="{656946DA-0E71-436E-AF74-46DB04D5E964}" dt="2020-06-26T23:06:35.388" v="584" actId="26606"/>
          <ac:spMkLst>
            <pc:docMk/>
            <pc:sldMk cId="4281383963" sldId="310"/>
            <ac:spMk id="4" creationId="{8CD34780-6CEE-49E5-958A-C8EB744DB629}"/>
          </ac:spMkLst>
        </pc:spChg>
        <pc:spChg chg="add del mod ord">
          <ac:chgData name="Milton Holden" userId="84eb3581-9897-4e8a-bd4e-52c5dff23390" providerId="ADAL" clId="{656946DA-0E71-436E-AF74-46DB04D5E964}" dt="2020-06-26T23:05:14.714" v="440" actId="26606"/>
          <ac:spMkLst>
            <pc:docMk/>
            <pc:sldMk cId="4281383963" sldId="310"/>
            <ac:spMk id="5" creationId="{82284666-7169-438B-89B4-91FA67978DAD}"/>
          </ac:spMkLst>
        </pc:spChg>
        <pc:spChg chg="add del mod">
          <ac:chgData name="Milton Holden" userId="84eb3581-9897-4e8a-bd4e-52c5dff23390" providerId="ADAL" clId="{656946DA-0E71-436E-AF74-46DB04D5E964}" dt="2020-06-26T23:06:35.388" v="584" actId="26606"/>
          <ac:spMkLst>
            <pc:docMk/>
            <pc:sldMk cId="4281383963" sldId="310"/>
            <ac:spMk id="10" creationId="{2FB20EF8-F04C-4E80-B198-3E2954DB7B4B}"/>
          </ac:spMkLst>
        </pc:spChg>
        <pc:spChg chg="add del mod">
          <ac:chgData name="Milton Holden" userId="84eb3581-9897-4e8a-bd4e-52c5dff23390" providerId="ADAL" clId="{656946DA-0E71-436E-AF74-46DB04D5E964}" dt="2020-06-26T23:06:35.266" v="583" actId="26606"/>
          <ac:spMkLst>
            <pc:docMk/>
            <pc:sldMk cId="4281383963" sldId="310"/>
            <ac:spMk id="14" creationId="{8CD34780-6CEE-49E5-958A-C8EB744DB629}"/>
          </ac:spMkLst>
        </pc:spChg>
        <pc:spChg chg="add del mod">
          <ac:chgData name="Milton Holden" userId="84eb3581-9897-4e8a-bd4e-52c5dff23390" providerId="ADAL" clId="{656946DA-0E71-436E-AF74-46DB04D5E964}" dt="2020-06-26T23:06:35.266" v="583" actId="26606"/>
          <ac:spMkLst>
            <pc:docMk/>
            <pc:sldMk cId="4281383963" sldId="310"/>
            <ac:spMk id="15" creationId="{30E26CFD-580E-4C21-BEC3-BB4071A2E050}"/>
          </ac:spMkLst>
        </pc:spChg>
        <pc:graphicFrameChg chg="add del">
          <ac:chgData name="Milton Holden" userId="84eb3581-9897-4e8a-bd4e-52c5dff23390" providerId="ADAL" clId="{656946DA-0E71-436E-AF74-46DB04D5E964}" dt="2020-06-26T23:06:32.758" v="581" actId="26606"/>
          <ac:graphicFrameMkLst>
            <pc:docMk/>
            <pc:sldMk cId="4281383963" sldId="310"/>
            <ac:graphicFrameMk id="12" creationId="{21BB8F16-6BAE-4A7F-85BA-32312AA64086}"/>
          </ac:graphicFrameMkLst>
        </pc:graphicFrameChg>
        <pc:graphicFrameChg chg="add mod modGraphic">
          <ac:chgData name="Milton Holden" userId="84eb3581-9897-4e8a-bd4e-52c5dff23390" providerId="ADAL" clId="{656946DA-0E71-436E-AF74-46DB04D5E964}" dt="2020-06-26T23:07:44.688" v="615" actId="26606"/>
          <ac:graphicFrameMkLst>
            <pc:docMk/>
            <pc:sldMk cId="4281383963" sldId="310"/>
            <ac:graphicFrameMk id="17" creationId="{21BB8F16-6BAE-4A7F-85BA-32312AA64086}"/>
          </ac:graphicFrameMkLst>
        </pc:graphicFrameChg>
      </pc:sldChg>
      <pc:sldChg chg="new del">
        <pc:chgData name="Milton Holden" userId="84eb3581-9897-4e8a-bd4e-52c5dff23390" providerId="ADAL" clId="{656946DA-0E71-436E-AF74-46DB04D5E964}" dt="2020-06-26T23:06:52.286" v="586" actId="680"/>
        <pc:sldMkLst>
          <pc:docMk/>
          <pc:sldMk cId="736294783" sldId="311"/>
        </pc:sldMkLst>
      </pc:sldChg>
      <pc:sldChg chg="addSp delSp modSp new mod modClrScheme chgLayout">
        <pc:chgData name="Milton Holden" userId="84eb3581-9897-4e8a-bd4e-52c5dff23390" providerId="ADAL" clId="{656946DA-0E71-436E-AF74-46DB04D5E964}" dt="2020-06-27T01:29:02.219" v="1366" actId="26606"/>
        <pc:sldMkLst>
          <pc:docMk/>
          <pc:sldMk cId="1211654134" sldId="311"/>
        </pc:sldMkLst>
        <pc:spChg chg="mod">
          <ac:chgData name="Milton Holden" userId="84eb3581-9897-4e8a-bd4e-52c5dff23390" providerId="ADAL" clId="{656946DA-0E71-436E-AF74-46DB04D5E964}" dt="2020-06-27T01:29:02.219" v="1366" actId="26606"/>
          <ac:spMkLst>
            <pc:docMk/>
            <pc:sldMk cId="1211654134" sldId="311"/>
            <ac:spMk id="2" creationId="{F1AF755D-3317-4B37-AA3B-FB5CC1C5D74D}"/>
          </ac:spMkLst>
        </pc:spChg>
        <pc:spChg chg="mod">
          <ac:chgData name="Milton Holden" userId="84eb3581-9897-4e8a-bd4e-52c5dff23390" providerId="ADAL" clId="{656946DA-0E71-436E-AF74-46DB04D5E964}" dt="2020-06-27T01:29:02.219" v="1366" actId="26606"/>
          <ac:spMkLst>
            <pc:docMk/>
            <pc:sldMk cId="1211654134" sldId="311"/>
            <ac:spMk id="3" creationId="{3CE5C401-FEC7-4578-9369-6C777CE094E0}"/>
          </ac:spMkLst>
        </pc:spChg>
        <pc:spChg chg="add del mod">
          <ac:chgData name="Milton Holden" userId="84eb3581-9897-4e8a-bd4e-52c5dff23390" providerId="ADAL" clId="{656946DA-0E71-436E-AF74-46DB04D5E964}" dt="2020-06-26T23:12:19.914" v="839" actId="26606"/>
          <ac:spMkLst>
            <pc:docMk/>
            <pc:sldMk cId="1211654134" sldId="311"/>
            <ac:spMk id="8" creationId="{A53D6E09-BBBB-4964-8950-370D364E2972}"/>
          </ac:spMkLst>
        </pc:spChg>
        <pc:spChg chg="add del mod">
          <ac:chgData name="Milton Holden" userId="84eb3581-9897-4e8a-bd4e-52c5dff23390" providerId="ADAL" clId="{656946DA-0E71-436E-AF74-46DB04D5E964}" dt="2020-06-26T23:12:21.753" v="841" actId="26606"/>
          <ac:spMkLst>
            <pc:docMk/>
            <pc:sldMk cId="1211654134" sldId="311"/>
            <ac:spMk id="10" creationId="{889F50E0-9BD2-4FD2-B5AA-27BEC41ECD72}"/>
          </ac:spMkLst>
        </pc:spChg>
        <pc:spChg chg="add del mod">
          <ac:chgData name="Milton Holden" userId="84eb3581-9897-4e8a-bd4e-52c5dff23390" providerId="ADAL" clId="{656946DA-0E71-436E-AF74-46DB04D5E964}" dt="2020-06-27T01:29:02.219" v="1366" actId="26606"/>
          <ac:spMkLst>
            <pc:docMk/>
            <pc:sldMk cId="1211654134" sldId="311"/>
            <ac:spMk id="12" creationId="{A53D6E09-BBBB-4964-8950-370D364E2972}"/>
          </ac:spMkLst>
        </pc:spChg>
      </pc:sldChg>
      <pc:sldChg chg="addSp delSp modSp add mod modClrScheme chgLayout">
        <pc:chgData name="Milton Holden" userId="84eb3581-9897-4e8a-bd4e-52c5dff23390" providerId="ADAL" clId="{656946DA-0E71-436E-AF74-46DB04D5E964}" dt="2020-06-26T23:10:32.317" v="788" actId="26606"/>
        <pc:sldMkLst>
          <pc:docMk/>
          <pc:sldMk cId="4015906981" sldId="312"/>
        </pc:sldMkLst>
        <pc:spChg chg="mod">
          <ac:chgData name="Milton Holden" userId="84eb3581-9897-4e8a-bd4e-52c5dff23390" providerId="ADAL" clId="{656946DA-0E71-436E-AF74-46DB04D5E964}" dt="2020-06-26T23:10:32.317" v="788" actId="26606"/>
          <ac:spMkLst>
            <pc:docMk/>
            <pc:sldMk cId="4015906981" sldId="312"/>
            <ac:spMk id="3" creationId="{56DC7806-0183-43DB-BF12-C98330808385}"/>
          </ac:spMkLst>
        </pc:spChg>
        <pc:spChg chg="add del mod">
          <ac:chgData name="Milton Holden" userId="84eb3581-9897-4e8a-bd4e-52c5dff23390" providerId="ADAL" clId="{656946DA-0E71-436E-AF74-46DB04D5E964}" dt="2020-06-26T23:10:32.317" v="788" actId="26606"/>
          <ac:spMkLst>
            <pc:docMk/>
            <pc:sldMk cId="4015906981" sldId="312"/>
            <ac:spMk id="22" creationId="{05500E47-274B-424F-B6A3-D56DA7867555}"/>
          </ac:spMkLst>
        </pc:spChg>
        <pc:spChg chg="add mod">
          <ac:chgData name="Milton Holden" userId="84eb3581-9897-4e8a-bd4e-52c5dff23390" providerId="ADAL" clId="{656946DA-0E71-436E-AF74-46DB04D5E964}" dt="2020-06-26T23:10:32.317" v="788" actId="26606"/>
          <ac:spMkLst>
            <pc:docMk/>
            <pc:sldMk cId="4015906981" sldId="312"/>
            <ac:spMk id="27" creationId="{21D02C39-2FB8-4682-A136-89ABC568F587}"/>
          </ac:spMkLst>
        </pc:spChg>
        <pc:graphicFrameChg chg="mod modGraphic">
          <ac:chgData name="Milton Holden" userId="84eb3581-9897-4e8a-bd4e-52c5dff23390" providerId="ADAL" clId="{656946DA-0E71-436E-AF74-46DB04D5E964}" dt="2020-06-26T23:10:32.317" v="788" actId="26606"/>
          <ac:graphicFrameMkLst>
            <pc:docMk/>
            <pc:sldMk cId="4015906981" sldId="312"/>
            <ac:graphicFrameMk id="17" creationId="{21BB8F16-6BAE-4A7F-85BA-32312AA64086}"/>
          </ac:graphicFrameMkLst>
        </pc:graphicFrameChg>
      </pc:sldChg>
      <pc:sldChg chg="new del">
        <pc:chgData name="Milton Holden" userId="84eb3581-9897-4e8a-bd4e-52c5dff23390" providerId="ADAL" clId="{656946DA-0E71-436E-AF74-46DB04D5E964}" dt="2020-06-26T23:13:34.087" v="846" actId="2696"/>
        <pc:sldMkLst>
          <pc:docMk/>
          <pc:sldMk cId="3287845664" sldId="313"/>
        </pc:sldMkLst>
      </pc:sldChg>
      <pc:sldChg chg="add mod modShow">
        <pc:chgData name="Milton Holden" userId="84eb3581-9897-4e8a-bd4e-52c5dff23390" providerId="ADAL" clId="{656946DA-0E71-436E-AF74-46DB04D5E964}" dt="2020-06-26T23:13:25.028" v="845" actId="729"/>
        <pc:sldMkLst>
          <pc:docMk/>
          <pc:sldMk cId="832757271" sldId="314"/>
        </pc:sldMkLst>
      </pc:sldChg>
      <pc:sldChg chg="add">
        <pc:chgData name="Milton Holden" userId="84eb3581-9897-4e8a-bd4e-52c5dff23390" providerId="ADAL" clId="{656946DA-0E71-436E-AF74-46DB04D5E964}" dt="2020-06-26T23:13:59.054" v="847" actId="22"/>
        <pc:sldMkLst>
          <pc:docMk/>
          <pc:sldMk cId="1462233809" sldId="315"/>
        </pc:sldMkLst>
      </pc:sldChg>
      <pc:sldChg chg="addSp delSp modSp new mod modClrScheme chgLayout">
        <pc:chgData name="Milton Holden" userId="84eb3581-9897-4e8a-bd4e-52c5dff23390" providerId="ADAL" clId="{656946DA-0E71-436E-AF74-46DB04D5E964}" dt="2020-06-26T23:15:30.242" v="882" actId="20577"/>
        <pc:sldMkLst>
          <pc:docMk/>
          <pc:sldMk cId="1561514155" sldId="316"/>
        </pc:sldMkLst>
        <pc:spChg chg="del mod ord">
          <ac:chgData name="Milton Holden" userId="84eb3581-9897-4e8a-bd4e-52c5dff23390" providerId="ADAL" clId="{656946DA-0E71-436E-AF74-46DB04D5E964}" dt="2020-06-26T23:15:20.116" v="851" actId="700"/>
          <ac:spMkLst>
            <pc:docMk/>
            <pc:sldMk cId="1561514155" sldId="316"/>
            <ac:spMk id="2" creationId="{0C05746A-9C4B-4F03-B24B-274BECAD3116}"/>
          </ac:spMkLst>
        </pc:spChg>
        <pc:spChg chg="del">
          <ac:chgData name="Milton Holden" userId="84eb3581-9897-4e8a-bd4e-52c5dff23390" providerId="ADAL" clId="{656946DA-0E71-436E-AF74-46DB04D5E964}" dt="2020-06-26T23:15:20.116" v="851" actId="700"/>
          <ac:spMkLst>
            <pc:docMk/>
            <pc:sldMk cId="1561514155" sldId="316"/>
            <ac:spMk id="3" creationId="{DEE37E80-0B64-4E4D-A358-5964B71284CD}"/>
          </ac:spMkLst>
        </pc:spChg>
        <pc:spChg chg="add mod ord">
          <ac:chgData name="Milton Holden" userId="84eb3581-9897-4e8a-bd4e-52c5dff23390" providerId="ADAL" clId="{656946DA-0E71-436E-AF74-46DB04D5E964}" dt="2020-06-26T23:15:30.242" v="882" actId="20577"/>
          <ac:spMkLst>
            <pc:docMk/>
            <pc:sldMk cId="1561514155" sldId="316"/>
            <ac:spMk id="4" creationId="{1FD39208-3B57-4E66-BF90-7A60DD8A9174}"/>
          </ac:spMkLst>
        </pc:spChg>
      </pc:sldChg>
      <pc:sldChg chg="new del">
        <pc:chgData name="Milton Holden" userId="84eb3581-9897-4e8a-bd4e-52c5dff23390" providerId="ADAL" clId="{656946DA-0E71-436E-AF74-46DB04D5E964}" dt="2020-06-26T23:15:09.505" v="849" actId="47"/>
        <pc:sldMkLst>
          <pc:docMk/>
          <pc:sldMk cId="4095691222" sldId="316"/>
        </pc:sldMkLst>
      </pc:sldChg>
      <pc:sldChg chg="addSp delSp modSp new mod modTransition modClrScheme chgLayout">
        <pc:chgData name="Milton Holden" userId="84eb3581-9897-4e8a-bd4e-52c5dff23390" providerId="ADAL" clId="{656946DA-0E71-436E-AF74-46DB04D5E964}" dt="2020-06-27T00:49:03.989" v="1241" actId="20577"/>
        <pc:sldMkLst>
          <pc:docMk/>
          <pc:sldMk cId="2044371881" sldId="317"/>
        </pc:sldMkLst>
        <pc:spChg chg="del mod ord">
          <ac:chgData name="Milton Holden" userId="84eb3581-9897-4e8a-bd4e-52c5dff23390" providerId="ADAL" clId="{656946DA-0E71-436E-AF74-46DB04D5E964}" dt="2020-06-27T00:00:15.208" v="886" actId="700"/>
          <ac:spMkLst>
            <pc:docMk/>
            <pc:sldMk cId="2044371881" sldId="317"/>
            <ac:spMk id="2" creationId="{DE8104CF-583C-46B5-8AD9-4D507BC34A91}"/>
          </ac:spMkLst>
        </pc:spChg>
        <pc:spChg chg="add mod ord">
          <ac:chgData name="Milton Holden" userId="84eb3581-9897-4e8a-bd4e-52c5dff23390" providerId="ADAL" clId="{656946DA-0E71-436E-AF74-46DB04D5E964}" dt="2020-06-27T00:43:09.630" v="1151" actId="1076"/>
          <ac:spMkLst>
            <pc:docMk/>
            <pc:sldMk cId="2044371881" sldId="317"/>
            <ac:spMk id="3" creationId="{CD549C20-1582-4534-961C-91E9F059C778}"/>
          </ac:spMkLst>
        </pc:spChg>
        <pc:spChg chg="add del mod ord">
          <ac:chgData name="Milton Holden" userId="84eb3581-9897-4e8a-bd4e-52c5dff23390" providerId="ADAL" clId="{656946DA-0E71-436E-AF74-46DB04D5E964}" dt="2020-06-27T00:01:02.366" v="906" actId="700"/>
          <ac:spMkLst>
            <pc:docMk/>
            <pc:sldMk cId="2044371881" sldId="317"/>
            <ac:spMk id="4" creationId="{88ABDC3F-F471-4169-A9F8-05BB3E8579EE}"/>
          </ac:spMkLst>
        </pc:spChg>
        <pc:spChg chg="add del mod ord">
          <ac:chgData name="Milton Holden" userId="84eb3581-9897-4e8a-bd4e-52c5dff23390" providerId="ADAL" clId="{656946DA-0E71-436E-AF74-46DB04D5E964}" dt="2020-06-27T00:01:02.366" v="906" actId="700"/>
          <ac:spMkLst>
            <pc:docMk/>
            <pc:sldMk cId="2044371881" sldId="317"/>
            <ac:spMk id="5" creationId="{41AB1C2B-2CC3-4BC4-9567-813BCAD9FDF6}"/>
          </ac:spMkLst>
        </pc:spChg>
        <pc:spChg chg="add del mod ord">
          <ac:chgData name="Milton Holden" userId="84eb3581-9897-4e8a-bd4e-52c5dff23390" providerId="ADAL" clId="{656946DA-0E71-436E-AF74-46DB04D5E964}" dt="2020-06-27T00:42:51.076" v="1148" actId="12084"/>
          <ac:spMkLst>
            <pc:docMk/>
            <pc:sldMk cId="2044371881" sldId="317"/>
            <ac:spMk id="6" creationId="{C3661917-1E09-47EF-B29A-B5A5A8E49A43}"/>
          </ac:spMkLst>
        </pc:spChg>
        <pc:spChg chg="add mod">
          <ac:chgData name="Milton Holden" userId="84eb3581-9897-4e8a-bd4e-52c5dff23390" providerId="ADAL" clId="{656946DA-0E71-436E-AF74-46DB04D5E964}" dt="2020-06-27T00:43:21.456" v="1152" actId="1076"/>
          <ac:spMkLst>
            <pc:docMk/>
            <pc:sldMk cId="2044371881" sldId="317"/>
            <ac:spMk id="11" creationId="{079EAEC7-12FA-4BC3-B0EB-D49C4315CABE}"/>
          </ac:spMkLst>
        </pc:spChg>
        <pc:graphicFrameChg chg="add mod">
          <ac:chgData name="Milton Holden" userId="84eb3581-9897-4e8a-bd4e-52c5dff23390" providerId="ADAL" clId="{656946DA-0E71-436E-AF74-46DB04D5E964}" dt="2020-06-27T00:49:03.989" v="1241" actId="20577"/>
          <ac:graphicFrameMkLst>
            <pc:docMk/>
            <pc:sldMk cId="2044371881" sldId="317"/>
            <ac:graphicFrameMk id="7" creationId="{95BBDA40-50E4-4276-8B4D-D9E8625B4627}"/>
          </ac:graphicFrameMkLst>
        </pc:graphicFrameChg>
      </pc:sldChg>
      <pc:sldChg chg="new del">
        <pc:chgData name="Milton Holden" userId="84eb3581-9897-4e8a-bd4e-52c5dff23390" providerId="ADAL" clId="{656946DA-0E71-436E-AF74-46DB04D5E964}" dt="2020-06-26T23:15:40.949" v="884" actId="47"/>
        <pc:sldMkLst>
          <pc:docMk/>
          <pc:sldMk cId="2743307967" sldId="317"/>
        </pc:sldMkLst>
      </pc:sldChg>
      <pc:sldChg chg="new del">
        <pc:chgData name="Milton Holden" userId="84eb3581-9897-4e8a-bd4e-52c5dff23390" providerId="ADAL" clId="{656946DA-0E71-436E-AF74-46DB04D5E964}" dt="2020-06-27T00:51:32.518" v="1243" actId="2696"/>
        <pc:sldMkLst>
          <pc:docMk/>
          <pc:sldMk cId="1545089830" sldId="318"/>
        </pc:sldMkLst>
      </pc:sldChg>
      <pc:sldChg chg="add">
        <pc:chgData name="Milton Holden" userId="84eb3581-9897-4e8a-bd4e-52c5dff23390" providerId="ADAL" clId="{656946DA-0E71-436E-AF74-46DB04D5E964}" dt="2020-06-27T00:51:23.615" v="1242" actId="22"/>
        <pc:sldMkLst>
          <pc:docMk/>
          <pc:sldMk cId="1138115371" sldId="319"/>
        </pc:sldMkLst>
      </pc:sldChg>
      <pc:sldChg chg="add">
        <pc:chgData name="Milton Holden" userId="84eb3581-9897-4e8a-bd4e-52c5dff23390" providerId="ADAL" clId="{656946DA-0E71-436E-AF74-46DB04D5E964}" dt="2020-06-27T00:51:23.615" v="1242" actId="22"/>
        <pc:sldMkLst>
          <pc:docMk/>
          <pc:sldMk cId="963558228" sldId="320"/>
        </pc:sldMkLst>
      </pc:sldChg>
      <pc:sldChg chg="add">
        <pc:chgData name="Milton Holden" userId="84eb3581-9897-4e8a-bd4e-52c5dff23390" providerId="ADAL" clId="{656946DA-0E71-436E-AF74-46DB04D5E964}" dt="2020-06-27T00:51:23.615" v="1242" actId="22"/>
        <pc:sldMkLst>
          <pc:docMk/>
          <pc:sldMk cId="3007294255" sldId="321"/>
        </pc:sldMkLst>
      </pc:sldChg>
      <pc:sldChg chg="add">
        <pc:chgData name="Milton Holden" userId="84eb3581-9897-4e8a-bd4e-52c5dff23390" providerId="ADAL" clId="{656946DA-0E71-436E-AF74-46DB04D5E964}" dt="2020-06-27T00:51:23.615" v="1242" actId="22"/>
        <pc:sldMkLst>
          <pc:docMk/>
          <pc:sldMk cId="3727975693" sldId="322"/>
        </pc:sldMkLst>
      </pc:sldChg>
      <pc:sldChg chg="delSp modSp new mod modClrScheme chgLayout">
        <pc:chgData name="Milton Holden" userId="84eb3581-9897-4e8a-bd4e-52c5dff23390" providerId="ADAL" clId="{656946DA-0E71-436E-AF74-46DB04D5E964}" dt="2020-06-27T01:13:18.088" v="1301" actId="20577"/>
        <pc:sldMkLst>
          <pc:docMk/>
          <pc:sldMk cId="1013152912" sldId="323"/>
        </pc:sldMkLst>
        <pc:spChg chg="mod ord">
          <ac:chgData name="Milton Holden" userId="84eb3581-9897-4e8a-bd4e-52c5dff23390" providerId="ADAL" clId="{656946DA-0E71-436E-AF74-46DB04D5E964}" dt="2020-06-27T01:13:18.088" v="1301" actId="20577"/>
          <ac:spMkLst>
            <pc:docMk/>
            <pc:sldMk cId="1013152912" sldId="323"/>
            <ac:spMk id="2" creationId="{A0411297-2AF5-4C17-A37B-86B1C94FB1E6}"/>
          </ac:spMkLst>
        </pc:spChg>
        <pc:spChg chg="del">
          <ac:chgData name="Milton Holden" userId="84eb3581-9897-4e8a-bd4e-52c5dff23390" providerId="ADAL" clId="{656946DA-0E71-436E-AF74-46DB04D5E964}" dt="2020-06-27T00:53:08.840" v="1288" actId="700"/>
          <ac:spMkLst>
            <pc:docMk/>
            <pc:sldMk cId="1013152912" sldId="323"/>
            <ac:spMk id="3" creationId="{067904F8-8ACD-4705-9FB4-CDCD797C78A4}"/>
          </ac:spMkLst>
        </pc:spChg>
      </pc:sldChg>
      <pc:sldChg chg="addSp delSp modSp new mod modClrScheme chgLayout">
        <pc:chgData name="Milton Holden" userId="84eb3581-9897-4e8a-bd4e-52c5dff23390" providerId="ADAL" clId="{656946DA-0E71-436E-AF74-46DB04D5E964}" dt="2020-06-27T01:36:43.952" v="1559" actId="27636"/>
        <pc:sldMkLst>
          <pc:docMk/>
          <pc:sldMk cId="1949010071" sldId="324"/>
        </pc:sldMkLst>
        <pc:spChg chg="del mod ord">
          <ac:chgData name="Milton Holden" userId="84eb3581-9897-4e8a-bd4e-52c5dff23390" providerId="ADAL" clId="{656946DA-0E71-436E-AF74-46DB04D5E964}" dt="2020-06-27T01:19:55.078" v="1302" actId="700"/>
          <ac:spMkLst>
            <pc:docMk/>
            <pc:sldMk cId="1949010071" sldId="324"/>
            <ac:spMk id="2" creationId="{05E2AF3C-C104-4BEA-BA5E-9399925E8DE8}"/>
          </ac:spMkLst>
        </pc:spChg>
        <pc:spChg chg="add mod ord">
          <ac:chgData name="Milton Holden" userId="84eb3581-9897-4e8a-bd4e-52c5dff23390" providerId="ADAL" clId="{656946DA-0E71-436E-AF74-46DB04D5E964}" dt="2020-06-27T01:32:49.374" v="1532" actId="26606"/>
          <ac:spMkLst>
            <pc:docMk/>
            <pc:sldMk cId="1949010071" sldId="324"/>
            <ac:spMk id="3" creationId="{F812714A-295B-49E9-952C-6DCF50A52B5F}"/>
          </ac:spMkLst>
        </pc:spChg>
        <pc:spChg chg="add mod ord">
          <ac:chgData name="Milton Holden" userId="84eb3581-9897-4e8a-bd4e-52c5dff23390" providerId="ADAL" clId="{656946DA-0E71-436E-AF74-46DB04D5E964}" dt="2020-06-27T01:32:49.374" v="1532" actId="26606"/>
          <ac:spMkLst>
            <pc:docMk/>
            <pc:sldMk cId="1949010071" sldId="324"/>
            <ac:spMk id="4" creationId="{755AAECE-14B7-404B-8DC2-CC2AD69D6CBE}"/>
          </ac:spMkLst>
        </pc:spChg>
        <pc:spChg chg="add del mod ord">
          <ac:chgData name="Milton Holden" userId="84eb3581-9897-4e8a-bd4e-52c5dff23390" providerId="ADAL" clId="{656946DA-0E71-436E-AF74-46DB04D5E964}" dt="2020-06-27T01:30:17.790" v="1377" actId="700"/>
          <ac:spMkLst>
            <pc:docMk/>
            <pc:sldMk cId="1949010071" sldId="324"/>
            <ac:spMk id="5" creationId="{89FDA358-9468-4C6E-AF79-1F75E953A216}"/>
          </ac:spMkLst>
        </pc:spChg>
        <pc:spChg chg="add del mod ord">
          <ac:chgData name="Milton Holden" userId="84eb3581-9897-4e8a-bd4e-52c5dff23390" providerId="ADAL" clId="{656946DA-0E71-436E-AF74-46DB04D5E964}" dt="2020-06-27T01:30:17.790" v="1377" actId="700"/>
          <ac:spMkLst>
            <pc:docMk/>
            <pc:sldMk cId="1949010071" sldId="324"/>
            <ac:spMk id="6" creationId="{7059BFEA-65BC-4A3E-8D88-006FFBB46FC2}"/>
          </ac:spMkLst>
        </pc:spChg>
        <pc:spChg chg="add del mod ord">
          <ac:chgData name="Milton Holden" userId="84eb3581-9897-4e8a-bd4e-52c5dff23390" providerId="ADAL" clId="{656946DA-0E71-436E-AF74-46DB04D5E964}" dt="2020-06-27T01:30:17.790" v="1377" actId="700"/>
          <ac:spMkLst>
            <pc:docMk/>
            <pc:sldMk cId="1949010071" sldId="324"/>
            <ac:spMk id="7" creationId="{1C0C1E25-0B95-4B5C-9435-7401EBCE94F8}"/>
          </ac:spMkLst>
        </pc:spChg>
        <pc:spChg chg="add mod ord">
          <ac:chgData name="Milton Holden" userId="84eb3581-9897-4e8a-bd4e-52c5dff23390" providerId="ADAL" clId="{656946DA-0E71-436E-AF74-46DB04D5E964}" dt="2020-06-27T01:36:43.952" v="1559" actId="27636"/>
          <ac:spMkLst>
            <pc:docMk/>
            <pc:sldMk cId="1949010071" sldId="324"/>
            <ac:spMk id="8" creationId="{3F418FBC-4A69-408A-B6ED-90FD853453C3}"/>
          </ac:spMkLst>
        </pc:spChg>
        <pc:spChg chg="add mod">
          <ac:chgData name="Milton Holden" userId="84eb3581-9897-4e8a-bd4e-52c5dff23390" providerId="ADAL" clId="{656946DA-0E71-436E-AF74-46DB04D5E964}" dt="2020-06-27T01:36:39.651" v="1557" actId="14100"/>
          <ac:spMkLst>
            <pc:docMk/>
            <pc:sldMk cId="1949010071" sldId="324"/>
            <ac:spMk id="13" creationId="{44A38D42-3D02-4175-A170-03BAA1405851}"/>
          </ac:spMkLst>
        </pc:spChg>
      </pc:sldChg>
      <pc:sldChg chg="addSp delSp modSp new mod modClrScheme chgLayout">
        <pc:chgData name="Milton Holden" userId="84eb3581-9897-4e8a-bd4e-52c5dff23390" providerId="ADAL" clId="{656946DA-0E71-436E-AF74-46DB04D5E964}" dt="2020-06-27T01:40:18.352" v="1761" actId="26606"/>
        <pc:sldMkLst>
          <pc:docMk/>
          <pc:sldMk cId="181577574" sldId="325"/>
        </pc:sldMkLst>
        <pc:spChg chg="mod ord">
          <ac:chgData name="Milton Holden" userId="84eb3581-9897-4e8a-bd4e-52c5dff23390" providerId="ADAL" clId="{656946DA-0E71-436E-AF74-46DB04D5E964}" dt="2020-06-27T01:40:18.352" v="1761" actId="26606"/>
          <ac:spMkLst>
            <pc:docMk/>
            <pc:sldMk cId="181577574" sldId="325"/>
            <ac:spMk id="2" creationId="{6427A562-C914-40B2-9D81-ABA1E52826B9}"/>
          </ac:spMkLst>
        </pc:spChg>
        <pc:spChg chg="add del mod ord">
          <ac:chgData name="Milton Holden" userId="84eb3581-9897-4e8a-bd4e-52c5dff23390" providerId="ADAL" clId="{656946DA-0E71-436E-AF74-46DB04D5E964}" dt="2020-06-27T01:38:13.494" v="1599" actId="700"/>
          <ac:spMkLst>
            <pc:docMk/>
            <pc:sldMk cId="181577574" sldId="325"/>
            <ac:spMk id="3" creationId="{E34F99E6-0D9A-499A-9922-6F3AF8239EE9}"/>
          </ac:spMkLst>
        </pc:spChg>
        <pc:spChg chg="add del mod ord">
          <ac:chgData name="Milton Holden" userId="84eb3581-9897-4e8a-bd4e-52c5dff23390" providerId="ADAL" clId="{656946DA-0E71-436E-AF74-46DB04D5E964}" dt="2020-06-27T01:38:13.494" v="1599" actId="700"/>
          <ac:spMkLst>
            <pc:docMk/>
            <pc:sldMk cId="181577574" sldId="325"/>
            <ac:spMk id="4" creationId="{0B54F04B-5DCF-4897-BFC0-957D3AA861D9}"/>
          </ac:spMkLst>
        </pc:spChg>
        <pc:spChg chg="add del">
          <ac:chgData name="Milton Holden" userId="84eb3581-9897-4e8a-bd4e-52c5dff23390" providerId="ADAL" clId="{656946DA-0E71-436E-AF74-46DB04D5E964}" dt="2020-06-27T01:38:13.494" v="1599" actId="700"/>
          <ac:spMkLst>
            <pc:docMk/>
            <pc:sldMk cId="181577574" sldId="325"/>
            <ac:spMk id="5" creationId="{CAD15936-CA06-4FEE-8E59-0644E7DE8B19}"/>
          </ac:spMkLst>
        </pc:spChg>
        <pc:spChg chg="add del mod ord">
          <ac:chgData name="Milton Holden" userId="84eb3581-9897-4e8a-bd4e-52c5dff23390" providerId="ADAL" clId="{656946DA-0E71-436E-AF74-46DB04D5E964}" dt="2020-06-27T01:38:01.890" v="1598" actId="700"/>
          <ac:spMkLst>
            <pc:docMk/>
            <pc:sldMk cId="181577574" sldId="325"/>
            <ac:spMk id="6" creationId="{091C64B5-CC2E-4F98-823F-97DC66F86CFF}"/>
          </ac:spMkLst>
        </pc:spChg>
        <pc:spChg chg="add mod ord">
          <ac:chgData name="Milton Holden" userId="84eb3581-9897-4e8a-bd4e-52c5dff23390" providerId="ADAL" clId="{656946DA-0E71-436E-AF74-46DB04D5E964}" dt="2020-06-27T01:40:18.352" v="1761" actId="26606"/>
          <ac:spMkLst>
            <pc:docMk/>
            <pc:sldMk cId="181577574" sldId="325"/>
            <ac:spMk id="7" creationId="{DC3CD2C5-426E-4FF3-939F-2C91607F0117}"/>
          </ac:spMkLst>
        </pc:spChg>
        <pc:spChg chg="add mod ord">
          <ac:chgData name="Milton Holden" userId="84eb3581-9897-4e8a-bd4e-52c5dff23390" providerId="ADAL" clId="{656946DA-0E71-436E-AF74-46DB04D5E964}" dt="2020-06-27T01:40:18.352" v="1761" actId="26606"/>
          <ac:spMkLst>
            <pc:docMk/>
            <pc:sldMk cId="181577574" sldId="325"/>
            <ac:spMk id="8" creationId="{93E11042-A5F4-4AFC-8672-6CA62B0A9761}"/>
          </ac:spMkLst>
        </pc:spChg>
        <pc:spChg chg="add del mod">
          <ac:chgData name="Milton Holden" userId="84eb3581-9897-4e8a-bd4e-52c5dff23390" providerId="ADAL" clId="{656946DA-0E71-436E-AF74-46DB04D5E964}" dt="2020-06-27T01:40:18.347" v="1760" actId="26606"/>
          <ac:spMkLst>
            <pc:docMk/>
            <pc:sldMk cId="181577574" sldId="325"/>
            <ac:spMk id="13" creationId="{039070F0-48CF-4382-9DDD-783289A67C50}"/>
          </ac:spMkLst>
        </pc:spChg>
      </pc:sldChg>
      <pc:sldChg chg="addSp delSp modSp new mod modClrScheme chgLayout">
        <pc:chgData name="Milton Holden" userId="84eb3581-9897-4e8a-bd4e-52c5dff23390" providerId="ADAL" clId="{656946DA-0E71-436E-AF74-46DB04D5E964}" dt="2020-06-27T01:51:58.155" v="1808" actId="26606"/>
        <pc:sldMkLst>
          <pc:docMk/>
          <pc:sldMk cId="742316494" sldId="326"/>
        </pc:sldMkLst>
        <pc:spChg chg="del mod ord">
          <ac:chgData name="Milton Holden" userId="84eb3581-9897-4e8a-bd4e-52c5dff23390" providerId="ADAL" clId="{656946DA-0E71-436E-AF74-46DB04D5E964}" dt="2020-06-27T01:41:10.810" v="1763" actId="700"/>
          <ac:spMkLst>
            <pc:docMk/>
            <pc:sldMk cId="742316494" sldId="326"/>
            <ac:spMk id="2" creationId="{EC67302F-F86F-4B2B-B37B-E01BB203FB91}"/>
          </ac:spMkLst>
        </pc:spChg>
        <pc:spChg chg="del mod ord">
          <ac:chgData name="Milton Holden" userId="84eb3581-9897-4e8a-bd4e-52c5dff23390" providerId="ADAL" clId="{656946DA-0E71-436E-AF74-46DB04D5E964}" dt="2020-06-27T01:41:10.810" v="1763" actId="700"/>
          <ac:spMkLst>
            <pc:docMk/>
            <pc:sldMk cId="742316494" sldId="326"/>
            <ac:spMk id="3" creationId="{CF6C8AED-756D-42C7-9DA1-970633C0928B}"/>
          </ac:spMkLst>
        </pc:spChg>
        <pc:spChg chg="del">
          <ac:chgData name="Milton Holden" userId="84eb3581-9897-4e8a-bd4e-52c5dff23390" providerId="ADAL" clId="{656946DA-0E71-436E-AF74-46DB04D5E964}" dt="2020-06-27T01:41:10.810" v="1763" actId="700"/>
          <ac:spMkLst>
            <pc:docMk/>
            <pc:sldMk cId="742316494" sldId="326"/>
            <ac:spMk id="4" creationId="{B70495E7-C5D4-4C08-B752-31F197F5AB12}"/>
          </ac:spMkLst>
        </pc:spChg>
        <pc:spChg chg="add mod ord">
          <ac:chgData name="Milton Holden" userId="84eb3581-9897-4e8a-bd4e-52c5dff23390" providerId="ADAL" clId="{656946DA-0E71-436E-AF74-46DB04D5E964}" dt="2020-06-27T01:51:58.155" v="1808" actId="26606"/>
          <ac:spMkLst>
            <pc:docMk/>
            <pc:sldMk cId="742316494" sldId="326"/>
            <ac:spMk id="5" creationId="{C72359C0-76F9-4F47-80DC-F42DA93B8733}"/>
          </ac:spMkLst>
        </pc:spChg>
        <pc:spChg chg="add del mod ord">
          <ac:chgData name="Milton Holden" userId="84eb3581-9897-4e8a-bd4e-52c5dff23390" providerId="ADAL" clId="{656946DA-0E71-436E-AF74-46DB04D5E964}" dt="2020-06-27T01:49:37.237" v="1801" actId="931"/>
          <ac:spMkLst>
            <pc:docMk/>
            <pc:sldMk cId="742316494" sldId="326"/>
            <ac:spMk id="6" creationId="{5DF12F24-55BD-4865-8263-FF4F09587FD1}"/>
          </ac:spMkLst>
        </pc:spChg>
        <pc:spChg chg="add del mod">
          <ac:chgData name="Milton Holden" userId="84eb3581-9897-4e8a-bd4e-52c5dff23390" providerId="ADAL" clId="{656946DA-0E71-436E-AF74-46DB04D5E964}" dt="2020-06-27T01:51:11.007" v="1805" actId="931"/>
          <ac:spMkLst>
            <pc:docMk/>
            <pc:sldMk cId="742316494" sldId="326"/>
            <ac:spMk id="10" creationId="{7966C7B4-E8DA-4682-8526-C52506E8875B}"/>
          </ac:spMkLst>
        </pc:spChg>
        <pc:picChg chg="add del mod">
          <ac:chgData name="Milton Holden" userId="84eb3581-9897-4e8a-bd4e-52c5dff23390" providerId="ADAL" clId="{656946DA-0E71-436E-AF74-46DB04D5E964}" dt="2020-06-27T01:49:43.447" v="1804" actId="478"/>
          <ac:picMkLst>
            <pc:docMk/>
            <pc:sldMk cId="742316494" sldId="326"/>
            <ac:picMk id="8" creationId="{DA471849-1E52-4753-A70B-61F02B10482A}"/>
          </ac:picMkLst>
        </pc:picChg>
        <pc:picChg chg="add mod">
          <ac:chgData name="Milton Holden" userId="84eb3581-9897-4e8a-bd4e-52c5dff23390" providerId="ADAL" clId="{656946DA-0E71-436E-AF74-46DB04D5E964}" dt="2020-06-27T01:51:58.155" v="1808" actId="26606"/>
          <ac:picMkLst>
            <pc:docMk/>
            <pc:sldMk cId="742316494" sldId="326"/>
            <ac:picMk id="12" creationId="{A5C4FBDA-9BD3-4632-A593-FEE16FF790B9}"/>
          </ac:picMkLst>
        </pc:picChg>
      </pc:sldChg>
      <pc:sldMasterChg chg="addSldLayout delSldLayout">
        <pc:chgData name="Milton Holden" userId="84eb3581-9897-4e8a-bd4e-52c5dff23390" providerId="ADAL" clId="{656946DA-0E71-436E-AF74-46DB04D5E964}" dt="2020-06-27T01:29:24.407" v="1367" actId="47"/>
        <pc:sldMasterMkLst>
          <pc:docMk/>
          <pc:sldMasterMk cId="655271499" sldId="2147483699"/>
        </pc:sldMasterMkLst>
        <pc:sldLayoutChg chg="del">
          <pc:chgData name="Milton Holden" userId="84eb3581-9897-4e8a-bd4e-52c5dff23390" providerId="ADAL" clId="{656946DA-0E71-436E-AF74-46DB04D5E964}" dt="2020-06-27T01:29:24.407" v="1367" actId="47"/>
          <pc:sldLayoutMkLst>
            <pc:docMk/>
            <pc:sldMasterMk cId="655271499" sldId="2147483699"/>
            <pc:sldLayoutMk cId="61427772" sldId="2147483789"/>
          </pc:sldLayoutMkLst>
        </pc:sldLayoutChg>
        <pc:sldLayoutChg chg="del">
          <pc:chgData name="Milton Holden" userId="84eb3581-9897-4e8a-bd4e-52c5dff23390" providerId="ADAL" clId="{656946DA-0E71-436E-AF74-46DB04D5E964}" dt="2020-06-27T01:29:24.407" v="1367" actId="47"/>
          <pc:sldLayoutMkLst>
            <pc:docMk/>
            <pc:sldMasterMk cId="655271499" sldId="2147483699"/>
            <pc:sldLayoutMk cId="3218176938" sldId="2147483791"/>
          </pc:sldLayoutMkLst>
        </pc:sldLayoutChg>
        <pc:sldLayoutChg chg="add">
          <pc:chgData name="Milton Holden" userId="84eb3581-9897-4e8a-bd4e-52c5dff23390" providerId="ADAL" clId="{656946DA-0E71-436E-AF74-46DB04D5E964}" dt="2020-06-26T19:45:05.125" v="188" actId="22"/>
          <pc:sldLayoutMkLst>
            <pc:docMk/>
            <pc:sldMasterMk cId="655271499" sldId="2147483699"/>
            <pc:sldLayoutMk cId="1214031175" sldId="2147483795"/>
          </pc:sldLayoutMkLst>
        </pc:sldLayoutChg>
      </pc:sldMasterChg>
      <pc:sldMasterChg chg="addSldLayout">
        <pc:chgData name="Milton Holden" userId="84eb3581-9897-4e8a-bd4e-52c5dff23390" providerId="ADAL" clId="{656946DA-0E71-436E-AF74-46DB04D5E964}" dt="2020-06-26T23:13:19.075" v="844" actId="22"/>
        <pc:sldMasterMkLst>
          <pc:docMk/>
          <pc:sldMasterMk cId="219657942" sldId="2147483744"/>
        </pc:sldMasterMkLst>
        <pc:sldLayoutChg chg="add replId">
          <pc:chgData name="Milton Holden" userId="84eb3581-9897-4e8a-bd4e-52c5dff23390" providerId="ADAL" clId="{656946DA-0E71-436E-AF74-46DB04D5E964}" dt="2020-06-26T23:13:19.075" v="844" actId="22"/>
          <pc:sldLayoutMkLst>
            <pc:docMk/>
            <pc:sldMasterMk cId="219657942" sldId="2147483744"/>
            <pc:sldLayoutMk cId="1259652010" sldId="2147483794"/>
          </pc:sldLayoutMkLst>
        </pc:sldLayoutChg>
      </pc:sldMasterChg>
    </pc:docChg>
  </pc:docChgLst>
  <pc:docChgLst>
    <pc:chgData name="Nick Salch" userId="47ab95ae-ac26-4648-966b-37822820099a" providerId="ADAL" clId="{F9B1E0C4-733D-41DE-9EE0-93E4D3437602}"/>
    <pc:docChg chg="undo custSel addSld delSld modSld sldOrd">
      <pc:chgData name="Nick Salch" userId="47ab95ae-ac26-4648-966b-37822820099a" providerId="ADAL" clId="{F9B1E0C4-733D-41DE-9EE0-93E4D3437602}" dt="2020-08-18T19:30:47.309" v="33393" actId="20577"/>
      <pc:docMkLst>
        <pc:docMk/>
      </pc:docMkLst>
      <pc:sldChg chg="addSp mod modCm">
        <pc:chgData name="Nick Salch" userId="47ab95ae-ac26-4648-966b-37822820099a" providerId="ADAL" clId="{F9B1E0C4-733D-41DE-9EE0-93E4D3437602}" dt="2020-08-10T20:11:17.363" v="32326" actId="22"/>
        <pc:sldMkLst>
          <pc:docMk/>
          <pc:sldMk cId="2969794486" sldId="306"/>
        </pc:sldMkLst>
        <pc:spChg chg="add">
          <ac:chgData name="Nick Salch" userId="47ab95ae-ac26-4648-966b-37822820099a" providerId="ADAL" clId="{F9B1E0C4-733D-41DE-9EE0-93E4D3437602}" dt="2020-08-10T20:11:17.363" v="32326" actId="22"/>
          <ac:spMkLst>
            <pc:docMk/>
            <pc:sldMk cId="2969794486" sldId="306"/>
            <ac:spMk id="2" creationId="{10D464A4-B76B-48D6-9124-7EFEE1DFAEDD}"/>
          </ac:spMkLst>
        </pc:spChg>
      </pc:sldChg>
      <pc:sldChg chg="modSp modNotesTx">
        <pc:chgData name="Nick Salch" userId="47ab95ae-ac26-4648-966b-37822820099a" providerId="ADAL" clId="{F9B1E0C4-733D-41DE-9EE0-93E4D3437602}" dt="2020-08-06T20:34:28.932" v="12620" actId="20577"/>
        <pc:sldMkLst>
          <pc:docMk/>
          <pc:sldMk cId="3803931924" sldId="307"/>
        </pc:sldMkLst>
        <pc:graphicFrameChg chg="mod">
          <ac:chgData name="Nick Salch" userId="47ab95ae-ac26-4648-966b-37822820099a" providerId="ADAL" clId="{F9B1E0C4-733D-41DE-9EE0-93E4D3437602}" dt="2020-08-06T20:33:07.682" v="12349"/>
          <ac:graphicFrameMkLst>
            <pc:docMk/>
            <pc:sldMk cId="3803931924" sldId="307"/>
            <ac:graphicFrameMk id="15" creationId="{F0B6D26D-CC44-4DC3-85CC-412C57ED6F71}"/>
          </ac:graphicFrameMkLst>
        </pc:graphicFrameChg>
      </pc:sldChg>
      <pc:sldChg chg="modCm modNotesTx">
        <pc:chgData name="Nick Salch" userId="47ab95ae-ac26-4648-966b-37822820099a" providerId="ADAL" clId="{F9B1E0C4-733D-41DE-9EE0-93E4D3437602}" dt="2020-08-18T19:29:25.593" v="33320"/>
        <pc:sldMkLst>
          <pc:docMk/>
          <pc:sldMk cId="3437681982" sldId="308"/>
        </pc:sldMkLst>
      </pc:sldChg>
      <pc:sldChg chg="modSp add del mod">
        <pc:chgData name="Nick Salch" userId="47ab95ae-ac26-4648-966b-37822820099a" providerId="ADAL" clId="{F9B1E0C4-733D-41DE-9EE0-93E4D3437602}" dt="2020-08-10T20:37:59.667" v="32328" actId="22"/>
        <pc:sldMkLst>
          <pc:docMk/>
          <pc:sldMk cId="178689777" sldId="309"/>
        </pc:sldMkLst>
        <pc:spChg chg="mod">
          <ac:chgData name="Nick Salch" userId="47ab95ae-ac26-4648-966b-37822820099a" providerId="ADAL" clId="{F9B1E0C4-733D-41DE-9EE0-93E4D3437602}" dt="2020-08-06T20:37:14.789" v="12852" actId="20577"/>
          <ac:spMkLst>
            <pc:docMk/>
            <pc:sldMk cId="178689777" sldId="309"/>
            <ac:spMk id="4" creationId="{CD82BC02-9D8A-4519-B228-80D84544D3D9}"/>
          </ac:spMkLst>
        </pc:spChg>
      </pc:sldChg>
      <pc:sldChg chg="modSp add del modNotesTx">
        <pc:chgData name="Nick Salch" userId="47ab95ae-ac26-4648-966b-37822820099a" providerId="ADAL" clId="{F9B1E0C4-733D-41DE-9EE0-93E4D3437602}" dt="2020-08-18T19:30:47.309" v="33393" actId="20577"/>
        <pc:sldMkLst>
          <pc:docMk/>
          <pc:sldMk cId="4281383963" sldId="310"/>
        </pc:sldMkLst>
        <pc:graphicFrameChg chg="mod">
          <ac:chgData name="Nick Salch" userId="47ab95ae-ac26-4648-966b-37822820099a" providerId="ADAL" clId="{F9B1E0C4-733D-41DE-9EE0-93E4D3437602}" dt="2020-08-18T19:30:47.309" v="33393" actId="20577"/>
          <ac:graphicFrameMkLst>
            <pc:docMk/>
            <pc:sldMk cId="4281383963" sldId="310"/>
            <ac:graphicFrameMk id="17" creationId="{21BB8F16-6BAE-4A7F-85BA-32312AA64086}"/>
          </ac:graphicFrameMkLst>
        </pc:graphicFrameChg>
      </pc:sldChg>
      <pc:sldChg chg="modSp add del mod addCm modNotesTx">
        <pc:chgData name="Nick Salch" userId="47ab95ae-ac26-4648-966b-37822820099a" providerId="ADAL" clId="{F9B1E0C4-733D-41DE-9EE0-93E4D3437602}" dt="2020-08-10T20:37:59.667" v="32328" actId="22"/>
        <pc:sldMkLst>
          <pc:docMk/>
          <pc:sldMk cId="1211654134" sldId="311"/>
        </pc:sldMkLst>
        <pc:spChg chg="mod">
          <ac:chgData name="Nick Salch" userId="47ab95ae-ac26-4648-966b-37822820099a" providerId="ADAL" clId="{F9B1E0C4-733D-41DE-9EE0-93E4D3437602}" dt="2020-08-06T20:46:02.545" v="14024" actId="207"/>
          <ac:spMkLst>
            <pc:docMk/>
            <pc:sldMk cId="1211654134" sldId="311"/>
            <ac:spMk id="3" creationId="{3CE5C401-FEC7-4578-9369-6C777CE094E0}"/>
          </ac:spMkLst>
        </pc:spChg>
      </pc:sldChg>
      <pc:sldChg chg="ord modNotesTx">
        <pc:chgData name="Nick Salch" userId="47ab95ae-ac26-4648-966b-37822820099a" providerId="ADAL" clId="{F9B1E0C4-733D-41DE-9EE0-93E4D3437602}" dt="2020-08-06T21:41:47.505" v="20072" actId="20577"/>
        <pc:sldMkLst>
          <pc:docMk/>
          <pc:sldMk cId="4015906981" sldId="312"/>
        </pc:sldMkLst>
      </pc:sldChg>
      <pc:sldChg chg="modNotesTx">
        <pc:chgData name="Nick Salch" userId="47ab95ae-ac26-4648-966b-37822820099a" providerId="ADAL" clId="{F9B1E0C4-733D-41DE-9EE0-93E4D3437602}" dt="2020-08-06T21:44:59.656" v="20826" actId="20577"/>
        <pc:sldMkLst>
          <pc:docMk/>
          <pc:sldMk cId="832757271" sldId="314"/>
        </pc:sldMkLst>
      </pc:sldChg>
      <pc:sldChg chg="modNotesTx">
        <pc:chgData name="Nick Salch" userId="47ab95ae-ac26-4648-966b-37822820099a" providerId="ADAL" clId="{F9B1E0C4-733D-41DE-9EE0-93E4D3437602}" dt="2020-08-06T21:47:55.925" v="21351" actId="20577"/>
        <pc:sldMkLst>
          <pc:docMk/>
          <pc:sldMk cId="1462233809" sldId="315"/>
        </pc:sldMkLst>
      </pc:sldChg>
      <pc:sldChg chg="modSp mod">
        <pc:chgData name="Nick Salch" userId="47ab95ae-ac26-4648-966b-37822820099a" providerId="ADAL" clId="{F9B1E0C4-733D-41DE-9EE0-93E4D3437602}" dt="2020-08-10T20:38:05.695" v="32339" actId="20577"/>
        <pc:sldMkLst>
          <pc:docMk/>
          <pc:sldMk cId="1561514155" sldId="316"/>
        </pc:sldMkLst>
        <pc:spChg chg="mod">
          <ac:chgData name="Nick Salch" userId="47ab95ae-ac26-4648-966b-37822820099a" providerId="ADAL" clId="{F9B1E0C4-733D-41DE-9EE0-93E4D3437602}" dt="2020-08-10T20:38:05.695" v="32339" actId="20577"/>
          <ac:spMkLst>
            <pc:docMk/>
            <pc:sldMk cId="1561514155" sldId="316"/>
            <ac:spMk id="4" creationId="{1FD39208-3B57-4E66-BF90-7A60DD8A9174}"/>
          </ac:spMkLst>
        </pc:spChg>
      </pc:sldChg>
      <pc:sldChg chg="addSp delSp modSp mod modAnim modNotesTx">
        <pc:chgData name="Nick Salch" userId="47ab95ae-ac26-4648-966b-37822820099a" providerId="ADAL" clId="{F9B1E0C4-733D-41DE-9EE0-93E4D3437602}" dt="2020-08-06T21:57:42.879" v="22397"/>
        <pc:sldMkLst>
          <pc:docMk/>
          <pc:sldMk cId="2044371881" sldId="317"/>
        </pc:sldMkLst>
        <pc:spChg chg="add del mod">
          <ac:chgData name="Nick Salch" userId="47ab95ae-ac26-4648-966b-37822820099a" providerId="ADAL" clId="{F9B1E0C4-733D-41DE-9EE0-93E4D3437602}" dt="2020-08-06T21:54:57.428" v="22301" actId="478"/>
          <ac:spMkLst>
            <pc:docMk/>
            <pc:sldMk cId="2044371881" sldId="317"/>
            <ac:spMk id="5" creationId="{DC02F1E3-362C-4C07-A923-8514A715CAE7}"/>
          </ac:spMkLst>
        </pc:spChg>
        <pc:spChg chg="add mod">
          <ac:chgData name="Nick Salch" userId="47ab95ae-ac26-4648-966b-37822820099a" providerId="ADAL" clId="{F9B1E0C4-733D-41DE-9EE0-93E4D3437602}" dt="2020-08-06T21:57:32.412" v="22396" actId="207"/>
          <ac:spMkLst>
            <pc:docMk/>
            <pc:sldMk cId="2044371881" sldId="317"/>
            <ac:spMk id="6" creationId="{DBE810D5-7FC0-4835-97E0-2DE3A5599A34}"/>
          </ac:spMkLst>
        </pc:spChg>
        <pc:spChg chg="add del mod">
          <ac:chgData name="Nick Salch" userId="47ab95ae-ac26-4648-966b-37822820099a" providerId="ADAL" clId="{F9B1E0C4-733D-41DE-9EE0-93E4D3437602}" dt="2020-08-06T21:56:11.567" v="22348" actId="478"/>
          <ac:spMkLst>
            <pc:docMk/>
            <pc:sldMk cId="2044371881" sldId="317"/>
            <ac:spMk id="8" creationId="{32A8A6A4-D98C-403C-A85E-B0B77A70DF4D}"/>
          </ac:spMkLst>
        </pc:spChg>
        <pc:spChg chg="del">
          <ac:chgData name="Nick Salch" userId="47ab95ae-ac26-4648-966b-37822820099a" providerId="ADAL" clId="{F9B1E0C4-733D-41DE-9EE0-93E4D3437602}" dt="2020-08-06T21:54:48.655" v="22299" actId="478"/>
          <ac:spMkLst>
            <pc:docMk/>
            <pc:sldMk cId="2044371881" sldId="317"/>
            <ac:spMk id="11" creationId="{079EAEC7-12FA-4BC3-B0EB-D49C4315CABE}"/>
          </ac:spMkLst>
        </pc:spChg>
        <pc:spChg chg="add mod">
          <ac:chgData name="Nick Salch" userId="47ab95ae-ac26-4648-966b-37822820099a" providerId="ADAL" clId="{F9B1E0C4-733D-41DE-9EE0-93E4D3437602}" dt="2020-08-06T21:57:27.040" v="22394" actId="1076"/>
          <ac:spMkLst>
            <pc:docMk/>
            <pc:sldMk cId="2044371881" sldId="317"/>
            <ac:spMk id="18" creationId="{694AD6FF-7FCD-4CFE-9F75-CD98FBA6312D}"/>
          </ac:spMkLst>
        </pc:spChg>
        <pc:spChg chg="add mod">
          <ac:chgData name="Nick Salch" userId="47ab95ae-ac26-4648-966b-37822820099a" providerId="ADAL" clId="{F9B1E0C4-733D-41DE-9EE0-93E4D3437602}" dt="2020-08-06T21:57:30.212" v="22395" actId="1076"/>
          <ac:spMkLst>
            <pc:docMk/>
            <pc:sldMk cId="2044371881" sldId="317"/>
            <ac:spMk id="20" creationId="{7B1FAE9F-F385-49A9-9CCA-062C25E00A68}"/>
          </ac:spMkLst>
        </pc:spChg>
        <pc:graphicFrameChg chg="mod">
          <ac:chgData name="Nick Salch" userId="47ab95ae-ac26-4648-966b-37822820099a" providerId="ADAL" clId="{F9B1E0C4-733D-41DE-9EE0-93E4D3437602}" dt="2020-08-06T21:55:02.394" v="22302" actId="1076"/>
          <ac:graphicFrameMkLst>
            <pc:docMk/>
            <pc:sldMk cId="2044371881" sldId="317"/>
            <ac:graphicFrameMk id="7" creationId="{95BBDA40-50E4-4276-8B4D-D9E8625B4627}"/>
          </ac:graphicFrameMkLst>
        </pc:graphicFrameChg>
        <pc:cxnChg chg="add mod">
          <ac:chgData name="Nick Salch" userId="47ab95ae-ac26-4648-966b-37822820099a" providerId="ADAL" clId="{F9B1E0C4-733D-41DE-9EE0-93E4D3437602}" dt="2020-08-06T21:56:27.957" v="22352" actId="14100"/>
          <ac:cxnSpMkLst>
            <pc:docMk/>
            <pc:sldMk cId="2044371881" sldId="317"/>
            <ac:cxnSpMk id="10" creationId="{E560A805-15FB-42BD-99D6-D0115679E14C}"/>
          </ac:cxnSpMkLst>
        </pc:cxnChg>
        <pc:cxnChg chg="add mod">
          <ac:chgData name="Nick Salch" userId="47ab95ae-ac26-4648-966b-37822820099a" providerId="ADAL" clId="{F9B1E0C4-733D-41DE-9EE0-93E4D3437602}" dt="2020-08-06T21:56:37.417" v="22355" actId="14100"/>
          <ac:cxnSpMkLst>
            <pc:docMk/>
            <pc:sldMk cId="2044371881" sldId="317"/>
            <ac:cxnSpMk id="16" creationId="{DE84AEBF-5269-46FC-8275-02AEDBA290DB}"/>
          </ac:cxnSpMkLst>
        </pc:cxnChg>
      </pc:sldChg>
      <pc:sldChg chg="modNotesTx">
        <pc:chgData name="Nick Salch" userId="47ab95ae-ac26-4648-966b-37822820099a" providerId="ADAL" clId="{F9B1E0C4-733D-41DE-9EE0-93E4D3437602}" dt="2020-08-06T22:01:02.174" v="22829" actId="20577"/>
        <pc:sldMkLst>
          <pc:docMk/>
          <pc:sldMk cId="3007294255" sldId="321"/>
        </pc:sldMkLst>
      </pc:sldChg>
      <pc:sldChg chg="del">
        <pc:chgData name="Nick Salch" userId="47ab95ae-ac26-4648-966b-37822820099a" providerId="ADAL" clId="{F9B1E0C4-733D-41DE-9EE0-93E4D3437602}" dt="2020-08-06T21:59:19.684" v="22398" actId="2696"/>
        <pc:sldMkLst>
          <pc:docMk/>
          <pc:sldMk cId="3727975693" sldId="322"/>
        </pc:sldMkLst>
      </pc:sldChg>
      <pc:sldChg chg="modSp mod">
        <pc:chgData name="Nick Salch" userId="47ab95ae-ac26-4648-966b-37822820099a" providerId="ADAL" clId="{F9B1E0C4-733D-41DE-9EE0-93E4D3437602}" dt="2020-08-06T23:26:10.028" v="22842" actId="6549"/>
        <pc:sldMkLst>
          <pc:docMk/>
          <pc:sldMk cId="1013152912" sldId="323"/>
        </pc:sldMkLst>
        <pc:spChg chg="mod">
          <ac:chgData name="Nick Salch" userId="47ab95ae-ac26-4648-966b-37822820099a" providerId="ADAL" clId="{F9B1E0C4-733D-41DE-9EE0-93E4D3437602}" dt="2020-08-06T23:26:10.028" v="22842" actId="6549"/>
          <ac:spMkLst>
            <pc:docMk/>
            <pc:sldMk cId="1013152912" sldId="323"/>
            <ac:spMk id="2" creationId="{A0411297-2AF5-4C17-A37B-86B1C94FB1E6}"/>
          </ac:spMkLst>
        </pc:spChg>
      </pc:sldChg>
      <pc:sldChg chg="del">
        <pc:chgData name="Nick Salch" userId="47ab95ae-ac26-4648-966b-37822820099a" providerId="ADAL" clId="{F9B1E0C4-733D-41DE-9EE0-93E4D3437602}" dt="2020-08-07T01:25:28.589" v="32324" actId="2696"/>
        <pc:sldMkLst>
          <pc:docMk/>
          <pc:sldMk cId="1949010071" sldId="324"/>
        </pc:sldMkLst>
      </pc:sldChg>
      <pc:sldChg chg="del">
        <pc:chgData name="Nick Salch" userId="47ab95ae-ac26-4648-966b-37822820099a" providerId="ADAL" clId="{F9B1E0C4-733D-41DE-9EE0-93E4D3437602}" dt="2020-08-07T01:25:30.315" v="32325" actId="2696"/>
        <pc:sldMkLst>
          <pc:docMk/>
          <pc:sldMk cId="181577574" sldId="325"/>
        </pc:sldMkLst>
      </pc:sldChg>
      <pc:sldChg chg="modSp mod ord modNotesTx">
        <pc:chgData name="Nick Salch" userId="47ab95ae-ac26-4648-966b-37822820099a" providerId="ADAL" clId="{F9B1E0C4-733D-41DE-9EE0-93E4D3437602}" dt="2020-08-07T01:25:24.099" v="32323" actId="20577"/>
        <pc:sldMkLst>
          <pc:docMk/>
          <pc:sldMk cId="742316494" sldId="326"/>
        </pc:sldMkLst>
        <pc:spChg chg="mod">
          <ac:chgData name="Nick Salch" userId="47ab95ae-ac26-4648-966b-37822820099a" providerId="ADAL" clId="{F9B1E0C4-733D-41DE-9EE0-93E4D3437602}" dt="2020-08-07T01:23:33.083" v="31712" actId="20577"/>
          <ac:spMkLst>
            <pc:docMk/>
            <pc:sldMk cId="742316494" sldId="326"/>
            <ac:spMk id="5" creationId="{C72359C0-76F9-4F47-80DC-F42DA93B8733}"/>
          </ac:spMkLst>
        </pc:spChg>
        <pc:picChg chg="mod">
          <ac:chgData name="Nick Salch" userId="47ab95ae-ac26-4648-966b-37822820099a" providerId="ADAL" clId="{F9B1E0C4-733D-41DE-9EE0-93E4D3437602}" dt="2020-08-07T01:23:10.810" v="31655" actId="1076"/>
          <ac:picMkLst>
            <pc:docMk/>
            <pc:sldMk cId="742316494" sldId="326"/>
            <ac:picMk id="12" creationId="{A5C4FBDA-9BD3-4632-A593-FEE16FF790B9}"/>
          </ac:picMkLst>
        </pc:picChg>
      </pc:sldChg>
      <pc:sldChg chg="modSp add mod">
        <pc:chgData name="Nick Salch" userId="47ab95ae-ac26-4648-966b-37822820099a" providerId="ADAL" clId="{F9B1E0C4-733D-41DE-9EE0-93E4D3437602}" dt="2020-08-06T16:53:45.585" v="376" actId="20577"/>
        <pc:sldMkLst>
          <pc:docMk/>
          <pc:sldMk cId="2005213763" sldId="327"/>
        </pc:sldMkLst>
        <pc:spChg chg="mod">
          <ac:chgData name="Nick Salch" userId="47ab95ae-ac26-4648-966b-37822820099a" providerId="ADAL" clId="{F9B1E0C4-733D-41DE-9EE0-93E4D3437602}" dt="2020-08-06T16:53:45.585" v="376" actId="20577"/>
          <ac:spMkLst>
            <pc:docMk/>
            <pc:sldMk cId="2005213763" sldId="327"/>
            <ac:spMk id="4" creationId="{CD82BC02-9D8A-4519-B228-80D84544D3D9}"/>
          </ac:spMkLst>
        </pc:spChg>
      </pc:sldChg>
      <pc:sldChg chg="addSp delSp modSp new del mod ord modShow modNotesTx">
        <pc:chgData name="Nick Salch" userId="47ab95ae-ac26-4648-966b-37822820099a" providerId="ADAL" clId="{F9B1E0C4-733D-41DE-9EE0-93E4D3437602}" dt="2020-08-18T19:28:57.658" v="33319" actId="2696"/>
        <pc:sldMkLst>
          <pc:docMk/>
          <pc:sldMk cId="1523276893" sldId="328"/>
        </pc:sldMkLst>
        <pc:spChg chg="mod">
          <ac:chgData name="Nick Salch" userId="47ab95ae-ac26-4648-966b-37822820099a" providerId="ADAL" clId="{F9B1E0C4-733D-41DE-9EE0-93E4D3437602}" dt="2020-08-06T17:05:12.540" v="1496" actId="20577"/>
          <ac:spMkLst>
            <pc:docMk/>
            <pc:sldMk cId="1523276893" sldId="328"/>
            <ac:spMk id="2" creationId="{F4237442-ECE2-4F16-B272-A23E576BEBD9}"/>
          </ac:spMkLst>
        </pc:spChg>
        <pc:spChg chg="del mod">
          <ac:chgData name="Nick Salch" userId="47ab95ae-ac26-4648-966b-37822820099a" providerId="ADAL" clId="{F9B1E0C4-733D-41DE-9EE0-93E4D3437602}" dt="2020-08-06T16:55:47.597" v="662" actId="12084"/>
          <ac:spMkLst>
            <pc:docMk/>
            <pc:sldMk cId="1523276893" sldId="328"/>
            <ac:spMk id="3" creationId="{8C78C06D-1058-4B23-B07F-B37E311F803C}"/>
          </ac:spMkLst>
        </pc:spChg>
        <pc:spChg chg="add mod">
          <ac:chgData name="Nick Salch" userId="47ab95ae-ac26-4648-966b-37822820099a" providerId="ADAL" clId="{F9B1E0C4-733D-41DE-9EE0-93E4D3437602}" dt="2020-08-06T17:10:44.314" v="1661" actId="14100"/>
          <ac:spMkLst>
            <pc:docMk/>
            <pc:sldMk cId="1523276893" sldId="328"/>
            <ac:spMk id="5" creationId="{E98D37AC-153E-41CD-A7F9-2A7D7A25F615}"/>
          </ac:spMkLst>
        </pc:spChg>
        <pc:spChg chg="add mod">
          <ac:chgData name="Nick Salch" userId="47ab95ae-ac26-4648-966b-37822820099a" providerId="ADAL" clId="{F9B1E0C4-733D-41DE-9EE0-93E4D3437602}" dt="2020-08-06T17:11:44.246" v="1691" actId="207"/>
          <ac:spMkLst>
            <pc:docMk/>
            <pc:sldMk cId="1523276893" sldId="328"/>
            <ac:spMk id="7" creationId="{FCA4BBBB-6439-4852-8488-9367F771C479}"/>
          </ac:spMkLst>
        </pc:spChg>
        <pc:spChg chg="add mod">
          <ac:chgData name="Nick Salch" userId="47ab95ae-ac26-4648-966b-37822820099a" providerId="ADAL" clId="{F9B1E0C4-733D-41DE-9EE0-93E4D3437602}" dt="2020-08-06T17:11:50.666" v="1693" actId="207"/>
          <ac:spMkLst>
            <pc:docMk/>
            <pc:sldMk cId="1523276893" sldId="328"/>
            <ac:spMk id="9" creationId="{9908779F-902A-40AE-9DEA-CFBCA56CEE14}"/>
          </ac:spMkLst>
        </pc:spChg>
        <pc:spChg chg="add mod">
          <ac:chgData name="Nick Salch" userId="47ab95ae-ac26-4648-966b-37822820099a" providerId="ADAL" clId="{F9B1E0C4-733D-41DE-9EE0-93E4D3437602}" dt="2020-08-06T17:11:48.180" v="1692" actId="207"/>
          <ac:spMkLst>
            <pc:docMk/>
            <pc:sldMk cId="1523276893" sldId="328"/>
            <ac:spMk id="11" creationId="{96C23096-8B25-4DE0-B713-7CDF408D07F2}"/>
          </ac:spMkLst>
        </pc:spChg>
        <pc:spChg chg="add mod">
          <ac:chgData name="Nick Salch" userId="47ab95ae-ac26-4648-966b-37822820099a" providerId="ADAL" clId="{F9B1E0C4-733D-41DE-9EE0-93E4D3437602}" dt="2020-08-06T17:10:34.491" v="1658" actId="14100"/>
          <ac:spMkLst>
            <pc:docMk/>
            <pc:sldMk cId="1523276893" sldId="328"/>
            <ac:spMk id="13" creationId="{E60FC9FD-F550-422C-B7B2-F3333286B58A}"/>
          </ac:spMkLst>
        </pc:spChg>
        <pc:graphicFrameChg chg="add mod">
          <ac:chgData name="Nick Salch" userId="47ab95ae-ac26-4648-966b-37822820099a" providerId="ADAL" clId="{F9B1E0C4-733D-41DE-9EE0-93E4D3437602}" dt="2020-08-06T17:11:17.455" v="1688" actId="20577"/>
          <ac:graphicFrameMkLst>
            <pc:docMk/>
            <pc:sldMk cId="1523276893" sldId="328"/>
            <ac:graphicFrameMk id="4" creationId="{99BB0622-0EA6-4B70-B63C-21427AE20C2A}"/>
          </ac:graphicFrameMkLst>
        </pc:graphicFrameChg>
      </pc:sldChg>
      <pc:sldChg chg="addSp delSp modSp new mod modCm modNotesTx">
        <pc:chgData name="Nick Salch" userId="47ab95ae-ac26-4648-966b-37822820099a" providerId="ADAL" clId="{F9B1E0C4-733D-41DE-9EE0-93E4D3437602}" dt="2020-08-07T00:40:04.589" v="26410" actId="20577"/>
        <pc:sldMkLst>
          <pc:docMk/>
          <pc:sldMk cId="2414442344" sldId="329"/>
        </pc:sldMkLst>
        <pc:spChg chg="mod">
          <ac:chgData name="Nick Salch" userId="47ab95ae-ac26-4648-966b-37822820099a" providerId="ADAL" clId="{F9B1E0C4-733D-41DE-9EE0-93E4D3437602}" dt="2020-08-06T18:09:05.253" v="4499" actId="20577"/>
          <ac:spMkLst>
            <pc:docMk/>
            <pc:sldMk cId="2414442344" sldId="329"/>
            <ac:spMk id="2" creationId="{E79D98AD-5877-45AC-AFFA-F18E374F006D}"/>
          </ac:spMkLst>
        </pc:spChg>
        <pc:spChg chg="del mod">
          <ac:chgData name="Nick Salch" userId="47ab95ae-ac26-4648-966b-37822820099a" providerId="ADAL" clId="{F9B1E0C4-733D-41DE-9EE0-93E4D3437602}" dt="2020-08-06T18:09:40.925" v="4600" actId="12084"/>
          <ac:spMkLst>
            <pc:docMk/>
            <pc:sldMk cId="2414442344" sldId="329"/>
            <ac:spMk id="3" creationId="{FE3E0291-B17B-40BD-AF40-5B08DED3E94C}"/>
          </ac:spMkLst>
        </pc:spChg>
        <pc:graphicFrameChg chg="add mod">
          <ac:chgData name="Nick Salch" userId="47ab95ae-ac26-4648-966b-37822820099a" providerId="ADAL" clId="{F9B1E0C4-733D-41DE-9EE0-93E4D3437602}" dt="2020-08-06T19:13:59.310" v="8123" actId="20577"/>
          <ac:graphicFrameMkLst>
            <pc:docMk/>
            <pc:sldMk cId="2414442344" sldId="329"/>
            <ac:graphicFrameMk id="4" creationId="{061A6E0A-91FE-446A-8DB2-760C270FF458}"/>
          </ac:graphicFrameMkLst>
        </pc:graphicFrameChg>
      </pc:sldChg>
      <pc:sldChg chg="new del">
        <pc:chgData name="Nick Salch" userId="47ab95ae-ac26-4648-966b-37822820099a" providerId="ADAL" clId="{F9B1E0C4-733D-41DE-9EE0-93E4D3437602}" dt="2020-08-06T18:08:17.337" v="4483" actId="680"/>
        <pc:sldMkLst>
          <pc:docMk/>
          <pc:sldMk cId="2659041230" sldId="329"/>
        </pc:sldMkLst>
      </pc:sldChg>
      <pc:sldChg chg="addSp delSp modSp new del mod modAnim">
        <pc:chgData name="Nick Salch" userId="47ab95ae-ac26-4648-966b-37822820099a" providerId="ADAL" clId="{F9B1E0C4-733D-41DE-9EE0-93E4D3437602}" dt="2020-08-06T18:59:39.192" v="5952" actId="47"/>
        <pc:sldMkLst>
          <pc:docMk/>
          <pc:sldMk cId="1989800453" sldId="330"/>
        </pc:sldMkLst>
        <pc:spChg chg="mod">
          <ac:chgData name="Nick Salch" userId="47ab95ae-ac26-4648-966b-37822820099a" providerId="ADAL" clId="{F9B1E0C4-733D-41DE-9EE0-93E4D3437602}" dt="2020-08-06T18:28:33.881" v="5052" actId="20577"/>
          <ac:spMkLst>
            <pc:docMk/>
            <pc:sldMk cId="1989800453" sldId="330"/>
            <ac:spMk id="2" creationId="{010D6481-1381-4CF3-AC00-751FA0D3597C}"/>
          </ac:spMkLst>
        </pc:spChg>
        <pc:spChg chg="add del">
          <ac:chgData name="Nick Salch" userId="47ab95ae-ac26-4648-966b-37822820099a" providerId="ADAL" clId="{F9B1E0C4-733D-41DE-9EE0-93E4D3437602}" dt="2020-08-06T18:28:51.099" v="5054" actId="11529"/>
          <ac:spMkLst>
            <pc:docMk/>
            <pc:sldMk cId="1989800453" sldId="330"/>
            <ac:spMk id="3" creationId="{60E78109-1581-4492-85C5-F66193E486F7}"/>
          </ac:spMkLst>
        </pc:spChg>
        <pc:spChg chg="add mod">
          <ac:chgData name="Nick Salch" userId="47ab95ae-ac26-4648-966b-37822820099a" providerId="ADAL" clId="{F9B1E0C4-733D-41DE-9EE0-93E4D3437602}" dt="2020-08-06T18:36:17.019" v="5436" actId="1076"/>
          <ac:spMkLst>
            <pc:docMk/>
            <pc:sldMk cId="1989800453" sldId="330"/>
            <ac:spMk id="4" creationId="{98277D77-B520-4C91-B63B-0A4A7C540C34}"/>
          </ac:spMkLst>
        </pc:spChg>
        <pc:spChg chg="add mod">
          <ac:chgData name="Nick Salch" userId="47ab95ae-ac26-4648-966b-37822820099a" providerId="ADAL" clId="{F9B1E0C4-733D-41DE-9EE0-93E4D3437602}" dt="2020-08-06T18:36:17.019" v="5436" actId="1076"/>
          <ac:spMkLst>
            <pc:docMk/>
            <pc:sldMk cId="1989800453" sldId="330"/>
            <ac:spMk id="6" creationId="{3D583A6B-3D4C-430F-9F32-28354FE95D1C}"/>
          </ac:spMkLst>
        </pc:spChg>
        <pc:spChg chg="add del mod">
          <ac:chgData name="Nick Salch" userId="47ab95ae-ac26-4648-966b-37822820099a" providerId="ADAL" clId="{F9B1E0C4-733D-41DE-9EE0-93E4D3437602}" dt="2020-08-06T18:30:27.151" v="5100" actId="478"/>
          <ac:spMkLst>
            <pc:docMk/>
            <pc:sldMk cId="1989800453" sldId="330"/>
            <ac:spMk id="8" creationId="{BD4B29CA-1001-47F9-8C0D-C1F861FE7661}"/>
          </ac:spMkLst>
        </pc:spChg>
        <pc:spChg chg="add del mod">
          <ac:chgData name="Nick Salch" userId="47ab95ae-ac26-4648-966b-37822820099a" providerId="ADAL" clId="{F9B1E0C4-733D-41DE-9EE0-93E4D3437602}" dt="2020-08-06T18:30:27.151" v="5100" actId="478"/>
          <ac:spMkLst>
            <pc:docMk/>
            <pc:sldMk cId="1989800453" sldId="330"/>
            <ac:spMk id="10" creationId="{E7F1E4C7-3F7B-44F3-8144-750D5C35C7FC}"/>
          </ac:spMkLst>
        </pc:spChg>
        <pc:spChg chg="add del mod">
          <ac:chgData name="Nick Salch" userId="47ab95ae-ac26-4648-966b-37822820099a" providerId="ADAL" clId="{F9B1E0C4-733D-41DE-9EE0-93E4D3437602}" dt="2020-08-06T18:30:24.481" v="5099" actId="478"/>
          <ac:spMkLst>
            <pc:docMk/>
            <pc:sldMk cId="1989800453" sldId="330"/>
            <ac:spMk id="12" creationId="{08BAA2F1-D9E0-4B6E-92F4-96ACCB7083AB}"/>
          </ac:spMkLst>
        </pc:spChg>
        <pc:spChg chg="add mod">
          <ac:chgData name="Nick Salch" userId="47ab95ae-ac26-4648-966b-37822820099a" providerId="ADAL" clId="{F9B1E0C4-733D-41DE-9EE0-93E4D3437602}" dt="2020-08-06T18:36:17.019" v="5436" actId="1076"/>
          <ac:spMkLst>
            <pc:docMk/>
            <pc:sldMk cId="1989800453" sldId="330"/>
            <ac:spMk id="14" creationId="{1F10C436-F304-4C00-95F3-1EFA6C6B2828}"/>
          </ac:spMkLst>
        </pc:spChg>
        <pc:spChg chg="add del mod">
          <ac:chgData name="Nick Salch" userId="47ab95ae-ac26-4648-966b-37822820099a" providerId="ADAL" clId="{F9B1E0C4-733D-41DE-9EE0-93E4D3437602}" dt="2020-08-06T18:30:24.481" v="5099" actId="478"/>
          <ac:spMkLst>
            <pc:docMk/>
            <pc:sldMk cId="1989800453" sldId="330"/>
            <ac:spMk id="16" creationId="{8209C46F-A2C3-41B9-9CE5-90B0E758F8B6}"/>
          </ac:spMkLst>
        </pc:spChg>
        <pc:spChg chg="add del mod">
          <ac:chgData name="Nick Salch" userId="47ab95ae-ac26-4648-966b-37822820099a" providerId="ADAL" clId="{F9B1E0C4-733D-41DE-9EE0-93E4D3437602}" dt="2020-08-06T18:30:24.481" v="5099" actId="478"/>
          <ac:spMkLst>
            <pc:docMk/>
            <pc:sldMk cId="1989800453" sldId="330"/>
            <ac:spMk id="18" creationId="{AE03355E-5F98-4088-95A9-2F8307597157}"/>
          </ac:spMkLst>
        </pc:spChg>
        <pc:spChg chg="add del mod">
          <ac:chgData name="Nick Salch" userId="47ab95ae-ac26-4648-966b-37822820099a" providerId="ADAL" clId="{F9B1E0C4-733D-41DE-9EE0-93E4D3437602}" dt="2020-08-06T18:30:27.151" v="5100" actId="478"/>
          <ac:spMkLst>
            <pc:docMk/>
            <pc:sldMk cId="1989800453" sldId="330"/>
            <ac:spMk id="20" creationId="{07DCA5C6-F52E-43BB-AEE1-7AE614BD9119}"/>
          </ac:spMkLst>
        </pc:spChg>
        <pc:spChg chg="add del mod">
          <ac:chgData name="Nick Salch" userId="47ab95ae-ac26-4648-966b-37822820099a" providerId="ADAL" clId="{F9B1E0C4-733D-41DE-9EE0-93E4D3437602}" dt="2020-08-06T18:30:27.151" v="5100" actId="478"/>
          <ac:spMkLst>
            <pc:docMk/>
            <pc:sldMk cId="1989800453" sldId="330"/>
            <ac:spMk id="22" creationId="{D8F6C735-1279-40DB-B0D0-D5D31C482382}"/>
          </ac:spMkLst>
        </pc:spChg>
        <pc:spChg chg="add del mod">
          <ac:chgData name="Nick Salch" userId="47ab95ae-ac26-4648-966b-37822820099a" providerId="ADAL" clId="{F9B1E0C4-733D-41DE-9EE0-93E4D3437602}" dt="2020-08-06T18:31:01.999" v="5109" actId="478"/>
          <ac:spMkLst>
            <pc:docMk/>
            <pc:sldMk cId="1989800453" sldId="330"/>
            <ac:spMk id="24" creationId="{29C48F2E-46C7-40E4-B39B-F159B959CCB4}"/>
          </ac:spMkLst>
        </pc:spChg>
        <pc:spChg chg="add del mod">
          <ac:chgData name="Nick Salch" userId="47ab95ae-ac26-4648-966b-37822820099a" providerId="ADAL" clId="{F9B1E0C4-733D-41DE-9EE0-93E4D3437602}" dt="2020-08-06T18:31:01.999" v="5109" actId="478"/>
          <ac:spMkLst>
            <pc:docMk/>
            <pc:sldMk cId="1989800453" sldId="330"/>
            <ac:spMk id="26" creationId="{FE82E75F-7ADC-43CB-8B1F-9E296E6CF87B}"/>
          </ac:spMkLst>
        </pc:spChg>
        <pc:spChg chg="add del mod">
          <ac:chgData name="Nick Salch" userId="47ab95ae-ac26-4648-966b-37822820099a" providerId="ADAL" clId="{F9B1E0C4-733D-41DE-9EE0-93E4D3437602}" dt="2020-08-06T18:31:01.999" v="5109" actId="478"/>
          <ac:spMkLst>
            <pc:docMk/>
            <pc:sldMk cId="1989800453" sldId="330"/>
            <ac:spMk id="28" creationId="{724D1931-FA4F-47BC-8B8A-25D317815C7E}"/>
          </ac:spMkLst>
        </pc:spChg>
        <pc:spChg chg="add del mod">
          <ac:chgData name="Nick Salch" userId="47ab95ae-ac26-4648-966b-37822820099a" providerId="ADAL" clId="{F9B1E0C4-733D-41DE-9EE0-93E4D3437602}" dt="2020-08-06T18:31:01.999" v="5109" actId="478"/>
          <ac:spMkLst>
            <pc:docMk/>
            <pc:sldMk cId="1989800453" sldId="330"/>
            <ac:spMk id="30" creationId="{664ADE5F-6CC0-4C5D-9CDF-07C9448862ED}"/>
          </ac:spMkLst>
        </pc:spChg>
        <pc:spChg chg="add del mod">
          <ac:chgData name="Nick Salch" userId="47ab95ae-ac26-4648-966b-37822820099a" providerId="ADAL" clId="{F9B1E0C4-733D-41DE-9EE0-93E4D3437602}" dt="2020-08-06T18:31:01.999" v="5109" actId="478"/>
          <ac:spMkLst>
            <pc:docMk/>
            <pc:sldMk cId="1989800453" sldId="330"/>
            <ac:spMk id="32" creationId="{A3344EF5-012F-4EB8-9F0A-AD844F3A63A1}"/>
          </ac:spMkLst>
        </pc:spChg>
        <pc:spChg chg="add del mod">
          <ac:chgData name="Nick Salch" userId="47ab95ae-ac26-4648-966b-37822820099a" providerId="ADAL" clId="{F9B1E0C4-733D-41DE-9EE0-93E4D3437602}" dt="2020-08-06T18:31:01.999" v="5109" actId="478"/>
          <ac:spMkLst>
            <pc:docMk/>
            <pc:sldMk cId="1989800453" sldId="330"/>
            <ac:spMk id="34" creationId="{95751C57-6C4D-4D70-A16A-9FFBEF574DFA}"/>
          </ac:spMkLst>
        </pc:spChg>
        <pc:spChg chg="add mod">
          <ac:chgData name="Nick Salch" userId="47ab95ae-ac26-4648-966b-37822820099a" providerId="ADAL" clId="{F9B1E0C4-733D-41DE-9EE0-93E4D3437602}" dt="2020-08-06T18:36:17.019" v="5436" actId="1076"/>
          <ac:spMkLst>
            <pc:docMk/>
            <pc:sldMk cId="1989800453" sldId="330"/>
            <ac:spMk id="36" creationId="{5091B1AB-D9E8-47AF-891E-53E14F8544C4}"/>
          </ac:spMkLst>
        </pc:spChg>
        <pc:spChg chg="add mod">
          <ac:chgData name="Nick Salch" userId="47ab95ae-ac26-4648-966b-37822820099a" providerId="ADAL" clId="{F9B1E0C4-733D-41DE-9EE0-93E4D3437602}" dt="2020-08-06T18:36:17.019" v="5436" actId="1076"/>
          <ac:spMkLst>
            <pc:docMk/>
            <pc:sldMk cId="1989800453" sldId="330"/>
            <ac:spMk id="38" creationId="{64F1FE61-EB71-400C-AB05-15C4FC236532}"/>
          </ac:spMkLst>
        </pc:spChg>
        <pc:spChg chg="add mod">
          <ac:chgData name="Nick Salch" userId="47ab95ae-ac26-4648-966b-37822820099a" providerId="ADAL" clId="{F9B1E0C4-733D-41DE-9EE0-93E4D3437602}" dt="2020-08-06T18:36:17.019" v="5436" actId="1076"/>
          <ac:spMkLst>
            <pc:docMk/>
            <pc:sldMk cId="1989800453" sldId="330"/>
            <ac:spMk id="40" creationId="{A1E3F9DC-818C-43AC-9D66-98B3C45435D1}"/>
          </ac:spMkLst>
        </pc:spChg>
        <pc:spChg chg="add mod">
          <ac:chgData name="Nick Salch" userId="47ab95ae-ac26-4648-966b-37822820099a" providerId="ADAL" clId="{F9B1E0C4-733D-41DE-9EE0-93E4D3437602}" dt="2020-08-06T18:36:17.019" v="5436" actId="1076"/>
          <ac:spMkLst>
            <pc:docMk/>
            <pc:sldMk cId="1989800453" sldId="330"/>
            <ac:spMk id="42" creationId="{A9473D5E-A55C-46E0-BFE6-E8551F436FF5}"/>
          </ac:spMkLst>
        </pc:spChg>
        <pc:spChg chg="add mod">
          <ac:chgData name="Nick Salch" userId="47ab95ae-ac26-4648-966b-37822820099a" providerId="ADAL" clId="{F9B1E0C4-733D-41DE-9EE0-93E4D3437602}" dt="2020-08-06T18:36:17.019" v="5436" actId="1076"/>
          <ac:spMkLst>
            <pc:docMk/>
            <pc:sldMk cId="1989800453" sldId="330"/>
            <ac:spMk id="44" creationId="{777A6477-ACA2-4A60-90F8-3977D786054F}"/>
          </ac:spMkLst>
        </pc:spChg>
        <pc:spChg chg="add mod">
          <ac:chgData name="Nick Salch" userId="47ab95ae-ac26-4648-966b-37822820099a" providerId="ADAL" clId="{F9B1E0C4-733D-41DE-9EE0-93E4D3437602}" dt="2020-08-06T18:36:17.019" v="5436" actId="1076"/>
          <ac:spMkLst>
            <pc:docMk/>
            <pc:sldMk cId="1989800453" sldId="330"/>
            <ac:spMk id="46" creationId="{CD181AA0-3E2F-4985-B36F-10F5E9863512}"/>
          </ac:spMkLst>
        </pc:spChg>
        <pc:spChg chg="add mod">
          <ac:chgData name="Nick Salch" userId="47ab95ae-ac26-4648-966b-37822820099a" providerId="ADAL" clId="{F9B1E0C4-733D-41DE-9EE0-93E4D3437602}" dt="2020-08-06T18:36:22.228" v="5438" actId="14100"/>
          <ac:spMkLst>
            <pc:docMk/>
            <pc:sldMk cId="1989800453" sldId="330"/>
            <ac:spMk id="48" creationId="{46ABDDD9-A0E9-4ADD-A476-0150C735FB29}"/>
          </ac:spMkLst>
        </pc:spChg>
        <pc:spChg chg="add del mod">
          <ac:chgData name="Nick Salch" userId="47ab95ae-ac26-4648-966b-37822820099a" providerId="ADAL" clId="{F9B1E0C4-733D-41DE-9EE0-93E4D3437602}" dt="2020-08-06T18:33:18.643" v="5313" actId="478"/>
          <ac:spMkLst>
            <pc:docMk/>
            <pc:sldMk cId="1989800453" sldId="330"/>
            <ac:spMk id="50" creationId="{4B827C14-EC38-4344-9FAF-6BE9E690D83E}"/>
          </ac:spMkLst>
        </pc:spChg>
        <pc:spChg chg="add mod">
          <ac:chgData name="Nick Salch" userId="47ab95ae-ac26-4648-966b-37822820099a" providerId="ADAL" clId="{F9B1E0C4-733D-41DE-9EE0-93E4D3437602}" dt="2020-08-06T18:36:17.019" v="5436" actId="1076"/>
          <ac:spMkLst>
            <pc:docMk/>
            <pc:sldMk cId="1989800453" sldId="330"/>
            <ac:spMk id="52" creationId="{313C67EA-664F-4539-8597-6FC5183766AF}"/>
          </ac:spMkLst>
        </pc:spChg>
        <pc:spChg chg="add mod">
          <ac:chgData name="Nick Salch" userId="47ab95ae-ac26-4648-966b-37822820099a" providerId="ADAL" clId="{F9B1E0C4-733D-41DE-9EE0-93E4D3437602}" dt="2020-08-06T18:35:58.191" v="5432" actId="20577"/>
          <ac:spMkLst>
            <pc:docMk/>
            <pc:sldMk cId="1989800453" sldId="330"/>
            <ac:spMk id="53" creationId="{63C8691C-099A-40FA-8823-F0AF6216C912}"/>
          </ac:spMkLst>
        </pc:spChg>
        <pc:spChg chg="add mod">
          <ac:chgData name="Nick Salch" userId="47ab95ae-ac26-4648-966b-37822820099a" providerId="ADAL" clId="{F9B1E0C4-733D-41DE-9EE0-93E4D3437602}" dt="2020-08-06T18:34:57.651" v="5319" actId="1076"/>
          <ac:spMkLst>
            <pc:docMk/>
            <pc:sldMk cId="1989800453" sldId="330"/>
            <ac:spMk id="55" creationId="{181FB399-ECCC-4CC8-88B7-2BE0B4E90E26}"/>
          </ac:spMkLst>
        </pc:spChg>
        <pc:spChg chg="add mod">
          <ac:chgData name="Nick Salch" userId="47ab95ae-ac26-4648-966b-37822820099a" providerId="ADAL" clId="{F9B1E0C4-733D-41DE-9EE0-93E4D3437602}" dt="2020-08-06T18:40:21.306" v="5668" actId="20577"/>
          <ac:spMkLst>
            <pc:docMk/>
            <pc:sldMk cId="1989800453" sldId="330"/>
            <ac:spMk id="56" creationId="{F7F2B192-BCEA-463B-8E45-85EFA17DE5DF}"/>
          </ac:spMkLst>
        </pc:spChg>
        <pc:spChg chg="add mod">
          <ac:chgData name="Nick Salch" userId="47ab95ae-ac26-4648-966b-37822820099a" providerId="ADAL" clId="{F9B1E0C4-733D-41DE-9EE0-93E4D3437602}" dt="2020-08-06T18:36:17.019" v="5436" actId="1076"/>
          <ac:spMkLst>
            <pc:docMk/>
            <pc:sldMk cId="1989800453" sldId="330"/>
            <ac:spMk id="58" creationId="{E9717861-7288-4DEB-A1BB-683BA9B89395}"/>
          </ac:spMkLst>
        </pc:spChg>
        <pc:spChg chg="add mod">
          <ac:chgData name="Nick Salch" userId="47ab95ae-ac26-4648-966b-37822820099a" providerId="ADAL" clId="{F9B1E0C4-733D-41DE-9EE0-93E4D3437602}" dt="2020-08-06T18:36:17.019" v="5436" actId="1076"/>
          <ac:spMkLst>
            <pc:docMk/>
            <pc:sldMk cId="1989800453" sldId="330"/>
            <ac:spMk id="60" creationId="{77706234-E180-4D6D-ABD0-EE204ADD0F4C}"/>
          </ac:spMkLst>
        </pc:spChg>
        <pc:spChg chg="add mod">
          <ac:chgData name="Nick Salch" userId="47ab95ae-ac26-4648-966b-37822820099a" providerId="ADAL" clId="{F9B1E0C4-733D-41DE-9EE0-93E4D3437602}" dt="2020-08-06T18:55:13.359" v="5911" actId="20577"/>
          <ac:spMkLst>
            <pc:docMk/>
            <pc:sldMk cId="1989800453" sldId="330"/>
            <ac:spMk id="61" creationId="{76F92D38-BA87-4B60-BB85-0863A357CDFA}"/>
          </ac:spMkLst>
        </pc:spChg>
        <pc:spChg chg="add mod">
          <ac:chgData name="Nick Salch" userId="47ab95ae-ac26-4648-966b-37822820099a" providerId="ADAL" clId="{F9B1E0C4-733D-41DE-9EE0-93E4D3437602}" dt="2020-08-06T18:55:17.268" v="5914" actId="20577"/>
          <ac:spMkLst>
            <pc:docMk/>
            <pc:sldMk cId="1989800453" sldId="330"/>
            <ac:spMk id="62" creationId="{1BC95E0D-A586-4E36-8C3A-287A6C9AF4F4}"/>
          </ac:spMkLst>
        </pc:spChg>
        <pc:spChg chg="add mod">
          <ac:chgData name="Nick Salch" userId="47ab95ae-ac26-4648-966b-37822820099a" providerId="ADAL" clId="{F9B1E0C4-733D-41DE-9EE0-93E4D3437602}" dt="2020-08-06T18:55:20.236" v="5917" actId="20577"/>
          <ac:spMkLst>
            <pc:docMk/>
            <pc:sldMk cId="1989800453" sldId="330"/>
            <ac:spMk id="63" creationId="{D732A04E-17A4-4726-98C3-130F822BDEAB}"/>
          </ac:spMkLst>
        </pc:spChg>
        <pc:spChg chg="add mod">
          <ac:chgData name="Nick Salch" userId="47ab95ae-ac26-4648-966b-37822820099a" providerId="ADAL" clId="{F9B1E0C4-733D-41DE-9EE0-93E4D3437602}" dt="2020-08-06T18:40:00.426" v="5642" actId="20577"/>
          <ac:spMkLst>
            <pc:docMk/>
            <pc:sldMk cId="1989800453" sldId="330"/>
            <ac:spMk id="65" creationId="{D7B2E9D8-80BD-4E0D-877A-5220A9BC9E55}"/>
          </ac:spMkLst>
        </pc:spChg>
        <pc:spChg chg="add mod">
          <ac:chgData name="Nick Salch" userId="47ab95ae-ac26-4648-966b-37822820099a" providerId="ADAL" clId="{F9B1E0C4-733D-41DE-9EE0-93E4D3437602}" dt="2020-08-06T18:40:09.969" v="5648" actId="20577"/>
          <ac:spMkLst>
            <pc:docMk/>
            <pc:sldMk cId="1989800453" sldId="330"/>
            <ac:spMk id="67" creationId="{723C52E1-1E20-434E-8652-0BF605835DA4}"/>
          </ac:spMkLst>
        </pc:spChg>
        <pc:spChg chg="add mod">
          <ac:chgData name="Nick Salch" userId="47ab95ae-ac26-4648-966b-37822820099a" providerId="ADAL" clId="{F9B1E0C4-733D-41DE-9EE0-93E4D3437602}" dt="2020-08-06T18:40:12.915" v="5650" actId="20577"/>
          <ac:spMkLst>
            <pc:docMk/>
            <pc:sldMk cId="1989800453" sldId="330"/>
            <ac:spMk id="69" creationId="{10CAB74D-91B5-4810-B16B-4BE00D2168FB}"/>
          </ac:spMkLst>
        </pc:spChg>
        <pc:spChg chg="add del mod">
          <ac:chgData name="Nick Salch" userId="47ab95ae-ac26-4648-966b-37822820099a" providerId="ADAL" clId="{F9B1E0C4-733D-41DE-9EE0-93E4D3437602}" dt="2020-08-06T18:40:56.534" v="5694"/>
          <ac:spMkLst>
            <pc:docMk/>
            <pc:sldMk cId="1989800453" sldId="330"/>
            <ac:spMk id="70" creationId="{A4610B50-B639-4065-B89B-6394CE1A50C8}"/>
          </ac:spMkLst>
        </pc:spChg>
        <pc:spChg chg="add del">
          <ac:chgData name="Nick Salch" userId="47ab95ae-ac26-4648-966b-37822820099a" providerId="ADAL" clId="{F9B1E0C4-733D-41DE-9EE0-93E4D3437602}" dt="2020-08-06T18:41:00.572" v="5696" actId="22"/>
          <ac:spMkLst>
            <pc:docMk/>
            <pc:sldMk cId="1989800453" sldId="330"/>
            <ac:spMk id="72" creationId="{0241C4F9-D5C6-4A59-AD0F-504A944A9A69}"/>
          </ac:spMkLst>
        </pc:spChg>
      </pc:sldChg>
      <pc:sldChg chg="delSp modSp add del mod modAnim">
        <pc:chgData name="Nick Salch" userId="47ab95ae-ac26-4648-966b-37822820099a" providerId="ADAL" clId="{F9B1E0C4-733D-41DE-9EE0-93E4D3437602}" dt="2020-08-06T18:59:40.608" v="5953" actId="47"/>
        <pc:sldMkLst>
          <pc:docMk/>
          <pc:sldMk cId="298770777" sldId="331"/>
        </pc:sldMkLst>
        <pc:spChg chg="mod">
          <ac:chgData name="Nick Salch" userId="47ab95ae-ac26-4648-966b-37822820099a" providerId="ADAL" clId="{F9B1E0C4-733D-41DE-9EE0-93E4D3437602}" dt="2020-08-06T18:44:20.488" v="5798" actId="20577"/>
          <ac:spMkLst>
            <pc:docMk/>
            <pc:sldMk cId="298770777" sldId="331"/>
            <ac:spMk id="56" creationId="{F7F2B192-BCEA-463B-8E45-85EFA17DE5DF}"/>
          </ac:spMkLst>
        </pc:spChg>
        <pc:spChg chg="del">
          <ac:chgData name="Nick Salch" userId="47ab95ae-ac26-4648-966b-37822820099a" providerId="ADAL" clId="{F9B1E0C4-733D-41DE-9EE0-93E4D3437602}" dt="2020-08-06T18:41:06.152" v="5698" actId="478"/>
          <ac:spMkLst>
            <pc:docMk/>
            <pc:sldMk cId="298770777" sldId="331"/>
            <ac:spMk id="61" creationId="{76F92D38-BA87-4B60-BB85-0863A357CDFA}"/>
          </ac:spMkLst>
        </pc:spChg>
        <pc:spChg chg="mod">
          <ac:chgData name="Nick Salch" userId="47ab95ae-ac26-4648-966b-37822820099a" providerId="ADAL" clId="{F9B1E0C4-733D-41DE-9EE0-93E4D3437602}" dt="2020-08-06T18:55:27.908" v="5920" actId="20577"/>
          <ac:spMkLst>
            <pc:docMk/>
            <pc:sldMk cId="298770777" sldId="331"/>
            <ac:spMk id="62" creationId="{1BC95E0D-A586-4E36-8C3A-287A6C9AF4F4}"/>
          </ac:spMkLst>
        </pc:spChg>
        <pc:spChg chg="mod">
          <ac:chgData name="Nick Salch" userId="47ab95ae-ac26-4648-966b-37822820099a" providerId="ADAL" clId="{F9B1E0C4-733D-41DE-9EE0-93E4D3437602}" dt="2020-08-06T18:55:31.329" v="5923" actId="20577"/>
          <ac:spMkLst>
            <pc:docMk/>
            <pc:sldMk cId="298770777" sldId="331"/>
            <ac:spMk id="63" creationId="{D732A04E-17A4-4726-98C3-130F822BDEAB}"/>
          </ac:spMkLst>
        </pc:spChg>
        <pc:spChg chg="mod">
          <ac:chgData name="Nick Salch" userId="47ab95ae-ac26-4648-966b-37822820099a" providerId="ADAL" clId="{F9B1E0C4-733D-41DE-9EE0-93E4D3437602}" dt="2020-08-06T18:41:57.922" v="5726" actId="20577"/>
          <ac:spMkLst>
            <pc:docMk/>
            <pc:sldMk cId="298770777" sldId="331"/>
            <ac:spMk id="65" creationId="{D7B2E9D8-80BD-4E0D-877A-5220A9BC9E55}"/>
          </ac:spMkLst>
        </pc:spChg>
        <pc:spChg chg="mod">
          <ac:chgData name="Nick Salch" userId="47ab95ae-ac26-4648-966b-37822820099a" providerId="ADAL" clId="{F9B1E0C4-733D-41DE-9EE0-93E4D3437602}" dt="2020-08-06T18:42:02.648" v="5738" actId="20577"/>
          <ac:spMkLst>
            <pc:docMk/>
            <pc:sldMk cId="298770777" sldId="331"/>
            <ac:spMk id="67" creationId="{723C52E1-1E20-434E-8652-0BF605835DA4}"/>
          </ac:spMkLst>
        </pc:spChg>
      </pc:sldChg>
      <pc:sldChg chg="delSp modSp add del mod delAnim modAnim">
        <pc:chgData name="Nick Salch" userId="47ab95ae-ac26-4648-966b-37822820099a" providerId="ADAL" clId="{F9B1E0C4-733D-41DE-9EE0-93E4D3437602}" dt="2020-08-06T18:59:41.621" v="5954" actId="47"/>
        <pc:sldMkLst>
          <pc:docMk/>
          <pc:sldMk cId="2114056710" sldId="332"/>
        </pc:sldMkLst>
        <pc:spChg chg="mod">
          <ac:chgData name="Nick Salch" userId="47ab95ae-ac26-4648-966b-37822820099a" providerId="ADAL" clId="{F9B1E0C4-733D-41DE-9EE0-93E4D3437602}" dt="2020-08-06T18:47:02.892" v="5870" actId="20577"/>
          <ac:spMkLst>
            <pc:docMk/>
            <pc:sldMk cId="2114056710" sldId="332"/>
            <ac:spMk id="56" creationId="{F7F2B192-BCEA-463B-8E45-85EFA17DE5DF}"/>
          </ac:spMkLst>
        </pc:spChg>
        <pc:spChg chg="mod">
          <ac:chgData name="Nick Salch" userId="47ab95ae-ac26-4648-966b-37822820099a" providerId="ADAL" clId="{F9B1E0C4-733D-41DE-9EE0-93E4D3437602}" dt="2020-08-06T18:55:45.121" v="5926" actId="20577"/>
          <ac:spMkLst>
            <pc:docMk/>
            <pc:sldMk cId="2114056710" sldId="332"/>
            <ac:spMk id="62" creationId="{1BC95E0D-A586-4E36-8C3A-287A6C9AF4F4}"/>
          </ac:spMkLst>
        </pc:spChg>
        <pc:spChg chg="mod">
          <ac:chgData name="Nick Salch" userId="47ab95ae-ac26-4648-966b-37822820099a" providerId="ADAL" clId="{F9B1E0C4-733D-41DE-9EE0-93E4D3437602}" dt="2020-08-06T18:55:48.811" v="5929" actId="20577"/>
          <ac:spMkLst>
            <pc:docMk/>
            <pc:sldMk cId="2114056710" sldId="332"/>
            <ac:spMk id="63" creationId="{D732A04E-17A4-4726-98C3-130F822BDEAB}"/>
          </ac:spMkLst>
        </pc:spChg>
        <pc:spChg chg="mod">
          <ac:chgData name="Nick Salch" userId="47ab95ae-ac26-4648-966b-37822820099a" providerId="ADAL" clId="{F9B1E0C4-733D-41DE-9EE0-93E4D3437602}" dt="2020-08-06T18:45:58.975" v="5813" actId="1076"/>
          <ac:spMkLst>
            <pc:docMk/>
            <pc:sldMk cId="2114056710" sldId="332"/>
            <ac:spMk id="65" creationId="{D7B2E9D8-80BD-4E0D-877A-5220A9BC9E55}"/>
          </ac:spMkLst>
        </pc:spChg>
        <pc:spChg chg="del mod">
          <ac:chgData name="Nick Salch" userId="47ab95ae-ac26-4648-966b-37822820099a" providerId="ADAL" clId="{F9B1E0C4-733D-41DE-9EE0-93E4D3437602}" dt="2020-08-06T18:53:43.267" v="5900" actId="478"/>
          <ac:spMkLst>
            <pc:docMk/>
            <pc:sldMk cId="2114056710" sldId="332"/>
            <ac:spMk id="67" creationId="{723C52E1-1E20-434E-8652-0BF605835DA4}"/>
          </ac:spMkLst>
        </pc:spChg>
        <pc:spChg chg="mod">
          <ac:chgData name="Nick Salch" userId="47ab95ae-ac26-4648-966b-37822820099a" providerId="ADAL" clId="{F9B1E0C4-733D-41DE-9EE0-93E4D3437602}" dt="2020-08-06T18:48:14.498" v="5890" actId="14100"/>
          <ac:spMkLst>
            <pc:docMk/>
            <pc:sldMk cId="2114056710" sldId="332"/>
            <ac:spMk id="69" creationId="{10CAB74D-91B5-4810-B16B-4BE00D2168FB}"/>
          </ac:spMkLst>
        </pc:spChg>
      </pc:sldChg>
      <pc:sldChg chg="delSp modSp add mod delAnim modAnim modNotesTx">
        <pc:chgData name="Nick Salch" userId="47ab95ae-ac26-4648-966b-37822820099a" providerId="ADAL" clId="{F9B1E0C4-733D-41DE-9EE0-93E4D3437602}" dt="2020-08-06T20:35:22.192" v="12659" actId="20577"/>
        <pc:sldMkLst>
          <pc:docMk/>
          <pc:sldMk cId="4090676191" sldId="333"/>
        </pc:sldMkLst>
        <pc:spChg chg="mod">
          <ac:chgData name="Nick Salch" userId="47ab95ae-ac26-4648-966b-37822820099a" providerId="ADAL" clId="{F9B1E0C4-733D-41DE-9EE0-93E4D3437602}" dt="2020-08-06T18:59:51.017" v="5975" actId="20577"/>
          <ac:spMkLst>
            <pc:docMk/>
            <pc:sldMk cId="4090676191" sldId="333"/>
            <ac:spMk id="2" creationId="{010D6481-1381-4CF3-AC00-751FA0D3597C}"/>
          </ac:spMkLst>
        </pc:spChg>
        <pc:spChg chg="del">
          <ac:chgData name="Nick Salch" userId="47ab95ae-ac26-4648-966b-37822820099a" providerId="ADAL" clId="{F9B1E0C4-733D-41DE-9EE0-93E4D3437602}" dt="2020-08-06T18:56:33.338" v="5931" actId="478"/>
          <ac:spMkLst>
            <pc:docMk/>
            <pc:sldMk cId="4090676191" sldId="333"/>
            <ac:spMk id="56" creationId="{F7F2B192-BCEA-463B-8E45-85EFA17DE5DF}"/>
          </ac:spMkLst>
        </pc:spChg>
      </pc:sldChg>
      <pc:sldChg chg="delSp modSp add mod modAnim modNotesTx">
        <pc:chgData name="Nick Salch" userId="47ab95ae-ac26-4648-966b-37822820099a" providerId="ADAL" clId="{F9B1E0C4-733D-41DE-9EE0-93E4D3437602}" dt="2020-08-06T19:33:26.597" v="12310"/>
        <pc:sldMkLst>
          <pc:docMk/>
          <pc:sldMk cId="2886574733" sldId="334"/>
        </pc:sldMkLst>
        <pc:spChg chg="mod">
          <ac:chgData name="Nick Salch" userId="47ab95ae-ac26-4648-966b-37822820099a" providerId="ADAL" clId="{F9B1E0C4-733D-41DE-9EE0-93E4D3437602}" dt="2020-08-06T18:59:55.612" v="5976"/>
          <ac:spMkLst>
            <pc:docMk/>
            <pc:sldMk cId="2886574733" sldId="334"/>
            <ac:spMk id="2" creationId="{010D6481-1381-4CF3-AC00-751FA0D3597C}"/>
          </ac:spMkLst>
        </pc:spChg>
        <pc:spChg chg="del">
          <ac:chgData name="Nick Salch" userId="47ab95ae-ac26-4648-966b-37822820099a" providerId="ADAL" clId="{F9B1E0C4-733D-41DE-9EE0-93E4D3437602}" dt="2020-08-06T18:56:36.006" v="5932" actId="478"/>
          <ac:spMkLst>
            <pc:docMk/>
            <pc:sldMk cId="2886574733" sldId="334"/>
            <ac:spMk id="56" creationId="{F7F2B192-BCEA-463B-8E45-85EFA17DE5DF}"/>
          </ac:spMkLst>
        </pc:spChg>
        <pc:spChg chg="mod">
          <ac:chgData name="Nick Salch" userId="47ab95ae-ac26-4648-966b-37822820099a" providerId="ADAL" clId="{F9B1E0C4-733D-41DE-9EE0-93E4D3437602}" dt="2020-08-06T19:01:03.195" v="5980" actId="14100"/>
          <ac:spMkLst>
            <pc:docMk/>
            <pc:sldMk cId="2886574733" sldId="334"/>
            <ac:spMk id="67" creationId="{723C52E1-1E20-434E-8652-0BF605835DA4}"/>
          </ac:spMkLst>
        </pc:spChg>
      </pc:sldChg>
      <pc:sldChg chg="delSp modSp add mod modAnim modNotesTx">
        <pc:chgData name="Nick Salch" userId="47ab95ae-ac26-4648-966b-37822820099a" providerId="ADAL" clId="{F9B1E0C4-733D-41DE-9EE0-93E4D3437602}" dt="2020-08-06T19:32:13.828" v="12308"/>
        <pc:sldMkLst>
          <pc:docMk/>
          <pc:sldMk cId="4006107190" sldId="335"/>
        </pc:sldMkLst>
        <pc:spChg chg="mod">
          <ac:chgData name="Nick Salch" userId="47ab95ae-ac26-4648-966b-37822820099a" providerId="ADAL" clId="{F9B1E0C4-733D-41DE-9EE0-93E4D3437602}" dt="2020-08-06T18:59:57.758" v="5977"/>
          <ac:spMkLst>
            <pc:docMk/>
            <pc:sldMk cId="4006107190" sldId="335"/>
            <ac:spMk id="2" creationId="{010D6481-1381-4CF3-AC00-751FA0D3597C}"/>
          </ac:spMkLst>
        </pc:spChg>
        <pc:spChg chg="del">
          <ac:chgData name="Nick Salch" userId="47ab95ae-ac26-4648-966b-37822820099a" providerId="ADAL" clId="{F9B1E0C4-733D-41DE-9EE0-93E4D3437602}" dt="2020-08-06T18:56:38.269" v="5933" actId="478"/>
          <ac:spMkLst>
            <pc:docMk/>
            <pc:sldMk cId="4006107190" sldId="335"/>
            <ac:spMk id="56" creationId="{F7F2B192-BCEA-463B-8E45-85EFA17DE5DF}"/>
          </ac:spMkLst>
        </pc:spChg>
        <pc:spChg chg="mod">
          <ac:chgData name="Nick Salch" userId="47ab95ae-ac26-4648-966b-37822820099a" providerId="ADAL" clId="{F9B1E0C4-733D-41DE-9EE0-93E4D3437602}" dt="2020-08-06T19:03:33.552" v="5981" actId="1076"/>
          <ac:spMkLst>
            <pc:docMk/>
            <pc:sldMk cId="4006107190" sldId="335"/>
            <ac:spMk id="65" creationId="{D7B2E9D8-80BD-4E0D-877A-5220A9BC9E55}"/>
          </ac:spMkLst>
        </pc:spChg>
      </pc:sldChg>
      <pc:sldChg chg="modSp add mod">
        <pc:chgData name="Nick Salch" userId="47ab95ae-ac26-4648-966b-37822820099a" providerId="ADAL" clId="{F9B1E0C4-733D-41DE-9EE0-93E4D3437602}" dt="2020-08-06T20:37:24.595" v="12863" actId="20577"/>
        <pc:sldMkLst>
          <pc:docMk/>
          <pc:sldMk cId="2429040617" sldId="336"/>
        </pc:sldMkLst>
        <pc:spChg chg="mod">
          <ac:chgData name="Nick Salch" userId="47ab95ae-ac26-4648-966b-37822820099a" providerId="ADAL" clId="{F9B1E0C4-733D-41DE-9EE0-93E4D3437602}" dt="2020-08-06T20:37:24.595" v="12863" actId="20577"/>
          <ac:spMkLst>
            <pc:docMk/>
            <pc:sldMk cId="2429040617" sldId="336"/>
            <ac:spMk id="4" creationId="{CD82BC02-9D8A-4519-B228-80D84544D3D9}"/>
          </ac:spMkLst>
        </pc:spChg>
      </pc:sldChg>
      <pc:sldChg chg="addSp delSp modSp new add del mod delAnim modAnim modNotesTx">
        <pc:chgData name="Nick Salch" userId="47ab95ae-ac26-4648-966b-37822820099a" providerId="ADAL" clId="{F9B1E0C4-733D-41DE-9EE0-93E4D3437602}" dt="2020-08-10T20:37:59.667" v="32328" actId="22"/>
        <pc:sldMkLst>
          <pc:docMk/>
          <pc:sldMk cId="1309722768" sldId="337"/>
        </pc:sldMkLst>
        <pc:spChg chg="mod">
          <ac:chgData name="Nick Salch" userId="47ab95ae-ac26-4648-966b-37822820099a" providerId="ADAL" clId="{F9B1E0C4-733D-41DE-9EE0-93E4D3437602}" dt="2020-08-06T20:39:19.164" v="13057" actId="20577"/>
          <ac:spMkLst>
            <pc:docMk/>
            <pc:sldMk cId="1309722768" sldId="337"/>
            <ac:spMk id="2" creationId="{722AD2DE-0FA2-41BD-AD91-597700D96289}"/>
          </ac:spMkLst>
        </pc:spChg>
        <pc:spChg chg="del">
          <ac:chgData name="Nick Salch" userId="47ab95ae-ac26-4648-966b-37822820099a" providerId="ADAL" clId="{F9B1E0C4-733D-41DE-9EE0-93E4D3437602}" dt="2020-08-06T20:59:31.447" v="17074" actId="3680"/>
          <ac:spMkLst>
            <pc:docMk/>
            <pc:sldMk cId="1309722768" sldId="337"/>
            <ac:spMk id="3" creationId="{7F36BC78-4B0E-4290-A3FF-9A2235FE7736}"/>
          </ac:spMkLst>
        </pc:spChg>
        <pc:spChg chg="add mod">
          <ac:chgData name="Nick Salch" userId="47ab95ae-ac26-4648-966b-37822820099a" providerId="ADAL" clId="{F9B1E0C4-733D-41DE-9EE0-93E4D3437602}" dt="2020-08-06T21:37:18.252" v="19382" actId="313"/>
          <ac:spMkLst>
            <pc:docMk/>
            <pc:sldMk cId="1309722768" sldId="337"/>
            <ac:spMk id="5" creationId="{AAFE5D38-9DC7-4895-ACED-32F27501B40E}"/>
          </ac:spMkLst>
        </pc:spChg>
        <pc:spChg chg="add del mod">
          <ac:chgData name="Nick Salch" userId="47ab95ae-ac26-4648-966b-37822820099a" providerId="ADAL" clId="{F9B1E0C4-733D-41DE-9EE0-93E4D3437602}" dt="2020-08-06T21:21:55.399" v="17916" actId="478"/>
          <ac:spMkLst>
            <pc:docMk/>
            <pc:sldMk cId="1309722768" sldId="337"/>
            <ac:spMk id="6" creationId="{684E9A1C-4DE4-4851-A43D-6FBF4999CDD0}"/>
          </ac:spMkLst>
        </pc:spChg>
        <pc:spChg chg="add del mod">
          <ac:chgData name="Nick Salch" userId="47ab95ae-ac26-4648-966b-37822820099a" providerId="ADAL" clId="{F9B1E0C4-733D-41DE-9EE0-93E4D3437602}" dt="2020-08-06T21:09:41.645" v="17782" actId="478"/>
          <ac:spMkLst>
            <pc:docMk/>
            <pc:sldMk cId="1309722768" sldId="337"/>
            <ac:spMk id="8" creationId="{64E83AC8-6161-42A2-8E81-C8B23570C110}"/>
          </ac:spMkLst>
        </pc:spChg>
        <pc:spChg chg="add mod">
          <ac:chgData name="Nick Salch" userId="47ab95ae-ac26-4648-966b-37822820099a" providerId="ADAL" clId="{F9B1E0C4-733D-41DE-9EE0-93E4D3437602}" dt="2020-08-06T21:10:08.669" v="17809" actId="20577"/>
          <ac:spMkLst>
            <pc:docMk/>
            <pc:sldMk cId="1309722768" sldId="337"/>
            <ac:spMk id="9" creationId="{F9D3D904-2211-4510-9E62-3CF9E6F0537C}"/>
          </ac:spMkLst>
        </pc:spChg>
        <pc:spChg chg="add del">
          <ac:chgData name="Nick Salch" userId="47ab95ae-ac26-4648-966b-37822820099a" providerId="ADAL" clId="{F9B1E0C4-733D-41DE-9EE0-93E4D3437602}" dt="2020-08-06T21:07:57.855" v="17735" actId="478"/>
          <ac:spMkLst>
            <pc:docMk/>
            <pc:sldMk cId="1309722768" sldId="337"/>
            <ac:spMk id="11" creationId="{D1C46B56-374E-4C55-8A04-C8726F3AD44E}"/>
          </ac:spMkLst>
        </pc:spChg>
        <pc:spChg chg="add mod">
          <ac:chgData name="Nick Salch" userId="47ab95ae-ac26-4648-966b-37822820099a" providerId="ADAL" clId="{F9B1E0C4-733D-41DE-9EE0-93E4D3437602}" dt="2020-08-06T21:10:37.039" v="17874" actId="20577"/>
          <ac:spMkLst>
            <pc:docMk/>
            <pc:sldMk cId="1309722768" sldId="337"/>
            <ac:spMk id="13" creationId="{A80B2F8D-24A3-4D3D-9F28-A5FB1CBAD872}"/>
          </ac:spMkLst>
        </pc:spChg>
        <pc:spChg chg="add mod">
          <ac:chgData name="Nick Salch" userId="47ab95ae-ac26-4648-966b-37822820099a" providerId="ADAL" clId="{F9B1E0C4-733D-41DE-9EE0-93E4D3437602}" dt="2020-08-06T21:10:14.811" v="17831" actId="20577"/>
          <ac:spMkLst>
            <pc:docMk/>
            <pc:sldMk cId="1309722768" sldId="337"/>
            <ac:spMk id="14" creationId="{0C69866C-908B-4CFC-B58C-2D723048FA35}"/>
          </ac:spMkLst>
        </pc:spChg>
        <pc:spChg chg="add mod">
          <ac:chgData name="Nick Salch" userId="47ab95ae-ac26-4648-966b-37822820099a" providerId="ADAL" clId="{F9B1E0C4-733D-41DE-9EE0-93E4D3437602}" dt="2020-08-06T21:10:46.106" v="17888" actId="20577"/>
          <ac:spMkLst>
            <pc:docMk/>
            <pc:sldMk cId="1309722768" sldId="337"/>
            <ac:spMk id="16" creationId="{CD27EE8B-945C-479F-8A6A-9F839E93058D}"/>
          </ac:spMkLst>
        </pc:spChg>
        <pc:spChg chg="add mod">
          <ac:chgData name="Nick Salch" userId="47ab95ae-ac26-4648-966b-37822820099a" providerId="ADAL" clId="{F9B1E0C4-733D-41DE-9EE0-93E4D3437602}" dt="2020-08-06T21:22:56.906" v="17979" actId="20577"/>
          <ac:spMkLst>
            <pc:docMk/>
            <pc:sldMk cId="1309722768" sldId="337"/>
            <ac:spMk id="17" creationId="{E8EDEBEE-C206-4C0F-8058-0EC8FC62B361}"/>
          </ac:spMkLst>
        </pc:spChg>
        <pc:graphicFrameChg chg="add mod ord modGraphic">
          <ac:chgData name="Nick Salch" userId="47ab95ae-ac26-4648-966b-37822820099a" providerId="ADAL" clId="{F9B1E0C4-733D-41DE-9EE0-93E4D3437602}" dt="2020-08-06T21:39:56.728" v="20049" actId="1076"/>
          <ac:graphicFrameMkLst>
            <pc:docMk/>
            <pc:sldMk cId="1309722768" sldId="337"/>
            <ac:graphicFrameMk id="4" creationId="{A88CB792-4159-4F05-8481-84EC0DF03813}"/>
          </ac:graphicFrameMkLst>
        </pc:graphicFrameChg>
      </pc:sldChg>
      <pc:sldChg chg="addSp">
        <pc:chgData name="Nick Salch" userId="47ab95ae-ac26-4648-966b-37822820099a" providerId="ADAL" clId="{F9B1E0C4-733D-41DE-9EE0-93E4D3437602}" dt="2020-08-07T00:46:30.351" v="27959"/>
        <pc:sldMkLst>
          <pc:docMk/>
          <pc:sldMk cId="622980449" sldId="338"/>
        </pc:sldMkLst>
        <pc:spChg chg="add">
          <ac:chgData name="Nick Salch" userId="47ab95ae-ac26-4648-966b-37822820099a" providerId="ADAL" clId="{F9B1E0C4-733D-41DE-9EE0-93E4D3437602}" dt="2020-08-07T00:46:30.351" v="27959"/>
          <ac:spMkLst>
            <pc:docMk/>
            <pc:sldMk cId="622980449" sldId="338"/>
            <ac:spMk id="4" creationId="{CE3D6CA7-8A2A-4FA8-BB7F-2771A2DF9EAB}"/>
          </ac:spMkLst>
        </pc:spChg>
        <pc:spChg chg="add">
          <ac:chgData name="Nick Salch" userId="47ab95ae-ac26-4648-966b-37822820099a" providerId="ADAL" clId="{F9B1E0C4-733D-41DE-9EE0-93E4D3437602}" dt="2020-08-07T00:46:30.351" v="27959"/>
          <ac:spMkLst>
            <pc:docMk/>
            <pc:sldMk cId="622980449" sldId="338"/>
            <ac:spMk id="5" creationId="{227C3BC3-9940-4DC7-B636-D2494E5F998C}"/>
          </ac:spMkLst>
        </pc:spChg>
      </pc:sldChg>
      <pc:sldChg chg="addSp">
        <pc:chgData name="Nick Salch" userId="47ab95ae-ac26-4648-966b-37822820099a" providerId="ADAL" clId="{F9B1E0C4-733D-41DE-9EE0-93E4D3437602}" dt="2020-08-07T00:46:51.261" v="27967"/>
        <pc:sldMkLst>
          <pc:docMk/>
          <pc:sldMk cId="1411864877" sldId="338"/>
        </pc:sldMkLst>
        <pc:spChg chg="add">
          <ac:chgData name="Nick Salch" userId="47ab95ae-ac26-4648-966b-37822820099a" providerId="ADAL" clId="{F9B1E0C4-733D-41DE-9EE0-93E4D3437602}" dt="2020-08-07T00:46:51.261" v="27967"/>
          <ac:spMkLst>
            <pc:docMk/>
            <pc:sldMk cId="1411864877" sldId="338"/>
            <ac:spMk id="3" creationId="{23A661CE-E7CF-42BB-B4D0-E24BB84DA009}"/>
          </ac:spMkLst>
        </pc:spChg>
      </pc:sldChg>
      <pc:sldChg chg="addSp modSp new add del mod ord modNotesTx">
        <pc:chgData name="Nick Salch" userId="47ab95ae-ac26-4648-966b-37822820099a" providerId="ADAL" clId="{F9B1E0C4-733D-41DE-9EE0-93E4D3437602}" dt="2020-08-07T01:13:00.994" v="30660" actId="20577"/>
        <pc:sldMkLst>
          <pc:docMk/>
          <pc:sldMk cId="3550080844" sldId="338"/>
        </pc:sldMkLst>
        <pc:spChg chg="mod">
          <ac:chgData name="Nick Salch" userId="47ab95ae-ac26-4648-966b-37822820099a" providerId="ADAL" clId="{F9B1E0C4-733D-41DE-9EE0-93E4D3437602}" dt="2020-08-07T00:54:05.750" v="27981" actId="20577"/>
          <ac:spMkLst>
            <pc:docMk/>
            <pc:sldMk cId="3550080844" sldId="338"/>
            <ac:spMk id="2" creationId="{705E6299-223E-454A-B9A2-C331C5A7E535}"/>
          </ac:spMkLst>
        </pc:spChg>
        <pc:spChg chg="mod">
          <ac:chgData name="Nick Salch" userId="47ab95ae-ac26-4648-966b-37822820099a" providerId="ADAL" clId="{F9B1E0C4-733D-41DE-9EE0-93E4D3437602}" dt="2020-08-07T00:46:54.430" v="27970" actId="14100"/>
          <ac:spMkLst>
            <pc:docMk/>
            <pc:sldMk cId="3550080844" sldId="338"/>
            <ac:spMk id="3" creationId="{23A661CE-E7CF-42BB-B4D0-E24BB84DA009}"/>
          </ac:spMkLst>
        </pc:spChg>
        <pc:spChg chg="mod">
          <ac:chgData name="Nick Salch" userId="47ab95ae-ac26-4648-966b-37822820099a" providerId="ADAL" clId="{F9B1E0C4-733D-41DE-9EE0-93E4D3437602}" dt="2020-08-07T00:46:02.665" v="27912" actId="20577"/>
          <ac:spMkLst>
            <pc:docMk/>
            <pc:sldMk cId="3550080844" sldId="338"/>
            <ac:spMk id="3" creationId="{78DCB22D-A61B-4C5D-A780-7961D048D175}"/>
          </ac:spMkLst>
        </pc:spChg>
        <pc:spChg chg="mod">
          <ac:chgData name="Nick Salch" userId="47ab95ae-ac26-4648-966b-37822820099a" providerId="ADAL" clId="{F9B1E0C4-733D-41DE-9EE0-93E4D3437602}" dt="2020-08-07T00:46:33.385" v="27962" actId="14100"/>
          <ac:spMkLst>
            <pc:docMk/>
            <pc:sldMk cId="3550080844" sldId="338"/>
            <ac:spMk id="4" creationId="{CE3D6CA7-8A2A-4FA8-BB7F-2771A2DF9EAB}"/>
          </ac:spMkLst>
        </pc:spChg>
        <pc:spChg chg="mod">
          <ac:chgData name="Nick Salch" userId="47ab95ae-ac26-4648-966b-37822820099a" providerId="ADAL" clId="{F9B1E0C4-733D-41DE-9EE0-93E4D3437602}" dt="2020-08-07T01:09:40.486" v="30031" actId="14100"/>
          <ac:spMkLst>
            <pc:docMk/>
            <pc:sldMk cId="3550080844" sldId="338"/>
            <ac:spMk id="4" creationId="{FDA8BDC8-4ED8-49D9-B64F-49AA6D1E639A}"/>
          </ac:spMkLst>
        </pc:spChg>
        <pc:spChg chg="mod">
          <ac:chgData name="Nick Salch" userId="47ab95ae-ac26-4648-966b-37822820099a" providerId="ADAL" clId="{F9B1E0C4-733D-41DE-9EE0-93E4D3437602}" dt="2020-08-07T00:46:33.385" v="27962" actId="14100"/>
          <ac:spMkLst>
            <pc:docMk/>
            <pc:sldMk cId="3550080844" sldId="338"/>
            <ac:spMk id="5" creationId="{227C3BC3-9940-4DC7-B636-D2494E5F998C}"/>
          </ac:spMkLst>
        </pc:spChg>
        <pc:spChg chg="add mod">
          <ac:chgData name="Nick Salch" userId="47ab95ae-ac26-4648-966b-37822820099a" providerId="ADAL" clId="{F9B1E0C4-733D-41DE-9EE0-93E4D3437602}" dt="2020-08-07T01:10:31.394" v="30044" actId="207"/>
          <ac:spMkLst>
            <pc:docMk/>
            <pc:sldMk cId="3550080844" sldId="338"/>
            <ac:spMk id="7" creationId="{AB5BDDB5-1F2A-4302-B9E0-AB1651173EE7}"/>
          </ac:spMkLst>
        </pc:spChg>
        <pc:picChg chg="add mod">
          <ac:chgData name="Nick Salch" userId="47ab95ae-ac26-4648-966b-37822820099a" providerId="ADAL" clId="{F9B1E0C4-733D-41DE-9EE0-93E4D3437602}" dt="2020-08-07T00:55:16.213" v="28000" actId="1076"/>
          <ac:picMkLst>
            <pc:docMk/>
            <pc:sldMk cId="3550080844" sldId="338"/>
            <ac:picMk id="6" creationId="{00E11ED1-3EE6-4A1C-93D7-8980903EEB33}"/>
          </ac:picMkLst>
        </pc:picChg>
      </pc:sldChg>
      <pc:sldChg chg="addSp">
        <pc:chgData name="Nick Salch" userId="47ab95ae-ac26-4648-966b-37822820099a" providerId="ADAL" clId="{F9B1E0C4-733D-41DE-9EE0-93E4D3437602}" dt="2020-08-07T00:46:24.427" v="27953"/>
        <pc:sldMkLst>
          <pc:docMk/>
          <pc:sldMk cId="3694899096" sldId="338"/>
        </pc:sldMkLst>
        <pc:spChg chg="add">
          <ac:chgData name="Nick Salch" userId="47ab95ae-ac26-4648-966b-37822820099a" providerId="ADAL" clId="{F9B1E0C4-733D-41DE-9EE0-93E4D3437602}" dt="2020-08-07T00:46:24.427" v="27953"/>
          <ac:spMkLst>
            <pc:docMk/>
            <pc:sldMk cId="3694899096" sldId="338"/>
            <ac:spMk id="4" creationId="{917618F2-CA87-49EF-9EBA-401F50585B4E}"/>
          </ac:spMkLst>
        </pc:spChg>
        <pc:spChg chg="add">
          <ac:chgData name="Nick Salch" userId="47ab95ae-ac26-4648-966b-37822820099a" providerId="ADAL" clId="{F9B1E0C4-733D-41DE-9EE0-93E4D3437602}" dt="2020-08-07T00:46:24.427" v="27953"/>
          <ac:spMkLst>
            <pc:docMk/>
            <pc:sldMk cId="3694899096" sldId="338"/>
            <ac:spMk id="5" creationId="{3A5B6C28-75C2-4583-9CA8-0B916039CF9B}"/>
          </ac:spMkLst>
        </pc:spChg>
      </pc:sldChg>
      <pc:sldChg chg="addSp">
        <pc:chgData name="Nick Salch" userId="47ab95ae-ac26-4648-966b-37822820099a" providerId="ADAL" clId="{F9B1E0C4-733D-41DE-9EE0-93E4D3437602}" dt="2020-08-07T00:46:27.644" v="27956"/>
        <pc:sldMkLst>
          <pc:docMk/>
          <pc:sldMk cId="4076679946" sldId="338"/>
        </pc:sldMkLst>
        <pc:spChg chg="add">
          <ac:chgData name="Nick Salch" userId="47ab95ae-ac26-4648-966b-37822820099a" providerId="ADAL" clId="{F9B1E0C4-733D-41DE-9EE0-93E4D3437602}" dt="2020-08-07T00:46:27.644" v="27956"/>
          <ac:spMkLst>
            <pc:docMk/>
            <pc:sldMk cId="4076679946" sldId="338"/>
            <ac:spMk id="4" creationId="{C41301F7-F271-475D-90D9-4E14FC4602AA}"/>
          </ac:spMkLst>
        </pc:spChg>
        <pc:spChg chg="add">
          <ac:chgData name="Nick Salch" userId="47ab95ae-ac26-4648-966b-37822820099a" providerId="ADAL" clId="{F9B1E0C4-733D-41DE-9EE0-93E4D3437602}" dt="2020-08-07T00:46:27.644" v="27956"/>
          <ac:spMkLst>
            <pc:docMk/>
            <pc:sldMk cId="4076679946" sldId="338"/>
            <ac:spMk id="5" creationId="{38CF62B3-861A-4BD7-B0F1-5A1963B76B5D}"/>
          </ac:spMkLst>
        </pc:spChg>
      </pc:sldChg>
      <pc:sldChg chg="addSp delSp modSp">
        <pc:chgData name="Nick Salch" userId="47ab95ae-ac26-4648-966b-37822820099a" providerId="ADAL" clId="{F9B1E0C4-733D-41DE-9EE0-93E4D3437602}" dt="2020-08-07T00:46:40.509" v="27964"/>
        <pc:sldMkLst>
          <pc:docMk/>
          <pc:sldMk cId="4108608318" sldId="338"/>
        </pc:sldMkLst>
        <pc:spChg chg="del">
          <ac:chgData name="Nick Salch" userId="47ab95ae-ac26-4648-966b-37822820099a" providerId="ADAL" clId="{F9B1E0C4-733D-41DE-9EE0-93E4D3437602}" dt="2020-08-07T00:46:40.509" v="27964"/>
          <ac:spMkLst>
            <pc:docMk/>
            <pc:sldMk cId="4108608318" sldId="338"/>
            <ac:spMk id="3" creationId="{78DCB22D-A61B-4C5D-A780-7961D048D175}"/>
          </ac:spMkLst>
        </pc:spChg>
        <pc:spChg chg="add mod">
          <ac:chgData name="Nick Salch" userId="47ab95ae-ac26-4648-966b-37822820099a" providerId="ADAL" clId="{F9B1E0C4-733D-41DE-9EE0-93E4D3437602}" dt="2020-08-07T00:46:40.509" v="27964"/>
          <ac:spMkLst>
            <pc:docMk/>
            <pc:sldMk cId="4108608318" sldId="338"/>
            <ac:spMk id="4" creationId="{FDA8BDC8-4ED8-49D9-B64F-49AA6D1E639A}"/>
          </ac:spMkLst>
        </pc:spChg>
      </pc:sldChg>
      <pc:sldChg chg="addSp">
        <pc:chgData name="Nick Salch" userId="47ab95ae-ac26-4648-966b-37822820099a" providerId="ADAL" clId="{F9B1E0C4-733D-41DE-9EE0-93E4D3437602}" dt="2020-08-07T00:23:01.491" v="23214"/>
        <pc:sldMkLst>
          <pc:docMk/>
          <pc:sldMk cId="1158096262" sldId="339"/>
        </pc:sldMkLst>
        <pc:spChg chg="add">
          <ac:chgData name="Nick Salch" userId="47ab95ae-ac26-4648-966b-37822820099a" providerId="ADAL" clId="{F9B1E0C4-733D-41DE-9EE0-93E4D3437602}" dt="2020-08-07T00:23:01.491" v="23214"/>
          <ac:spMkLst>
            <pc:docMk/>
            <pc:sldMk cId="1158096262" sldId="339"/>
            <ac:spMk id="4" creationId="{A14D599B-BB27-4D7C-BB27-4ECE1519B137}"/>
          </ac:spMkLst>
        </pc:spChg>
      </pc:sldChg>
      <pc:sldChg chg="addSp delSp modSp new add del mod modAnim modNotesTx">
        <pc:chgData name="Nick Salch" userId="47ab95ae-ac26-4648-966b-37822820099a" providerId="ADAL" clId="{F9B1E0C4-733D-41DE-9EE0-93E4D3437602}" dt="2020-08-07T00:45:23.782" v="27895" actId="20577"/>
        <pc:sldMkLst>
          <pc:docMk/>
          <pc:sldMk cId="3284864735" sldId="339"/>
        </pc:sldMkLst>
        <pc:spChg chg="mod">
          <ac:chgData name="Nick Salch" userId="47ab95ae-ac26-4648-966b-37822820099a" providerId="ADAL" clId="{F9B1E0C4-733D-41DE-9EE0-93E4D3437602}" dt="2020-08-07T00:25:31.712" v="23616" actId="20577"/>
          <ac:spMkLst>
            <pc:docMk/>
            <pc:sldMk cId="3284864735" sldId="339"/>
            <ac:spMk id="2" creationId="{573B0D42-D471-4011-A1F0-948FB9D5F135}"/>
          </ac:spMkLst>
        </pc:spChg>
        <pc:spChg chg="del mod">
          <ac:chgData name="Nick Salch" userId="47ab95ae-ac26-4648-966b-37822820099a" providerId="ADAL" clId="{F9B1E0C4-733D-41DE-9EE0-93E4D3437602}" dt="2020-08-07T00:25:08.219" v="23577" actId="12084"/>
          <ac:spMkLst>
            <pc:docMk/>
            <pc:sldMk cId="3284864735" sldId="339"/>
            <ac:spMk id="3" creationId="{E650A444-F297-4B7E-B168-5D281039CE40}"/>
          </ac:spMkLst>
        </pc:spChg>
        <pc:graphicFrameChg chg="add mod">
          <ac:chgData name="Nick Salch" userId="47ab95ae-ac26-4648-966b-37822820099a" providerId="ADAL" clId="{F9B1E0C4-733D-41DE-9EE0-93E4D3437602}" dt="2020-08-07T00:44:41.711" v="27660" actId="14100"/>
          <ac:graphicFrameMkLst>
            <pc:docMk/>
            <pc:sldMk cId="3284864735" sldId="339"/>
            <ac:graphicFrameMk id="4" creationId="{972F9385-C248-461D-A730-DDB8BBE25309}"/>
          </ac:graphicFrameMkLst>
        </pc:graphicFrameChg>
      </pc:sldChg>
      <pc:sldChg chg="addSp delSp modSp">
        <pc:chgData name="Nick Salch" userId="47ab95ae-ac26-4648-966b-37822820099a" providerId="ADAL" clId="{F9B1E0C4-733D-41DE-9EE0-93E4D3437602}" dt="2020-08-07T00:23:06.814" v="23227"/>
        <pc:sldMkLst>
          <pc:docMk/>
          <pc:sldMk cId="3297688185" sldId="339"/>
        </pc:sldMkLst>
        <pc:spChg chg="del">
          <ac:chgData name="Nick Salch" userId="47ab95ae-ac26-4648-966b-37822820099a" providerId="ADAL" clId="{F9B1E0C4-733D-41DE-9EE0-93E4D3437602}" dt="2020-08-07T00:23:06.814" v="23227"/>
          <ac:spMkLst>
            <pc:docMk/>
            <pc:sldMk cId="3297688185" sldId="339"/>
            <ac:spMk id="3" creationId="{E650A444-F297-4B7E-B168-5D281039CE40}"/>
          </ac:spMkLst>
        </pc:spChg>
        <pc:spChg chg="add mod">
          <ac:chgData name="Nick Salch" userId="47ab95ae-ac26-4648-966b-37822820099a" providerId="ADAL" clId="{F9B1E0C4-733D-41DE-9EE0-93E4D3437602}" dt="2020-08-07T00:23:06.814" v="23227"/>
          <ac:spMkLst>
            <pc:docMk/>
            <pc:sldMk cId="3297688185" sldId="339"/>
            <ac:spMk id="4" creationId="{0CEA6935-5C40-43C4-8EC7-E5702B00A85F}"/>
          </ac:spMkLst>
        </pc:spChg>
      </pc:sldChg>
      <pc:sldChg chg="addSp delSp modSp">
        <pc:chgData name="Nick Salch" userId="47ab95ae-ac26-4648-966b-37822820099a" providerId="ADAL" clId="{F9B1E0C4-733D-41DE-9EE0-93E4D3437602}" dt="2020-08-07T00:54:26.409" v="27988"/>
        <pc:sldMkLst>
          <pc:docMk/>
          <pc:sldMk cId="987095757" sldId="340"/>
        </pc:sldMkLst>
        <pc:spChg chg="del">
          <ac:chgData name="Nick Salch" userId="47ab95ae-ac26-4648-966b-37822820099a" providerId="ADAL" clId="{F9B1E0C4-733D-41DE-9EE0-93E4D3437602}" dt="2020-08-07T00:54:26.409" v="27988"/>
          <ac:spMkLst>
            <pc:docMk/>
            <pc:sldMk cId="987095757" sldId="340"/>
            <ac:spMk id="3" creationId="{206FD318-8559-49E2-8814-88D51E1D2FBF}"/>
          </ac:spMkLst>
        </pc:spChg>
        <pc:spChg chg="add mod">
          <ac:chgData name="Nick Salch" userId="47ab95ae-ac26-4648-966b-37822820099a" providerId="ADAL" clId="{F9B1E0C4-733D-41DE-9EE0-93E4D3437602}" dt="2020-08-07T00:54:26.409" v="27988"/>
          <ac:spMkLst>
            <pc:docMk/>
            <pc:sldMk cId="987095757" sldId="340"/>
            <ac:spMk id="4" creationId="{9CA7E5CE-6D3C-45AF-BC65-EBF0F381D553}"/>
          </ac:spMkLst>
        </pc:spChg>
      </pc:sldChg>
      <pc:sldChg chg="addSp delSp modSp new add del mod modNotesTx">
        <pc:chgData name="Nick Salch" userId="47ab95ae-ac26-4648-966b-37822820099a" providerId="ADAL" clId="{F9B1E0C4-733D-41DE-9EE0-93E4D3437602}" dt="2020-08-07T01:09:07.387" v="30029" actId="20577"/>
        <pc:sldMkLst>
          <pc:docMk/>
          <pc:sldMk cId="2284424412" sldId="340"/>
        </pc:sldMkLst>
        <pc:spChg chg="mod">
          <ac:chgData name="Nick Salch" userId="47ab95ae-ac26-4648-966b-37822820099a" providerId="ADAL" clId="{F9B1E0C4-733D-41DE-9EE0-93E4D3437602}" dt="2020-08-07T00:56:00.770" v="28050" actId="20577"/>
          <ac:spMkLst>
            <pc:docMk/>
            <pc:sldMk cId="2284424412" sldId="340"/>
            <ac:spMk id="2" creationId="{AA75BCEB-C2BF-49CC-8AB5-79792FB9D448}"/>
          </ac:spMkLst>
        </pc:spChg>
        <pc:spChg chg="add del">
          <ac:chgData name="Nick Salch" userId="47ab95ae-ac26-4648-966b-37822820099a" providerId="ADAL" clId="{F9B1E0C4-733D-41DE-9EE0-93E4D3437602}" dt="2020-08-07T00:54:25.485" v="27987" actId="478"/>
          <ac:spMkLst>
            <pc:docMk/>
            <pc:sldMk cId="2284424412" sldId="340"/>
            <ac:spMk id="3" creationId="{206FD318-8559-49E2-8814-88D51E1D2FBF}"/>
          </ac:spMkLst>
        </pc:spChg>
        <pc:spChg chg="mod">
          <ac:chgData name="Nick Salch" userId="47ab95ae-ac26-4648-966b-37822820099a" providerId="ADAL" clId="{F9B1E0C4-733D-41DE-9EE0-93E4D3437602}" dt="2020-08-07T01:06:55.354" v="29563" actId="1076"/>
          <ac:spMkLst>
            <pc:docMk/>
            <pc:sldMk cId="2284424412" sldId="340"/>
            <ac:spMk id="4" creationId="{9CA7E5CE-6D3C-45AF-BC65-EBF0F381D553}"/>
          </ac:spMkLst>
        </pc:spChg>
        <pc:spChg chg="add mod">
          <ac:chgData name="Nick Salch" userId="47ab95ae-ac26-4648-966b-37822820099a" providerId="ADAL" clId="{F9B1E0C4-733D-41DE-9EE0-93E4D3437602}" dt="2020-08-07T01:07:38.106" v="29591" actId="20577"/>
          <ac:spMkLst>
            <pc:docMk/>
            <pc:sldMk cId="2284424412" sldId="340"/>
            <ac:spMk id="6" creationId="{26509DB0-3677-41C0-8A5F-97ABAC15EDD3}"/>
          </ac:spMkLst>
        </pc:spChg>
        <pc:picChg chg="add mod">
          <ac:chgData name="Nick Salch" userId="47ab95ae-ac26-4648-966b-37822820099a" providerId="ADAL" clId="{F9B1E0C4-733D-41DE-9EE0-93E4D3437602}" dt="2020-08-07T01:07:05.345" v="29567" actId="1076"/>
          <ac:picMkLst>
            <pc:docMk/>
            <pc:sldMk cId="2284424412" sldId="340"/>
            <ac:picMk id="5" creationId="{995CF391-C288-4FBB-B3C4-A213A370B14E}"/>
          </ac:picMkLst>
        </pc:picChg>
      </pc:sldChg>
      <pc:sldChg chg="addSp">
        <pc:chgData name="Nick Salch" userId="47ab95ae-ac26-4648-966b-37822820099a" providerId="ADAL" clId="{F9B1E0C4-733D-41DE-9EE0-93E4D3437602}" dt="2020-08-07T00:54:23.622" v="27984"/>
        <pc:sldMkLst>
          <pc:docMk/>
          <pc:sldMk cId="2750415862" sldId="340"/>
        </pc:sldMkLst>
        <pc:spChg chg="add">
          <ac:chgData name="Nick Salch" userId="47ab95ae-ac26-4648-966b-37822820099a" providerId="ADAL" clId="{F9B1E0C4-733D-41DE-9EE0-93E4D3437602}" dt="2020-08-07T00:54:23.622" v="27984"/>
          <ac:spMkLst>
            <pc:docMk/>
            <pc:sldMk cId="2750415862" sldId="340"/>
            <ac:spMk id="3" creationId="{1EC45698-6627-4ECD-8F8C-B9A2AB52B277}"/>
          </ac:spMkLst>
        </pc:spChg>
      </pc:sldChg>
      <pc:sldChg chg="addSp delSp modSp new mod modNotesTx">
        <pc:chgData name="Nick Salch" userId="47ab95ae-ac26-4648-966b-37822820099a" providerId="ADAL" clId="{F9B1E0C4-733D-41DE-9EE0-93E4D3437602}" dt="2020-08-07T01:22:57.196" v="31652" actId="20577"/>
        <pc:sldMkLst>
          <pc:docMk/>
          <pc:sldMk cId="847683150" sldId="341"/>
        </pc:sldMkLst>
        <pc:spChg chg="mod">
          <ac:chgData name="Nick Salch" userId="47ab95ae-ac26-4648-966b-37822820099a" providerId="ADAL" clId="{F9B1E0C4-733D-41DE-9EE0-93E4D3437602}" dt="2020-08-07T01:13:22.988" v="30676" actId="20577"/>
          <ac:spMkLst>
            <pc:docMk/>
            <pc:sldMk cId="847683150" sldId="341"/>
            <ac:spMk id="2" creationId="{A50A6636-48ED-424C-ACD8-433C0AE1769F}"/>
          </ac:spMkLst>
        </pc:spChg>
        <pc:spChg chg="del mod">
          <ac:chgData name="Nick Salch" userId="47ab95ae-ac26-4648-966b-37822820099a" providerId="ADAL" clId="{F9B1E0C4-733D-41DE-9EE0-93E4D3437602}" dt="2020-08-07T01:17:13.162" v="31057" actId="12084"/>
          <ac:spMkLst>
            <pc:docMk/>
            <pc:sldMk cId="847683150" sldId="341"/>
            <ac:spMk id="3" creationId="{9031E805-C260-464C-93B3-2D8D120DB7C2}"/>
          </ac:spMkLst>
        </pc:spChg>
        <pc:graphicFrameChg chg="add mod">
          <ac:chgData name="Nick Salch" userId="47ab95ae-ac26-4648-966b-37822820099a" providerId="ADAL" clId="{F9B1E0C4-733D-41DE-9EE0-93E4D3437602}" dt="2020-08-07T01:22:31.839" v="31562" actId="403"/>
          <ac:graphicFrameMkLst>
            <pc:docMk/>
            <pc:sldMk cId="847683150" sldId="341"/>
            <ac:graphicFrameMk id="4" creationId="{DE6D264E-E959-4454-9335-ED2C45EB61FB}"/>
          </ac:graphicFrameMkLst>
        </pc:graphicFrameChg>
      </pc:sldChg>
      <pc:sldChg chg="addSp delSp modSp new mod modNotesTx">
        <pc:chgData name="Nick Salch" userId="47ab95ae-ac26-4648-966b-37822820099a" providerId="ADAL" clId="{F9B1E0C4-733D-41DE-9EE0-93E4D3437602}" dt="2020-08-18T19:28:16.340" v="33315" actId="207"/>
        <pc:sldMkLst>
          <pc:docMk/>
          <pc:sldMk cId="51641837" sldId="342"/>
        </pc:sldMkLst>
        <pc:spChg chg="mod">
          <ac:chgData name="Nick Salch" userId="47ab95ae-ac26-4648-966b-37822820099a" providerId="ADAL" clId="{F9B1E0C4-733D-41DE-9EE0-93E4D3437602}" dt="2020-08-18T18:32:48.950" v="32458" actId="20577"/>
          <ac:spMkLst>
            <pc:docMk/>
            <pc:sldMk cId="51641837" sldId="342"/>
            <ac:spMk id="2" creationId="{826462C9-0D30-4B75-B5F9-D78FBD251885}"/>
          </ac:spMkLst>
        </pc:spChg>
        <pc:spChg chg="del">
          <ac:chgData name="Nick Salch" userId="47ab95ae-ac26-4648-966b-37822820099a" providerId="ADAL" clId="{F9B1E0C4-733D-41DE-9EE0-93E4D3437602}" dt="2020-08-18T18:32:43.168" v="32434" actId="478"/>
          <ac:spMkLst>
            <pc:docMk/>
            <pc:sldMk cId="51641837" sldId="342"/>
            <ac:spMk id="3" creationId="{DB7C6A82-3347-4297-BF51-190852FF4CFC}"/>
          </ac:spMkLst>
        </pc:spChg>
        <pc:spChg chg="add mod">
          <ac:chgData name="Nick Salch" userId="47ab95ae-ac26-4648-966b-37822820099a" providerId="ADAL" clId="{F9B1E0C4-733D-41DE-9EE0-93E4D3437602}" dt="2020-08-18T18:41:40.010" v="32879" actId="403"/>
          <ac:spMkLst>
            <pc:docMk/>
            <pc:sldMk cId="51641837" sldId="342"/>
            <ac:spMk id="4" creationId="{A45E1BA4-B5BD-475E-9C08-6E37D39ECB66}"/>
          </ac:spMkLst>
        </pc:spChg>
        <pc:spChg chg="add mod">
          <ac:chgData name="Nick Salch" userId="47ab95ae-ac26-4648-966b-37822820099a" providerId="ADAL" clId="{F9B1E0C4-733D-41DE-9EE0-93E4D3437602}" dt="2020-08-18T19:27:12.595" v="33304" actId="20577"/>
          <ac:spMkLst>
            <pc:docMk/>
            <pc:sldMk cId="51641837" sldId="342"/>
            <ac:spMk id="6" creationId="{DA5A8C04-209D-42B5-A71A-9E72815C0D1A}"/>
          </ac:spMkLst>
        </pc:spChg>
        <pc:spChg chg="add mod">
          <ac:chgData name="Nick Salch" userId="47ab95ae-ac26-4648-966b-37822820099a" providerId="ADAL" clId="{F9B1E0C4-733D-41DE-9EE0-93E4D3437602}" dt="2020-08-18T18:36:04.301" v="32640" actId="5793"/>
          <ac:spMkLst>
            <pc:docMk/>
            <pc:sldMk cId="51641837" sldId="342"/>
            <ac:spMk id="8" creationId="{B01C69E6-9F76-4A8F-8836-EE23F965E6FD}"/>
          </ac:spMkLst>
        </pc:spChg>
        <pc:spChg chg="add mod">
          <ac:chgData name="Nick Salch" userId="47ab95ae-ac26-4648-966b-37822820099a" providerId="ADAL" clId="{F9B1E0C4-733D-41DE-9EE0-93E4D3437602}" dt="2020-08-18T18:41:00.374" v="32866" actId="121"/>
          <ac:spMkLst>
            <pc:docMk/>
            <pc:sldMk cId="51641837" sldId="342"/>
            <ac:spMk id="10" creationId="{F6DF23EC-22D5-4C54-B441-F7D2E28C64E1}"/>
          </ac:spMkLst>
        </pc:spChg>
        <pc:spChg chg="add mod">
          <ac:chgData name="Nick Salch" userId="47ab95ae-ac26-4648-966b-37822820099a" providerId="ADAL" clId="{F9B1E0C4-733D-41DE-9EE0-93E4D3437602}" dt="2020-08-18T18:37:36.769" v="32722" actId="20577"/>
          <ac:spMkLst>
            <pc:docMk/>
            <pc:sldMk cId="51641837" sldId="342"/>
            <ac:spMk id="12" creationId="{F5B6713F-469E-4ED7-82FD-6C922F56F664}"/>
          </ac:spMkLst>
        </pc:spChg>
        <pc:spChg chg="add del mod">
          <ac:chgData name="Nick Salch" userId="47ab95ae-ac26-4648-966b-37822820099a" providerId="ADAL" clId="{F9B1E0C4-733D-41DE-9EE0-93E4D3437602}" dt="2020-08-18T18:36:09.336" v="32641" actId="478"/>
          <ac:spMkLst>
            <pc:docMk/>
            <pc:sldMk cId="51641837" sldId="342"/>
            <ac:spMk id="14" creationId="{1672E458-5F9A-4E48-B2CC-6B9ADCAE1369}"/>
          </ac:spMkLst>
        </pc:spChg>
        <pc:spChg chg="add mod">
          <ac:chgData name="Nick Salch" userId="47ab95ae-ac26-4648-966b-37822820099a" providerId="ADAL" clId="{F9B1E0C4-733D-41DE-9EE0-93E4D3437602}" dt="2020-08-18T19:25:31.246" v="33278" actId="1076"/>
          <ac:spMkLst>
            <pc:docMk/>
            <pc:sldMk cId="51641837" sldId="342"/>
            <ac:spMk id="16" creationId="{66215ED2-1F53-4106-938A-3FF638A06F43}"/>
          </ac:spMkLst>
        </pc:spChg>
        <pc:spChg chg="add del">
          <ac:chgData name="Nick Salch" userId="47ab95ae-ac26-4648-966b-37822820099a" providerId="ADAL" clId="{F9B1E0C4-733D-41DE-9EE0-93E4D3437602}" dt="2020-08-18T18:34:01.783" v="32506" actId="22"/>
          <ac:spMkLst>
            <pc:docMk/>
            <pc:sldMk cId="51641837" sldId="342"/>
            <ac:spMk id="18" creationId="{BE1BF45B-AE1A-4A52-8625-62BA2502CD33}"/>
          </ac:spMkLst>
        </pc:spChg>
        <pc:spChg chg="add mod">
          <ac:chgData name="Nick Salch" userId="47ab95ae-ac26-4648-966b-37822820099a" providerId="ADAL" clId="{F9B1E0C4-733D-41DE-9EE0-93E4D3437602}" dt="2020-08-18T19:25:32.910" v="33279" actId="1076"/>
          <ac:spMkLst>
            <pc:docMk/>
            <pc:sldMk cId="51641837" sldId="342"/>
            <ac:spMk id="20" creationId="{51D66948-F230-41D5-AB6E-7A3C07006843}"/>
          </ac:spMkLst>
        </pc:spChg>
        <pc:spChg chg="add mod">
          <ac:chgData name="Nick Salch" userId="47ab95ae-ac26-4648-966b-37822820099a" providerId="ADAL" clId="{F9B1E0C4-733D-41DE-9EE0-93E4D3437602}" dt="2020-08-18T19:25:26.543" v="33276" actId="1076"/>
          <ac:spMkLst>
            <pc:docMk/>
            <pc:sldMk cId="51641837" sldId="342"/>
            <ac:spMk id="22" creationId="{07958AA3-AE6C-452E-8BDD-31CD1EB3A6DD}"/>
          </ac:spMkLst>
        </pc:spChg>
        <pc:spChg chg="add mod">
          <ac:chgData name="Nick Salch" userId="47ab95ae-ac26-4648-966b-37822820099a" providerId="ADAL" clId="{F9B1E0C4-733D-41DE-9EE0-93E4D3437602}" dt="2020-08-18T19:25:23.470" v="33275" actId="1076"/>
          <ac:spMkLst>
            <pc:docMk/>
            <pc:sldMk cId="51641837" sldId="342"/>
            <ac:spMk id="24" creationId="{50A19C23-3219-462B-A76B-1CED53DB5FC0}"/>
          </ac:spMkLst>
        </pc:spChg>
        <pc:spChg chg="add mod">
          <ac:chgData name="Nick Salch" userId="47ab95ae-ac26-4648-966b-37822820099a" providerId="ADAL" clId="{F9B1E0C4-733D-41DE-9EE0-93E4D3437602}" dt="2020-08-18T19:25:43.173" v="33282" actId="1076"/>
          <ac:spMkLst>
            <pc:docMk/>
            <pc:sldMk cId="51641837" sldId="342"/>
            <ac:spMk id="26" creationId="{01B8A410-7D45-46D8-96C0-0A6FFF082AE9}"/>
          </ac:spMkLst>
        </pc:spChg>
        <pc:spChg chg="add mod">
          <ac:chgData name="Nick Salch" userId="47ab95ae-ac26-4648-966b-37822820099a" providerId="ADAL" clId="{F9B1E0C4-733D-41DE-9EE0-93E4D3437602}" dt="2020-08-18T18:36:15.252" v="32645" actId="20577"/>
          <ac:spMkLst>
            <pc:docMk/>
            <pc:sldMk cId="51641837" sldId="342"/>
            <ac:spMk id="28" creationId="{C4181304-22D7-4C03-B7DD-B5E6A00AF110}"/>
          </ac:spMkLst>
        </pc:spChg>
        <pc:spChg chg="add del mod">
          <ac:chgData name="Nick Salch" userId="47ab95ae-ac26-4648-966b-37822820099a" providerId="ADAL" clId="{F9B1E0C4-733D-41DE-9EE0-93E4D3437602}" dt="2020-08-18T18:38:00.823" v="32726" actId="478"/>
          <ac:spMkLst>
            <pc:docMk/>
            <pc:sldMk cId="51641837" sldId="342"/>
            <ac:spMk id="30" creationId="{82E910F5-A133-4887-B081-2EA56FE22071}"/>
          </ac:spMkLst>
        </pc:spChg>
        <pc:spChg chg="add mod">
          <ac:chgData name="Nick Salch" userId="47ab95ae-ac26-4648-966b-37822820099a" providerId="ADAL" clId="{F9B1E0C4-733D-41DE-9EE0-93E4D3437602}" dt="2020-08-18T19:23:00.980" v="33180" actId="1076"/>
          <ac:spMkLst>
            <pc:docMk/>
            <pc:sldMk cId="51641837" sldId="342"/>
            <ac:spMk id="32" creationId="{AC3B6BE4-6D63-413D-916D-4CC285D5DD25}"/>
          </ac:spMkLst>
        </pc:spChg>
        <pc:spChg chg="add mod">
          <ac:chgData name="Nick Salch" userId="47ab95ae-ac26-4648-966b-37822820099a" providerId="ADAL" clId="{F9B1E0C4-733D-41DE-9EE0-93E4D3437602}" dt="2020-08-18T19:28:16.340" v="33315" actId="207"/>
          <ac:spMkLst>
            <pc:docMk/>
            <pc:sldMk cId="51641837" sldId="342"/>
            <ac:spMk id="34" creationId="{59C9E1A3-75BC-4D62-92C7-E2B23F1991E1}"/>
          </ac:spMkLst>
        </pc:spChg>
        <pc:spChg chg="add mod">
          <ac:chgData name="Nick Salch" userId="47ab95ae-ac26-4648-966b-37822820099a" providerId="ADAL" clId="{F9B1E0C4-733D-41DE-9EE0-93E4D3437602}" dt="2020-08-18T19:28:16.340" v="33315" actId="207"/>
          <ac:spMkLst>
            <pc:docMk/>
            <pc:sldMk cId="51641837" sldId="342"/>
            <ac:spMk id="36" creationId="{EA951158-9AAA-44A6-A6F4-2067C7C33B44}"/>
          </ac:spMkLst>
        </pc:spChg>
        <pc:spChg chg="add mod">
          <ac:chgData name="Nick Salch" userId="47ab95ae-ac26-4648-966b-37822820099a" providerId="ADAL" clId="{F9B1E0C4-733D-41DE-9EE0-93E4D3437602}" dt="2020-08-18T19:27:59.954" v="33310" actId="207"/>
          <ac:spMkLst>
            <pc:docMk/>
            <pc:sldMk cId="51641837" sldId="342"/>
            <ac:spMk id="38" creationId="{3819733A-BFD0-427F-916A-E64A5C240149}"/>
          </ac:spMkLst>
        </pc:spChg>
        <pc:spChg chg="add mod">
          <ac:chgData name="Nick Salch" userId="47ab95ae-ac26-4648-966b-37822820099a" providerId="ADAL" clId="{F9B1E0C4-733D-41DE-9EE0-93E4D3437602}" dt="2020-08-18T19:22:56.656" v="33179" actId="1076"/>
          <ac:spMkLst>
            <pc:docMk/>
            <pc:sldMk cId="51641837" sldId="342"/>
            <ac:spMk id="40" creationId="{B70D3AAD-3023-4B0B-AF71-C4AC1BF408C0}"/>
          </ac:spMkLst>
        </pc:spChg>
        <pc:spChg chg="add mod">
          <ac:chgData name="Nick Salch" userId="47ab95ae-ac26-4648-966b-37822820099a" providerId="ADAL" clId="{F9B1E0C4-733D-41DE-9EE0-93E4D3437602}" dt="2020-08-18T19:27:51.851" v="33307" actId="207"/>
          <ac:spMkLst>
            <pc:docMk/>
            <pc:sldMk cId="51641837" sldId="342"/>
            <ac:spMk id="42" creationId="{565F6610-2A84-4C23-BD2C-A7EB2C575A6C}"/>
          </ac:spMkLst>
        </pc:spChg>
        <pc:spChg chg="add mod">
          <ac:chgData name="Nick Salch" userId="47ab95ae-ac26-4648-966b-37822820099a" providerId="ADAL" clId="{F9B1E0C4-733D-41DE-9EE0-93E4D3437602}" dt="2020-08-18T19:27:59.954" v="33310" actId="207"/>
          <ac:spMkLst>
            <pc:docMk/>
            <pc:sldMk cId="51641837" sldId="342"/>
            <ac:spMk id="44" creationId="{5B721B6A-B410-4E91-A7D3-CB6471075BA9}"/>
          </ac:spMkLst>
        </pc:spChg>
        <pc:spChg chg="add del">
          <ac:chgData name="Nick Salch" userId="47ab95ae-ac26-4648-966b-37822820099a" providerId="ADAL" clId="{F9B1E0C4-733D-41DE-9EE0-93E4D3437602}" dt="2020-08-18T19:22:21.373" v="33146" actId="478"/>
          <ac:spMkLst>
            <pc:docMk/>
            <pc:sldMk cId="51641837" sldId="342"/>
            <ac:spMk id="46" creationId="{29570C9D-77CD-4A6E-8F76-3381C72F0F03}"/>
          </ac:spMkLst>
        </pc:spChg>
      </pc:sldChg>
      <pc:sldChg chg="addSp delSp modSp add del mod">
        <pc:chgData name="Nick Salch" userId="47ab95ae-ac26-4648-966b-37822820099a" providerId="ADAL" clId="{F9B1E0C4-733D-41DE-9EE0-93E4D3437602}" dt="2020-08-18T18:32:34.411" v="32432" actId="2696"/>
        <pc:sldMkLst>
          <pc:docMk/>
          <pc:sldMk cId="2396296346" sldId="342"/>
        </pc:sldMkLst>
        <pc:spChg chg="add del mod">
          <ac:chgData name="Nick Salch" userId="47ab95ae-ac26-4648-966b-37822820099a" providerId="ADAL" clId="{F9B1E0C4-733D-41DE-9EE0-93E4D3437602}" dt="2020-08-18T18:31:42.730" v="32392" actId="11529"/>
          <ac:spMkLst>
            <pc:docMk/>
            <pc:sldMk cId="2396296346" sldId="342"/>
            <ac:spMk id="3" creationId="{7C6B2DA2-9C72-442C-8626-E69F063FA41C}"/>
          </ac:spMkLst>
        </pc:spChg>
        <pc:spChg chg="mod">
          <ac:chgData name="Nick Salch" userId="47ab95ae-ac26-4648-966b-37822820099a" providerId="ADAL" clId="{F9B1E0C4-733D-41DE-9EE0-93E4D3437602}" dt="2020-08-18T18:27:26.956" v="32343" actId="1076"/>
          <ac:spMkLst>
            <pc:docMk/>
            <pc:sldMk cId="2396296346" sldId="342"/>
            <ac:spMk id="5" creationId="{E98D37AC-153E-41CD-A7F9-2A7D7A25F615}"/>
          </ac:spMkLst>
        </pc:spChg>
        <pc:spChg chg="mod">
          <ac:chgData name="Nick Salch" userId="47ab95ae-ac26-4648-966b-37822820099a" providerId="ADAL" clId="{F9B1E0C4-733D-41DE-9EE0-93E4D3437602}" dt="2020-08-18T18:31:08.155" v="32383" actId="1076"/>
          <ac:spMkLst>
            <pc:docMk/>
            <pc:sldMk cId="2396296346" sldId="342"/>
            <ac:spMk id="7" creationId="{FCA4BBBB-6439-4852-8488-9367F771C479}"/>
          </ac:spMkLst>
        </pc:spChg>
        <pc:spChg chg="mod">
          <ac:chgData name="Nick Salch" userId="47ab95ae-ac26-4648-966b-37822820099a" providerId="ADAL" clId="{F9B1E0C4-733D-41DE-9EE0-93E4D3437602}" dt="2020-08-18T18:27:26.956" v="32343" actId="1076"/>
          <ac:spMkLst>
            <pc:docMk/>
            <pc:sldMk cId="2396296346" sldId="342"/>
            <ac:spMk id="9" creationId="{9908779F-902A-40AE-9DEA-CFBCA56CEE14}"/>
          </ac:spMkLst>
        </pc:spChg>
        <pc:spChg chg="mod">
          <ac:chgData name="Nick Salch" userId="47ab95ae-ac26-4648-966b-37822820099a" providerId="ADAL" clId="{F9B1E0C4-733D-41DE-9EE0-93E4D3437602}" dt="2020-08-18T18:30:58.617" v="32379" actId="14100"/>
          <ac:spMkLst>
            <pc:docMk/>
            <pc:sldMk cId="2396296346" sldId="342"/>
            <ac:spMk id="11" creationId="{96C23096-8B25-4DE0-B713-7CDF408D07F2}"/>
          </ac:spMkLst>
        </pc:spChg>
        <pc:spChg chg="mod">
          <ac:chgData name="Nick Salch" userId="47ab95ae-ac26-4648-966b-37822820099a" providerId="ADAL" clId="{F9B1E0C4-733D-41DE-9EE0-93E4D3437602}" dt="2020-08-18T18:29:14.673" v="32370" actId="1076"/>
          <ac:spMkLst>
            <pc:docMk/>
            <pc:sldMk cId="2396296346" sldId="342"/>
            <ac:spMk id="13" creationId="{E60FC9FD-F550-422C-B7B2-F3333286B58A}"/>
          </ac:spMkLst>
        </pc:spChg>
        <pc:spChg chg="mod">
          <ac:chgData name="Nick Salch" userId="47ab95ae-ac26-4648-966b-37822820099a" providerId="ADAL" clId="{F9B1E0C4-733D-41DE-9EE0-93E4D3437602}" dt="2020-08-18T18:32:14.478" v="32428" actId="1076"/>
          <ac:spMkLst>
            <pc:docMk/>
            <pc:sldMk cId="2396296346" sldId="342"/>
            <ac:spMk id="17" creationId="{ABF0FF40-5C2A-448E-B43F-422F6B3BE311}"/>
          </ac:spMkLst>
        </pc:spChg>
        <pc:grpChg chg="add mod">
          <ac:chgData name="Nick Salch" userId="47ab95ae-ac26-4648-966b-37822820099a" providerId="ADAL" clId="{F9B1E0C4-733D-41DE-9EE0-93E4D3437602}" dt="2020-08-18T18:32:26.121" v="32431" actId="1076"/>
          <ac:grpSpMkLst>
            <pc:docMk/>
            <pc:sldMk cId="2396296346" sldId="342"/>
            <ac:grpSpMk id="6" creationId="{A33B4252-6E78-430A-89DE-43B56053F3D1}"/>
          </ac:grpSpMkLst>
        </pc:grpChg>
        <pc:graphicFrameChg chg="mod">
          <ac:chgData name="Nick Salch" userId="47ab95ae-ac26-4648-966b-37822820099a" providerId="ADAL" clId="{F9B1E0C4-733D-41DE-9EE0-93E4D3437602}" dt="2020-08-18T18:32:22.375" v="32430"/>
          <ac:graphicFrameMkLst>
            <pc:docMk/>
            <pc:sldMk cId="2396296346" sldId="342"/>
            <ac:graphicFrameMk id="4" creationId="{99BB0622-0EA6-4B70-B63C-21427AE20C2A}"/>
          </ac:graphicFrameMkLst>
        </pc:graphicFrameChg>
      </pc:sldChg>
      <pc:sldChg chg="addSp delSp modSp add del mod">
        <pc:chgData name="Nick Salch" userId="47ab95ae-ac26-4648-966b-37822820099a" providerId="ADAL" clId="{F9B1E0C4-733D-41DE-9EE0-93E4D3437602}" dt="2020-08-18T19:26:10.553" v="33283" actId="2696"/>
        <pc:sldMkLst>
          <pc:docMk/>
          <pc:sldMk cId="3129894969" sldId="343"/>
        </pc:sldMkLst>
        <pc:spChg chg="add mod">
          <ac:chgData name="Nick Salch" userId="47ab95ae-ac26-4648-966b-37822820099a" providerId="ADAL" clId="{F9B1E0C4-733D-41DE-9EE0-93E4D3437602}" dt="2020-08-18T18:44:15.452" v="32902" actId="1076"/>
          <ac:spMkLst>
            <pc:docMk/>
            <pc:sldMk cId="3129894969" sldId="343"/>
            <ac:spMk id="3" creationId="{EEA4C933-B790-4AF9-A68D-3DC380C349AE}"/>
          </ac:spMkLst>
        </pc:spChg>
        <pc:spChg chg="add del mod">
          <ac:chgData name="Nick Salch" userId="47ab95ae-ac26-4648-966b-37822820099a" providerId="ADAL" clId="{F9B1E0C4-733D-41DE-9EE0-93E4D3437602}" dt="2020-08-18T18:45:08.033" v="32919" actId="478"/>
          <ac:spMkLst>
            <pc:docMk/>
            <pc:sldMk cId="3129894969" sldId="343"/>
            <ac:spMk id="5" creationId="{44B3C2D7-3BC5-4713-8162-2EB4C0D3D96E}"/>
          </ac:spMkLst>
        </pc:spChg>
        <pc:spChg chg="mod">
          <ac:chgData name="Nick Salch" userId="47ab95ae-ac26-4648-966b-37822820099a" providerId="ADAL" clId="{F9B1E0C4-733D-41DE-9EE0-93E4D3437602}" dt="2020-08-18T19:19:06.698" v="32950" actId="20577"/>
          <ac:spMkLst>
            <pc:docMk/>
            <pc:sldMk cId="3129894969" sldId="343"/>
            <ac:spMk id="6" creationId="{DA5A8C04-209D-42B5-A71A-9E72815C0D1A}"/>
          </ac:spMkLst>
        </pc:spChg>
        <pc:spChg chg="mod">
          <ac:chgData name="Nick Salch" userId="47ab95ae-ac26-4648-966b-37822820099a" providerId="ADAL" clId="{F9B1E0C4-733D-41DE-9EE0-93E4D3437602}" dt="2020-08-18T18:43:49.534" v="32898" actId="404"/>
          <ac:spMkLst>
            <pc:docMk/>
            <pc:sldMk cId="3129894969" sldId="343"/>
            <ac:spMk id="8" creationId="{B01C69E6-9F76-4A8F-8836-EE23F965E6FD}"/>
          </ac:spMkLst>
        </pc:spChg>
        <pc:spChg chg="mod">
          <ac:chgData name="Nick Salch" userId="47ab95ae-ac26-4648-966b-37822820099a" providerId="ADAL" clId="{F9B1E0C4-733D-41DE-9EE0-93E4D3437602}" dt="2020-08-18T18:42:44.820" v="32888" actId="14100"/>
          <ac:spMkLst>
            <pc:docMk/>
            <pc:sldMk cId="3129894969" sldId="343"/>
            <ac:spMk id="10" creationId="{F6DF23EC-22D5-4C54-B441-F7D2E28C64E1}"/>
          </ac:spMkLst>
        </pc:spChg>
        <pc:spChg chg="mod">
          <ac:chgData name="Nick Salch" userId="47ab95ae-ac26-4648-966b-37822820099a" providerId="ADAL" clId="{F9B1E0C4-733D-41DE-9EE0-93E4D3437602}" dt="2020-08-18T18:42:44.820" v="32888" actId="14100"/>
          <ac:spMkLst>
            <pc:docMk/>
            <pc:sldMk cId="3129894969" sldId="343"/>
            <ac:spMk id="12" creationId="{F5B6713F-469E-4ED7-82FD-6C922F56F664}"/>
          </ac:spMkLst>
        </pc:spChg>
        <pc:spChg chg="mod">
          <ac:chgData name="Nick Salch" userId="47ab95ae-ac26-4648-966b-37822820099a" providerId="ADAL" clId="{F9B1E0C4-733D-41DE-9EE0-93E4D3437602}" dt="2020-08-18T18:43:49.534" v="32898" actId="404"/>
          <ac:spMkLst>
            <pc:docMk/>
            <pc:sldMk cId="3129894969" sldId="343"/>
            <ac:spMk id="16" creationId="{66215ED2-1F53-4106-938A-3FF638A06F43}"/>
          </ac:spMkLst>
        </pc:spChg>
        <pc:spChg chg="mod">
          <ac:chgData name="Nick Salch" userId="47ab95ae-ac26-4648-966b-37822820099a" providerId="ADAL" clId="{F9B1E0C4-733D-41DE-9EE0-93E4D3437602}" dt="2020-08-18T18:43:49.534" v="32898" actId="404"/>
          <ac:spMkLst>
            <pc:docMk/>
            <pc:sldMk cId="3129894969" sldId="343"/>
            <ac:spMk id="20" creationId="{51D66948-F230-41D5-AB6E-7A3C07006843}"/>
          </ac:spMkLst>
        </pc:spChg>
        <pc:spChg chg="mod">
          <ac:chgData name="Nick Salch" userId="47ab95ae-ac26-4648-966b-37822820099a" providerId="ADAL" clId="{F9B1E0C4-733D-41DE-9EE0-93E4D3437602}" dt="2020-08-18T18:43:49.534" v="32898" actId="404"/>
          <ac:spMkLst>
            <pc:docMk/>
            <pc:sldMk cId="3129894969" sldId="343"/>
            <ac:spMk id="22" creationId="{07958AA3-AE6C-452E-8BDD-31CD1EB3A6DD}"/>
          </ac:spMkLst>
        </pc:spChg>
        <pc:spChg chg="mod">
          <ac:chgData name="Nick Salch" userId="47ab95ae-ac26-4648-966b-37822820099a" providerId="ADAL" clId="{F9B1E0C4-733D-41DE-9EE0-93E4D3437602}" dt="2020-08-18T18:43:49.534" v="32898" actId="404"/>
          <ac:spMkLst>
            <pc:docMk/>
            <pc:sldMk cId="3129894969" sldId="343"/>
            <ac:spMk id="24" creationId="{50A19C23-3219-462B-A76B-1CED53DB5FC0}"/>
          </ac:spMkLst>
        </pc:spChg>
        <pc:spChg chg="mod">
          <ac:chgData name="Nick Salch" userId="47ab95ae-ac26-4648-966b-37822820099a" providerId="ADAL" clId="{F9B1E0C4-733D-41DE-9EE0-93E4D3437602}" dt="2020-08-18T18:43:49.534" v="32898" actId="404"/>
          <ac:spMkLst>
            <pc:docMk/>
            <pc:sldMk cId="3129894969" sldId="343"/>
            <ac:spMk id="26" creationId="{01B8A410-7D45-46D8-96C0-0A6FFF082AE9}"/>
          </ac:spMkLst>
        </pc:spChg>
        <pc:spChg chg="mod">
          <ac:chgData name="Nick Salch" userId="47ab95ae-ac26-4648-966b-37822820099a" providerId="ADAL" clId="{F9B1E0C4-733D-41DE-9EE0-93E4D3437602}" dt="2020-08-18T18:43:49.534" v="32898" actId="404"/>
          <ac:spMkLst>
            <pc:docMk/>
            <pc:sldMk cId="3129894969" sldId="343"/>
            <ac:spMk id="28" creationId="{C4181304-22D7-4C03-B7DD-B5E6A00AF110}"/>
          </ac:spMkLst>
        </pc:spChg>
        <pc:spChg chg="mod">
          <ac:chgData name="Nick Salch" userId="47ab95ae-ac26-4648-966b-37822820099a" providerId="ADAL" clId="{F9B1E0C4-733D-41DE-9EE0-93E4D3437602}" dt="2020-08-18T18:43:49.534" v="32898" actId="404"/>
          <ac:spMkLst>
            <pc:docMk/>
            <pc:sldMk cId="3129894969" sldId="343"/>
            <ac:spMk id="32" creationId="{AC3B6BE4-6D63-413D-916D-4CC285D5DD25}"/>
          </ac:spMkLst>
        </pc:spChg>
        <pc:spChg chg="mod">
          <ac:chgData name="Nick Salch" userId="47ab95ae-ac26-4648-966b-37822820099a" providerId="ADAL" clId="{F9B1E0C4-733D-41DE-9EE0-93E4D3437602}" dt="2020-08-18T18:43:49.534" v="32898" actId="404"/>
          <ac:spMkLst>
            <pc:docMk/>
            <pc:sldMk cId="3129894969" sldId="343"/>
            <ac:spMk id="34" creationId="{59C9E1A3-75BC-4D62-92C7-E2B23F1991E1}"/>
          </ac:spMkLst>
        </pc:spChg>
        <pc:spChg chg="mod">
          <ac:chgData name="Nick Salch" userId="47ab95ae-ac26-4648-966b-37822820099a" providerId="ADAL" clId="{F9B1E0C4-733D-41DE-9EE0-93E4D3437602}" dt="2020-08-18T18:42:44.820" v="32888" actId="14100"/>
          <ac:spMkLst>
            <pc:docMk/>
            <pc:sldMk cId="3129894969" sldId="343"/>
            <ac:spMk id="36" creationId="{EA951158-9AAA-44A6-A6F4-2067C7C33B44}"/>
          </ac:spMkLst>
        </pc:spChg>
        <pc:spChg chg="mod">
          <ac:chgData name="Nick Salch" userId="47ab95ae-ac26-4648-966b-37822820099a" providerId="ADAL" clId="{F9B1E0C4-733D-41DE-9EE0-93E4D3437602}" dt="2020-08-18T18:42:44.820" v="32888" actId="14100"/>
          <ac:spMkLst>
            <pc:docMk/>
            <pc:sldMk cId="3129894969" sldId="343"/>
            <ac:spMk id="38" creationId="{3819733A-BFD0-427F-916A-E64A5C240149}"/>
          </ac:spMkLst>
        </pc:spChg>
        <pc:spChg chg="mod">
          <ac:chgData name="Nick Salch" userId="47ab95ae-ac26-4648-966b-37822820099a" providerId="ADAL" clId="{F9B1E0C4-733D-41DE-9EE0-93E4D3437602}" dt="2020-08-18T18:43:49.534" v="32898" actId="404"/>
          <ac:spMkLst>
            <pc:docMk/>
            <pc:sldMk cId="3129894969" sldId="343"/>
            <ac:spMk id="40" creationId="{B70D3AAD-3023-4B0B-AF71-C4AC1BF408C0}"/>
          </ac:spMkLst>
        </pc:sp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83D030-4300-4B5A-BD9E-DF60449D97C7}"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3CEA1100-CDCB-4A10-8D91-E71E667E605F}">
      <dgm:prSet custT="1"/>
      <dgm:spPr/>
      <dgm:t>
        <a:bodyPr/>
        <a:lstStyle/>
        <a:p>
          <a:pPr algn="ctr"/>
          <a:r>
            <a:rPr lang="en-US" sz="2800" dirty="0"/>
            <a:t>Workload Groups</a:t>
          </a:r>
        </a:p>
      </dgm:t>
    </dgm:pt>
    <dgm:pt modelId="{B7B50C3D-308B-4152-8D11-A3F575D5E2D4}" type="parTrans" cxnId="{28F29BD4-E9E0-4E00-AE6B-9F0084475F1A}">
      <dgm:prSet/>
      <dgm:spPr/>
      <dgm:t>
        <a:bodyPr/>
        <a:lstStyle/>
        <a:p>
          <a:endParaRPr lang="en-US"/>
        </a:p>
      </dgm:t>
    </dgm:pt>
    <dgm:pt modelId="{5AB64858-2F3C-4E23-AD14-9FEEEE8374BB}" type="sibTrans" cxnId="{28F29BD4-E9E0-4E00-AE6B-9F0084475F1A}">
      <dgm:prSet/>
      <dgm:spPr/>
      <dgm:t>
        <a:bodyPr/>
        <a:lstStyle/>
        <a:p>
          <a:endParaRPr lang="en-US"/>
        </a:p>
      </dgm:t>
    </dgm:pt>
    <dgm:pt modelId="{C28E8849-9EDB-4350-827A-F672A6C989A0}">
      <dgm:prSet/>
      <dgm:spPr/>
      <dgm:t>
        <a:bodyPr/>
        <a:lstStyle/>
        <a:p>
          <a:pPr algn="ctr"/>
          <a:r>
            <a:rPr lang="en-US" sz="1600" dirty="0"/>
            <a:t>Workload Importance</a:t>
          </a:r>
        </a:p>
      </dgm:t>
    </dgm:pt>
    <dgm:pt modelId="{6391CA74-6BB7-4551-9544-D64043AB1705}" type="parTrans" cxnId="{B5E5EC9F-F10C-4D31-9868-073178CA7E39}">
      <dgm:prSet/>
      <dgm:spPr/>
      <dgm:t>
        <a:bodyPr/>
        <a:lstStyle/>
        <a:p>
          <a:endParaRPr lang="en-US"/>
        </a:p>
      </dgm:t>
    </dgm:pt>
    <dgm:pt modelId="{4529FC6B-3F03-44F7-9E78-481FAFC5D891}" type="sibTrans" cxnId="{B5E5EC9F-F10C-4D31-9868-073178CA7E39}">
      <dgm:prSet/>
      <dgm:spPr/>
      <dgm:t>
        <a:bodyPr/>
        <a:lstStyle/>
        <a:p>
          <a:endParaRPr lang="en-US"/>
        </a:p>
      </dgm:t>
    </dgm:pt>
    <dgm:pt modelId="{E72968E2-F438-4B50-85B0-67748FD2A3FB}">
      <dgm:prSet/>
      <dgm:spPr/>
      <dgm:t>
        <a:bodyPr/>
        <a:lstStyle/>
        <a:p>
          <a:pPr algn="ctr"/>
          <a:r>
            <a:rPr lang="en-US" sz="1600" dirty="0"/>
            <a:t>Workload Isolation</a:t>
          </a:r>
        </a:p>
      </dgm:t>
    </dgm:pt>
    <dgm:pt modelId="{F62F86BB-8C03-4154-8B34-F93E924502C6}" type="parTrans" cxnId="{28EF92D6-0B71-4B40-B9E0-1D3AA7D0A2A9}">
      <dgm:prSet/>
      <dgm:spPr/>
      <dgm:t>
        <a:bodyPr/>
        <a:lstStyle/>
        <a:p>
          <a:endParaRPr lang="en-US"/>
        </a:p>
      </dgm:t>
    </dgm:pt>
    <dgm:pt modelId="{41C7B5BA-64D7-4404-B7F7-A11E4398E0BC}" type="sibTrans" cxnId="{28EF92D6-0B71-4B40-B9E0-1D3AA7D0A2A9}">
      <dgm:prSet/>
      <dgm:spPr/>
      <dgm:t>
        <a:bodyPr/>
        <a:lstStyle/>
        <a:p>
          <a:endParaRPr lang="en-US"/>
        </a:p>
      </dgm:t>
    </dgm:pt>
    <dgm:pt modelId="{E15E4972-5174-45C3-AEDE-41CC44F38B37}">
      <dgm:prSet/>
      <dgm:spPr/>
      <dgm:t>
        <a:bodyPr/>
        <a:lstStyle/>
        <a:p>
          <a:pPr algn="ctr"/>
          <a:r>
            <a:rPr lang="en-US" sz="1600"/>
            <a:t>Workload Containment</a:t>
          </a:r>
        </a:p>
      </dgm:t>
    </dgm:pt>
    <dgm:pt modelId="{F805B8D2-29FE-424F-9D52-51770A9D6B04}" type="parTrans" cxnId="{B10E5097-23C2-4517-9814-43C78FC20BF0}">
      <dgm:prSet/>
      <dgm:spPr/>
      <dgm:t>
        <a:bodyPr/>
        <a:lstStyle/>
        <a:p>
          <a:endParaRPr lang="en-US"/>
        </a:p>
      </dgm:t>
    </dgm:pt>
    <dgm:pt modelId="{99926853-AE1B-4C07-9EDF-0D7A5FB6DCD0}" type="sibTrans" cxnId="{B10E5097-23C2-4517-9814-43C78FC20BF0}">
      <dgm:prSet/>
      <dgm:spPr/>
      <dgm:t>
        <a:bodyPr/>
        <a:lstStyle/>
        <a:p>
          <a:endParaRPr lang="en-US"/>
        </a:p>
      </dgm:t>
    </dgm:pt>
    <dgm:pt modelId="{941B3C03-DB96-446C-B19C-47AFE5E65FFA}">
      <dgm:prSet custT="1"/>
      <dgm:spPr/>
      <dgm:t>
        <a:bodyPr/>
        <a:lstStyle/>
        <a:p>
          <a:pPr algn="ctr"/>
          <a:r>
            <a:rPr lang="en-US" sz="2800" dirty="0"/>
            <a:t>Workload Classification</a:t>
          </a:r>
        </a:p>
      </dgm:t>
    </dgm:pt>
    <dgm:pt modelId="{1311D81E-C329-46EC-B282-F5CB2D52D790}" type="parTrans" cxnId="{C8992BD5-6547-483A-B442-1620E448B31C}">
      <dgm:prSet/>
      <dgm:spPr/>
      <dgm:t>
        <a:bodyPr/>
        <a:lstStyle/>
        <a:p>
          <a:endParaRPr lang="en-US"/>
        </a:p>
      </dgm:t>
    </dgm:pt>
    <dgm:pt modelId="{66D72F06-5910-4435-9853-34896870D3EF}" type="sibTrans" cxnId="{C8992BD5-6547-483A-B442-1620E448B31C}">
      <dgm:prSet/>
      <dgm:spPr/>
      <dgm:t>
        <a:bodyPr/>
        <a:lstStyle/>
        <a:p>
          <a:endParaRPr lang="en-US"/>
        </a:p>
      </dgm:t>
    </dgm:pt>
    <dgm:pt modelId="{A647F545-02AE-4933-AA56-8438A48DA92A}">
      <dgm:prSet custT="1"/>
      <dgm:spPr/>
      <dgm:t>
        <a:bodyPr/>
        <a:lstStyle/>
        <a:p>
          <a:r>
            <a:rPr lang="en-US" sz="4800" dirty="0"/>
            <a:t>Workload Management</a:t>
          </a:r>
        </a:p>
      </dgm:t>
    </dgm:pt>
    <dgm:pt modelId="{8D3E3CA8-6B20-4901-8B40-D86EDA184E15}" type="parTrans" cxnId="{80476719-63F1-4EF9-92E1-929E8E4A49F8}">
      <dgm:prSet/>
      <dgm:spPr/>
      <dgm:t>
        <a:bodyPr/>
        <a:lstStyle/>
        <a:p>
          <a:endParaRPr lang="en-US"/>
        </a:p>
      </dgm:t>
    </dgm:pt>
    <dgm:pt modelId="{0452FF2E-7A0D-47AE-AEC0-8A7569B96247}" type="sibTrans" cxnId="{80476719-63F1-4EF9-92E1-929E8E4A49F8}">
      <dgm:prSet/>
      <dgm:spPr/>
      <dgm:t>
        <a:bodyPr/>
        <a:lstStyle/>
        <a:p>
          <a:endParaRPr lang="en-US"/>
        </a:p>
      </dgm:t>
    </dgm:pt>
    <dgm:pt modelId="{53901050-2C64-443B-A869-C65DC3566D4D}">
      <dgm:prSet/>
      <dgm:spPr/>
      <dgm:t>
        <a:bodyPr/>
        <a:lstStyle/>
        <a:p>
          <a:pPr algn="ctr"/>
          <a:r>
            <a:rPr lang="en-US" sz="1600"/>
            <a:t>Workload Importance</a:t>
          </a:r>
        </a:p>
      </dgm:t>
    </dgm:pt>
    <dgm:pt modelId="{F0CDAA9F-ED63-4A17-BA72-441A6F3916E5}" type="parTrans" cxnId="{4FFFCAC1-0CB0-4D1A-A4D0-AE56F972BFEB}">
      <dgm:prSet/>
      <dgm:spPr/>
      <dgm:t>
        <a:bodyPr/>
        <a:lstStyle/>
        <a:p>
          <a:endParaRPr lang="en-US"/>
        </a:p>
      </dgm:t>
    </dgm:pt>
    <dgm:pt modelId="{7ED7D802-8245-4A95-BEE4-BD5FA68734E1}" type="sibTrans" cxnId="{4FFFCAC1-0CB0-4D1A-A4D0-AE56F972BFEB}">
      <dgm:prSet/>
      <dgm:spPr/>
      <dgm:t>
        <a:bodyPr/>
        <a:lstStyle/>
        <a:p>
          <a:endParaRPr lang="en-US"/>
        </a:p>
      </dgm:t>
    </dgm:pt>
    <dgm:pt modelId="{74ADB11A-441A-468B-A84B-1C6B3315C03A}">
      <dgm:prSet/>
      <dgm:spPr/>
      <dgm:t>
        <a:bodyPr/>
        <a:lstStyle/>
        <a:p>
          <a:pPr algn="l"/>
          <a:endParaRPr lang="en-US" sz="1600"/>
        </a:p>
      </dgm:t>
    </dgm:pt>
    <dgm:pt modelId="{6FEC11AD-8A91-4820-B6E6-5F7BEF39BED1}" type="parTrans" cxnId="{BA99805D-F22F-46D9-A6BB-29C8FE18D7FF}">
      <dgm:prSet/>
      <dgm:spPr/>
      <dgm:t>
        <a:bodyPr/>
        <a:lstStyle/>
        <a:p>
          <a:endParaRPr lang="en-US"/>
        </a:p>
      </dgm:t>
    </dgm:pt>
    <dgm:pt modelId="{05AF63AE-6EB8-4AA1-98DA-53ABD626E9E1}" type="sibTrans" cxnId="{BA99805D-F22F-46D9-A6BB-29C8FE18D7FF}">
      <dgm:prSet/>
      <dgm:spPr/>
      <dgm:t>
        <a:bodyPr/>
        <a:lstStyle/>
        <a:p>
          <a:endParaRPr lang="en-US"/>
        </a:p>
      </dgm:t>
    </dgm:pt>
    <dgm:pt modelId="{15E26899-576F-45D0-94A0-760209A1403C}">
      <dgm:prSet/>
      <dgm:spPr/>
      <dgm:t>
        <a:bodyPr/>
        <a:lstStyle/>
        <a:p>
          <a:pPr algn="ctr"/>
          <a:r>
            <a:rPr lang="en-US" sz="1600" dirty="0"/>
            <a:t>Workload Group assignment</a:t>
          </a:r>
        </a:p>
      </dgm:t>
    </dgm:pt>
    <dgm:pt modelId="{245B5443-D17F-4E18-8C60-5435C7AEB4F5}" type="parTrans" cxnId="{7B923470-0E1B-4526-B733-3448DD26A744}">
      <dgm:prSet/>
      <dgm:spPr/>
      <dgm:t>
        <a:bodyPr/>
        <a:lstStyle/>
        <a:p>
          <a:endParaRPr lang="en-US"/>
        </a:p>
      </dgm:t>
    </dgm:pt>
    <dgm:pt modelId="{4B03AD86-BAD2-47D5-B314-2F57788E5E06}" type="sibTrans" cxnId="{7B923470-0E1B-4526-B733-3448DD26A744}">
      <dgm:prSet/>
      <dgm:spPr/>
      <dgm:t>
        <a:bodyPr/>
        <a:lstStyle/>
        <a:p>
          <a:endParaRPr lang="en-US"/>
        </a:p>
      </dgm:t>
    </dgm:pt>
    <dgm:pt modelId="{3236D197-D06D-4E22-B294-AC9E17378DA5}" type="pres">
      <dgm:prSet presAssocID="{6E83D030-4300-4B5A-BD9E-DF60449D97C7}" presName="theList" presStyleCnt="0">
        <dgm:presLayoutVars>
          <dgm:dir/>
          <dgm:animLvl val="lvl"/>
          <dgm:resizeHandles val="exact"/>
        </dgm:presLayoutVars>
      </dgm:prSet>
      <dgm:spPr/>
    </dgm:pt>
    <dgm:pt modelId="{1A204761-148A-462B-A798-716FBF476BD5}" type="pres">
      <dgm:prSet presAssocID="{A647F545-02AE-4933-AA56-8438A48DA92A}" presName="compNode" presStyleCnt="0"/>
      <dgm:spPr/>
    </dgm:pt>
    <dgm:pt modelId="{5879CC66-3AA6-44CA-AE43-9A310589281B}" type="pres">
      <dgm:prSet presAssocID="{A647F545-02AE-4933-AA56-8438A48DA92A}" presName="aNode" presStyleLbl="bgShp" presStyleIdx="0" presStyleCnt="1"/>
      <dgm:spPr/>
    </dgm:pt>
    <dgm:pt modelId="{1DF6C3C2-947B-48D8-8073-53DD5841857A}" type="pres">
      <dgm:prSet presAssocID="{A647F545-02AE-4933-AA56-8438A48DA92A}" presName="textNode" presStyleLbl="bgShp" presStyleIdx="0" presStyleCnt="1"/>
      <dgm:spPr/>
    </dgm:pt>
    <dgm:pt modelId="{05DBB7A7-3727-493D-9FEE-0FFA22C6C978}" type="pres">
      <dgm:prSet presAssocID="{A647F545-02AE-4933-AA56-8438A48DA92A}" presName="compChildNode" presStyleCnt="0"/>
      <dgm:spPr/>
    </dgm:pt>
    <dgm:pt modelId="{CD522EAE-7435-4E10-B0B3-A885E2F667BF}" type="pres">
      <dgm:prSet presAssocID="{A647F545-02AE-4933-AA56-8438A48DA92A}" presName="theInnerList" presStyleCnt="0"/>
      <dgm:spPr/>
    </dgm:pt>
    <dgm:pt modelId="{38F8176E-E8DC-47CA-850C-C8CBA89AAFE5}" type="pres">
      <dgm:prSet presAssocID="{3CEA1100-CDCB-4A10-8D91-E71E667E605F}" presName="childNode" presStyleLbl="node1" presStyleIdx="0" presStyleCnt="2" custScaleX="75594" custScaleY="182518" custLinFactNeighborY="-63342">
        <dgm:presLayoutVars>
          <dgm:bulletEnabled val="1"/>
        </dgm:presLayoutVars>
      </dgm:prSet>
      <dgm:spPr/>
    </dgm:pt>
    <dgm:pt modelId="{8DF41BAB-8C02-43AE-8832-2BDB26BD75B6}" type="pres">
      <dgm:prSet presAssocID="{3CEA1100-CDCB-4A10-8D91-E71E667E605F}" presName="aSpace2" presStyleCnt="0"/>
      <dgm:spPr/>
    </dgm:pt>
    <dgm:pt modelId="{9CF0883B-497A-4E14-B706-5852398F64F7}" type="pres">
      <dgm:prSet presAssocID="{941B3C03-DB96-446C-B19C-47AFE5E65FFA}" presName="childNode" presStyleLbl="node1" presStyleIdx="1" presStyleCnt="2" custScaleX="77163" custScaleY="136583">
        <dgm:presLayoutVars>
          <dgm:bulletEnabled val="1"/>
        </dgm:presLayoutVars>
      </dgm:prSet>
      <dgm:spPr/>
    </dgm:pt>
  </dgm:ptLst>
  <dgm:cxnLst>
    <dgm:cxn modelId="{A76CDB00-12C2-4018-B6F5-4F0C8AE8F843}" type="presOf" srcId="{15E26899-576F-45D0-94A0-760209A1403C}" destId="{9CF0883B-497A-4E14-B706-5852398F64F7}" srcOrd="0" destOrd="1" presId="urn:microsoft.com/office/officeart/2005/8/layout/lProcess2"/>
    <dgm:cxn modelId="{80476719-63F1-4EF9-92E1-929E8E4A49F8}" srcId="{6E83D030-4300-4B5A-BD9E-DF60449D97C7}" destId="{A647F545-02AE-4933-AA56-8438A48DA92A}" srcOrd="0" destOrd="0" parTransId="{8D3E3CA8-6B20-4901-8B40-D86EDA184E15}" sibTransId="{0452FF2E-7A0D-47AE-AEC0-8A7569B96247}"/>
    <dgm:cxn modelId="{9F626E24-7F2F-48D4-A5F6-FE4DB1B22A5D}" type="presOf" srcId="{3CEA1100-CDCB-4A10-8D91-E71E667E605F}" destId="{38F8176E-E8DC-47CA-850C-C8CBA89AAFE5}" srcOrd="0" destOrd="0" presId="urn:microsoft.com/office/officeart/2005/8/layout/lProcess2"/>
    <dgm:cxn modelId="{0502CA31-008B-4CA3-8B50-07BEC102037A}" type="presOf" srcId="{6E83D030-4300-4B5A-BD9E-DF60449D97C7}" destId="{3236D197-D06D-4E22-B294-AC9E17378DA5}" srcOrd="0" destOrd="0" presId="urn:microsoft.com/office/officeart/2005/8/layout/lProcess2"/>
    <dgm:cxn modelId="{E5CD435D-0709-426D-B54F-B56AD230E17F}" type="presOf" srcId="{74ADB11A-441A-468B-A84B-1C6B3315C03A}" destId="{9CF0883B-497A-4E14-B706-5852398F64F7}" srcOrd="0" destOrd="3" presId="urn:microsoft.com/office/officeart/2005/8/layout/lProcess2"/>
    <dgm:cxn modelId="{C5F8635D-DF2F-4974-8A43-D23E6216CD50}" type="presOf" srcId="{C28E8849-9EDB-4350-827A-F672A6C989A0}" destId="{38F8176E-E8DC-47CA-850C-C8CBA89AAFE5}" srcOrd="0" destOrd="1" presId="urn:microsoft.com/office/officeart/2005/8/layout/lProcess2"/>
    <dgm:cxn modelId="{BA99805D-F22F-46D9-A6BB-29C8FE18D7FF}" srcId="{941B3C03-DB96-446C-B19C-47AFE5E65FFA}" destId="{74ADB11A-441A-468B-A84B-1C6B3315C03A}" srcOrd="2" destOrd="0" parTransId="{6FEC11AD-8A91-4820-B6E6-5F7BEF39BED1}" sibTransId="{05AF63AE-6EB8-4AA1-98DA-53ABD626E9E1}"/>
    <dgm:cxn modelId="{7B923470-0E1B-4526-B733-3448DD26A744}" srcId="{941B3C03-DB96-446C-B19C-47AFE5E65FFA}" destId="{15E26899-576F-45D0-94A0-760209A1403C}" srcOrd="0" destOrd="0" parTransId="{245B5443-D17F-4E18-8C60-5435C7AEB4F5}" sibTransId="{4B03AD86-BAD2-47D5-B314-2F57788E5E06}"/>
    <dgm:cxn modelId="{F9BC7150-B1D2-4975-9348-0434955B6174}" type="presOf" srcId="{941B3C03-DB96-446C-B19C-47AFE5E65FFA}" destId="{9CF0883B-497A-4E14-B706-5852398F64F7}" srcOrd="0" destOrd="0" presId="urn:microsoft.com/office/officeart/2005/8/layout/lProcess2"/>
    <dgm:cxn modelId="{13F85693-B502-4232-B9D1-8C8DA60A1009}" type="presOf" srcId="{E72968E2-F438-4B50-85B0-67748FD2A3FB}" destId="{38F8176E-E8DC-47CA-850C-C8CBA89AAFE5}" srcOrd="0" destOrd="2" presId="urn:microsoft.com/office/officeart/2005/8/layout/lProcess2"/>
    <dgm:cxn modelId="{B10E5097-23C2-4517-9814-43C78FC20BF0}" srcId="{3CEA1100-CDCB-4A10-8D91-E71E667E605F}" destId="{E15E4972-5174-45C3-AEDE-41CC44F38B37}" srcOrd="2" destOrd="0" parTransId="{F805B8D2-29FE-424F-9D52-51770A9D6B04}" sibTransId="{99926853-AE1B-4C07-9EDF-0D7A5FB6DCD0}"/>
    <dgm:cxn modelId="{B5E5EC9F-F10C-4D31-9868-073178CA7E39}" srcId="{3CEA1100-CDCB-4A10-8D91-E71E667E605F}" destId="{C28E8849-9EDB-4350-827A-F672A6C989A0}" srcOrd="0" destOrd="0" parTransId="{6391CA74-6BB7-4551-9544-D64043AB1705}" sibTransId="{4529FC6B-3F03-44F7-9E78-481FAFC5D891}"/>
    <dgm:cxn modelId="{046099A3-9151-4035-AA6E-82726825F3C3}" type="presOf" srcId="{A647F545-02AE-4933-AA56-8438A48DA92A}" destId="{5879CC66-3AA6-44CA-AE43-9A310589281B}" srcOrd="0" destOrd="0" presId="urn:microsoft.com/office/officeart/2005/8/layout/lProcess2"/>
    <dgm:cxn modelId="{4FFFCAC1-0CB0-4D1A-A4D0-AE56F972BFEB}" srcId="{941B3C03-DB96-446C-B19C-47AFE5E65FFA}" destId="{53901050-2C64-443B-A869-C65DC3566D4D}" srcOrd="1" destOrd="0" parTransId="{F0CDAA9F-ED63-4A17-BA72-441A6F3916E5}" sibTransId="{7ED7D802-8245-4A95-BEE4-BD5FA68734E1}"/>
    <dgm:cxn modelId="{EF362DC8-F758-43E7-9EFB-0542C590ECD2}" type="presOf" srcId="{E15E4972-5174-45C3-AEDE-41CC44F38B37}" destId="{38F8176E-E8DC-47CA-850C-C8CBA89AAFE5}" srcOrd="0" destOrd="3" presId="urn:microsoft.com/office/officeart/2005/8/layout/lProcess2"/>
    <dgm:cxn modelId="{C8DE68D3-8895-47F2-8323-6E9C25CC2721}" type="presOf" srcId="{53901050-2C64-443B-A869-C65DC3566D4D}" destId="{9CF0883B-497A-4E14-B706-5852398F64F7}" srcOrd="0" destOrd="2" presId="urn:microsoft.com/office/officeart/2005/8/layout/lProcess2"/>
    <dgm:cxn modelId="{28F29BD4-E9E0-4E00-AE6B-9F0084475F1A}" srcId="{A647F545-02AE-4933-AA56-8438A48DA92A}" destId="{3CEA1100-CDCB-4A10-8D91-E71E667E605F}" srcOrd="0" destOrd="0" parTransId="{B7B50C3D-308B-4152-8D11-A3F575D5E2D4}" sibTransId="{5AB64858-2F3C-4E23-AD14-9FEEEE8374BB}"/>
    <dgm:cxn modelId="{C8992BD5-6547-483A-B442-1620E448B31C}" srcId="{A647F545-02AE-4933-AA56-8438A48DA92A}" destId="{941B3C03-DB96-446C-B19C-47AFE5E65FFA}" srcOrd="1" destOrd="0" parTransId="{1311D81E-C329-46EC-B282-F5CB2D52D790}" sibTransId="{66D72F06-5910-4435-9853-34896870D3EF}"/>
    <dgm:cxn modelId="{28EF92D6-0B71-4B40-B9E0-1D3AA7D0A2A9}" srcId="{3CEA1100-CDCB-4A10-8D91-E71E667E605F}" destId="{E72968E2-F438-4B50-85B0-67748FD2A3FB}" srcOrd="1" destOrd="0" parTransId="{F62F86BB-8C03-4154-8B34-F93E924502C6}" sibTransId="{41C7B5BA-64D7-4404-B7F7-A11E4398E0BC}"/>
    <dgm:cxn modelId="{3CA4FFF3-7B0B-4602-BE28-AA9A1C61C01D}" type="presOf" srcId="{A647F545-02AE-4933-AA56-8438A48DA92A}" destId="{1DF6C3C2-947B-48D8-8073-53DD5841857A}" srcOrd="1" destOrd="0" presId="urn:microsoft.com/office/officeart/2005/8/layout/lProcess2"/>
    <dgm:cxn modelId="{8F604228-BA6B-43EA-9DD2-5C95C09D9CD0}" type="presParOf" srcId="{3236D197-D06D-4E22-B294-AC9E17378DA5}" destId="{1A204761-148A-462B-A798-716FBF476BD5}" srcOrd="0" destOrd="0" presId="urn:microsoft.com/office/officeart/2005/8/layout/lProcess2"/>
    <dgm:cxn modelId="{4DA5D523-AF21-4656-8688-F036D61A3D0E}" type="presParOf" srcId="{1A204761-148A-462B-A798-716FBF476BD5}" destId="{5879CC66-3AA6-44CA-AE43-9A310589281B}" srcOrd="0" destOrd="0" presId="urn:microsoft.com/office/officeart/2005/8/layout/lProcess2"/>
    <dgm:cxn modelId="{64727254-5EE8-440B-9AFE-6297C9EFC204}" type="presParOf" srcId="{1A204761-148A-462B-A798-716FBF476BD5}" destId="{1DF6C3C2-947B-48D8-8073-53DD5841857A}" srcOrd="1" destOrd="0" presId="urn:microsoft.com/office/officeart/2005/8/layout/lProcess2"/>
    <dgm:cxn modelId="{EAF659E7-0808-4C7D-BA6C-968105888FE6}" type="presParOf" srcId="{1A204761-148A-462B-A798-716FBF476BD5}" destId="{05DBB7A7-3727-493D-9FEE-0FFA22C6C978}" srcOrd="2" destOrd="0" presId="urn:microsoft.com/office/officeart/2005/8/layout/lProcess2"/>
    <dgm:cxn modelId="{C4C5E2DB-7A54-4857-A838-301D1C7E13FA}" type="presParOf" srcId="{05DBB7A7-3727-493D-9FEE-0FFA22C6C978}" destId="{CD522EAE-7435-4E10-B0B3-A885E2F667BF}" srcOrd="0" destOrd="0" presId="urn:microsoft.com/office/officeart/2005/8/layout/lProcess2"/>
    <dgm:cxn modelId="{5DAA085B-9425-4B2F-B5E3-021A831506EE}" type="presParOf" srcId="{CD522EAE-7435-4E10-B0B3-A885E2F667BF}" destId="{38F8176E-E8DC-47CA-850C-C8CBA89AAFE5}" srcOrd="0" destOrd="0" presId="urn:microsoft.com/office/officeart/2005/8/layout/lProcess2"/>
    <dgm:cxn modelId="{DC7C9AF2-AD4D-4AFE-8FC7-60560486E3F2}" type="presParOf" srcId="{CD522EAE-7435-4E10-B0B3-A885E2F667BF}" destId="{8DF41BAB-8C02-43AE-8832-2BDB26BD75B6}" srcOrd="1" destOrd="0" presId="urn:microsoft.com/office/officeart/2005/8/layout/lProcess2"/>
    <dgm:cxn modelId="{C958BFCA-B4CA-4066-A2A7-F9506E993589}" type="presParOf" srcId="{CD522EAE-7435-4E10-B0B3-A885E2F667BF}" destId="{9CF0883B-497A-4E14-B706-5852398F64F7}"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044C57-DCF4-478E-85D3-E5BE12148ED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29F4268-3265-409C-BA88-93CE8B6CCAC5}">
      <dgm:prSet/>
      <dgm:spPr/>
      <dgm:t>
        <a:bodyPr/>
        <a:lstStyle/>
        <a:p>
          <a:r>
            <a:rPr lang="en-US" baseline="0"/>
            <a:t>MIN/CAP percentage resource</a:t>
          </a:r>
          <a:endParaRPr lang="en-US"/>
        </a:p>
      </dgm:t>
    </dgm:pt>
    <dgm:pt modelId="{884E0CF7-AC31-4EF0-8606-1867C1FEBD82}" type="parTrans" cxnId="{71C675BD-1F8F-4925-AFA8-71047AF6F1F6}">
      <dgm:prSet/>
      <dgm:spPr/>
      <dgm:t>
        <a:bodyPr/>
        <a:lstStyle/>
        <a:p>
          <a:endParaRPr lang="en-US"/>
        </a:p>
      </dgm:t>
    </dgm:pt>
    <dgm:pt modelId="{F963C3B5-42FB-496C-8585-493784BA6FCE}" type="sibTrans" cxnId="{71C675BD-1F8F-4925-AFA8-71047AF6F1F6}">
      <dgm:prSet/>
      <dgm:spPr/>
      <dgm:t>
        <a:bodyPr/>
        <a:lstStyle/>
        <a:p>
          <a:endParaRPr lang="en-US"/>
        </a:p>
      </dgm:t>
    </dgm:pt>
    <dgm:pt modelId="{D49ADE93-6525-4058-8F99-4E353D5B19BE}">
      <dgm:prSet/>
      <dgm:spPr/>
      <dgm:t>
        <a:bodyPr/>
        <a:lstStyle/>
        <a:p>
          <a:r>
            <a:rPr lang="en-US" baseline="0"/>
            <a:t>Request min/max resource grant</a:t>
          </a:r>
          <a:endParaRPr lang="en-US"/>
        </a:p>
      </dgm:t>
    </dgm:pt>
    <dgm:pt modelId="{ECA4F1B2-D0D9-4F30-A148-1A1A22735C65}" type="parTrans" cxnId="{354E4F65-124B-4969-A4AC-596B08E45FB0}">
      <dgm:prSet/>
      <dgm:spPr/>
      <dgm:t>
        <a:bodyPr/>
        <a:lstStyle/>
        <a:p>
          <a:endParaRPr lang="en-US"/>
        </a:p>
      </dgm:t>
    </dgm:pt>
    <dgm:pt modelId="{68ED155B-B139-4A83-AA59-0ED39F5EA46E}" type="sibTrans" cxnId="{354E4F65-124B-4969-A4AC-596B08E45FB0}">
      <dgm:prSet/>
      <dgm:spPr/>
      <dgm:t>
        <a:bodyPr/>
        <a:lstStyle/>
        <a:p>
          <a:endParaRPr lang="en-US"/>
        </a:p>
      </dgm:t>
    </dgm:pt>
    <dgm:pt modelId="{41B49732-CB5E-409F-A544-A5D7B77E3006}">
      <dgm:prSet/>
      <dgm:spPr/>
      <dgm:t>
        <a:bodyPr/>
        <a:lstStyle/>
        <a:p>
          <a:r>
            <a:rPr lang="en-US" baseline="0"/>
            <a:t>Importance</a:t>
          </a:r>
          <a:endParaRPr lang="en-US"/>
        </a:p>
      </dgm:t>
    </dgm:pt>
    <dgm:pt modelId="{5022CE2B-D391-4B4F-B5DC-6DC5F6FD214F}" type="parTrans" cxnId="{0C04A935-167A-40D0-BB44-F44EA1BAA261}">
      <dgm:prSet/>
      <dgm:spPr/>
      <dgm:t>
        <a:bodyPr/>
        <a:lstStyle/>
        <a:p>
          <a:endParaRPr lang="en-US"/>
        </a:p>
      </dgm:t>
    </dgm:pt>
    <dgm:pt modelId="{5147CCC5-443B-43B2-AB37-CD241F4F9B12}" type="sibTrans" cxnId="{0C04A935-167A-40D0-BB44-F44EA1BAA261}">
      <dgm:prSet/>
      <dgm:spPr/>
      <dgm:t>
        <a:bodyPr/>
        <a:lstStyle/>
        <a:p>
          <a:endParaRPr lang="en-US"/>
        </a:p>
      </dgm:t>
    </dgm:pt>
    <dgm:pt modelId="{91866800-9E46-4499-AB2B-1BFE1F5FACF6}">
      <dgm:prSet/>
      <dgm:spPr/>
      <dgm:t>
        <a:bodyPr/>
        <a:lstStyle/>
        <a:p>
          <a:r>
            <a:rPr lang="en-US" baseline="0"/>
            <a:t>Query Execution Timeout</a:t>
          </a:r>
          <a:endParaRPr lang="en-US"/>
        </a:p>
      </dgm:t>
    </dgm:pt>
    <dgm:pt modelId="{5DBE4FAA-DBF7-4A80-8A3A-9B5B13126EFC}" type="parTrans" cxnId="{C67EC609-1AB7-4A23-87D9-94517FF31572}">
      <dgm:prSet/>
      <dgm:spPr/>
      <dgm:t>
        <a:bodyPr/>
        <a:lstStyle/>
        <a:p>
          <a:endParaRPr lang="en-US"/>
        </a:p>
      </dgm:t>
    </dgm:pt>
    <dgm:pt modelId="{930BC46E-C390-4ABE-8D38-66C62566D634}" type="sibTrans" cxnId="{C67EC609-1AB7-4A23-87D9-94517FF31572}">
      <dgm:prSet/>
      <dgm:spPr/>
      <dgm:t>
        <a:bodyPr/>
        <a:lstStyle/>
        <a:p>
          <a:endParaRPr lang="en-US"/>
        </a:p>
      </dgm:t>
    </dgm:pt>
    <dgm:pt modelId="{D45104BF-1E89-4454-8D79-BA7592D053E6}">
      <dgm:prSet/>
      <dgm:spPr/>
      <dgm:t>
        <a:bodyPr/>
        <a:lstStyle/>
        <a:p>
          <a:r>
            <a:rPr lang="en-US"/>
            <a:t>MIN/Cap of resources for all queries in the group</a:t>
          </a:r>
        </a:p>
      </dgm:t>
    </dgm:pt>
    <dgm:pt modelId="{BF9783DE-8099-49AC-9181-FCFCE04FD0B7}" type="parTrans" cxnId="{3674A33C-3593-41B1-983C-485CC6CA137A}">
      <dgm:prSet/>
      <dgm:spPr/>
      <dgm:t>
        <a:bodyPr/>
        <a:lstStyle/>
        <a:p>
          <a:endParaRPr lang="en-US"/>
        </a:p>
      </dgm:t>
    </dgm:pt>
    <dgm:pt modelId="{712A762D-B411-48AB-8E7A-BE7AB179D20B}" type="sibTrans" cxnId="{3674A33C-3593-41B1-983C-485CC6CA137A}">
      <dgm:prSet/>
      <dgm:spPr/>
      <dgm:t>
        <a:bodyPr/>
        <a:lstStyle/>
        <a:p>
          <a:endParaRPr lang="en-US"/>
        </a:p>
      </dgm:t>
    </dgm:pt>
    <dgm:pt modelId="{D9C36112-3773-4C93-8262-E783CF71A0CA}">
      <dgm:prSet/>
      <dgm:spPr/>
      <dgm:t>
        <a:bodyPr/>
        <a:lstStyle/>
        <a:p>
          <a:r>
            <a:rPr lang="en-US"/>
            <a:t>Amount of resources granted to each individual query in the group</a:t>
          </a:r>
        </a:p>
      </dgm:t>
    </dgm:pt>
    <dgm:pt modelId="{F1B008F8-F624-4F13-A7C9-DA0B25B8D64F}" type="parTrans" cxnId="{A8F93E52-3BBA-4F08-A481-9FBFF004A813}">
      <dgm:prSet/>
      <dgm:spPr/>
      <dgm:t>
        <a:bodyPr/>
        <a:lstStyle/>
        <a:p>
          <a:endParaRPr lang="en-US"/>
        </a:p>
      </dgm:t>
    </dgm:pt>
    <dgm:pt modelId="{33CFD89F-8C01-45F0-B756-66156D83EE16}" type="sibTrans" cxnId="{A8F93E52-3BBA-4F08-A481-9FBFF004A813}">
      <dgm:prSet/>
      <dgm:spPr/>
      <dgm:t>
        <a:bodyPr/>
        <a:lstStyle/>
        <a:p>
          <a:endParaRPr lang="en-US"/>
        </a:p>
      </dgm:t>
    </dgm:pt>
    <dgm:pt modelId="{FBD4B8B8-4825-4E9A-B383-217D73F8025A}">
      <dgm:prSet/>
      <dgm:spPr/>
      <dgm:t>
        <a:bodyPr/>
        <a:lstStyle/>
        <a:p>
          <a:r>
            <a:rPr lang="en-US"/>
            <a:t>Scheduling priority</a:t>
          </a:r>
        </a:p>
      </dgm:t>
    </dgm:pt>
    <dgm:pt modelId="{64EF0A49-174A-49DE-844E-BD9C703F232A}" type="parTrans" cxnId="{14C8EF04-3244-47A6-9DDA-C5396D822911}">
      <dgm:prSet/>
      <dgm:spPr/>
      <dgm:t>
        <a:bodyPr/>
        <a:lstStyle/>
        <a:p>
          <a:endParaRPr lang="en-US"/>
        </a:p>
      </dgm:t>
    </dgm:pt>
    <dgm:pt modelId="{A6A0DB84-C075-4F3F-A73F-4F869FAEDC82}" type="sibTrans" cxnId="{14C8EF04-3244-47A6-9DDA-C5396D822911}">
      <dgm:prSet/>
      <dgm:spPr/>
      <dgm:t>
        <a:bodyPr/>
        <a:lstStyle/>
        <a:p>
          <a:endParaRPr lang="en-US"/>
        </a:p>
      </dgm:t>
    </dgm:pt>
    <dgm:pt modelId="{4B6EF3CD-A32E-4A03-9D1A-35CAC7D7DA22}">
      <dgm:prSet/>
      <dgm:spPr/>
      <dgm:t>
        <a:bodyPr/>
        <a:lstStyle/>
        <a:p>
          <a:r>
            <a:rPr lang="en-US" dirty="0"/>
            <a:t>Kill queries after a certain execution time</a:t>
          </a:r>
        </a:p>
      </dgm:t>
    </dgm:pt>
    <dgm:pt modelId="{23CCA379-5620-4C98-872B-3E4D38B27905}" type="parTrans" cxnId="{77CAE3E6-1B40-4B05-8389-DA66943DEE73}">
      <dgm:prSet/>
      <dgm:spPr/>
      <dgm:t>
        <a:bodyPr/>
        <a:lstStyle/>
        <a:p>
          <a:endParaRPr lang="en-US"/>
        </a:p>
      </dgm:t>
    </dgm:pt>
    <dgm:pt modelId="{52EC0A00-3A16-4B82-8560-67432CBA0271}" type="sibTrans" cxnId="{77CAE3E6-1B40-4B05-8389-DA66943DEE73}">
      <dgm:prSet/>
      <dgm:spPr/>
      <dgm:t>
        <a:bodyPr/>
        <a:lstStyle/>
        <a:p>
          <a:endParaRPr lang="en-US"/>
        </a:p>
      </dgm:t>
    </dgm:pt>
    <dgm:pt modelId="{03F74960-E2BA-4967-8913-DF178794DA7A}" type="pres">
      <dgm:prSet presAssocID="{ED044C57-DCF4-478E-85D3-E5BE12148EDA}" presName="Name0" presStyleCnt="0">
        <dgm:presLayoutVars>
          <dgm:dir/>
          <dgm:animLvl val="lvl"/>
          <dgm:resizeHandles val="exact"/>
        </dgm:presLayoutVars>
      </dgm:prSet>
      <dgm:spPr/>
    </dgm:pt>
    <dgm:pt modelId="{9B6B7B64-23C0-4F63-A5B3-F5F63B7719AE}" type="pres">
      <dgm:prSet presAssocID="{B29F4268-3265-409C-BA88-93CE8B6CCAC5}" presName="linNode" presStyleCnt="0"/>
      <dgm:spPr/>
    </dgm:pt>
    <dgm:pt modelId="{89DC12A5-90C4-426A-A4C1-DC4DFD4BD346}" type="pres">
      <dgm:prSet presAssocID="{B29F4268-3265-409C-BA88-93CE8B6CCAC5}" presName="parentText" presStyleLbl="node1" presStyleIdx="0" presStyleCnt="4">
        <dgm:presLayoutVars>
          <dgm:chMax val="1"/>
          <dgm:bulletEnabled val="1"/>
        </dgm:presLayoutVars>
      </dgm:prSet>
      <dgm:spPr/>
    </dgm:pt>
    <dgm:pt modelId="{DC5EF639-EF39-4007-9594-1A8240F09DF0}" type="pres">
      <dgm:prSet presAssocID="{B29F4268-3265-409C-BA88-93CE8B6CCAC5}" presName="descendantText" presStyleLbl="alignAccFollowNode1" presStyleIdx="0" presStyleCnt="4">
        <dgm:presLayoutVars>
          <dgm:bulletEnabled val="1"/>
        </dgm:presLayoutVars>
      </dgm:prSet>
      <dgm:spPr/>
    </dgm:pt>
    <dgm:pt modelId="{BD66474F-D870-495A-81C6-438087F15325}" type="pres">
      <dgm:prSet presAssocID="{F963C3B5-42FB-496C-8585-493784BA6FCE}" presName="sp" presStyleCnt="0"/>
      <dgm:spPr/>
    </dgm:pt>
    <dgm:pt modelId="{D606069E-6F92-4744-94E4-262FE362B1C2}" type="pres">
      <dgm:prSet presAssocID="{D49ADE93-6525-4058-8F99-4E353D5B19BE}" presName="linNode" presStyleCnt="0"/>
      <dgm:spPr/>
    </dgm:pt>
    <dgm:pt modelId="{33AAC061-F111-49F4-8311-75CACB1272CF}" type="pres">
      <dgm:prSet presAssocID="{D49ADE93-6525-4058-8F99-4E353D5B19BE}" presName="parentText" presStyleLbl="node1" presStyleIdx="1" presStyleCnt="4">
        <dgm:presLayoutVars>
          <dgm:chMax val="1"/>
          <dgm:bulletEnabled val="1"/>
        </dgm:presLayoutVars>
      </dgm:prSet>
      <dgm:spPr/>
    </dgm:pt>
    <dgm:pt modelId="{61C734DA-104E-4A50-9521-AB1F16C5E337}" type="pres">
      <dgm:prSet presAssocID="{D49ADE93-6525-4058-8F99-4E353D5B19BE}" presName="descendantText" presStyleLbl="alignAccFollowNode1" presStyleIdx="1" presStyleCnt="4">
        <dgm:presLayoutVars>
          <dgm:bulletEnabled val="1"/>
        </dgm:presLayoutVars>
      </dgm:prSet>
      <dgm:spPr/>
    </dgm:pt>
    <dgm:pt modelId="{E08E63C1-A9B0-4AD8-89D5-E66689856C7D}" type="pres">
      <dgm:prSet presAssocID="{68ED155B-B139-4A83-AA59-0ED39F5EA46E}" presName="sp" presStyleCnt="0"/>
      <dgm:spPr/>
    </dgm:pt>
    <dgm:pt modelId="{21064C87-9698-47E6-B603-3B2D65FF3D76}" type="pres">
      <dgm:prSet presAssocID="{41B49732-CB5E-409F-A544-A5D7B77E3006}" presName="linNode" presStyleCnt="0"/>
      <dgm:spPr/>
    </dgm:pt>
    <dgm:pt modelId="{6A2E0B9E-2945-4AC3-9847-F8A19E0A5DA5}" type="pres">
      <dgm:prSet presAssocID="{41B49732-CB5E-409F-A544-A5D7B77E3006}" presName="parentText" presStyleLbl="node1" presStyleIdx="2" presStyleCnt="4">
        <dgm:presLayoutVars>
          <dgm:chMax val="1"/>
          <dgm:bulletEnabled val="1"/>
        </dgm:presLayoutVars>
      </dgm:prSet>
      <dgm:spPr/>
    </dgm:pt>
    <dgm:pt modelId="{FFE8756C-0ABA-4DE6-810D-F1D6D1E3794A}" type="pres">
      <dgm:prSet presAssocID="{41B49732-CB5E-409F-A544-A5D7B77E3006}" presName="descendantText" presStyleLbl="alignAccFollowNode1" presStyleIdx="2" presStyleCnt="4">
        <dgm:presLayoutVars>
          <dgm:bulletEnabled val="1"/>
        </dgm:presLayoutVars>
      </dgm:prSet>
      <dgm:spPr/>
    </dgm:pt>
    <dgm:pt modelId="{7B30A2D6-0ECE-4276-A2D8-98EDF6638EF7}" type="pres">
      <dgm:prSet presAssocID="{5147CCC5-443B-43B2-AB37-CD241F4F9B12}" presName="sp" presStyleCnt="0"/>
      <dgm:spPr/>
    </dgm:pt>
    <dgm:pt modelId="{ADB5A076-515C-4AB7-BAFE-58CF3B126816}" type="pres">
      <dgm:prSet presAssocID="{91866800-9E46-4499-AB2B-1BFE1F5FACF6}" presName="linNode" presStyleCnt="0"/>
      <dgm:spPr/>
    </dgm:pt>
    <dgm:pt modelId="{38A1102F-1370-41A6-8AD9-A4505387ACE2}" type="pres">
      <dgm:prSet presAssocID="{91866800-9E46-4499-AB2B-1BFE1F5FACF6}" presName="parentText" presStyleLbl="node1" presStyleIdx="3" presStyleCnt="4">
        <dgm:presLayoutVars>
          <dgm:chMax val="1"/>
          <dgm:bulletEnabled val="1"/>
        </dgm:presLayoutVars>
      </dgm:prSet>
      <dgm:spPr/>
    </dgm:pt>
    <dgm:pt modelId="{FF75022D-F4DE-4E3B-BA4D-3DADAC9817D1}" type="pres">
      <dgm:prSet presAssocID="{91866800-9E46-4499-AB2B-1BFE1F5FACF6}" presName="descendantText" presStyleLbl="alignAccFollowNode1" presStyleIdx="3" presStyleCnt="4">
        <dgm:presLayoutVars>
          <dgm:bulletEnabled val="1"/>
        </dgm:presLayoutVars>
      </dgm:prSet>
      <dgm:spPr/>
    </dgm:pt>
  </dgm:ptLst>
  <dgm:cxnLst>
    <dgm:cxn modelId="{14C8EF04-3244-47A6-9DDA-C5396D822911}" srcId="{41B49732-CB5E-409F-A544-A5D7B77E3006}" destId="{FBD4B8B8-4825-4E9A-B383-217D73F8025A}" srcOrd="0" destOrd="0" parTransId="{64EF0A49-174A-49DE-844E-BD9C703F232A}" sibTransId="{A6A0DB84-C075-4F3F-A73F-4F869FAEDC82}"/>
    <dgm:cxn modelId="{C67EC609-1AB7-4A23-87D9-94517FF31572}" srcId="{ED044C57-DCF4-478E-85D3-E5BE12148EDA}" destId="{91866800-9E46-4499-AB2B-1BFE1F5FACF6}" srcOrd="3" destOrd="0" parTransId="{5DBE4FAA-DBF7-4A80-8A3A-9B5B13126EFC}" sibTransId="{930BC46E-C390-4ABE-8D38-66C62566D634}"/>
    <dgm:cxn modelId="{CEABA70A-11ED-4B42-A1F9-74EC73DCC049}" type="presOf" srcId="{91866800-9E46-4499-AB2B-1BFE1F5FACF6}" destId="{38A1102F-1370-41A6-8AD9-A4505387ACE2}" srcOrd="0" destOrd="0" presId="urn:microsoft.com/office/officeart/2005/8/layout/vList5"/>
    <dgm:cxn modelId="{0C04A935-167A-40D0-BB44-F44EA1BAA261}" srcId="{ED044C57-DCF4-478E-85D3-E5BE12148EDA}" destId="{41B49732-CB5E-409F-A544-A5D7B77E3006}" srcOrd="2" destOrd="0" parTransId="{5022CE2B-D391-4B4F-B5DC-6DC5F6FD214F}" sibTransId="{5147CCC5-443B-43B2-AB37-CD241F4F9B12}"/>
    <dgm:cxn modelId="{3674A33C-3593-41B1-983C-485CC6CA137A}" srcId="{B29F4268-3265-409C-BA88-93CE8B6CCAC5}" destId="{D45104BF-1E89-4454-8D79-BA7592D053E6}" srcOrd="0" destOrd="0" parTransId="{BF9783DE-8099-49AC-9181-FCFCE04FD0B7}" sibTransId="{712A762D-B411-48AB-8E7A-BE7AB179D20B}"/>
    <dgm:cxn modelId="{354E4F65-124B-4969-A4AC-596B08E45FB0}" srcId="{ED044C57-DCF4-478E-85D3-E5BE12148EDA}" destId="{D49ADE93-6525-4058-8F99-4E353D5B19BE}" srcOrd="1" destOrd="0" parTransId="{ECA4F1B2-D0D9-4F30-A148-1A1A22735C65}" sibTransId="{68ED155B-B139-4A83-AA59-0ED39F5EA46E}"/>
    <dgm:cxn modelId="{D34B7D4C-83DB-4EDD-B89B-1E6365935BD1}" type="presOf" srcId="{D45104BF-1E89-4454-8D79-BA7592D053E6}" destId="{DC5EF639-EF39-4007-9594-1A8240F09DF0}" srcOrd="0" destOrd="0" presId="urn:microsoft.com/office/officeart/2005/8/layout/vList5"/>
    <dgm:cxn modelId="{789DAB6F-2EBE-4B19-84A8-198812398DA7}" type="presOf" srcId="{41B49732-CB5E-409F-A544-A5D7B77E3006}" destId="{6A2E0B9E-2945-4AC3-9847-F8A19E0A5DA5}" srcOrd="0" destOrd="0" presId="urn:microsoft.com/office/officeart/2005/8/layout/vList5"/>
    <dgm:cxn modelId="{A8F93E52-3BBA-4F08-A481-9FBFF004A813}" srcId="{D49ADE93-6525-4058-8F99-4E353D5B19BE}" destId="{D9C36112-3773-4C93-8262-E783CF71A0CA}" srcOrd="0" destOrd="0" parTransId="{F1B008F8-F624-4F13-A7C9-DA0B25B8D64F}" sibTransId="{33CFD89F-8C01-45F0-B756-66156D83EE16}"/>
    <dgm:cxn modelId="{B1C02159-AF2E-481E-BA9C-580408C11CF7}" type="presOf" srcId="{B29F4268-3265-409C-BA88-93CE8B6CCAC5}" destId="{89DC12A5-90C4-426A-A4C1-DC4DFD4BD346}" srcOrd="0" destOrd="0" presId="urn:microsoft.com/office/officeart/2005/8/layout/vList5"/>
    <dgm:cxn modelId="{E722297C-7ECB-458B-ACA6-DC5D32E1E1E7}" type="presOf" srcId="{FBD4B8B8-4825-4E9A-B383-217D73F8025A}" destId="{FFE8756C-0ABA-4DE6-810D-F1D6D1E3794A}" srcOrd="0" destOrd="0" presId="urn:microsoft.com/office/officeart/2005/8/layout/vList5"/>
    <dgm:cxn modelId="{328C477F-F7B0-404D-B6CE-0C0C1A8E4002}" type="presOf" srcId="{D9C36112-3773-4C93-8262-E783CF71A0CA}" destId="{61C734DA-104E-4A50-9521-AB1F16C5E337}" srcOrd="0" destOrd="0" presId="urn:microsoft.com/office/officeart/2005/8/layout/vList5"/>
    <dgm:cxn modelId="{41DACF83-6244-465D-8109-6AAE36A535E3}" type="presOf" srcId="{4B6EF3CD-A32E-4A03-9D1A-35CAC7D7DA22}" destId="{FF75022D-F4DE-4E3B-BA4D-3DADAC9817D1}" srcOrd="0" destOrd="0" presId="urn:microsoft.com/office/officeart/2005/8/layout/vList5"/>
    <dgm:cxn modelId="{15D89087-FE14-40DF-A1AD-ECF0DD81503F}" type="presOf" srcId="{D49ADE93-6525-4058-8F99-4E353D5B19BE}" destId="{33AAC061-F111-49F4-8311-75CACB1272CF}" srcOrd="0" destOrd="0" presId="urn:microsoft.com/office/officeart/2005/8/layout/vList5"/>
    <dgm:cxn modelId="{71C675BD-1F8F-4925-AFA8-71047AF6F1F6}" srcId="{ED044C57-DCF4-478E-85D3-E5BE12148EDA}" destId="{B29F4268-3265-409C-BA88-93CE8B6CCAC5}" srcOrd="0" destOrd="0" parTransId="{884E0CF7-AC31-4EF0-8606-1867C1FEBD82}" sibTransId="{F963C3B5-42FB-496C-8585-493784BA6FCE}"/>
    <dgm:cxn modelId="{8187F5BD-EBB3-480A-8002-862B8EA64E26}" type="presOf" srcId="{ED044C57-DCF4-478E-85D3-E5BE12148EDA}" destId="{03F74960-E2BA-4967-8913-DF178794DA7A}" srcOrd="0" destOrd="0" presId="urn:microsoft.com/office/officeart/2005/8/layout/vList5"/>
    <dgm:cxn modelId="{77CAE3E6-1B40-4B05-8389-DA66943DEE73}" srcId="{91866800-9E46-4499-AB2B-1BFE1F5FACF6}" destId="{4B6EF3CD-A32E-4A03-9D1A-35CAC7D7DA22}" srcOrd="0" destOrd="0" parTransId="{23CCA379-5620-4C98-872B-3E4D38B27905}" sibTransId="{52EC0A00-3A16-4B82-8560-67432CBA0271}"/>
    <dgm:cxn modelId="{B5792C37-B89A-43AC-AFB9-E534A0FC06BC}" type="presParOf" srcId="{03F74960-E2BA-4967-8913-DF178794DA7A}" destId="{9B6B7B64-23C0-4F63-A5B3-F5F63B7719AE}" srcOrd="0" destOrd="0" presId="urn:microsoft.com/office/officeart/2005/8/layout/vList5"/>
    <dgm:cxn modelId="{C95493BF-02F0-4FD7-9D36-0719D6C933B4}" type="presParOf" srcId="{9B6B7B64-23C0-4F63-A5B3-F5F63B7719AE}" destId="{89DC12A5-90C4-426A-A4C1-DC4DFD4BD346}" srcOrd="0" destOrd="0" presId="urn:microsoft.com/office/officeart/2005/8/layout/vList5"/>
    <dgm:cxn modelId="{FDAE2AEB-A1A3-4CD5-AF8C-C4BC8703FBD7}" type="presParOf" srcId="{9B6B7B64-23C0-4F63-A5B3-F5F63B7719AE}" destId="{DC5EF639-EF39-4007-9594-1A8240F09DF0}" srcOrd="1" destOrd="0" presId="urn:microsoft.com/office/officeart/2005/8/layout/vList5"/>
    <dgm:cxn modelId="{9E6A0E8D-7EEA-4424-8B65-7FC80629FE18}" type="presParOf" srcId="{03F74960-E2BA-4967-8913-DF178794DA7A}" destId="{BD66474F-D870-495A-81C6-438087F15325}" srcOrd="1" destOrd="0" presId="urn:microsoft.com/office/officeart/2005/8/layout/vList5"/>
    <dgm:cxn modelId="{A207B7D9-54B5-4EA7-9B31-EFE8C3BD7A67}" type="presParOf" srcId="{03F74960-E2BA-4967-8913-DF178794DA7A}" destId="{D606069E-6F92-4744-94E4-262FE362B1C2}" srcOrd="2" destOrd="0" presId="urn:microsoft.com/office/officeart/2005/8/layout/vList5"/>
    <dgm:cxn modelId="{AA96CD8E-35BA-4B35-86DD-55B8BC5F6DAC}" type="presParOf" srcId="{D606069E-6F92-4744-94E4-262FE362B1C2}" destId="{33AAC061-F111-49F4-8311-75CACB1272CF}" srcOrd="0" destOrd="0" presId="urn:microsoft.com/office/officeart/2005/8/layout/vList5"/>
    <dgm:cxn modelId="{597ADF59-46FF-40E2-8741-3EFFDF523230}" type="presParOf" srcId="{D606069E-6F92-4744-94E4-262FE362B1C2}" destId="{61C734DA-104E-4A50-9521-AB1F16C5E337}" srcOrd="1" destOrd="0" presId="urn:microsoft.com/office/officeart/2005/8/layout/vList5"/>
    <dgm:cxn modelId="{7251BE48-EC45-444C-AF26-5A515357F072}" type="presParOf" srcId="{03F74960-E2BA-4967-8913-DF178794DA7A}" destId="{E08E63C1-A9B0-4AD8-89D5-E66689856C7D}" srcOrd="3" destOrd="0" presId="urn:microsoft.com/office/officeart/2005/8/layout/vList5"/>
    <dgm:cxn modelId="{9E42FB32-17D8-410D-91D7-9F0292D72B6D}" type="presParOf" srcId="{03F74960-E2BA-4967-8913-DF178794DA7A}" destId="{21064C87-9698-47E6-B603-3B2D65FF3D76}" srcOrd="4" destOrd="0" presId="urn:microsoft.com/office/officeart/2005/8/layout/vList5"/>
    <dgm:cxn modelId="{7BDF58C9-8215-4082-9A3D-6B7CBC991744}" type="presParOf" srcId="{21064C87-9698-47E6-B603-3B2D65FF3D76}" destId="{6A2E0B9E-2945-4AC3-9847-F8A19E0A5DA5}" srcOrd="0" destOrd="0" presId="urn:microsoft.com/office/officeart/2005/8/layout/vList5"/>
    <dgm:cxn modelId="{4F9F3420-BA17-48E0-871D-45733BC28814}" type="presParOf" srcId="{21064C87-9698-47E6-B603-3B2D65FF3D76}" destId="{FFE8756C-0ABA-4DE6-810D-F1D6D1E3794A}" srcOrd="1" destOrd="0" presId="urn:microsoft.com/office/officeart/2005/8/layout/vList5"/>
    <dgm:cxn modelId="{69D53F10-F261-4C95-80DF-4715B19CD265}" type="presParOf" srcId="{03F74960-E2BA-4967-8913-DF178794DA7A}" destId="{7B30A2D6-0ECE-4276-A2D8-98EDF6638EF7}" srcOrd="5" destOrd="0" presId="urn:microsoft.com/office/officeart/2005/8/layout/vList5"/>
    <dgm:cxn modelId="{44704C8D-30D2-45AC-9732-34F30161BF50}" type="presParOf" srcId="{03F74960-E2BA-4967-8913-DF178794DA7A}" destId="{ADB5A076-515C-4AB7-BAFE-58CF3B126816}" srcOrd="6" destOrd="0" presId="urn:microsoft.com/office/officeart/2005/8/layout/vList5"/>
    <dgm:cxn modelId="{07B822C3-3184-4BF7-AEF1-1FB517A6BEDD}" type="presParOf" srcId="{ADB5A076-515C-4AB7-BAFE-58CF3B126816}" destId="{38A1102F-1370-41A6-8AD9-A4505387ACE2}" srcOrd="0" destOrd="0" presId="urn:microsoft.com/office/officeart/2005/8/layout/vList5"/>
    <dgm:cxn modelId="{1410FE03-8CB8-423B-9D63-71223954DCAD}" type="presParOf" srcId="{ADB5A076-515C-4AB7-BAFE-58CF3B126816}" destId="{FF75022D-F4DE-4E3B-BA4D-3DADAC9817D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EA3B3C-693E-4452-9783-7373A6A3282A}"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C1D5F8F-32CA-498C-B539-23A3B2DE6566}">
      <dgm:prSet/>
      <dgm:spPr/>
      <dgm:t>
        <a:bodyPr/>
        <a:lstStyle/>
        <a:p>
          <a:r>
            <a:rPr lang="en-US"/>
            <a:t>Influencing access to resources</a:t>
          </a:r>
        </a:p>
      </dgm:t>
    </dgm:pt>
    <dgm:pt modelId="{A00E72A3-155C-4F86-8A3E-5405BCF0E123}" type="parTrans" cxnId="{290A75F4-A946-40FD-82D9-4C0CA64723EA}">
      <dgm:prSet/>
      <dgm:spPr/>
      <dgm:t>
        <a:bodyPr/>
        <a:lstStyle/>
        <a:p>
          <a:endParaRPr lang="en-US"/>
        </a:p>
      </dgm:t>
    </dgm:pt>
    <dgm:pt modelId="{64B7729B-A913-4469-8638-11F9DA327F1C}" type="sibTrans" cxnId="{290A75F4-A946-40FD-82D9-4C0CA64723EA}">
      <dgm:prSet/>
      <dgm:spPr/>
      <dgm:t>
        <a:bodyPr/>
        <a:lstStyle/>
        <a:p>
          <a:endParaRPr lang="en-US"/>
        </a:p>
      </dgm:t>
    </dgm:pt>
    <dgm:pt modelId="{E749FAAA-F6BB-4218-AA3C-E900B98F2F85}">
      <dgm:prSet/>
      <dgm:spPr/>
      <dgm:t>
        <a:bodyPr/>
        <a:lstStyle/>
        <a:p>
          <a:r>
            <a:rPr lang="en-US" dirty="0"/>
            <a:t>Resources:  instance physical resources (CPU, IO, Memory) and locks</a:t>
          </a:r>
        </a:p>
      </dgm:t>
    </dgm:pt>
    <dgm:pt modelId="{CBC490C4-CFA1-4FE6-9F04-E1D2E090A1D9}" type="parTrans" cxnId="{045F5F5A-E014-454B-9E6A-5328D505FA53}">
      <dgm:prSet/>
      <dgm:spPr/>
      <dgm:t>
        <a:bodyPr/>
        <a:lstStyle/>
        <a:p>
          <a:endParaRPr lang="en-US"/>
        </a:p>
      </dgm:t>
    </dgm:pt>
    <dgm:pt modelId="{750183F7-FF34-4401-84C5-0EBDC0626E29}" type="sibTrans" cxnId="{045F5F5A-E014-454B-9E6A-5328D505FA53}">
      <dgm:prSet/>
      <dgm:spPr/>
      <dgm:t>
        <a:bodyPr/>
        <a:lstStyle/>
        <a:p>
          <a:endParaRPr lang="en-US"/>
        </a:p>
      </dgm:t>
    </dgm:pt>
    <dgm:pt modelId="{DA9180EC-124A-4825-B6F1-496469B2B212}">
      <dgm:prSet/>
      <dgm:spPr/>
      <dgm:t>
        <a:bodyPr/>
        <a:lstStyle/>
        <a:p>
          <a:r>
            <a:rPr lang="en-US"/>
            <a:t>Ensure high-business value work wins</a:t>
          </a:r>
        </a:p>
      </dgm:t>
    </dgm:pt>
    <dgm:pt modelId="{A68E46FF-A834-47AF-954D-DCBB87EAE7E7}" type="parTrans" cxnId="{993F1496-0C4A-494C-A8C6-D55F75E9CC5C}">
      <dgm:prSet/>
      <dgm:spPr/>
      <dgm:t>
        <a:bodyPr/>
        <a:lstStyle/>
        <a:p>
          <a:endParaRPr lang="en-US"/>
        </a:p>
      </dgm:t>
    </dgm:pt>
    <dgm:pt modelId="{B72BA444-20A9-44B3-90D2-A5DC6335C3F9}" type="sibTrans" cxnId="{993F1496-0C4A-494C-A8C6-D55F75E9CC5C}">
      <dgm:prSet/>
      <dgm:spPr/>
      <dgm:t>
        <a:bodyPr/>
        <a:lstStyle/>
        <a:p>
          <a:endParaRPr lang="en-US"/>
        </a:p>
      </dgm:t>
    </dgm:pt>
    <dgm:pt modelId="{1E3B883D-FCB2-435C-A9DB-AC4BEDD5173B}" type="pres">
      <dgm:prSet presAssocID="{87EA3B3C-693E-4452-9783-7373A6A3282A}" presName="linear" presStyleCnt="0">
        <dgm:presLayoutVars>
          <dgm:animLvl val="lvl"/>
          <dgm:resizeHandles val="exact"/>
        </dgm:presLayoutVars>
      </dgm:prSet>
      <dgm:spPr/>
    </dgm:pt>
    <dgm:pt modelId="{0A5F68FE-B233-400C-9D88-28543C1D3209}" type="pres">
      <dgm:prSet presAssocID="{6C1D5F8F-32CA-498C-B539-23A3B2DE6566}" presName="parentText" presStyleLbl="node1" presStyleIdx="0" presStyleCnt="3">
        <dgm:presLayoutVars>
          <dgm:chMax val="0"/>
          <dgm:bulletEnabled val="1"/>
        </dgm:presLayoutVars>
      </dgm:prSet>
      <dgm:spPr/>
    </dgm:pt>
    <dgm:pt modelId="{B6849176-0256-4211-8A7A-D5D7B65BB91F}" type="pres">
      <dgm:prSet presAssocID="{64B7729B-A913-4469-8638-11F9DA327F1C}" presName="spacer" presStyleCnt="0"/>
      <dgm:spPr/>
    </dgm:pt>
    <dgm:pt modelId="{3B3E84F4-B78F-4AA5-B361-E745AD440F70}" type="pres">
      <dgm:prSet presAssocID="{E749FAAA-F6BB-4218-AA3C-E900B98F2F85}" presName="parentText" presStyleLbl="node1" presStyleIdx="1" presStyleCnt="3">
        <dgm:presLayoutVars>
          <dgm:chMax val="0"/>
          <dgm:bulletEnabled val="1"/>
        </dgm:presLayoutVars>
      </dgm:prSet>
      <dgm:spPr/>
    </dgm:pt>
    <dgm:pt modelId="{7DA0F641-C727-4D0F-8EE8-2D29CA83E128}" type="pres">
      <dgm:prSet presAssocID="{750183F7-FF34-4401-84C5-0EBDC0626E29}" presName="spacer" presStyleCnt="0"/>
      <dgm:spPr/>
    </dgm:pt>
    <dgm:pt modelId="{4C8EE258-99BA-4AB2-8456-3EDC0950189D}" type="pres">
      <dgm:prSet presAssocID="{DA9180EC-124A-4825-B6F1-496469B2B212}" presName="parentText" presStyleLbl="node1" presStyleIdx="2" presStyleCnt="3">
        <dgm:presLayoutVars>
          <dgm:chMax val="0"/>
          <dgm:bulletEnabled val="1"/>
        </dgm:presLayoutVars>
      </dgm:prSet>
      <dgm:spPr/>
    </dgm:pt>
  </dgm:ptLst>
  <dgm:cxnLst>
    <dgm:cxn modelId="{72A51800-4383-4C4E-B628-01F647323624}" type="presOf" srcId="{DA9180EC-124A-4825-B6F1-496469B2B212}" destId="{4C8EE258-99BA-4AB2-8456-3EDC0950189D}" srcOrd="0" destOrd="0" presId="urn:microsoft.com/office/officeart/2005/8/layout/vList2"/>
    <dgm:cxn modelId="{ABABC644-7DAD-4E45-A86C-FA9BCED32F77}" type="presOf" srcId="{6C1D5F8F-32CA-498C-B539-23A3B2DE6566}" destId="{0A5F68FE-B233-400C-9D88-28543C1D3209}" srcOrd="0" destOrd="0" presId="urn:microsoft.com/office/officeart/2005/8/layout/vList2"/>
    <dgm:cxn modelId="{045F5F5A-E014-454B-9E6A-5328D505FA53}" srcId="{87EA3B3C-693E-4452-9783-7373A6A3282A}" destId="{E749FAAA-F6BB-4218-AA3C-E900B98F2F85}" srcOrd="1" destOrd="0" parTransId="{CBC490C4-CFA1-4FE6-9F04-E1D2E090A1D9}" sibTransId="{750183F7-FF34-4401-84C5-0EBDC0626E29}"/>
    <dgm:cxn modelId="{993F1496-0C4A-494C-A8C6-D55F75E9CC5C}" srcId="{87EA3B3C-693E-4452-9783-7373A6A3282A}" destId="{DA9180EC-124A-4825-B6F1-496469B2B212}" srcOrd="2" destOrd="0" parTransId="{A68E46FF-A834-47AF-954D-DCBB87EAE7E7}" sibTransId="{B72BA444-20A9-44B3-90D2-A5DC6335C3F9}"/>
    <dgm:cxn modelId="{A032CAE1-3EE8-4AB5-8F64-33985CAC9B7B}" type="presOf" srcId="{E749FAAA-F6BB-4218-AA3C-E900B98F2F85}" destId="{3B3E84F4-B78F-4AA5-B361-E745AD440F70}" srcOrd="0" destOrd="0" presId="urn:microsoft.com/office/officeart/2005/8/layout/vList2"/>
    <dgm:cxn modelId="{290A75F4-A946-40FD-82D9-4C0CA64723EA}" srcId="{87EA3B3C-693E-4452-9783-7373A6A3282A}" destId="{6C1D5F8F-32CA-498C-B539-23A3B2DE6566}" srcOrd="0" destOrd="0" parTransId="{A00E72A3-155C-4F86-8A3E-5405BCF0E123}" sibTransId="{64B7729B-A913-4469-8638-11F9DA327F1C}"/>
    <dgm:cxn modelId="{D4500AF8-DA41-48C0-B72D-0C41DA762ACC}" type="presOf" srcId="{87EA3B3C-693E-4452-9783-7373A6A3282A}" destId="{1E3B883D-FCB2-435C-A9DB-AC4BEDD5173B}" srcOrd="0" destOrd="0" presId="urn:microsoft.com/office/officeart/2005/8/layout/vList2"/>
    <dgm:cxn modelId="{8ED19193-62AA-467D-AC9F-00546167525E}" type="presParOf" srcId="{1E3B883D-FCB2-435C-A9DB-AC4BEDD5173B}" destId="{0A5F68FE-B233-400C-9D88-28543C1D3209}" srcOrd="0" destOrd="0" presId="urn:microsoft.com/office/officeart/2005/8/layout/vList2"/>
    <dgm:cxn modelId="{6C9EC689-D162-4D5F-A865-2E55074537B9}" type="presParOf" srcId="{1E3B883D-FCB2-435C-A9DB-AC4BEDD5173B}" destId="{B6849176-0256-4211-8A7A-D5D7B65BB91F}" srcOrd="1" destOrd="0" presId="urn:microsoft.com/office/officeart/2005/8/layout/vList2"/>
    <dgm:cxn modelId="{209CFE7B-9D19-4EEA-9714-2ED4588E4D65}" type="presParOf" srcId="{1E3B883D-FCB2-435C-A9DB-AC4BEDD5173B}" destId="{3B3E84F4-B78F-4AA5-B361-E745AD440F70}" srcOrd="2" destOrd="0" presId="urn:microsoft.com/office/officeart/2005/8/layout/vList2"/>
    <dgm:cxn modelId="{8EEEA6C0-C60A-48E7-8248-E305E56707FF}" type="presParOf" srcId="{1E3B883D-FCB2-435C-A9DB-AC4BEDD5173B}" destId="{7DA0F641-C727-4D0F-8EE8-2D29CA83E128}" srcOrd="3" destOrd="0" presId="urn:microsoft.com/office/officeart/2005/8/layout/vList2"/>
    <dgm:cxn modelId="{64DA0172-95C5-4EDF-AE8F-1E78DECD2FFE}" type="presParOf" srcId="{1E3B883D-FCB2-435C-A9DB-AC4BEDD5173B}" destId="{4C8EE258-99BA-4AB2-8456-3EDC0950189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BB20B9-5C65-4461-AC6E-3600280F1279}"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F164B61A-2DC4-48EE-A2FF-A06899396480}">
      <dgm:prSet/>
      <dgm:spPr/>
      <dgm:t>
        <a:bodyPr/>
        <a:lstStyle/>
        <a:p>
          <a:r>
            <a:rPr lang="en-US" baseline="0" dirty="0"/>
            <a:t>Reserving resources for workloads</a:t>
          </a:r>
          <a:endParaRPr lang="en-US" dirty="0"/>
        </a:p>
      </dgm:t>
    </dgm:pt>
    <dgm:pt modelId="{69C189BD-6CD6-4DC3-80F7-EF21E954C21D}" type="parTrans" cxnId="{9577F3C0-FD85-4A46-AC8B-6855D423A696}">
      <dgm:prSet/>
      <dgm:spPr/>
      <dgm:t>
        <a:bodyPr/>
        <a:lstStyle/>
        <a:p>
          <a:endParaRPr lang="en-US"/>
        </a:p>
      </dgm:t>
    </dgm:pt>
    <dgm:pt modelId="{6C439998-DD96-45D6-AC3E-E228A56F941F}" type="sibTrans" cxnId="{9577F3C0-FD85-4A46-AC8B-6855D423A696}">
      <dgm:prSet/>
      <dgm:spPr/>
      <dgm:t>
        <a:bodyPr/>
        <a:lstStyle/>
        <a:p>
          <a:endParaRPr lang="en-US"/>
        </a:p>
      </dgm:t>
    </dgm:pt>
    <dgm:pt modelId="{D64DA080-EB7C-4A95-ACAC-46E60C5D7412}">
      <dgm:prSet/>
      <dgm:spPr/>
      <dgm:t>
        <a:bodyPr/>
        <a:lstStyle/>
        <a:p>
          <a:r>
            <a:rPr lang="en-US" baseline="0" dirty="0"/>
            <a:t>Containment, limiting the amount of resources a workload can consume</a:t>
          </a:r>
          <a:endParaRPr lang="en-US" dirty="0"/>
        </a:p>
      </dgm:t>
    </dgm:pt>
    <dgm:pt modelId="{F48F5EF3-1848-4039-98CD-7DA59A6D4C74}" type="parTrans" cxnId="{5A618B10-D245-4359-ADF4-12B47C33C60B}">
      <dgm:prSet/>
      <dgm:spPr/>
      <dgm:t>
        <a:bodyPr/>
        <a:lstStyle/>
        <a:p>
          <a:endParaRPr lang="en-US"/>
        </a:p>
      </dgm:t>
    </dgm:pt>
    <dgm:pt modelId="{F2862FA5-AA65-42B3-B264-E56207B122F6}" type="sibTrans" cxnId="{5A618B10-D245-4359-ADF4-12B47C33C60B}">
      <dgm:prSet/>
      <dgm:spPr/>
      <dgm:t>
        <a:bodyPr/>
        <a:lstStyle/>
        <a:p>
          <a:endParaRPr lang="en-US"/>
        </a:p>
      </dgm:t>
    </dgm:pt>
    <dgm:pt modelId="{0495FBF7-AFC9-43F2-9B4C-8939D47035A3}">
      <dgm:prSet/>
      <dgm:spPr/>
      <dgm:t>
        <a:bodyPr/>
        <a:lstStyle/>
        <a:p>
          <a:r>
            <a:rPr lang="en-US" dirty="0"/>
            <a:t>Other workloads cannot infringe on these reserved resources</a:t>
          </a:r>
        </a:p>
      </dgm:t>
    </dgm:pt>
    <dgm:pt modelId="{9B962BA8-4A3C-453F-8D3C-0D55D974832E}" type="parTrans" cxnId="{DAB08E97-2CDF-4192-A969-251C91CF5CEE}">
      <dgm:prSet/>
      <dgm:spPr/>
      <dgm:t>
        <a:bodyPr/>
        <a:lstStyle/>
        <a:p>
          <a:endParaRPr lang="en-US"/>
        </a:p>
      </dgm:t>
    </dgm:pt>
    <dgm:pt modelId="{0F90D3D6-4C4D-4DDD-BCEF-DA6A3E7E1EE0}" type="sibTrans" cxnId="{DAB08E97-2CDF-4192-A969-251C91CF5CEE}">
      <dgm:prSet/>
      <dgm:spPr/>
      <dgm:t>
        <a:bodyPr/>
        <a:lstStyle/>
        <a:p>
          <a:endParaRPr lang="en-US"/>
        </a:p>
      </dgm:t>
    </dgm:pt>
    <dgm:pt modelId="{92937281-8F7A-4E28-AA7F-CC02253A1219}" type="pres">
      <dgm:prSet presAssocID="{62BB20B9-5C65-4461-AC6E-3600280F1279}" presName="linear" presStyleCnt="0">
        <dgm:presLayoutVars>
          <dgm:animLvl val="lvl"/>
          <dgm:resizeHandles val="exact"/>
        </dgm:presLayoutVars>
      </dgm:prSet>
      <dgm:spPr/>
    </dgm:pt>
    <dgm:pt modelId="{A24BCE89-561C-48B8-A950-57F879D57D76}" type="pres">
      <dgm:prSet presAssocID="{F164B61A-2DC4-48EE-A2FF-A06899396480}" presName="parentText" presStyleLbl="node1" presStyleIdx="0" presStyleCnt="3">
        <dgm:presLayoutVars>
          <dgm:chMax val="0"/>
          <dgm:bulletEnabled val="1"/>
        </dgm:presLayoutVars>
      </dgm:prSet>
      <dgm:spPr/>
    </dgm:pt>
    <dgm:pt modelId="{C4505A70-08DB-4C3B-8FBF-53D0C3BDE470}" type="pres">
      <dgm:prSet presAssocID="{6C439998-DD96-45D6-AC3E-E228A56F941F}" presName="spacer" presStyleCnt="0"/>
      <dgm:spPr/>
    </dgm:pt>
    <dgm:pt modelId="{6F04DA3D-085A-4D45-BE71-74CD12A9E63D}" type="pres">
      <dgm:prSet presAssocID="{0495FBF7-AFC9-43F2-9B4C-8939D47035A3}" presName="parentText" presStyleLbl="node1" presStyleIdx="1" presStyleCnt="3">
        <dgm:presLayoutVars>
          <dgm:chMax val="0"/>
          <dgm:bulletEnabled val="1"/>
        </dgm:presLayoutVars>
      </dgm:prSet>
      <dgm:spPr/>
    </dgm:pt>
    <dgm:pt modelId="{BD300CA8-BCD1-4793-BB38-8CBBDA8A334B}" type="pres">
      <dgm:prSet presAssocID="{0F90D3D6-4C4D-4DDD-BCEF-DA6A3E7E1EE0}" presName="spacer" presStyleCnt="0"/>
      <dgm:spPr/>
    </dgm:pt>
    <dgm:pt modelId="{16A935F7-E7DE-4E33-A845-1B22FD37F01E}" type="pres">
      <dgm:prSet presAssocID="{D64DA080-EB7C-4A95-ACAC-46E60C5D7412}" presName="parentText" presStyleLbl="node1" presStyleIdx="2" presStyleCnt="3">
        <dgm:presLayoutVars>
          <dgm:chMax val="0"/>
          <dgm:bulletEnabled val="1"/>
        </dgm:presLayoutVars>
      </dgm:prSet>
      <dgm:spPr/>
    </dgm:pt>
  </dgm:ptLst>
  <dgm:cxnLst>
    <dgm:cxn modelId="{0E6DE30B-C938-48F0-81EC-F9882C66CD30}" type="presOf" srcId="{0495FBF7-AFC9-43F2-9B4C-8939D47035A3}" destId="{6F04DA3D-085A-4D45-BE71-74CD12A9E63D}" srcOrd="0" destOrd="0" presId="urn:microsoft.com/office/officeart/2005/8/layout/vList2"/>
    <dgm:cxn modelId="{5A618B10-D245-4359-ADF4-12B47C33C60B}" srcId="{62BB20B9-5C65-4461-AC6E-3600280F1279}" destId="{D64DA080-EB7C-4A95-ACAC-46E60C5D7412}" srcOrd="2" destOrd="0" parTransId="{F48F5EF3-1848-4039-98CD-7DA59A6D4C74}" sibTransId="{F2862FA5-AA65-42B3-B264-E56207B122F6}"/>
    <dgm:cxn modelId="{65A76F43-B094-4329-9802-C54C1F143482}" type="presOf" srcId="{62BB20B9-5C65-4461-AC6E-3600280F1279}" destId="{92937281-8F7A-4E28-AA7F-CC02253A1219}" srcOrd="0" destOrd="0" presId="urn:microsoft.com/office/officeart/2005/8/layout/vList2"/>
    <dgm:cxn modelId="{DAB08E97-2CDF-4192-A969-251C91CF5CEE}" srcId="{62BB20B9-5C65-4461-AC6E-3600280F1279}" destId="{0495FBF7-AFC9-43F2-9B4C-8939D47035A3}" srcOrd="1" destOrd="0" parTransId="{9B962BA8-4A3C-453F-8D3C-0D55D974832E}" sibTransId="{0F90D3D6-4C4D-4DDD-BCEF-DA6A3E7E1EE0}"/>
    <dgm:cxn modelId="{97E55AB2-09AB-412A-ADF1-F1C51E880B5A}" type="presOf" srcId="{F164B61A-2DC4-48EE-A2FF-A06899396480}" destId="{A24BCE89-561C-48B8-A950-57F879D57D76}" srcOrd="0" destOrd="0" presId="urn:microsoft.com/office/officeart/2005/8/layout/vList2"/>
    <dgm:cxn modelId="{9577F3C0-FD85-4A46-AC8B-6855D423A696}" srcId="{62BB20B9-5C65-4461-AC6E-3600280F1279}" destId="{F164B61A-2DC4-48EE-A2FF-A06899396480}" srcOrd="0" destOrd="0" parTransId="{69C189BD-6CD6-4DC3-80F7-EF21E954C21D}" sibTransId="{6C439998-DD96-45D6-AC3E-E228A56F941F}"/>
    <dgm:cxn modelId="{BC94B8E8-EDE4-4C4A-AE76-2F32ED40E062}" type="presOf" srcId="{D64DA080-EB7C-4A95-ACAC-46E60C5D7412}" destId="{16A935F7-E7DE-4E33-A845-1B22FD37F01E}" srcOrd="0" destOrd="0" presId="urn:microsoft.com/office/officeart/2005/8/layout/vList2"/>
    <dgm:cxn modelId="{0A6EB036-BD9D-4EDA-B8A8-22BBB87B669D}" type="presParOf" srcId="{92937281-8F7A-4E28-AA7F-CC02253A1219}" destId="{A24BCE89-561C-48B8-A950-57F879D57D76}" srcOrd="0" destOrd="0" presId="urn:microsoft.com/office/officeart/2005/8/layout/vList2"/>
    <dgm:cxn modelId="{B3C012AC-3FBC-4AF3-9531-AA2A72B1AEAC}" type="presParOf" srcId="{92937281-8F7A-4E28-AA7F-CC02253A1219}" destId="{C4505A70-08DB-4C3B-8FBF-53D0C3BDE470}" srcOrd="1" destOrd="0" presId="urn:microsoft.com/office/officeart/2005/8/layout/vList2"/>
    <dgm:cxn modelId="{6B5DE5AB-BEF3-4280-AE85-03DC36D255E0}" type="presParOf" srcId="{92937281-8F7A-4E28-AA7F-CC02253A1219}" destId="{6F04DA3D-085A-4D45-BE71-74CD12A9E63D}" srcOrd="2" destOrd="0" presId="urn:microsoft.com/office/officeart/2005/8/layout/vList2"/>
    <dgm:cxn modelId="{B375444E-33CB-4BF6-A42A-8C63ACE1A787}" type="presParOf" srcId="{92937281-8F7A-4E28-AA7F-CC02253A1219}" destId="{BD300CA8-BCD1-4793-BB38-8CBBDA8A334B}" srcOrd="3" destOrd="0" presId="urn:microsoft.com/office/officeart/2005/8/layout/vList2"/>
    <dgm:cxn modelId="{A31F1D70-109B-470D-8926-DF51C62E82B3}" type="presParOf" srcId="{92937281-8F7A-4E28-AA7F-CC02253A1219}" destId="{16A935F7-E7DE-4E33-A845-1B22FD37F01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EA3B3C-693E-4452-9783-7373A6A3282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C1D5F8F-32CA-498C-B539-23A3B2DE6566}">
      <dgm:prSet/>
      <dgm:spPr/>
      <dgm:t>
        <a:bodyPr/>
        <a:lstStyle/>
        <a:p>
          <a:pPr>
            <a:lnSpc>
              <a:spcPct val="100000"/>
            </a:lnSpc>
          </a:pPr>
          <a:r>
            <a:rPr lang="en-US" dirty="0"/>
            <a:t>Mapping a request, via a set of rules, to resource allocation</a:t>
          </a:r>
        </a:p>
      </dgm:t>
    </dgm:pt>
    <dgm:pt modelId="{A00E72A3-155C-4F86-8A3E-5405BCF0E123}" type="parTrans" cxnId="{290A75F4-A946-40FD-82D9-4C0CA64723EA}">
      <dgm:prSet/>
      <dgm:spPr/>
      <dgm:t>
        <a:bodyPr/>
        <a:lstStyle/>
        <a:p>
          <a:endParaRPr lang="en-US"/>
        </a:p>
      </dgm:t>
    </dgm:pt>
    <dgm:pt modelId="{64B7729B-A913-4469-8638-11F9DA327F1C}" type="sibTrans" cxnId="{290A75F4-A946-40FD-82D9-4C0CA64723EA}">
      <dgm:prSet/>
      <dgm:spPr/>
      <dgm:t>
        <a:bodyPr/>
        <a:lstStyle/>
        <a:p>
          <a:endParaRPr lang="en-US"/>
        </a:p>
      </dgm:t>
    </dgm:pt>
    <dgm:pt modelId="{E749FAAA-F6BB-4218-AA3C-E900B98F2F85}">
      <dgm:prSet/>
      <dgm:spPr/>
      <dgm:t>
        <a:bodyPr/>
        <a:lstStyle/>
        <a:p>
          <a:pPr>
            <a:lnSpc>
              <a:spcPct val="100000"/>
            </a:lnSpc>
          </a:pPr>
          <a:r>
            <a:rPr lang="en-US"/>
            <a:t>Configure request-level importance</a:t>
          </a:r>
        </a:p>
      </dgm:t>
    </dgm:pt>
    <dgm:pt modelId="{CBC490C4-CFA1-4FE6-9F04-E1D2E090A1D9}" type="parTrans" cxnId="{045F5F5A-E014-454B-9E6A-5328D505FA53}">
      <dgm:prSet/>
      <dgm:spPr/>
      <dgm:t>
        <a:bodyPr/>
        <a:lstStyle/>
        <a:p>
          <a:endParaRPr lang="en-US"/>
        </a:p>
      </dgm:t>
    </dgm:pt>
    <dgm:pt modelId="{750183F7-FF34-4401-84C5-0EBDC0626E29}" type="sibTrans" cxnId="{045F5F5A-E014-454B-9E6A-5328D505FA53}">
      <dgm:prSet/>
      <dgm:spPr/>
      <dgm:t>
        <a:bodyPr/>
        <a:lstStyle/>
        <a:p>
          <a:endParaRPr lang="en-US"/>
        </a:p>
      </dgm:t>
    </dgm:pt>
    <dgm:pt modelId="{DA9180EC-124A-4825-B6F1-496469B2B212}">
      <dgm:prSet/>
      <dgm:spPr/>
      <dgm:t>
        <a:bodyPr/>
        <a:lstStyle/>
        <a:p>
          <a:pPr>
            <a:lnSpc>
              <a:spcPct val="100000"/>
            </a:lnSpc>
          </a:pPr>
          <a:r>
            <a:rPr lang="en-US" dirty="0"/>
            <a:t>Example classifiers:  ELT, User Queries, Dashboards</a:t>
          </a:r>
        </a:p>
      </dgm:t>
    </dgm:pt>
    <dgm:pt modelId="{A68E46FF-A834-47AF-954D-DCBB87EAE7E7}" type="parTrans" cxnId="{993F1496-0C4A-494C-A8C6-D55F75E9CC5C}">
      <dgm:prSet/>
      <dgm:spPr/>
      <dgm:t>
        <a:bodyPr/>
        <a:lstStyle/>
        <a:p>
          <a:endParaRPr lang="en-US"/>
        </a:p>
      </dgm:t>
    </dgm:pt>
    <dgm:pt modelId="{B72BA444-20A9-44B3-90D2-A5DC6335C3F9}" type="sibTrans" cxnId="{993F1496-0C4A-494C-A8C6-D55F75E9CC5C}">
      <dgm:prSet/>
      <dgm:spPr/>
      <dgm:t>
        <a:bodyPr/>
        <a:lstStyle/>
        <a:p>
          <a:endParaRPr lang="en-US"/>
        </a:p>
      </dgm:t>
    </dgm:pt>
    <dgm:pt modelId="{9C9078FC-7BB5-410F-86DB-E4D0FEF97932}" type="pres">
      <dgm:prSet presAssocID="{87EA3B3C-693E-4452-9783-7373A6A3282A}" presName="root" presStyleCnt="0">
        <dgm:presLayoutVars>
          <dgm:dir/>
          <dgm:resizeHandles val="exact"/>
        </dgm:presLayoutVars>
      </dgm:prSet>
      <dgm:spPr/>
    </dgm:pt>
    <dgm:pt modelId="{56E6B496-9E6A-41A9-AF03-56DA9EE18BEA}" type="pres">
      <dgm:prSet presAssocID="{6C1D5F8F-32CA-498C-B539-23A3B2DE6566}" presName="compNode" presStyleCnt="0"/>
      <dgm:spPr/>
    </dgm:pt>
    <dgm:pt modelId="{0D0F93F6-A67A-400F-BFA6-90A29FA38C46}" type="pres">
      <dgm:prSet presAssocID="{6C1D5F8F-32CA-498C-B539-23A3B2DE6566}" presName="bgRect" presStyleLbl="bgShp" presStyleIdx="0" presStyleCnt="3"/>
      <dgm:spPr/>
    </dgm:pt>
    <dgm:pt modelId="{F4094F1B-F470-475D-834C-9F5F38251CC7}" type="pres">
      <dgm:prSet presAssocID="{6C1D5F8F-32CA-498C-B539-23A3B2DE65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F256F3EE-908D-432F-BFE4-F23B116859EB}" type="pres">
      <dgm:prSet presAssocID="{6C1D5F8F-32CA-498C-B539-23A3B2DE6566}" presName="spaceRect" presStyleCnt="0"/>
      <dgm:spPr/>
    </dgm:pt>
    <dgm:pt modelId="{BA79C0CB-DD8B-4CA0-A195-18662139B105}" type="pres">
      <dgm:prSet presAssocID="{6C1D5F8F-32CA-498C-B539-23A3B2DE6566}" presName="parTx" presStyleLbl="revTx" presStyleIdx="0" presStyleCnt="3">
        <dgm:presLayoutVars>
          <dgm:chMax val="0"/>
          <dgm:chPref val="0"/>
        </dgm:presLayoutVars>
      </dgm:prSet>
      <dgm:spPr/>
    </dgm:pt>
    <dgm:pt modelId="{C07D4B98-0689-471B-A3CF-47C2677D91D5}" type="pres">
      <dgm:prSet presAssocID="{64B7729B-A913-4469-8638-11F9DA327F1C}" presName="sibTrans" presStyleCnt="0"/>
      <dgm:spPr/>
    </dgm:pt>
    <dgm:pt modelId="{9A9DF431-055B-410C-AEEA-E53482F7A0D7}" type="pres">
      <dgm:prSet presAssocID="{E749FAAA-F6BB-4218-AA3C-E900B98F2F85}" presName="compNode" presStyleCnt="0"/>
      <dgm:spPr/>
    </dgm:pt>
    <dgm:pt modelId="{7BB0FA51-1BC7-48EA-B7AA-B6FB34A627BA}" type="pres">
      <dgm:prSet presAssocID="{E749FAAA-F6BB-4218-AA3C-E900B98F2F85}" presName="bgRect" presStyleLbl="bgShp" presStyleIdx="1" presStyleCnt="3"/>
      <dgm:spPr/>
    </dgm:pt>
    <dgm:pt modelId="{09F22B0A-06CE-4C8A-B484-AAA54AD3F67F}" type="pres">
      <dgm:prSet presAssocID="{E749FAAA-F6BB-4218-AA3C-E900B98F2F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815A48EF-C97A-4AD9-909F-10338E73E066}" type="pres">
      <dgm:prSet presAssocID="{E749FAAA-F6BB-4218-AA3C-E900B98F2F85}" presName="spaceRect" presStyleCnt="0"/>
      <dgm:spPr/>
    </dgm:pt>
    <dgm:pt modelId="{2AF4F6E0-BFF2-450D-A8DD-DD601D0506A3}" type="pres">
      <dgm:prSet presAssocID="{E749FAAA-F6BB-4218-AA3C-E900B98F2F85}" presName="parTx" presStyleLbl="revTx" presStyleIdx="1" presStyleCnt="3">
        <dgm:presLayoutVars>
          <dgm:chMax val="0"/>
          <dgm:chPref val="0"/>
        </dgm:presLayoutVars>
      </dgm:prSet>
      <dgm:spPr/>
    </dgm:pt>
    <dgm:pt modelId="{DC1A0E0D-1A44-4208-A4ED-16668640CA3F}" type="pres">
      <dgm:prSet presAssocID="{750183F7-FF34-4401-84C5-0EBDC0626E29}" presName="sibTrans" presStyleCnt="0"/>
      <dgm:spPr/>
    </dgm:pt>
    <dgm:pt modelId="{5CFCCCDF-7B09-4903-8D78-67CBC8836DB2}" type="pres">
      <dgm:prSet presAssocID="{DA9180EC-124A-4825-B6F1-496469B2B212}" presName="compNode" presStyleCnt="0"/>
      <dgm:spPr/>
    </dgm:pt>
    <dgm:pt modelId="{EE6A8319-E47E-46AA-A0AA-31C10A4076CF}" type="pres">
      <dgm:prSet presAssocID="{DA9180EC-124A-4825-B6F1-496469B2B212}" presName="bgRect" presStyleLbl="bgShp" presStyleIdx="2" presStyleCnt="3"/>
      <dgm:spPr/>
    </dgm:pt>
    <dgm:pt modelId="{5763CEAF-E245-4154-AC87-0B28C2E56969}" type="pres">
      <dgm:prSet presAssocID="{DA9180EC-124A-4825-B6F1-496469B2B2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1D29E652-18FA-439E-B029-A7DA2F4FE21E}" type="pres">
      <dgm:prSet presAssocID="{DA9180EC-124A-4825-B6F1-496469B2B212}" presName="spaceRect" presStyleCnt="0"/>
      <dgm:spPr/>
    </dgm:pt>
    <dgm:pt modelId="{1A54B323-1A0D-4334-BB1F-DD006D3867B4}" type="pres">
      <dgm:prSet presAssocID="{DA9180EC-124A-4825-B6F1-496469B2B212}" presName="parTx" presStyleLbl="revTx" presStyleIdx="2" presStyleCnt="3">
        <dgm:presLayoutVars>
          <dgm:chMax val="0"/>
          <dgm:chPref val="0"/>
        </dgm:presLayoutVars>
      </dgm:prSet>
      <dgm:spPr/>
    </dgm:pt>
  </dgm:ptLst>
  <dgm:cxnLst>
    <dgm:cxn modelId="{37998733-707A-4B55-B5AD-56E87F543562}" type="presOf" srcId="{DA9180EC-124A-4825-B6F1-496469B2B212}" destId="{1A54B323-1A0D-4334-BB1F-DD006D3867B4}" srcOrd="0" destOrd="0" presId="urn:microsoft.com/office/officeart/2018/2/layout/IconVerticalSolidList"/>
    <dgm:cxn modelId="{475F6F39-C1A6-406D-854B-C505F097802F}" type="presOf" srcId="{87EA3B3C-693E-4452-9783-7373A6A3282A}" destId="{9C9078FC-7BB5-410F-86DB-E4D0FEF97932}" srcOrd="0" destOrd="0" presId="urn:microsoft.com/office/officeart/2018/2/layout/IconVerticalSolidList"/>
    <dgm:cxn modelId="{9626086D-AC2D-4897-8E37-D9595D9B7754}" type="presOf" srcId="{E749FAAA-F6BB-4218-AA3C-E900B98F2F85}" destId="{2AF4F6E0-BFF2-450D-A8DD-DD601D0506A3}" srcOrd="0" destOrd="0" presId="urn:microsoft.com/office/officeart/2018/2/layout/IconVerticalSolidList"/>
    <dgm:cxn modelId="{045F5F5A-E014-454B-9E6A-5328D505FA53}" srcId="{87EA3B3C-693E-4452-9783-7373A6A3282A}" destId="{E749FAAA-F6BB-4218-AA3C-E900B98F2F85}" srcOrd="1" destOrd="0" parTransId="{CBC490C4-CFA1-4FE6-9F04-E1D2E090A1D9}" sibTransId="{750183F7-FF34-4401-84C5-0EBDC0626E29}"/>
    <dgm:cxn modelId="{87A6308B-3CE8-4EEF-8BC2-D73176B118E3}" type="presOf" srcId="{6C1D5F8F-32CA-498C-B539-23A3B2DE6566}" destId="{BA79C0CB-DD8B-4CA0-A195-18662139B105}" srcOrd="0" destOrd="0" presId="urn:microsoft.com/office/officeart/2018/2/layout/IconVerticalSolidList"/>
    <dgm:cxn modelId="{993F1496-0C4A-494C-A8C6-D55F75E9CC5C}" srcId="{87EA3B3C-693E-4452-9783-7373A6A3282A}" destId="{DA9180EC-124A-4825-B6F1-496469B2B212}" srcOrd="2" destOrd="0" parTransId="{A68E46FF-A834-47AF-954D-DCBB87EAE7E7}" sibTransId="{B72BA444-20A9-44B3-90D2-A5DC6335C3F9}"/>
    <dgm:cxn modelId="{290A75F4-A946-40FD-82D9-4C0CA64723EA}" srcId="{87EA3B3C-693E-4452-9783-7373A6A3282A}" destId="{6C1D5F8F-32CA-498C-B539-23A3B2DE6566}" srcOrd="0" destOrd="0" parTransId="{A00E72A3-155C-4F86-8A3E-5405BCF0E123}" sibTransId="{64B7729B-A913-4469-8638-11F9DA327F1C}"/>
    <dgm:cxn modelId="{42A37876-C252-472B-BEBD-3D03427D43A7}" type="presParOf" srcId="{9C9078FC-7BB5-410F-86DB-E4D0FEF97932}" destId="{56E6B496-9E6A-41A9-AF03-56DA9EE18BEA}" srcOrd="0" destOrd="0" presId="urn:microsoft.com/office/officeart/2018/2/layout/IconVerticalSolidList"/>
    <dgm:cxn modelId="{47BDA290-E46F-416C-972B-37D4C8B0E723}" type="presParOf" srcId="{56E6B496-9E6A-41A9-AF03-56DA9EE18BEA}" destId="{0D0F93F6-A67A-400F-BFA6-90A29FA38C46}" srcOrd="0" destOrd="0" presId="urn:microsoft.com/office/officeart/2018/2/layout/IconVerticalSolidList"/>
    <dgm:cxn modelId="{084CBF13-1996-4B9E-94FB-8FA88AF5C962}" type="presParOf" srcId="{56E6B496-9E6A-41A9-AF03-56DA9EE18BEA}" destId="{F4094F1B-F470-475D-834C-9F5F38251CC7}" srcOrd="1" destOrd="0" presId="urn:microsoft.com/office/officeart/2018/2/layout/IconVerticalSolidList"/>
    <dgm:cxn modelId="{F21B440E-6F1B-4787-864A-586770294390}" type="presParOf" srcId="{56E6B496-9E6A-41A9-AF03-56DA9EE18BEA}" destId="{F256F3EE-908D-432F-BFE4-F23B116859EB}" srcOrd="2" destOrd="0" presId="urn:microsoft.com/office/officeart/2018/2/layout/IconVerticalSolidList"/>
    <dgm:cxn modelId="{92930CAA-C103-4111-AA4C-A70EBCB23A7D}" type="presParOf" srcId="{56E6B496-9E6A-41A9-AF03-56DA9EE18BEA}" destId="{BA79C0CB-DD8B-4CA0-A195-18662139B105}" srcOrd="3" destOrd="0" presId="urn:microsoft.com/office/officeart/2018/2/layout/IconVerticalSolidList"/>
    <dgm:cxn modelId="{65B22A5C-80E4-49CE-BE7B-E69EA402FB39}" type="presParOf" srcId="{9C9078FC-7BB5-410F-86DB-E4D0FEF97932}" destId="{C07D4B98-0689-471B-A3CF-47C2677D91D5}" srcOrd="1" destOrd="0" presId="urn:microsoft.com/office/officeart/2018/2/layout/IconVerticalSolidList"/>
    <dgm:cxn modelId="{E1CA396A-4FAB-4217-8926-A5C9F5D4F214}" type="presParOf" srcId="{9C9078FC-7BB5-410F-86DB-E4D0FEF97932}" destId="{9A9DF431-055B-410C-AEEA-E53482F7A0D7}" srcOrd="2" destOrd="0" presId="urn:microsoft.com/office/officeart/2018/2/layout/IconVerticalSolidList"/>
    <dgm:cxn modelId="{A9F7799D-5D21-4B5D-95E1-F5DCD3AD57CD}" type="presParOf" srcId="{9A9DF431-055B-410C-AEEA-E53482F7A0D7}" destId="{7BB0FA51-1BC7-48EA-B7AA-B6FB34A627BA}" srcOrd="0" destOrd="0" presId="urn:microsoft.com/office/officeart/2018/2/layout/IconVerticalSolidList"/>
    <dgm:cxn modelId="{F84F9E52-39D5-4EC4-8245-859C22DB13C0}" type="presParOf" srcId="{9A9DF431-055B-410C-AEEA-E53482F7A0D7}" destId="{09F22B0A-06CE-4C8A-B484-AAA54AD3F67F}" srcOrd="1" destOrd="0" presId="urn:microsoft.com/office/officeart/2018/2/layout/IconVerticalSolidList"/>
    <dgm:cxn modelId="{E09FC917-7189-4B32-929D-B29EE32D06B5}" type="presParOf" srcId="{9A9DF431-055B-410C-AEEA-E53482F7A0D7}" destId="{815A48EF-C97A-4AD9-909F-10338E73E066}" srcOrd="2" destOrd="0" presId="urn:microsoft.com/office/officeart/2018/2/layout/IconVerticalSolidList"/>
    <dgm:cxn modelId="{57A83F36-0CAF-4A05-979A-551317EE634E}" type="presParOf" srcId="{9A9DF431-055B-410C-AEEA-E53482F7A0D7}" destId="{2AF4F6E0-BFF2-450D-A8DD-DD601D0506A3}" srcOrd="3" destOrd="0" presId="urn:microsoft.com/office/officeart/2018/2/layout/IconVerticalSolidList"/>
    <dgm:cxn modelId="{30054273-A3A8-4B45-9A19-6921DDE38F8E}" type="presParOf" srcId="{9C9078FC-7BB5-410F-86DB-E4D0FEF97932}" destId="{DC1A0E0D-1A44-4208-A4ED-16668640CA3F}" srcOrd="3" destOrd="0" presId="urn:microsoft.com/office/officeart/2018/2/layout/IconVerticalSolidList"/>
    <dgm:cxn modelId="{FAB9D07A-6940-445A-A1C2-B8BE572A6957}" type="presParOf" srcId="{9C9078FC-7BB5-410F-86DB-E4D0FEF97932}" destId="{5CFCCCDF-7B09-4903-8D78-67CBC8836DB2}" srcOrd="4" destOrd="0" presId="urn:microsoft.com/office/officeart/2018/2/layout/IconVerticalSolidList"/>
    <dgm:cxn modelId="{8FB59ECF-406F-490C-9BF5-BF628F62A035}" type="presParOf" srcId="{5CFCCCDF-7B09-4903-8D78-67CBC8836DB2}" destId="{EE6A8319-E47E-46AA-A0AA-31C10A4076CF}" srcOrd="0" destOrd="0" presId="urn:microsoft.com/office/officeart/2018/2/layout/IconVerticalSolidList"/>
    <dgm:cxn modelId="{FF37E6AA-F1FF-4731-84F4-BF8CC6E0FFCE}" type="presParOf" srcId="{5CFCCCDF-7B09-4903-8D78-67CBC8836DB2}" destId="{5763CEAF-E245-4154-AC87-0B28C2E56969}" srcOrd="1" destOrd="0" presId="urn:microsoft.com/office/officeart/2018/2/layout/IconVerticalSolidList"/>
    <dgm:cxn modelId="{4E0AD216-0CCB-4526-B4C9-1091A8DAAEB6}" type="presParOf" srcId="{5CFCCCDF-7B09-4903-8D78-67CBC8836DB2}" destId="{1D29E652-18FA-439E-B029-A7DA2F4FE21E}" srcOrd="2" destOrd="0" presId="urn:microsoft.com/office/officeart/2018/2/layout/IconVerticalSolidList"/>
    <dgm:cxn modelId="{5F7E39F0-6348-475D-ADD9-9B434139705E}" type="presParOf" srcId="{5CFCCCDF-7B09-4903-8D78-67CBC8836DB2}" destId="{1A54B323-1A0D-4334-BB1F-DD006D3867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E2E0E5-8466-4ECE-853F-EB62B2FFE67E}" type="doc">
      <dgm:prSet loTypeId="urn:microsoft.com/office/officeart/2011/layout/TabList" loCatId="officeonline" qsTypeId="urn:microsoft.com/office/officeart/2005/8/quickstyle/simple1" qsCatId="simple" csTypeId="urn:microsoft.com/office/officeart/2005/8/colors/colorful4" csCatId="colorful" phldr="1"/>
      <dgm:spPr/>
      <dgm:t>
        <a:bodyPr/>
        <a:lstStyle/>
        <a:p>
          <a:endParaRPr lang="en-US"/>
        </a:p>
      </dgm:t>
    </dgm:pt>
    <dgm:pt modelId="{453F3D68-3DF8-4433-8B7E-C85778259058}">
      <dgm:prSet/>
      <dgm:spPr/>
      <dgm:t>
        <a:bodyPr/>
        <a:lstStyle/>
        <a:p>
          <a:r>
            <a:rPr lang="en-US" baseline="0" dirty="0"/>
            <a:t>Effective Cap Resource Percent</a:t>
          </a:r>
          <a:endParaRPr lang="en-US" dirty="0"/>
        </a:p>
      </dgm:t>
    </dgm:pt>
    <dgm:pt modelId="{A9F8300B-5302-4F32-B20D-E0EC6045A88B}" type="parTrans" cxnId="{6FC96812-0E18-4E6A-9293-645404F37CF5}">
      <dgm:prSet/>
      <dgm:spPr/>
      <dgm:t>
        <a:bodyPr/>
        <a:lstStyle/>
        <a:p>
          <a:endParaRPr lang="en-US"/>
        </a:p>
      </dgm:t>
    </dgm:pt>
    <dgm:pt modelId="{B3ADF236-F139-4D16-B7D2-35487B9E86A5}" type="sibTrans" cxnId="{6FC96812-0E18-4E6A-9293-645404F37CF5}">
      <dgm:prSet/>
      <dgm:spPr/>
      <dgm:t>
        <a:bodyPr/>
        <a:lstStyle/>
        <a:p>
          <a:endParaRPr lang="en-US"/>
        </a:p>
      </dgm:t>
    </dgm:pt>
    <dgm:pt modelId="{75999CAF-5CDB-442D-99AE-843CF3F26901}">
      <dgm:prSet/>
      <dgm:spPr/>
      <dgm:t>
        <a:bodyPr/>
        <a:lstStyle/>
        <a:p>
          <a:r>
            <a:rPr lang="en-US" baseline="0" dirty="0"/>
            <a:t>Effective Min Resource Percent</a:t>
          </a:r>
          <a:endParaRPr lang="en-US" dirty="0"/>
        </a:p>
      </dgm:t>
    </dgm:pt>
    <dgm:pt modelId="{20FB65CD-2B23-4CA7-A870-1EEA1A503C2B}" type="parTrans" cxnId="{2B649D28-15D8-4F2D-9805-E22FA024BA13}">
      <dgm:prSet/>
      <dgm:spPr/>
      <dgm:t>
        <a:bodyPr/>
        <a:lstStyle/>
        <a:p>
          <a:endParaRPr lang="en-US"/>
        </a:p>
      </dgm:t>
    </dgm:pt>
    <dgm:pt modelId="{BBC9659F-2209-4CC8-AE8B-57B7FEA344AA}" type="sibTrans" cxnId="{2B649D28-15D8-4F2D-9805-E22FA024BA13}">
      <dgm:prSet/>
      <dgm:spPr/>
      <dgm:t>
        <a:bodyPr/>
        <a:lstStyle/>
        <a:p>
          <a:endParaRPr lang="en-US"/>
        </a:p>
      </dgm:t>
    </dgm:pt>
    <dgm:pt modelId="{9184A6ED-848C-41C8-B5EF-216FF23BDE45}">
      <dgm:prSet/>
      <dgm:spPr/>
      <dgm:t>
        <a:bodyPr/>
        <a:lstStyle/>
        <a:p>
          <a:r>
            <a:rPr lang="en-US" baseline="0" dirty="0"/>
            <a:t>Workload Group Active Queries</a:t>
          </a:r>
          <a:endParaRPr lang="en-US" dirty="0"/>
        </a:p>
      </dgm:t>
    </dgm:pt>
    <dgm:pt modelId="{17FCE1B5-79F2-4D5B-993E-091EDA46F3B1}" type="parTrans" cxnId="{BF9FE0D8-20D9-4B98-83ED-78A805F46349}">
      <dgm:prSet/>
      <dgm:spPr/>
      <dgm:t>
        <a:bodyPr/>
        <a:lstStyle/>
        <a:p>
          <a:endParaRPr lang="en-US"/>
        </a:p>
      </dgm:t>
    </dgm:pt>
    <dgm:pt modelId="{E43EBEBD-4C12-420B-B79B-4EDE3F02D57C}" type="sibTrans" cxnId="{BF9FE0D8-20D9-4B98-83ED-78A805F46349}">
      <dgm:prSet/>
      <dgm:spPr/>
      <dgm:t>
        <a:bodyPr/>
        <a:lstStyle/>
        <a:p>
          <a:endParaRPr lang="en-US"/>
        </a:p>
      </dgm:t>
    </dgm:pt>
    <dgm:pt modelId="{AC78163B-B412-4954-A977-B31EB487D414}">
      <dgm:prSet/>
      <dgm:spPr/>
      <dgm:t>
        <a:bodyPr/>
        <a:lstStyle/>
        <a:p>
          <a:r>
            <a:rPr lang="en-US" baseline="0" dirty="0"/>
            <a:t>Workload Group Allocation by Max Resource Percent</a:t>
          </a:r>
          <a:endParaRPr lang="en-US" dirty="0"/>
        </a:p>
      </dgm:t>
    </dgm:pt>
    <dgm:pt modelId="{8A235C88-69C7-49E7-979B-C724547E3829}" type="parTrans" cxnId="{53A8FAA0-8905-4FA8-A071-AD67B7B7F900}">
      <dgm:prSet/>
      <dgm:spPr/>
      <dgm:t>
        <a:bodyPr/>
        <a:lstStyle/>
        <a:p>
          <a:endParaRPr lang="en-US"/>
        </a:p>
      </dgm:t>
    </dgm:pt>
    <dgm:pt modelId="{B1A6D8D5-89F7-46A6-A7FF-62BECC8310D4}" type="sibTrans" cxnId="{53A8FAA0-8905-4FA8-A071-AD67B7B7F900}">
      <dgm:prSet/>
      <dgm:spPr/>
      <dgm:t>
        <a:bodyPr/>
        <a:lstStyle/>
        <a:p>
          <a:endParaRPr lang="en-US"/>
        </a:p>
      </dgm:t>
    </dgm:pt>
    <dgm:pt modelId="{5FEE5046-6C02-47B5-AFBC-1A779B9E968A}">
      <dgm:prSet/>
      <dgm:spPr/>
      <dgm:t>
        <a:bodyPr/>
        <a:lstStyle/>
        <a:p>
          <a:r>
            <a:rPr lang="en-US" baseline="0" dirty="0"/>
            <a:t>Workload Group Allocation by System Percent</a:t>
          </a:r>
          <a:endParaRPr lang="en-US" dirty="0"/>
        </a:p>
      </dgm:t>
    </dgm:pt>
    <dgm:pt modelId="{534333FB-8364-401D-B1B9-FFEB2D292B5D}" type="parTrans" cxnId="{9D778989-CE04-41E5-8CC6-BCF4419E8E32}">
      <dgm:prSet/>
      <dgm:spPr/>
      <dgm:t>
        <a:bodyPr/>
        <a:lstStyle/>
        <a:p>
          <a:endParaRPr lang="en-US"/>
        </a:p>
      </dgm:t>
    </dgm:pt>
    <dgm:pt modelId="{D76124C3-A969-4765-BC11-CF3B7BA0CF65}" type="sibTrans" cxnId="{9D778989-CE04-41E5-8CC6-BCF4419E8E32}">
      <dgm:prSet/>
      <dgm:spPr/>
      <dgm:t>
        <a:bodyPr/>
        <a:lstStyle/>
        <a:p>
          <a:endParaRPr lang="en-US"/>
        </a:p>
      </dgm:t>
    </dgm:pt>
    <dgm:pt modelId="{C02C5696-8395-4C94-9B92-3852FB41F2DC}">
      <dgm:prSet/>
      <dgm:spPr/>
      <dgm:t>
        <a:bodyPr/>
        <a:lstStyle/>
        <a:p>
          <a:r>
            <a:rPr lang="en-US" baseline="0" dirty="0"/>
            <a:t>Workload Group Query Timeouts</a:t>
          </a:r>
          <a:endParaRPr lang="en-US" dirty="0"/>
        </a:p>
      </dgm:t>
    </dgm:pt>
    <dgm:pt modelId="{E0F50BE4-F629-479C-B80D-76FC44716796}" type="parTrans" cxnId="{DD65281E-B2AE-438B-A311-6D0F9F65F295}">
      <dgm:prSet/>
      <dgm:spPr/>
      <dgm:t>
        <a:bodyPr/>
        <a:lstStyle/>
        <a:p>
          <a:endParaRPr lang="en-US"/>
        </a:p>
      </dgm:t>
    </dgm:pt>
    <dgm:pt modelId="{2B3E63FA-37DB-44BD-BA69-48C675E4E85A}" type="sibTrans" cxnId="{DD65281E-B2AE-438B-A311-6D0F9F65F295}">
      <dgm:prSet/>
      <dgm:spPr/>
      <dgm:t>
        <a:bodyPr/>
        <a:lstStyle/>
        <a:p>
          <a:endParaRPr lang="en-US"/>
        </a:p>
      </dgm:t>
    </dgm:pt>
    <dgm:pt modelId="{F459D828-6BBB-42B3-9198-E4DA9482A7A3}">
      <dgm:prSet/>
      <dgm:spPr/>
      <dgm:t>
        <a:bodyPr/>
        <a:lstStyle/>
        <a:p>
          <a:r>
            <a:rPr lang="en-US" baseline="0" dirty="0"/>
            <a:t>Workload Group Queued Queries</a:t>
          </a:r>
          <a:endParaRPr lang="en-US" dirty="0"/>
        </a:p>
      </dgm:t>
    </dgm:pt>
    <dgm:pt modelId="{CC53C180-384E-4A07-9936-B0B496183A0F}" type="parTrans" cxnId="{E986797B-951A-4C5F-A656-AC43F5D78D10}">
      <dgm:prSet/>
      <dgm:spPr/>
      <dgm:t>
        <a:bodyPr/>
        <a:lstStyle/>
        <a:p>
          <a:endParaRPr lang="en-US"/>
        </a:p>
      </dgm:t>
    </dgm:pt>
    <dgm:pt modelId="{C65D7EF7-CCCF-4120-9C34-3EFBC375B34B}" type="sibTrans" cxnId="{E986797B-951A-4C5F-A656-AC43F5D78D10}">
      <dgm:prSet/>
      <dgm:spPr/>
      <dgm:t>
        <a:bodyPr/>
        <a:lstStyle/>
        <a:p>
          <a:endParaRPr lang="en-US"/>
        </a:p>
      </dgm:t>
    </dgm:pt>
    <dgm:pt modelId="{51FA7C24-7C80-4DDB-8502-B856FA7F2FF3}">
      <dgm:prSet/>
      <dgm:spPr>
        <a:scene3d>
          <a:camera prst="orthographicFront"/>
          <a:lightRig rig="threePt" dir="t"/>
        </a:scene3d>
        <a:sp3d>
          <a:bevelT prst="angle"/>
        </a:sp3d>
      </dgm:spPr>
      <dgm:t>
        <a:bodyPr/>
        <a:lstStyle/>
        <a:p>
          <a:r>
            <a:rPr lang="en-US" dirty="0"/>
            <a:t>Limited by </a:t>
          </a:r>
          <a:r>
            <a:rPr lang="en-US" dirty="0" err="1"/>
            <a:t>Effective_Min_Resource_Percentage</a:t>
          </a:r>
          <a:r>
            <a:rPr lang="en-US" dirty="0"/>
            <a:t> for other workload groups</a:t>
          </a:r>
        </a:p>
      </dgm:t>
    </dgm:pt>
    <dgm:pt modelId="{7079B2A0-9DBA-4B84-8524-DBAA60052FE8}" type="parTrans" cxnId="{F038911C-7E3A-4ED6-8675-869DDC0D7617}">
      <dgm:prSet/>
      <dgm:spPr/>
      <dgm:t>
        <a:bodyPr/>
        <a:lstStyle/>
        <a:p>
          <a:endParaRPr lang="en-US"/>
        </a:p>
      </dgm:t>
    </dgm:pt>
    <dgm:pt modelId="{E37B3CFC-3F5B-46AA-B268-E1628586B56C}" type="sibTrans" cxnId="{F038911C-7E3A-4ED6-8675-869DDC0D7617}">
      <dgm:prSet/>
      <dgm:spPr/>
      <dgm:t>
        <a:bodyPr/>
        <a:lstStyle/>
        <a:p>
          <a:endParaRPr lang="en-US"/>
        </a:p>
      </dgm:t>
    </dgm:pt>
    <dgm:pt modelId="{2B2724C4-C6A3-453B-B0E9-62355927723A}">
      <dgm:prSet/>
      <dgm:spPr>
        <a:scene3d>
          <a:camera prst="orthographicFront"/>
          <a:lightRig rig="threePt" dir="t"/>
        </a:scene3d>
        <a:sp3d>
          <a:bevelT prst="angle"/>
        </a:sp3d>
      </dgm:spPr>
      <dgm:t>
        <a:bodyPr/>
        <a:lstStyle/>
        <a:p>
          <a:r>
            <a:rPr lang="en-US" dirty="0"/>
            <a:t>Limited by the Service Level Minimum</a:t>
          </a:r>
        </a:p>
      </dgm:t>
    </dgm:pt>
    <dgm:pt modelId="{6A3A53A0-F1ED-4491-8121-370FE97E9B81}" type="parTrans" cxnId="{EAA448AA-8DED-4A7A-95B8-2BF3A87565C6}">
      <dgm:prSet/>
      <dgm:spPr/>
      <dgm:t>
        <a:bodyPr/>
        <a:lstStyle/>
        <a:p>
          <a:endParaRPr lang="en-US"/>
        </a:p>
      </dgm:t>
    </dgm:pt>
    <dgm:pt modelId="{3391573D-0956-4CFE-A1A4-1CC04061674D}" type="sibTrans" cxnId="{EAA448AA-8DED-4A7A-95B8-2BF3A87565C6}">
      <dgm:prSet/>
      <dgm:spPr/>
      <dgm:t>
        <a:bodyPr/>
        <a:lstStyle/>
        <a:p>
          <a:endParaRPr lang="en-US"/>
        </a:p>
      </dgm:t>
    </dgm:pt>
    <dgm:pt modelId="{91132636-13FB-43DC-B9C4-7D060B22398F}">
      <dgm:prSet/>
      <dgm:spPr>
        <a:scene3d>
          <a:camera prst="orthographicFront"/>
          <a:lightRig rig="threePt" dir="t"/>
        </a:scene3d>
        <a:sp3d>
          <a:bevelT prst="angle"/>
        </a:sp3d>
      </dgm:spPr>
      <dgm:t>
        <a:bodyPr/>
        <a:lstStyle/>
        <a:p>
          <a:r>
            <a:rPr lang="en-US" dirty="0"/>
            <a:t>Number of active queries within a group when you filter for a particular group</a:t>
          </a:r>
        </a:p>
      </dgm:t>
    </dgm:pt>
    <dgm:pt modelId="{5BEE1963-41B6-4520-A63E-AFA41F58EAD8}" type="parTrans" cxnId="{C0523DE7-0938-4AFF-8478-21E73FFBD5A1}">
      <dgm:prSet/>
      <dgm:spPr/>
      <dgm:t>
        <a:bodyPr/>
        <a:lstStyle/>
        <a:p>
          <a:endParaRPr lang="en-US"/>
        </a:p>
      </dgm:t>
    </dgm:pt>
    <dgm:pt modelId="{FDA4D1A5-9F2D-4CFB-B8C0-C38BEC2C4AB4}" type="sibTrans" cxnId="{C0523DE7-0938-4AFF-8478-21E73FFBD5A1}">
      <dgm:prSet/>
      <dgm:spPr/>
      <dgm:t>
        <a:bodyPr/>
        <a:lstStyle/>
        <a:p>
          <a:endParaRPr lang="en-US"/>
        </a:p>
      </dgm:t>
    </dgm:pt>
    <dgm:pt modelId="{7F556821-FAE5-4DC4-BD44-39EA92718180}">
      <dgm:prSet/>
      <dgm:spPr>
        <a:scene3d>
          <a:camera prst="orthographicFront"/>
          <a:lightRig rig="threePt" dir="t"/>
        </a:scene3d>
        <a:sp3d>
          <a:bevelT prst="angle"/>
        </a:sp3d>
      </dgm:spPr>
      <dgm:t>
        <a:bodyPr/>
        <a:lstStyle/>
        <a:p>
          <a:r>
            <a:rPr lang="en-US" dirty="0"/>
            <a:t>Shows the effective utilization of the workload group</a:t>
          </a:r>
        </a:p>
      </dgm:t>
    </dgm:pt>
    <dgm:pt modelId="{866E30B3-5673-416B-BDFC-25F35A5298B0}" type="parTrans" cxnId="{0047F8E0-A595-4854-BEF7-2225A808EEB2}">
      <dgm:prSet/>
      <dgm:spPr/>
      <dgm:t>
        <a:bodyPr/>
        <a:lstStyle/>
        <a:p>
          <a:endParaRPr lang="en-US"/>
        </a:p>
      </dgm:t>
    </dgm:pt>
    <dgm:pt modelId="{073C5D75-040E-46C7-B43E-2231C0DF4428}" type="sibTrans" cxnId="{0047F8E0-A595-4854-BEF7-2225A808EEB2}">
      <dgm:prSet/>
      <dgm:spPr/>
      <dgm:t>
        <a:bodyPr/>
        <a:lstStyle/>
        <a:p>
          <a:endParaRPr lang="en-US"/>
        </a:p>
      </dgm:t>
    </dgm:pt>
    <dgm:pt modelId="{A8EFB214-5A8D-4BE3-9991-A5CC5EE83810}">
      <dgm:prSet/>
      <dgm:spPr>
        <a:scene3d>
          <a:camera prst="orthographicFront"/>
          <a:lightRig rig="threePt" dir="t"/>
        </a:scene3d>
        <a:sp3d>
          <a:bevelT prst="angle"/>
        </a:sp3d>
      </dgm:spPr>
      <dgm:t>
        <a:bodyPr/>
        <a:lstStyle/>
        <a:p>
          <a:r>
            <a:rPr lang="en-US" dirty="0"/>
            <a:t>Shows the utilization of a group as a percentage of total resources</a:t>
          </a:r>
        </a:p>
      </dgm:t>
    </dgm:pt>
    <dgm:pt modelId="{572372BD-F48B-4461-BA28-735B5A957616}" type="parTrans" cxnId="{2E02A934-B819-4646-B869-3D7508885B76}">
      <dgm:prSet/>
      <dgm:spPr/>
      <dgm:t>
        <a:bodyPr/>
        <a:lstStyle/>
        <a:p>
          <a:endParaRPr lang="en-US"/>
        </a:p>
      </dgm:t>
    </dgm:pt>
    <dgm:pt modelId="{03F670F7-9CA9-4FD4-BCB5-626635E3C94B}" type="sibTrans" cxnId="{2E02A934-B819-4646-B869-3D7508885B76}">
      <dgm:prSet/>
      <dgm:spPr/>
      <dgm:t>
        <a:bodyPr/>
        <a:lstStyle/>
        <a:p>
          <a:endParaRPr lang="en-US"/>
        </a:p>
      </dgm:t>
    </dgm:pt>
    <dgm:pt modelId="{C7AFBA49-2FEA-4C58-974E-C68889A45C30}">
      <dgm:prSet/>
      <dgm:spPr>
        <a:scene3d>
          <a:camera prst="orthographicFront"/>
          <a:lightRig rig="threePt" dir="t"/>
        </a:scene3d>
        <a:sp3d>
          <a:bevelT prst="angle"/>
        </a:sp3d>
      </dgm:spPr>
      <dgm:t>
        <a:bodyPr/>
        <a:lstStyle/>
        <a:p>
          <a:r>
            <a:rPr lang="en-US" dirty="0"/>
            <a:t>Count of queries that are killed due to the </a:t>
          </a:r>
          <a:r>
            <a:rPr lang="en-US" dirty="0" err="1"/>
            <a:t>query_timeout</a:t>
          </a:r>
          <a:r>
            <a:rPr lang="en-US" dirty="0"/>
            <a:t> setting</a:t>
          </a:r>
        </a:p>
      </dgm:t>
    </dgm:pt>
    <dgm:pt modelId="{A3A5F048-9EAA-4990-8103-FB605A978461}" type="parTrans" cxnId="{A77C1DD3-6B18-4172-91B0-71EDBAEF56C0}">
      <dgm:prSet/>
      <dgm:spPr/>
      <dgm:t>
        <a:bodyPr/>
        <a:lstStyle/>
        <a:p>
          <a:endParaRPr lang="en-US"/>
        </a:p>
      </dgm:t>
    </dgm:pt>
    <dgm:pt modelId="{EAFFD0D5-A1A2-4BA3-9896-7996E81D3149}" type="sibTrans" cxnId="{A77C1DD3-6B18-4172-91B0-71EDBAEF56C0}">
      <dgm:prSet/>
      <dgm:spPr/>
      <dgm:t>
        <a:bodyPr/>
        <a:lstStyle/>
        <a:p>
          <a:endParaRPr lang="en-US"/>
        </a:p>
      </dgm:t>
    </dgm:pt>
    <dgm:pt modelId="{60B21969-C9DD-4B9B-BA0A-50FFAC7DD60A}">
      <dgm:prSet/>
      <dgm:spPr>
        <a:scene3d>
          <a:camera prst="orthographicFront"/>
          <a:lightRig rig="threePt" dir="t"/>
        </a:scene3d>
        <a:sp3d>
          <a:bevelT prst="angle"/>
        </a:sp3d>
      </dgm:spPr>
      <dgm:t>
        <a:bodyPr/>
        <a:lstStyle/>
        <a:p>
          <a:r>
            <a:rPr lang="en-US" dirty="0"/>
            <a:t>Count of queued queries at any given time</a:t>
          </a:r>
        </a:p>
      </dgm:t>
    </dgm:pt>
    <dgm:pt modelId="{C6266ABD-2B5F-439A-B71E-6BCA9D0DE9DC}" type="parTrans" cxnId="{8102B638-C144-472B-88BA-B8740BA30D9A}">
      <dgm:prSet/>
      <dgm:spPr/>
      <dgm:t>
        <a:bodyPr/>
        <a:lstStyle/>
        <a:p>
          <a:endParaRPr lang="en-US"/>
        </a:p>
      </dgm:t>
    </dgm:pt>
    <dgm:pt modelId="{5978B6F7-897D-4722-86EA-89272FFA398C}" type="sibTrans" cxnId="{8102B638-C144-472B-88BA-B8740BA30D9A}">
      <dgm:prSet/>
      <dgm:spPr/>
      <dgm:t>
        <a:bodyPr/>
        <a:lstStyle/>
        <a:p>
          <a:endParaRPr lang="en-US"/>
        </a:p>
      </dgm:t>
    </dgm:pt>
    <dgm:pt modelId="{D8AF07A0-7B4A-4D0A-B1FC-3700FB75E8A7}" type="pres">
      <dgm:prSet presAssocID="{90E2E0E5-8466-4ECE-853F-EB62B2FFE67E}" presName="Name0" presStyleCnt="0">
        <dgm:presLayoutVars>
          <dgm:chMax/>
          <dgm:chPref val="3"/>
          <dgm:dir/>
          <dgm:animOne val="branch"/>
          <dgm:animLvl val="lvl"/>
        </dgm:presLayoutVars>
      </dgm:prSet>
      <dgm:spPr/>
    </dgm:pt>
    <dgm:pt modelId="{E1263FE0-2671-4A8F-8CB4-F6A2658BCAFA}" type="pres">
      <dgm:prSet presAssocID="{453F3D68-3DF8-4433-8B7E-C85778259058}" presName="composite" presStyleCnt="0"/>
      <dgm:spPr/>
    </dgm:pt>
    <dgm:pt modelId="{3B254C7E-7045-45FA-A964-6E4600FF398B}" type="pres">
      <dgm:prSet presAssocID="{453F3D68-3DF8-4433-8B7E-C85778259058}" presName="FirstChild" presStyleLbl="revTx" presStyleIdx="0" presStyleCnt="7">
        <dgm:presLayoutVars>
          <dgm:chMax val="0"/>
          <dgm:chPref val="0"/>
          <dgm:bulletEnabled val="1"/>
        </dgm:presLayoutVars>
      </dgm:prSet>
      <dgm:spPr/>
    </dgm:pt>
    <dgm:pt modelId="{6273A1E8-FEEA-423B-9D2D-953240D569E7}" type="pres">
      <dgm:prSet presAssocID="{453F3D68-3DF8-4433-8B7E-C85778259058}" presName="Parent" presStyleLbl="alignNode1" presStyleIdx="0" presStyleCnt="7">
        <dgm:presLayoutVars>
          <dgm:chMax val="3"/>
          <dgm:chPref val="3"/>
          <dgm:bulletEnabled val="1"/>
        </dgm:presLayoutVars>
      </dgm:prSet>
      <dgm:spPr/>
    </dgm:pt>
    <dgm:pt modelId="{CC6CCE56-BCC1-4F3A-9518-881AC9B9397A}" type="pres">
      <dgm:prSet presAssocID="{453F3D68-3DF8-4433-8B7E-C85778259058}" presName="Accent" presStyleLbl="parChTrans1D1" presStyleIdx="0" presStyleCnt="7"/>
      <dgm:spPr/>
    </dgm:pt>
    <dgm:pt modelId="{4DB0031C-8533-45C4-B370-EF41332FE8E5}" type="pres">
      <dgm:prSet presAssocID="{B3ADF236-F139-4D16-B7D2-35487B9E86A5}" presName="sibTrans" presStyleCnt="0"/>
      <dgm:spPr/>
    </dgm:pt>
    <dgm:pt modelId="{D94CCB95-12B1-403D-828B-4F2C1959286D}" type="pres">
      <dgm:prSet presAssocID="{75999CAF-5CDB-442D-99AE-843CF3F26901}" presName="composite" presStyleCnt="0"/>
      <dgm:spPr/>
    </dgm:pt>
    <dgm:pt modelId="{48F89E01-83B9-4260-8C17-831414791CD2}" type="pres">
      <dgm:prSet presAssocID="{75999CAF-5CDB-442D-99AE-843CF3F26901}" presName="FirstChild" presStyleLbl="revTx" presStyleIdx="1" presStyleCnt="7">
        <dgm:presLayoutVars>
          <dgm:chMax val="0"/>
          <dgm:chPref val="0"/>
          <dgm:bulletEnabled val="1"/>
        </dgm:presLayoutVars>
      </dgm:prSet>
      <dgm:spPr/>
    </dgm:pt>
    <dgm:pt modelId="{98E86D5A-E75E-4769-A479-851E51490795}" type="pres">
      <dgm:prSet presAssocID="{75999CAF-5CDB-442D-99AE-843CF3F26901}" presName="Parent" presStyleLbl="alignNode1" presStyleIdx="1" presStyleCnt="7">
        <dgm:presLayoutVars>
          <dgm:chMax val="3"/>
          <dgm:chPref val="3"/>
          <dgm:bulletEnabled val="1"/>
        </dgm:presLayoutVars>
      </dgm:prSet>
      <dgm:spPr/>
    </dgm:pt>
    <dgm:pt modelId="{61145CBD-E8C1-440F-9F79-3A4596E8D1D9}" type="pres">
      <dgm:prSet presAssocID="{75999CAF-5CDB-442D-99AE-843CF3F26901}" presName="Accent" presStyleLbl="parChTrans1D1" presStyleIdx="1" presStyleCnt="7"/>
      <dgm:spPr/>
    </dgm:pt>
    <dgm:pt modelId="{478C2896-EDF9-41FA-B302-43739E46EA6C}" type="pres">
      <dgm:prSet presAssocID="{BBC9659F-2209-4CC8-AE8B-57B7FEA344AA}" presName="sibTrans" presStyleCnt="0"/>
      <dgm:spPr/>
    </dgm:pt>
    <dgm:pt modelId="{5D7398A5-1086-4328-96DB-7057807429C4}" type="pres">
      <dgm:prSet presAssocID="{9184A6ED-848C-41C8-B5EF-216FF23BDE45}" presName="composite" presStyleCnt="0"/>
      <dgm:spPr/>
    </dgm:pt>
    <dgm:pt modelId="{CF8FD448-C777-4628-85C4-72A13BFE1EBB}" type="pres">
      <dgm:prSet presAssocID="{9184A6ED-848C-41C8-B5EF-216FF23BDE45}" presName="FirstChild" presStyleLbl="revTx" presStyleIdx="2" presStyleCnt="7">
        <dgm:presLayoutVars>
          <dgm:chMax val="0"/>
          <dgm:chPref val="0"/>
          <dgm:bulletEnabled val="1"/>
        </dgm:presLayoutVars>
      </dgm:prSet>
      <dgm:spPr/>
    </dgm:pt>
    <dgm:pt modelId="{A9E76C6D-D580-4C3E-ADB3-C87E8219F66A}" type="pres">
      <dgm:prSet presAssocID="{9184A6ED-848C-41C8-B5EF-216FF23BDE45}" presName="Parent" presStyleLbl="alignNode1" presStyleIdx="2" presStyleCnt="7">
        <dgm:presLayoutVars>
          <dgm:chMax val="3"/>
          <dgm:chPref val="3"/>
          <dgm:bulletEnabled val="1"/>
        </dgm:presLayoutVars>
      </dgm:prSet>
      <dgm:spPr/>
    </dgm:pt>
    <dgm:pt modelId="{CA46C935-AD59-48A0-9FAC-B5A5B661A875}" type="pres">
      <dgm:prSet presAssocID="{9184A6ED-848C-41C8-B5EF-216FF23BDE45}" presName="Accent" presStyleLbl="parChTrans1D1" presStyleIdx="2" presStyleCnt="7"/>
      <dgm:spPr/>
    </dgm:pt>
    <dgm:pt modelId="{E3B0CBEE-536E-4DEE-BA35-F61FCB97A97A}" type="pres">
      <dgm:prSet presAssocID="{E43EBEBD-4C12-420B-B79B-4EDE3F02D57C}" presName="sibTrans" presStyleCnt="0"/>
      <dgm:spPr/>
    </dgm:pt>
    <dgm:pt modelId="{B6923FC6-C019-4413-8BF5-41DF708E3BD3}" type="pres">
      <dgm:prSet presAssocID="{AC78163B-B412-4954-A977-B31EB487D414}" presName="composite" presStyleCnt="0"/>
      <dgm:spPr/>
    </dgm:pt>
    <dgm:pt modelId="{6B095E47-1078-473C-A06B-339AE619A866}" type="pres">
      <dgm:prSet presAssocID="{AC78163B-B412-4954-A977-B31EB487D414}" presName="FirstChild" presStyleLbl="revTx" presStyleIdx="3" presStyleCnt="7">
        <dgm:presLayoutVars>
          <dgm:chMax val="0"/>
          <dgm:chPref val="0"/>
          <dgm:bulletEnabled val="1"/>
        </dgm:presLayoutVars>
      </dgm:prSet>
      <dgm:spPr/>
    </dgm:pt>
    <dgm:pt modelId="{63E0B527-0C0F-4EDE-B38D-115B45FA484B}" type="pres">
      <dgm:prSet presAssocID="{AC78163B-B412-4954-A977-B31EB487D414}" presName="Parent" presStyleLbl="alignNode1" presStyleIdx="3" presStyleCnt="7">
        <dgm:presLayoutVars>
          <dgm:chMax val="3"/>
          <dgm:chPref val="3"/>
          <dgm:bulletEnabled val="1"/>
        </dgm:presLayoutVars>
      </dgm:prSet>
      <dgm:spPr/>
    </dgm:pt>
    <dgm:pt modelId="{0417793F-D692-4A4E-99A0-587430C67DDB}" type="pres">
      <dgm:prSet presAssocID="{AC78163B-B412-4954-A977-B31EB487D414}" presName="Accent" presStyleLbl="parChTrans1D1" presStyleIdx="3" presStyleCnt="7"/>
      <dgm:spPr/>
    </dgm:pt>
    <dgm:pt modelId="{184BF291-0F55-4DA2-A17C-CE1B8E51951B}" type="pres">
      <dgm:prSet presAssocID="{B1A6D8D5-89F7-46A6-A7FF-62BECC8310D4}" presName="sibTrans" presStyleCnt="0"/>
      <dgm:spPr/>
    </dgm:pt>
    <dgm:pt modelId="{7D6FB4F5-32C9-4276-93F0-5B5F1C8E3907}" type="pres">
      <dgm:prSet presAssocID="{5FEE5046-6C02-47B5-AFBC-1A779B9E968A}" presName="composite" presStyleCnt="0"/>
      <dgm:spPr/>
    </dgm:pt>
    <dgm:pt modelId="{57F555F0-37FF-47BC-9DEB-93CEA6EB41BE}" type="pres">
      <dgm:prSet presAssocID="{5FEE5046-6C02-47B5-AFBC-1A779B9E968A}" presName="FirstChild" presStyleLbl="revTx" presStyleIdx="4" presStyleCnt="7">
        <dgm:presLayoutVars>
          <dgm:chMax val="0"/>
          <dgm:chPref val="0"/>
          <dgm:bulletEnabled val="1"/>
        </dgm:presLayoutVars>
      </dgm:prSet>
      <dgm:spPr/>
    </dgm:pt>
    <dgm:pt modelId="{035D7959-2974-4A13-8C11-CE2628E6CD72}" type="pres">
      <dgm:prSet presAssocID="{5FEE5046-6C02-47B5-AFBC-1A779B9E968A}" presName="Parent" presStyleLbl="alignNode1" presStyleIdx="4" presStyleCnt="7">
        <dgm:presLayoutVars>
          <dgm:chMax val="3"/>
          <dgm:chPref val="3"/>
          <dgm:bulletEnabled val="1"/>
        </dgm:presLayoutVars>
      </dgm:prSet>
      <dgm:spPr/>
    </dgm:pt>
    <dgm:pt modelId="{B2F69456-97FB-4CF3-99D4-4A3E6844B03E}" type="pres">
      <dgm:prSet presAssocID="{5FEE5046-6C02-47B5-AFBC-1A779B9E968A}" presName="Accent" presStyleLbl="parChTrans1D1" presStyleIdx="4" presStyleCnt="7"/>
      <dgm:spPr/>
    </dgm:pt>
    <dgm:pt modelId="{10D3F1F9-2798-4B23-A052-760B827FD606}" type="pres">
      <dgm:prSet presAssocID="{D76124C3-A969-4765-BC11-CF3B7BA0CF65}" presName="sibTrans" presStyleCnt="0"/>
      <dgm:spPr/>
    </dgm:pt>
    <dgm:pt modelId="{91C3AD37-62E6-496E-983C-B2FCED9BB4A0}" type="pres">
      <dgm:prSet presAssocID="{C02C5696-8395-4C94-9B92-3852FB41F2DC}" presName="composite" presStyleCnt="0"/>
      <dgm:spPr/>
    </dgm:pt>
    <dgm:pt modelId="{C747F055-B097-4480-B515-0208DDAA0F12}" type="pres">
      <dgm:prSet presAssocID="{C02C5696-8395-4C94-9B92-3852FB41F2DC}" presName="FirstChild" presStyleLbl="revTx" presStyleIdx="5" presStyleCnt="7">
        <dgm:presLayoutVars>
          <dgm:chMax val="0"/>
          <dgm:chPref val="0"/>
          <dgm:bulletEnabled val="1"/>
        </dgm:presLayoutVars>
      </dgm:prSet>
      <dgm:spPr/>
    </dgm:pt>
    <dgm:pt modelId="{80F93D68-9529-4824-A5AB-8E33E75F7DD8}" type="pres">
      <dgm:prSet presAssocID="{C02C5696-8395-4C94-9B92-3852FB41F2DC}" presName="Parent" presStyleLbl="alignNode1" presStyleIdx="5" presStyleCnt="7">
        <dgm:presLayoutVars>
          <dgm:chMax val="3"/>
          <dgm:chPref val="3"/>
          <dgm:bulletEnabled val="1"/>
        </dgm:presLayoutVars>
      </dgm:prSet>
      <dgm:spPr/>
    </dgm:pt>
    <dgm:pt modelId="{90DB8C51-F1C8-4E95-B381-79A3670D7975}" type="pres">
      <dgm:prSet presAssocID="{C02C5696-8395-4C94-9B92-3852FB41F2DC}" presName="Accent" presStyleLbl="parChTrans1D1" presStyleIdx="5" presStyleCnt="7"/>
      <dgm:spPr/>
    </dgm:pt>
    <dgm:pt modelId="{E1A77CEA-7ACA-41F0-A573-8D8CE2C05B78}" type="pres">
      <dgm:prSet presAssocID="{2B3E63FA-37DB-44BD-BA69-48C675E4E85A}" presName="sibTrans" presStyleCnt="0"/>
      <dgm:spPr/>
    </dgm:pt>
    <dgm:pt modelId="{94484236-DCB3-48B9-AC6D-DA79306117AD}" type="pres">
      <dgm:prSet presAssocID="{F459D828-6BBB-42B3-9198-E4DA9482A7A3}" presName="composite" presStyleCnt="0"/>
      <dgm:spPr/>
    </dgm:pt>
    <dgm:pt modelId="{A0108E85-CEEF-48CD-A5B2-E0DB97DA4A2A}" type="pres">
      <dgm:prSet presAssocID="{F459D828-6BBB-42B3-9198-E4DA9482A7A3}" presName="FirstChild" presStyleLbl="revTx" presStyleIdx="6" presStyleCnt="7">
        <dgm:presLayoutVars>
          <dgm:chMax val="0"/>
          <dgm:chPref val="0"/>
          <dgm:bulletEnabled val="1"/>
        </dgm:presLayoutVars>
      </dgm:prSet>
      <dgm:spPr/>
    </dgm:pt>
    <dgm:pt modelId="{DBAB4591-519D-4027-9DFA-9484BF208BEF}" type="pres">
      <dgm:prSet presAssocID="{F459D828-6BBB-42B3-9198-E4DA9482A7A3}" presName="Parent" presStyleLbl="alignNode1" presStyleIdx="6" presStyleCnt="7">
        <dgm:presLayoutVars>
          <dgm:chMax val="3"/>
          <dgm:chPref val="3"/>
          <dgm:bulletEnabled val="1"/>
        </dgm:presLayoutVars>
      </dgm:prSet>
      <dgm:spPr/>
    </dgm:pt>
    <dgm:pt modelId="{4110C8AB-8BA2-4540-BFF6-289A0B51E25D}" type="pres">
      <dgm:prSet presAssocID="{F459D828-6BBB-42B3-9198-E4DA9482A7A3}" presName="Accent" presStyleLbl="parChTrans1D1" presStyleIdx="6" presStyleCnt="7"/>
      <dgm:spPr/>
    </dgm:pt>
  </dgm:ptLst>
  <dgm:cxnLst>
    <dgm:cxn modelId="{60A05509-DE4B-4D6F-A66E-79DE60385CEF}" type="presOf" srcId="{9184A6ED-848C-41C8-B5EF-216FF23BDE45}" destId="{A9E76C6D-D580-4C3E-ADB3-C87E8219F66A}" srcOrd="0" destOrd="0" presId="urn:microsoft.com/office/officeart/2011/layout/TabList"/>
    <dgm:cxn modelId="{6FC96812-0E18-4E6A-9293-645404F37CF5}" srcId="{90E2E0E5-8466-4ECE-853F-EB62B2FFE67E}" destId="{453F3D68-3DF8-4433-8B7E-C85778259058}" srcOrd="0" destOrd="0" parTransId="{A9F8300B-5302-4F32-B20D-E0EC6045A88B}" sibTransId="{B3ADF236-F139-4D16-B7D2-35487B9E86A5}"/>
    <dgm:cxn modelId="{4A872E13-561C-4667-B171-F244D3D417E7}" type="presOf" srcId="{A8EFB214-5A8D-4BE3-9991-A5CC5EE83810}" destId="{57F555F0-37FF-47BC-9DEB-93CEA6EB41BE}" srcOrd="0" destOrd="0" presId="urn:microsoft.com/office/officeart/2011/layout/TabList"/>
    <dgm:cxn modelId="{F038911C-7E3A-4ED6-8675-869DDC0D7617}" srcId="{453F3D68-3DF8-4433-8B7E-C85778259058}" destId="{51FA7C24-7C80-4DDB-8502-B856FA7F2FF3}" srcOrd="0" destOrd="0" parTransId="{7079B2A0-9DBA-4B84-8524-DBAA60052FE8}" sibTransId="{E37B3CFC-3F5B-46AA-B268-E1628586B56C}"/>
    <dgm:cxn modelId="{2CA0BE1D-8C8F-4649-A1E2-6A08969A9A38}" type="presOf" srcId="{90E2E0E5-8466-4ECE-853F-EB62B2FFE67E}" destId="{D8AF07A0-7B4A-4D0A-B1FC-3700FB75E8A7}" srcOrd="0" destOrd="0" presId="urn:microsoft.com/office/officeart/2011/layout/TabList"/>
    <dgm:cxn modelId="{DD65281E-B2AE-438B-A311-6D0F9F65F295}" srcId="{90E2E0E5-8466-4ECE-853F-EB62B2FFE67E}" destId="{C02C5696-8395-4C94-9B92-3852FB41F2DC}" srcOrd="5" destOrd="0" parTransId="{E0F50BE4-F629-479C-B80D-76FC44716796}" sibTransId="{2B3E63FA-37DB-44BD-BA69-48C675E4E85A}"/>
    <dgm:cxn modelId="{EB88F423-662B-483C-A43F-F63DDA3E5422}" type="presOf" srcId="{F459D828-6BBB-42B3-9198-E4DA9482A7A3}" destId="{DBAB4591-519D-4027-9DFA-9484BF208BEF}" srcOrd="0" destOrd="0" presId="urn:microsoft.com/office/officeart/2011/layout/TabList"/>
    <dgm:cxn modelId="{2B649D28-15D8-4F2D-9805-E22FA024BA13}" srcId="{90E2E0E5-8466-4ECE-853F-EB62B2FFE67E}" destId="{75999CAF-5CDB-442D-99AE-843CF3F26901}" srcOrd="1" destOrd="0" parTransId="{20FB65CD-2B23-4CA7-A870-1EEA1A503C2B}" sibTransId="{BBC9659F-2209-4CC8-AE8B-57B7FEA344AA}"/>
    <dgm:cxn modelId="{4C2ED431-456B-48F3-BAAE-69C3A17D6C16}" type="presOf" srcId="{75999CAF-5CDB-442D-99AE-843CF3F26901}" destId="{98E86D5A-E75E-4769-A479-851E51490795}" srcOrd="0" destOrd="0" presId="urn:microsoft.com/office/officeart/2011/layout/TabList"/>
    <dgm:cxn modelId="{2E02A934-B819-4646-B869-3D7508885B76}" srcId="{5FEE5046-6C02-47B5-AFBC-1A779B9E968A}" destId="{A8EFB214-5A8D-4BE3-9991-A5CC5EE83810}" srcOrd="0" destOrd="0" parTransId="{572372BD-F48B-4461-BA28-735B5A957616}" sibTransId="{03F670F7-9CA9-4FD4-BCB5-626635E3C94B}"/>
    <dgm:cxn modelId="{8102B638-C144-472B-88BA-B8740BA30D9A}" srcId="{F459D828-6BBB-42B3-9198-E4DA9482A7A3}" destId="{60B21969-C9DD-4B9B-BA0A-50FFAC7DD60A}" srcOrd="0" destOrd="0" parTransId="{C6266ABD-2B5F-439A-B71E-6BCA9D0DE9DC}" sibTransId="{5978B6F7-897D-4722-86EA-89272FFA398C}"/>
    <dgm:cxn modelId="{6693C467-4980-48E6-AA34-24494391936C}" type="presOf" srcId="{453F3D68-3DF8-4433-8B7E-C85778259058}" destId="{6273A1E8-FEEA-423B-9D2D-953240D569E7}" srcOrd="0" destOrd="0" presId="urn:microsoft.com/office/officeart/2011/layout/TabList"/>
    <dgm:cxn modelId="{05C91C73-B6FE-4115-A502-4BE906814FEA}" type="presOf" srcId="{51FA7C24-7C80-4DDB-8502-B856FA7F2FF3}" destId="{3B254C7E-7045-45FA-A964-6E4600FF398B}" srcOrd="0" destOrd="0" presId="urn:microsoft.com/office/officeart/2011/layout/TabList"/>
    <dgm:cxn modelId="{073A4873-EE3D-48DC-B824-4590AF96B33E}" type="presOf" srcId="{60B21969-C9DD-4B9B-BA0A-50FFAC7DD60A}" destId="{A0108E85-CEEF-48CD-A5B2-E0DB97DA4A2A}" srcOrd="0" destOrd="0" presId="urn:microsoft.com/office/officeart/2011/layout/TabList"/>
    <dgm:cxn modelId="{9B21B155-FFB4-424E-B34E-D38EA44DBF94}" type="presOf" srcId="{AC78163B-B412-4954-A977-B31EB487D414}" destId="{63E0B527-0C0F-4EDE-B38D-115B45FA484B}" srcOrd="0" destOrd="0" presId="urn:microsoft.com/office/officeart/2011/layout/TabList"/>
    <dgm:cxn modelId="{E986797B-951A-4C5F-A656-AC43F5D78D10}" srcId="{90E2E0E5-8466-4ECE-853F-EB62B2FFE67E}" destId="{F459D828-6BBB-42B3-9198-E4DA9482A7A3}" srcOrd="6" destOrd="0" parTransId="{CC53C180-384E-4A07-9936-B0B496183A0F}" sibTransId="{C65D7EF7-CCCF-4120-9C34-3EFBC375B34B}"/>
    <dgm:cxn modelId="{0DF55A80-00F9-4177-AFD2-F8D2B0833817}" type="presOf" srcId="{C02C5696-8395-4C94-9B92-3852FB41F2DC}" destId="{80F93D68-9529-4824-A5AB-8E33E75F7DD8}" srcOrd="0" destOrd="0" presId="urn:microsoft.com/office/officeart/2011/layout/TabList"/>
    <dgm:cxn modelId="{9D778989-CE04-41E5-8CC6-BCF4419E8E32}" srcId="{90E2E0E5-8466-4ECE-853F-EB62B2FFE67E}" destId="{5FEE5046-6C02-47B5-AFBC-1A779B9E968A}" srcOrd="4" destOrd="0" parTransId="{534333FB-8364-401D-B1B9-FFEB2D292B5D}" sibTransId="{D76124C3-A969-4765-BC11-CF3B7BA0CF65}"/>
    <dgm:cxn modelId="{4E4FC598-5C82-4F37-8D6D-364FA91FE182}" type="presOf" srcId="{2B2724C4-C6A3-453B-B0E9-62355927723A}" destId="{48F89E01-83B9-4260-8C17-831414791CD2}" srcOrd="0" destOrd="0" presId="urn:microsoft.com/office/officeart/2011/layout/TabList"/>
    <dgm:cxn modelId="{53A8FAA0-8905-4FA8-A071-AD67B7B7F900}" srcId="{90E2E0E5-8466-4ECE-853F-EB62B2FFE67E}" destId="{AC78163B-B412-4954-A977-B31EB487D414}" srcOrd="3" destOrd="0" parTransId="{8A235C88-69C7-49E7-979B-C724547E3829}" sibTransId="{B1A6D8D5-89F7-46A6-A7FF-62BECC8310D4}"/>
    <dgm:cxn modelId="{A6EDF3A8-B429-41DA-8665-34F45A65D833}" type="presOf" srcId="{91132636-13FB-43DC-B9C4-7D060B22398F}" destId="{CF8FD448-C777-4628-85C4-72A13BFE1EBB}" srcOrd="0" destOrd="0" presId="urn:microsoft.com/office/officeart/2011/layout/TabList"/>
    <dgm:cxn modelId="{EAA448AA-8DED-4A7A-95B8-2BF3A87565C6}" srcId="{75999CAF-5CDB-442D-99AE-843CF3F26901}" destId="{2B2724C4-C6A3-453B-B0E9-62355927723A}" srcOrd="0" destOrd="0" parTransId="{6A3A53A0-F1ED-4491-8121-370FE97E9B81}" sibTransId="{3391573D-0956-4CFE-A1A4-1CC04061674D}"/>
    <dgm:cxn modelId="{C3FC12AB-1063-401B-A419-D891C1F39F0C}" type="presOf" srcId="{7F556821-FAE5-4DC4-BD44-39EA92718180}" destId="{6B095E47-1078-473C-A06B-339AE619A866}" srcOrd="0" destOrd="0" presId="urn:microsoft.com/office/officeart/2011/layout/TabList"/>
    <dgm:cxn modelId="{70C123B3-04BD-4D9B-A769-83C94D7AF01A}" type="presOf" srcId="{C7AFBA49-2FEA-4C58-974E-C68889A45C30}" destId="{C747F055-B097-4480-B515-0208DDAA0F12}" srcOrd="0" destOrd="0" presId="urn:microsoft.com/office/officeart/2011/layout/TabList"/>
    <dgm:cxn modelId="{BF61B3BC-5A8B-419A-BAB6-AFBAEC24FD8A}" type="presOf" srcId="{5FEE5046-6C02-47B5-AFBC-1A779B9E968A}" destId="{035D7959-2974-4A13-8C11-CE2628E6CD72}" srcOrd="0" destOrd="0" presId="urn:microsoft.com/office/officeart/2011/layout/TabList"/>
    <dgm:cxn modelId="{A77C1DD3-6B18-4172-91B0-71EDBAEF56C0}" srcId="{C02C5696-8395-4C94-9B92-3852FB41F2DC}" destId="{C7AFBA49-2FEA-4C58-974E-C68889A45C30}" srcOrd="0" destOrd="0" parTransId="{A3A5F048-9EAA-4990-8103-FB605A978461}" sibTransId="{EAFFD0D5-A1A2-4BA3-9896-7996E81D3149}"/>
    <dgm:cxn modelId="{BF9FE0D8-20D9-4B98-83ED-78A805F46349}" srcId="{90E2E0E5-8466-4ECE-853F-EB62B2FFE67E}" destId="{9184A6ED-848C-41C8-B5EF-216FF23BDE45}" srcOrd="2" destOrd="0" parTransId="{17FCE1B5-79F2-4D5B-993E-091EDA46F3B1}" sibTransId="{E43EBEBD-4C12-420B-B79B-4EDE3F02D57C}"/>
    <dgm:cxn modelId="{0047F8E0-A595-4854-BEF7-2225A808EEB2}" srcId="{AC78163B-B412-4954-A977-B31EB487D414}" destId="{7F556821-FAE5-4DC4-BD44-39EA92718180}" srcOrd="0" destOrd="0" parTransId="{866E30B3-5673-416B-BDFC-25F35A5298B0}" sibTransId="{073C5D75-040E-46C7-B43E-2231C0DF4428}"/>
    <dgm:cxn modelId="{C0523DE7-0938-4AFF-8478-21E73FFBD5A1}" srcId="{9184A6ED-848C-41C8-B5EF-216FF23BDE45}" destId="{91132636-13FB-43DC-B9C4-7D060B22398F}" srcOrd="0" destOrd="0" parTransId="{5BEE1963-41B6-4520-A63E-AFA41F58EAD8}" sibTransId="{FDA4D1A5-9F2D-4CFB-B8C0-C38BEC2C4AB4}"/>
    <dgm:cxn modelId="{F99BC055-475A-40AE-822F-DB0AD1EBCDDF}" type="presParOf" srcId="{D8AF07A0-7B4A-4D0A-B1FC-3700FB75E8A7}" destId="{E1263FE0-2671-4A8F-8CB4-F6A2658BCAFA}" srcOrd="0" destOrd="0" presId="urn:microsoft.com/office/officeart/2011/layout/TabList"/>
    <dgm:cxn modelId="{FD185C37-B04C-48B5-8A12-01CCD9E94815}" type="presParOf" srcId="{E1263FE0-2671-4A8F-8CB4-F6A2658BCAFA}" destId="{3B254C7E-7045-45FA-A964-6E4600FF398B}" srcOrd="0" destOrd="0" presId="urn:microsoft.com/office/officeart/2011/layout/TabList"/>
    <dgm:cxn modelId="{DA559DBF-ED59-429B-8CD9-FE5800F46CD7}" type="presParOf" srcId="{E1263FE0-2671-4A8F-8CB4-F6A2658BCAFA}" destId="{6273A1E8-FEEA-423B-9D2D-953240D569E7}" srcOrd="1" destOrd="0" presId="urn:microsoft.com/office/officeart/2011/layout/TabList"/>
    <dgm:cxn modelId="{A533EADA-13C3-4663-9B96-A66A67C35FAC}" type="presParOf" srcId="{E1263FE0-2671-4A8F-8CB4-F6A2658BCAFA}" destId="{CC6CCE56-BCC1-4F3A-9518-881AC9B9397A}" srcOrd="2" destOrd="0" presId="urn:microsoft.com/office/officeart/2011/layout/TabList"/>
    <dgm:cxn modelId="{200C6F8B-3F27-41B5-AF47-A0566A6ECAD3}" type="presParOf" srcId="{D8AF07A0-7B4A-4D0A-B1FC-3700FB75E8A7}" destId="{4DB0031C-8533-45C4-B370-EF41332FE8E5}" srcOrd="1" destOrd="0" presId="urn:microsoft.com/office/officeart/2011/layout/TabList"/>
    <dgm:cxn modelId="{BD432D16-B7F7-4673-B985-F5DB6BE1C7B2}" type="presParOf" srcId="{D8AF07A0-7B4A-4D0A-B1FC-3700FB75E8A7}" destId="{D94CCB95-12B1-403D-828B-4F2C1959286D}" srcOrd="2" destOrd="0" presId="urn:microsoft.com/office/officeart/2011/layout/TabList"/>
    <dgm:cxn modelId="{C2533FEE-E490-4328-A4BD-7773548D7A0F}" type="presParOf" srcId="{D94CCB95-12B1-403D-828B-4F2C1959286D}" destId="{48F89E01-83B9-4260-8C17-831414791CD2}" srcOrd="0" destOrd="0" presId="urn:microsoft.com/office/officeart/2011/layout/TabList"/>
    <dgm:cxn modelId="{75DBCF7F-3001-43A2-AE06-7E075CC27C96}" type="presParOf" srcId="{D94CCB95-12B1-403D-828B-4F2C1959286D}" destId="{98E86D5A-E75E-4769-A479-851E51490795}" srcOrd="1" destOrd="0" presId="urn:microsoft.com/office/officeart/2011/layout/TabList"/>
    <dgm:cxn modelId="{0A0D2E92-B8C4-4051-AAF6-AF045C943099}" type="presParOf" srcId="{D94CCB95-12B1-403D-828B-4F2C1959286D}" destId="{61145CBD-E8C1-440F-9F79-3A4596E8D1D9}" srcOrd="2" destOrd="0" presId="urn:microsoft.com/office/officeart/2011/layout/TabList"/>
    <dgm:cxn modelId="{97682D25-2E92-45FD-B62D-C3D6E41B22DE}" type="presParOf" srcId="{D8AF07A0-7B4A-4D0A-B1FC-3700FB75E8A7}" destId="{478C2896-EDF9-41FA-B302-43739E46EA6C}" srcOrd="3" destOrd="0" presId="urn:microsoft.com/office/officeart/2011/layout/TabList"/>
    <dgm:cxn modelId="{81E2427A-F67D-4252-AFDB-5C952348EB67}" type="presParOf" srcId="{D8AF07A0-7B4A-4D0A-B1FC-3700FB75E8A7}" destId="{5D7398A5-1086-4328-96DB-7057807429C4}" srcOrd="4" destOrd="0" presId="urn:microsoft.com/office/officeart/2011/layout/TabList"/>
    <dgm:cxn modelId="{61A2E529-884A-465C-ABC3-BADDB5179BE0}" type="presParOf" srcId="{5D7398A5-1086-4328-96DB-7057807429C4}" destId="{CF8FD448-C777-4628-85C4-72A13BFE1EBB}" srcOrd="0" destOrd="0" presId="urn:microsoft.com/office/officeart/2011/layout/TabList"/>
    <dgm:cxn modelId="{BB34ED49-70EC-475F-BEA3-824EEACA869D}" type="presParOf" srcId="{5D7398A5-1086-4328-96DB-7057807429C4}" destId="{A9E76C6D-D580-4C3E-ADB3-C87E8219F66A}" srcOrd="1" destOrd="0" presId="urn:microsoft.com/office/officeart/2011/layout/TabList"/>
    <dgm:cxn modelId="{E02E291C-FB6C-442C-85F4-050FF299E14C}" type="presParOf" srcId="{5D7398A5-1086-4328-96DB-7057807429C4}" destId="{CA46C935-AD59-48A0-9FAC-B5A5B661A875}" srcOrd="2" destOrd="0" presId="urn:microsoft.com/office/officeart/2011/layout/TabList"/>
    <dgm:cxn modelId="{77A4DAB2-AA6E-4289-B39C-A2B7907E5881}" type="presParOf" srcId="{D8AF07A0-7B4A-4D0A-B1FC-3700FB75E8A7}" destId="{E3B0CBEE-536E-4DEE-BA35-F61FCB97A97A}" srcOrd="5" destOrd="0" presId="urn:microsoft.com/office/officeart/2011/layout/TabList"/>
    <dgm:cxn modelId="{46583396-9DFE-4203-8215-20352325049A}" type="presParOf" srcId="{D8AF07A0-7B4A-4D0A-B1FC-3700FB75E8A7}" destId="{B6923FC6-C019-4413-8BF5-41DF708E3BD3}" srcOrd="6" destOrd="0" presId="urn:microsoft.com/office/officeart/2011/layout/TabList"/>
    <dgm:cxn modelId="{89271BC4-B929-447B-A2E1-74F8DF4D3288}" type="presParOf" srcId="{B6923FC6-C019-4413-8BF5-41DF708E3BD3}" destId="{6B095E47-1078-473C-A06B-339AE619A866}" srcOrd="0" destOrd="0" presId="urn:microsoft.com/office/officeart/2011/layout/TabList"/>
    <dgm:cxn modelId="{2420B555-8072-4B29-AAAF-F2F179086630}" type="presParOf" srcId="{B6923FC6-C019-4413-8BF5-41DF708E3BD3}" destId="{63E0B527-0C0F-4EDE-B38D-115B45FA484B}" srcOrd="1" destOrd="0" presId="urn:microsoft.com/office/officeart/2011/layout/TabList"/>
    <dgm:cxn modelId="{C53CBC37-3139-49C0-B7D7-6DCEBC9A12BD}" type="presParOf" srcId="{B6923FC6-C019-4413-8BF5-41DF708E3BD3}" destId="{0417793F-D692-4A4E-99A0-587430C67DDB}" srcOrd="2" destOrd="0" presId="urn:microsoft.com/office/officeart/2011/layout/TabList"/>
    <dgm:cxn modelId="{3BA4B589-F99A-4580-8B3E-519648029EA4}" type="presParOf" srcId="{D8AF07A0-7B4A-4D0A-B1FC-3700FB75E8A7}" destId="{184BF291-0F55-4DA2-A17C-CE1B8E51951B}" srcOrd="7" destOrd="0" presId="urn:microsoft.com/office/officeart/2011/layout/TabList"/>
    <dgm:cxn modelId="{C1ED0E17-429F-4D0D-B4F4-EE3BF2035F99}" type="presParOf" srcId="{D8AF07A0-7B4A-4D0A-B1FC-3700FB75E8A7}" destId="{7D6FB4F5-32C9-4276-93F0-5B5F1C8E3907}" srcOrd="8" destOrd="0" presId="urn:microsoft.com/office/officeart/2011/layout/TabList"/>
    <dgm:cxn modelId="{EC28F4D8-5F1D-4D4A-9CF2-3E9E5A53E8E3}" type="presParOf" srcId="{7D6FB4F5-32C9-4276-93F0-5B5F1C8E3907}" destId="{57F555F0-37FF-47BC-9DEB-93CEA6EB41BE}" srcOrd="0" destOrd="0" presId="urn:microsoft.com/office/officeart/2011/layout/TabList"/>
    <dgm:cxn modelId="{7A196828-5531-47C0-BA24-D6D5093260F1}" type="presParOf" srcId="{7D6FB4F5-32C9-4276-93F0-5B5F1C8E3907}" destId="{035D7959-2974-4A13-8C11-CE2628E6CD72}" srcOrd="1" destOrd="0" presId="urn:microsoft.com/office/officeart/2011/layout/TabList"/>
    <dgm:cxn modelId="{EECDA147-5ADF-4AEB-B3BF-70C1C7216635}" type="presParOf" srcId="{7D6FB4F5-32C9-4276-93F0-5B5F1C8E3907}" destId="{B2F69456-97FB-4CF3-99D4-4A3E6844B03E}" srcOrd="2" destOrd="0" presId="urn:microsoft.com/office/officeart/2011/layout/TabList"/>
    <dgm:cxn modelId="{0F9DED71-20DE-4276-805A-0A0453B0E545}" type="presParOf" srcId="{D8AF07A0-7B4A-4D0A-B1FC-3700FB75E8A7}" destId="{10D3F1F9-2798-4B23-A052-760B827FD606}" srcOrd="9" destOrd="0" presId="urn:microsoft.com/office/officeart/2011/layout/TabList"/>
    <dgm:cxn modelId="{7482186C-5F3D-4F90-AB68-C971B011A658}" type="presParOf" srcId="{D8AF07A0-7B4A-4D0A-B1FC-3700FB75E8A7}" destId="{91C3AD37-62E6-496E-983C-B2FCED9BB4A0}" srcOrd="10" destOrd="0" presId="urn:microsoft.com/office/officeart/2011/layout/TabList"/>
    <dgm:cxn modelId="{2C9AD2F6-0914-4E20-89D3-0D5B14402571}" type="presParOf" srcId="{91C3AD37-62E6-496E-983C-B2FCED9BB4A0}" destId="{C747F055-B097-4480-B515-0208DDAA0F12}" srcOrd="0" destOrd="0" presId="urn:microsoft.com/office/officeart/2011/layout/TabList"/>
    <dgm:cxn modelId="{44637341-B6C6-46C8-B25F-5A662DED7C8C}" type="presParOf" srcId="{91C3AD37-62E6-496E-983C-B2FCED9BB4A0}" destId="{80F93D68-9529-4824-A5AB-8E33E75F7DD8}" srcOrd="1" destOrd="0" presId="urn:microsoft.com/office/officeart/2011/layout/TabList"/>
    <dgm:cxn modelId="{6161DC12-D799-4D89-801E-E41BB1D9F4DE}" type="presParOf" srcId="{91C3AD37-62E6-496E-983C-B2FCED9BB4A0}" destId="{90DB8C51-F1C8-4E95-B381-79A3670D7975}" srcOrd="2" destOrd="0" presId="urn:microsoft.com/office/officeart/2011/layout/TabList"/>
    <dgm:cxn modelId="{153B3576-A01C-4BF5-B247-C495DCAAD716}" type="presParOf" srcId="{D8AF07A0-7B4A-4D0A-B1FC-3700FB75E8A7}" destId="{E1A77CEA-7ACA-41F0-A573-8D8CE2C05B78}" srcOrd="11" destOrd="0" presId="urn:microsoft.com/office/officeart/2011/layout/TabList"/>
    <dgm:cxn modelId="{916C29F7-D8A3-4B65-B7BE-9B88D6A55A0B}" type="presParOf" srcId="{D8AF07A0-7B4A-4D0A-B1FC-3700FB75E8A7}" destId="{94484236-DCB3-48B9-AC6D-DA79306117AD}" srcOrd="12" destOrd="0" presId="urn:microsoft.com/office/officeart/2011/layout/TabList"/>
    <dgm:cxn modelId="{725962DD-6826-4D06-8F26-CFE8E55E8E87}" type="presParOf" srcId="{94484236-DCB3-48B9-AC6D-DA79306117AD}" destId="{A0108E85-CEEF-48CD-A5B2-E0DB97DA4A2A}" srcOrd="0" destOrd="0" presId="urn:microsoft.com/office/officeart/2011/layout/TabList"/>
    <dgm:cxn modelId="{6A812BC3-60FC-4FD4-B6CF-B190D5317D83}" type="presParOf" srcId="{94484236-DCB3-48B9-AC6D-DA79306117AD}" destId="{DBAB4591-519D-4027-9DFA-9484BF208BEF}" srcOrd="1" destOrd="0" presId="urn:microsoft.com/office/officeart/2011/layout/TabList"/>
    <dgm:cxn modelId="{86C4F07C-7308-4608-856D-C7E7E772ACE6}" type="presParOf" srcId="{94484236-DCB3-48B9-AC6D-DA79306117AD}" destId="{4110C8AB-8BA2-4540-BFF6-289A0B51E25D}"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F57180-9122-487A-BC41-424D4814B479}"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D274E78B-7330-4453-9AAC-CDAA5F87A6AC}">
      <dgm:prSet custT="1"/>
      <dgm:spPr>
        <a:scene3d>
          <a:camera prst="orthographicFront"/>
          <a:lightRig rig="threePt" dir="t"/>
        </a:scene3d>
        <a:sp3d>
          <a:bevelT prst="angle"/>
        </a:sp3d>
      </dgm:spPr>
      <dgm:t>
        <a:bodyPr/>
        <a:lstStyle/>
        <a:p>
          <a:r>
            <a:rPr lang="en-US" sz="1600" baseline="0" dirty="0" err="1"/>
            <a:t>Sys.workload_management_workload_groups</a:t>
          </a:r>
          <a:endParaRPr lang="en-US" sz="1600" dirty="0"/>
        </a:p>
      </dgm:t>
    </dgm:pt>
    <dgm:pt modelId="{C4D83531-6BCB-4528-91F4-A52A36373A03}" type="parTrans" cxnId="{A5F76144-0593-47B9-8752-F81C91153B9D}">
      <dgm:prSet/>
      <dgm:spPr/>
      <dgm:t>
        <a:bodyPr/>
        <a:lstStyle/>
        <a:p>
          <a:endParaRPr lang="en-US"/>
        </a:p>
      </dgm:t>
    </dgm:pt>
    <dgm:pt modelId="{5A640021-BB3C-456E-A74B-1067AC4ACA50}" type="sibTrans" cxnId="{A5F76144-0593-47B9-8752-F81C91153B9D}">
      <dgm:prSet/>
      <dgm:spPr/>
      <dgm:t>
        <a:bodyPr/>
        <a:lstStyle/>
        <a:p>
          <a:endParaRPr lang="en-US"/>
        </a:p>
      </dgm:t>
    </dgm:pt>
    <dgm:pt modelId="{382FB682-5595-44BC-9337-C314EC7D241E}">
      <dgm:prSet/>
      <dgm:spPr>
        <a:scene3d>
          <a:camera prst="orthographicFront"/>
          <a:lightRig rig="threePt" dir="t"/>
        </a:scene3d>
        <a:sp3d>
          <a:bevelT prst="angle"/>
        </a:sp3d>
      </dgm:spPr>
      <dgm:t>
        <a:bodyPr/>
        <a:lstStyle/>
        <a:p>
          <a:r>
            <a:rPr lang="en-US" dirty="0"/>
            <a:t>User</a:t>
          </a:r>
          <a:r>
            <a:rPr lang="en-US" baseline="0" dirty="0"/>
            <a:t> and system workload groups</a:t>
          </a:r>
          <a:endParaRPr lang="en-US" dirty="0"/>
        </a:p>
      </dgm:t>
    </dgm:pt>
    <dgm:pt modelId="{D280846A-2282-48E4-9F6B-BD03380E87A0}" type="parTrans" cxnId="{38EAAED0-A16F-48E8-8CB7-46148F253B21}">
      <dgm:prSet/>
      <dgm:spPr/>
      <dgm:t>
        <a:bodyPr/>
        <a:lstStyle/>
        <a:p>
          <a:endParaRPr lang="en-US"/>
        </a:p>
      </dgm:t>
    </dgm:pt>
    <dgm:pt modelId="{DA18AE74-2B50-424D-98C3-F722EF65B6B5}" type="sibTrans" cxnId="{38EAAED0-A16F-48E8-8CB7-46148F253B21}">
      <dgm:prSet/>
      <dgm:spPr/>
      <dgm:t>
        <a:bodyPr/>
        <a:lstStyle/>
        <a:p>
          <a:endParaRPr lang="en-US"/>
        </a:p>
      </dgm:t>
    </dgm:pt>
    <dgm:pt modelId="{AB6A40E1-5878-4B73-A0DD-B95100628ECC}">
      <dgm:prSet custT="1"/>
      <dgm:spPr>
        <a:scene3d>
          <a:camera prst="orthographicFront"/>
          <a:lightRig rig="threePt" dir="t"/>
        </a:scene3d>
        <a:sp3d>
          <a:bevelT prst="angle"/>
        </a:sp3d>
      </dgm:spPr>
      <dgm:t>
        <a:bodyPr/>
        <a:lstStyle/>
        <a:p>
          <a:r>
            <a:rPr lang="en-US" sz="1600" baseline="0" dirty="0" err="1"/>
            <a:t>Sys.dm_workload_management_workload_groups_stats</a:t>
          </a:r>
          <a:endParaRPr lang="en-US" sz="1600" dirty="0"/>
        </a:p>
      </dgm:t>
    </dgm:pt>
    <dgm:pt modelId="{5361AF77-36D3-4FB4-A365-D34D4CC53F0E}" type="parTrans" cxnId="{9F03EFB5-8551-48AB-AF9D-3E4165902BDD}">
      <dgm:prSet/>
      <dgm:spPr/>
      <dgm:t>
        <a:bodyPr/>
        <a:lstStyle/>
        <a:p>
          <a:endParaRPr lang="en-US"/>
        </a:p>
      </dgm:t>
    </dgm:pt>
    <dgm:pt modelId="{34A660DB-E6C0-44B8-904C-5A29C34D4315}" type="sibTrans" cxnId="{9F03EFB5-8551-48AB-AF9D-3E4165902BDD}">
      <dgm:prSet/>
      <dgm:spPr/>
      <dgm:t>
        <a:bodyPr/>
        <a:lstStyle/>
        <a:p>
          <a:endParaRPr lang="en-US"/>
        </a:p>
      </dgm:t>
    </dgm:pt>
    <dgm:pt modelId="{96D020C8-5207-4F15-9364-A150CE5362D0}">
      <dgm:prSet/>
      <dgm:spPr>
        <a:scene3d>
          <a:camera prst="orthographicFront"/>
          <a:lightRig rig="threePt" dir="t"/>
        </a:scene3d>
        <a:sp3d>
          <a:bevelT prst="angle"/>
        </a:sp3d>
      </dgm:spPr>
      <dgm:t>
        <a:bodyPr/>
        <a:lstStyle/>
        <a:p>
          <a:r>
            <a:rPr lang="en-US" baseline="0" dirty="0"/>
            <a:t>Effective values of workload groups</a:t>
          </a:r>
          <a:endParaRPr lang="en-US" dirty="0"/>
        </a:p>
      </dgm:t>
    </dgm:pt>
    <dgm:pt modelId="{ED9E77DE-D353-4C15-8CC1-BB868F42C28A}" type="parTrans" cxnId="{9A2CEB66-A93F-4780-B53B-D533DAA29A29}">
      <dgm:prSet/>
      <dgm:spPr/>
      <dgm:t>
        <a:bodyPr/>
        <a:lstStyle/>
        <a:p>
          <a:endParaRPr lang="en-US"/>
        </a:p>
      </dgm:t>
    </dgm:pt>
    <dgm:pt modelId="{436509CD-B410-4A62-BACF-C4D2FF346B2B}" type="sibTrans" cxnId="{9A2CEB66-A93F-4780-B53B-D533DAA29A29}">
      <dgm:prSet/>
      <dgm:spPr/>
      <dgm:t>
        <a:bodyPr/>
        <a:lstStyle/>
        <a:p>
          <a:endParaRPr lang="en-US"/>
        </a:p>
      </dgm:t>
    </dgm:pt>
    <dgm:pt modelId="{272E0837-E40F-4CD6-A0A5-EAD1B0A67D06}">
      <dgm:prSet/>
      <dgm:spPr>
        <a:scene3d>
          <a:camera prst="orthographicFront"/>
          <a:lightRig rig="threePt" dir="t"/>
        </a:scene3d>
        <a:sp3d>
          <a:bevelT prst="angle"/>
        </a:sp3d>
      </dgm:spPr>
      <dgm:t>
        <a:bodyPr/>
        <a:lstStyle/>
        <a:p>
          <a:r>
            <a:rPr lang="en-US" baseline="0" dirty="0" err="1"/>
            <a:t>Sys.workload_management_workload_classifiers</a:t>
          </a:r>
          <a:endParaRPr lang="en-US" dirty="0"/>
        </a:p>
      </dgm:t>
    </dgm:pt>
    <dgm:pt modelId="{883CCD75-9450-427B-93D7-C27C5AAD4C01}" type="parTrans" cxnId="{89558580-6A3D-4A63-83AC-13B723541E72}">
      <dgm:prSet/>
      <dgm:spPr/>
      <dgm:t>
        <a:bodyPr/>
        <a:lstStyle/>
        <a:p>
          <a:endParaRPr lang="en-US"/>
        </a:p>
      </dgm:t>
    </dgm:pt>
    <dgm:pt modelId="{F2DE67E8-3746-43C1-AE32-391FD92FF08D}" type="sibTrans" cxnId="{89558580-6A3D-4A63-83AC-13B723541E72}">
      <dgm:prSet/>
      <dgm:spPr/>
      <dgm:t>
        <a:bodyPr/>
        <a:lstStyle/>
        <a:p>
          <a:endParaRPr lang="en-US"/>
        </a:p>
      </dgm:t>
    </dgm:pt>
    <dgm:pt modelId="{0C280061-7F46-41E1-8E28-D7EBDC32A8F1}">
      <dgm:prSet/>
      <dgm:spPr>
        <a:scene3d>
          <a:camera prst="orthographicFront"/>
          <a:lightRig rig="threePt" dir="t"/>
        </a:scene3d>
        <a:sp3d>
          <a:bevelT prst="angle"/>
        </a:sp3d>
      </dgm:spPr>
      <dgm:t>
        <a:bodyPr/>
        <a:lstStyle/>
        <a:p>
          <a:r>
            <a:rPr lang="en-US" baseline="0" dirty="0"/>
            <a:t>List workload classifiers</a:t>
          </a:r>
          <a:endParaRPr lang="en-US" dirty="0"/>
        </a:p>
      </dgm:t>
    </dgm:pt>
    <dgm:pt modelId="{50102EA8-A993-4B70-BA49-1217754D4F8B}" type="parTrans" cxnId="{7C6717EE-0405-4FBE-8FED-1AEE4C332BF2}">
      <dgm:prSet/>
      <dgm:spPr/>
      <dgm:t>
        <a:bodyPr/>
        <a:lstStyle/>
        <a:p>
          <a:endParaRPr lang="en-US"/>
        </a:p>
      </dgm:t>
    </dgm:pt>
    <dgm:pt modelId="{E033CDAB-29DB-4BEB-9267-4C057CB74F2B}" type="sibTrans" cxnId="{7C6717EE-0405-4FBE-8FED-1AEE4C332BF2}">
      <dgm:prSet/>
      <dgm:spPr/>
      <dgm:t>
        <a:bodyPr/>
        <a:lstStyle/>
        <a:p>
          <a:endParaRPr lang="en-US"/>
        </a:p>
      </dgm:t>
    </dgm:pt>
    <dgm:pt modelId="{0641FC0A-CF6D-4694-9D0D-AE4840743274}">
      <dgm:prSet/>
      <dgm:spPr>
        <a:scene3d>
          <a:camera prst="orthographicFront"/>
          <a:lightRig rig="threePt" dir="t"/>
        </a:scene3d>
        <a:sp3d>
          <a:bevelT prst="angle"/>
        </a:sp3d>
      </dgm:spPr>
      <dgm:t>
        <a:bodyPr/>
        <a:lstStyle/>
        <a:p>
          <a:r>
            <a:rPr lang="en-US" baseline="0"/>
            <a:t>Sys.workload_management_workload_classifiers_details</a:t>
          </a:r>
          <a:endParaRPr lang="en-US"/>
        </a:p>
      </dgm:t>
    </dgm:pt>
    <dgm:pt modelId="{AB2AADF1-F627-48F7-B1A8-BADE0BAC99DF}" type="parTrans" cxnId="{A68CBA68-516F-4629-8F56-DC2B4481E648}">
      <dgm:prSet/>
      <dgm:spPr/>
      <dgm:t>
        <a:bodyPr/>
        <a:lstStyle/>
        <a:p>
          <a:endParaRPr lang="en-US"/>
        </a:p>
      </dgm:t>
    </dgm:pt>
    <dgm:pt modelId="{F34799DF-F03E-43CB-B330-F3F96C3DA485}" type="sibTrans" cxnId="{A68CBA68-516F-4629-8F56-DC2B4481E648}">
      <dgm:prSet/>
      <dgm:spPr/>
      <dgm:t>
        <a:bodyPr/>
        <a:lstStyle/>
        <a:p>
          <a:endParaRPr lang="en-US"/>
        </a:p>
      </dgm:t>
    </dgm:pt>
    <dgm:pt modelId="{2B83C9B8-8B5F-44EF-82EF-98C501E59370}">
      <dgm:prSet/>
      <dgm:spPr>
        <a:scene3d>
          <a:camera prst="orthographicFront"/>
          <a:lightRig rig="threePt" dir="t"/>
        </a:scene3d>
        <a:sp3d>
          <a:bevelT prst="angle"/>
        </a:sp3d>
      </dgm:spPr>
      <dgm:t>
        <a:bodyPr/>
        <a:lstStyle/>
        <a:p>
          <a:r>
            <a:rPr lang="en-US" baseline="0" dirty="0"/>
            <a:t>details of the classifier parameters (label, context, </a:t>
          </a:r>
          <a:r>
            <a:rPr lang="en-US" baseline="0" dirty="0" err="1"/>
            <a:t>etc</a:t>
          </a:r>
          <a:r>
            <a:rPr lang="en-US" baseline="0" dirty="0"/>
            <a:t>)</a:t>
          </a:r>
          <a:endParaRPr lang="en-US" dirty="0"/>
        </a:p>
      </dgm:t>
    </dgm:pt>
    <dgm:pt modelId="{EEBA3B72-6EDB-48D7-AA79-E568BCE1A0D8}" type="parTrans" cxnId="{B4965F96-3092-4ABC-9545-8CC9DD193BEC}">
      <dgm:prSet/>
      <dgm:spPr/>
      <dgm:t>
        <a:bodyPr/>
        <a:lstStyle/>
        <a:p>
          <a:endParaRPr lang="en-US"/>
        </a:p>
      </dgm:t>
    </dgm:pt>
    <dgm:pt modelId="{E055756A-1EB9-450D-B47D-99CA8963C6E3}" type="sibTrans" cxnId="{B4965F96-3092-4ABC-9545-8CC9DD193BEC}">
      <dgm:prSet/>
      <dgm:spPr/>
      <dgm:t>
        <a:bodyPr/>
        <a:lstStyle/>
        <a:p>
          <a:endParaRPr lang="en-US"/>
        </a:p>
      </dgm:t>
    </dgm:pt>
    <dgm:pt modelId="{5E0B71C9-CCF2-4B69-98B8-95FB6CA842AD}" type="pres">
      <dgm:prSet presAssocID="{E0F57180-9122-487A-BC41-424D4814B479}" presName="Name0" presStyleCnt="0">
        <dgm:presLayoutVars>
          <dgm:dir/>
          <dgm:animLvl val="lvl"/>
          <dgm:resizeHandles val="exact"/>
        </dgm:presLayoutVars>
      </dgm:prSet>
      <dgm:spPr/>
    </dgm:pt>
    <dgm:pt modelId="{F93283FF-F870-465B-8AF6-6BE61B828E32}" type="pres">
      <dgm:prSet presAssocID="{D274E78B-7330-4453-9AAC-CDAA5F87A6AC}" presName="linNode" presStyleCnt="0"/>
      <dgm:spPr/>
    </dgm:pt>
    <dgm:pt modelId="{5D5BF5B2-13F6-4F48-865B-52D9626BB626}" type="pres">
      <dgm:prSet presAssocID="{D274E78B-7330-4453-9AAC-CDAA5F87A6AC}" presName="parentText" presStyleLbl="node1" presStyleIdx="0" presStyleCnt="4" custScaleX="195333">
        <dgm:presLayoutVars>
          <dgm:chMax val="1"/>
          <dgm:bulletEnabled val="1"/>
        </dgm:presLayoutVars>
      </dgm:prSet>
      <dgm:spPr/>
    </dgm:pt>
    <dgm:pt modelId="{FEB03136-5CE8-4DC9-B108-FEAF0FD5E50D}" type="pres">
      <dgm:prSet presAssocID="{D274E78B-7330-4453-9AAC-CDAA5F87A6AC}" presName="descendantText" presStyleLbl="alignAccFollowNode1" presStyleIdx="0" presStyleCnt="4">
        <dgm:presLayoutVars>
          <dgm:bulletEnabled val="1"/>
        </dgm:presLayoutVars>
      </dgm:prSet>
      <dgm:spPr/>
    </dgm:pt>
    <dgm:pt modelId="{39BDDEDD-025B-4A02-BE5D-05497AE80A33}" type="pres">
      <dgm:prSet presAssocID="{5A640021-BB3C-456E-A74B-1067AC4ACA50}" presName="sp" presStyleCnt="0"/>
      <dgm:spPr/>
    </dgm:pt>
    <dgm:pt modelId="{447007CE-74BF-46C4-93C3-CE98DDB5617D}" type="pres">
      <dgm:prSet presAssocID="{AB6A40E1-5878-4B73-A0DD-B95100628ECC}" presName="linNode" presStyleCnt="0"/>
      <dgm:spPr/>
    </dgm:pt>
    <dgm:pt modelId="{337F56BD-F6E3-4575-89F4-46167A7A9D22}" type="pres">
      <dgm:prSet presAssocID="{AB6A40E1-5878-4B73-A0DD-B95100628ECC}" presName="parentText" presStyleLbl="node1" presStyleIdx="1" presStyleCnt="4" custScaleX="193494">
        <dgm:presLayoutVars>
          <dgm:chMax val="1"/>
          <dgm:bulletEnabled val="1"/>
        </dgm:presLayoutVars>
      </dgm:prSet>
      <dgm:spPr/>
    </dgm:pt>
    <dgm:pt modelId="{71E8A30F-5972-47EE-9689-8E56F99EC452}" type="pres">
      <dgm:prSet presAssocID="{AB6A40E1-5878-4B73-A0DD-B95100628ECC}" presName="descendantText" presStyleLbl="alignAccFollowNode1" presStyleIdx="1" presStyleCnt="4">
        <dgm:presLayoutVars>
          <dgm:bulletEnabled val="1"/>
        </dgm:presLayoutVars>
      </dgm:prSet>
      <dgm:spPr/>
    </dgm:pt>
    <dgm:pt modelId="{9BBAF0FD-66E1-413A-96F9-56900762735D}" type="pres">
      <dgm:prSet presAssocID="{34A660DB-E6C0-44B8-904C-5A29C34D4315}" presName="sp" presStyleCnt="0"/>
      <dgm:spPr/>
    </dgm:pt>
    <dgm:pt modelId="{F8785737-3A65-4370-BC3F-55395A501F57}" type="pres">
      <dgm:prSet presAssocID="{272E0837-E40F-4CD6-A0A5-EAD1B0A67D06}" presName="linNode" presStyleCnt="0"/>
      <dgm:spPr/>
    </dgm:pt>
    <dgm:pt modelId="{3F66A592-225E-44C9-96FE-8C85685B633D}" type="pres">
      <dgm:prSet presAssocID="{272E0837-E40F-4CD6-A0A5-EAD1B0A67D06}" presName="parentText" presStyleLbl="node1" presStyleIdx="2" presStyleCnt="4" custScaleX="196980">
        <dgm:presLayoutVars>
          <dgm:chMax val="1"/>
          <dgm:bulletEnabled val="1"/>
        </dgm:presLayoutVars>
      </dgm:prSet>
      <dgm:spPr/>
    </dgm:pt>
    <dgm:pt modelId="{EF1E1ED7-69F2-4762-8ECA-4CAE9B16162F}" type="pres">
      <dgm:prSet presAssocID="{272E0837-E40F-4CD6-A0A5-EAD1B0A67D06}" presName="descendantText" presStyleLbl="alignAccFollowNode1" presStyleIdx="2" presStyleCnt="4">
        <dgm:presLayoutVars>
          <dgm:bulletEnabled val="1"/>
        </dgm:presLayoutVars>
      </dgm:prSet>
      <dgm:spPr/>
    </dgm:pt>
    <dgm:pt modelId="{2530FC32-C88A-4320-8C1E-DC4CDC201AC0}" type="pres">
      <dgm:prSet presAssocID="{F2DE67E8-3746-43C1-AE32-391FD92FF08D}" presName="sp" presStyleCnt="0"/>
      <dgm:spPr/>
    </dgm:pt>
    <dgm:pt modelId="{633AB107-59C2-4154-9676-372824FD1201}" type="pres">
      <dgm:prSet presAssocID="{0641FC0A-CF6D-4694-9D0D-AE4840743274}" presName="linNode" presStyleCnt="0"/>
      <dgm:spPr/>
    </dgm:pt>
    <dgm:pt modelId="{9027F028-0F94-4F28-B3FB-C23783086AF3}" type="pres">
      <dgm:prSet presAssocID="{0641FC0A-CF6D-4694-9D0D-AE4840743274}" presName="parentText" presStyleLbl="node1" presStyleIdx="3" presStyleCnt="4" custScaleX="191622">
        <dgm:presLayoutVars>
          <dgm:chMax val="1"/>
          <dgm:bulletEnabled val="1"/>
        </dgm:presLayoutVars>
      </dgm:prSet>
      <dgm:spPr/>
    </dgm:pt>
    <dgm:pt modelId="{A6A1C3FB-271F-4D2D-AA59-B7A04629C345}" type="pres">
      <dgm:prSet presAssocID="{0641FC0A-CF6D-4694-9D0D-AE4840743274}" presName="descendantText" presStyleLbl="alignAccFollowNode1" presStyleIdx="3" presStyleCnt="4">
        <dgm:presLayoutVars>
          <dgm:bulletEnabled val="1"/>
        </dgm:presLayoutVars>
      </dgm:prSet>
      <dgm:spPr/>
    </dgm:pt>
  </dgm:ptLst>
  <dgm:cxnLst>
    <dgm:cxn modelId="{9600773B-994C-4C61-BE0C-FE3EF29BCD3F}" type="presOf" srcId="{272E0837-E40F-4CD6-A0A5-EAD1B0A67D06}" destId="{3F66A592-225E-44C9-96FE-8C85685B633D}" srcOrd="0" destOrd="0" presId="urn:microsoft.com/office/officeart/2005/8/layout/vList5"/>
    <dgm:cxn modelId="{D82B2D5C-39FB-42BF-8AA7-018A3054CA06}" type="presOf" srcId="{2B83C9B8-8B5F-44EF-82EF-98C501E59370}" destId="{A6A1C3FB-271F-4D2D-AA59-B7A04629C345}" srcOrd="0" destOrd="0" presId="urn:microsoft.com/office/officeart/2005/8/layout/vList5"/>
    <dgm:cxn modelId="{A5F76144-0593-47B9-8752-F81C91153B9D}" srcId="{E0F57180-9122-487A-BC41-424D4814B479}" destId="{D274E78B-7330-4453-9AAC-CDAA5F87A6AC}" srcOrd="0" destOrd="0" parTransId="{C4D83531-6BCB-4528-91F4-A52A36373A03}" sibTransId="{5A640021-BB3C-456E-A74B-1067AC4ACA50}"/>
    <dgm:cxn modelId="{0CC1DD45-726C-4209-BBC6-9F1C4A68A002}" type="presOf" srcId="{0641FC0A-CF6D-4694-9D0D-AE4840743274}" destId="{9027F028-0F94-4F28-B3FB-C23783086AF3}" srcOrd="0" destOrd="0" presId="urn:microsoft.com/office/officeart/2005/8/layout/vList5"/>
    <dgm:cxn modelId="{9A2CEB66-A93F-4780-B53B-D533DAA29A29}" srcId="{AB6A40E1-5878-4B73-A0DD-B95100628ECC}" destId="{96D020C8-5207-4F15-9364-A150CE5362D0}" srcOrd="0" destOrd="0" parTransId="{ED9E77DE-D353-4C15-8CC1-BB868F42C28A}" sibTransId="{436509CD-B410-4A62-BACF-C4D2FF346B2B}"/>
    <dgm:cxn modelId="{A68CBA68-516F-4629-8F56-DC2B4481E648}" srcId="{E0F57180-9122-487A-BC41-424D4814B479}" destId="{0641FC0A-CF6D-4694-9D0D-AE4840743274}" srcOrd="3" destOrd="0" parTransId="{AB2AADF1-F627-48F7-B1A8-BADE0BAC99DF}" sibTransId="{F34799DF-F03E-43CB-B330-F3F96C3DA485}"/>
    <dgm:cxn modelId="{89558580-6A3D-4A63-83AC-13B723541E72}" srcId="{E0F57180-9122-487A-BC41-424D4814B479}" destId="{272E0837-E40F-4CD6-A0A5-EAD1B0A67D06}" srcOrd="2" destOrd="0" parTransId="{883CCD75-9450-427B-93D7-C27C5AAD4C01}" sibTransId="{F2DE67E8-3746-43C1-AE32-391FD92FF08D}"/>
    <dgm:cxn modelId="{E3D3328A-9C40-4067-A697-327AD9A5BAD9}" type="presOf" srcId="{AB6A40E1-5878-4B73-A0DD-B95100628ECC}" destId="{337F56BD-F6E3-4575-89F4-46167A7A9D22}" srcOrd="0" destOrd="0" presId="urn:microsoft.com/office/officeart/2005/8/layout/vList5"/>
    <dgm:cxn modelId="{03815C91-1E11-4000-A5E0-EAC185454E8A}" type="presOf" srcId="{0C280061-7F46-41E1-8E28-D7EBDC32A8F1}" destId="{EF1E1ED7-69F2-4762-8ECA-4CAE9B16162F}" srcOrd="0" destOrd="0" presId="urn:microsoft.com/office/officeart/2005/8/layout/vList5"/>
    <dgm:cxn modelId="{B4965F96-3092-4ABC-9545-8CC9DD193BEC}" srcId="{0641FC0A-CF6D-4694-9D0D-AE4840743274}" destId="{2B83C9B8-8B5F-44EF-82EF-98C501E59370}" srcOrd="0" destOrd="0" parTransId="{EEBA3B72-6EDB-48D7-AA79-E568BCE1A0D8}" sibTransId="{E055756A-1EB9-450D-B47D-99CA8963C6E3}"/>
    <dgm:cxn modelId="{C822D49E-6B70-47A5-AFF0-D90AA184EE80}" type="presOf" srcId="{382FB682-5595-44BC-9337-C314EC7D241E}" destId="{FEB03136-5CE8-4DC9-B108-FEAF0FD5E50D}" srcOrd="0" destOrd="0" presId="urn:microsoft.com/office/officeart/2005/8/layout/vList5"/>
    <dgm:cxn modelId="{4375F8AD-5A6C-46A7-8ECA-26E881FFE4A2}" type="presOf" srcId="{D274E78B-7330-4453-9AAC-CDAA5F87A6AC}" destId="{5D5BF5B2-13F6-4F48-865B-52D9626BB626}" srcOrd="0" destOrd="0" presId="urn:microsoft.com/office/officeart/2005/8/layout/vList5"/>
    <dgm:cxn modelId="{9F03EFB5-8551-48AB-AF9D-3E4165902BDD}" srcId="{E0F57180-9122-487A-BC41-424D4814B479}" destId="{AB6A40E1-5878-4B73-A0DD-B95100628ECC}" srcOrd="1" destOrd="0" parTransId="{5361AF77-36D3-4FB4-A365-D34D4CC53F0E}" sibTransId="{34A660DB-E6C0-44B8-904C-5A29C34D4315}"/>
    <dgm:cxn modelId="{836E15B7-1175-4A77-A1FC-171012382D21}" type="presOf" srcId="{96D020C8-5207-4F15-9364-A150CE5362D0}" destId="{71E8A30F-5972-47EE-9689-8E56F99EC452}" srcOrd="0" destOrd="0" presId="urn:microsoft.com/office/officeart/2005/8/layout/vList5"/>
    <dgm:cxn modelId="{38EAAED0-A16F-48E8-8CB7-46148F253B21}" srcId="{D274E78B-7330-4453-9AAC-CDAA5F87A6AC}" destId="{382FB682-5595-44BC-9337-C314EC7D241E}" srcOrd="0" destOrd="0" parTransId="{D280846A-2282-48E4-9F6B-BD03380E87A0}" sibTransId="{DA18AE74-2B50-424D-98C3-F722EF65B6B5}"/>
    <dgm:cxn modelId="{7C6717EE-0405-4FBE-8FED-1AEE4C332BF2}" srcId="{272E0837-E40F-4CD6-A0A5-EAD1B0A67D06}" destId="{0C280061-7F46-41E1-8E28-D7EBDC32A8F1}" srcOrd="0" destOrd="0" parTransId="{50102EA8-A993-4B70-BA49-1217754D4F8B}" sibTransId="{E033CDAB-29DB-4BEB-9267-4C057CB74F2B}"/>
    <dgm:cxn modelId="{543683F0-4F52-4ED8-AC5C-2F34254A671F}" type="presOf" srcId="{E0F57180-9122-487A-BC41-424D4814B479}" destId="{5E0B71C9-CCF2-4B69-98B8-95FB6CA842AD}" srcOrd="0" destOrd="0" presId="urn:microsoft.com/office/officeart/2005/8/layout/vList5"/>
    <dgm:cxn modelId="{B1E15E46-65F6-465A-91FB-579EDE4F0AA7}" type="presParOf" srcId="{5E0B71C9-CCF2-4B69-98B8-95FB6CA842AD}" destId="{F93283FF-F870-465B-8AF6-6BE61B828E32}" srcOrd="0" destOrd="0" presId="urn:microsoft.com/office/officeart/2005/8/layout/vList5"/>
    <dgm:cxn modelId="{5D610E44-9427-4344-876A-1C7145648C3B}" type="presParOf" srcId="{F93283FF-F870-465B-8AF6-6BE61B828E32}" destId="{5D5BF5B2-13F6-4F48-865B-52D9626BB626}" srcOrd="0" destOrd="0" presId="urn:microsoft.com/office/officeart/2005/8/layout/vList5"/>
    <dgm:cxn modelId="{06BC55FD-54E5-4750-A58C-C9A760D44A5F}" type="presParOf" srcId="{F93283FF-F870-465B-8AF6-6BE61B828E32}" destId="{FEB03136-5CE8-4DC9-B108-FEAF0FD5E50D}" srcOrd="1" destOrd="0" presId="urn:microsoft.com/office/officeart/2005/8/layout/vList5"/>
    <dgm:cxn modelId="{36D32859-34C8-419B-A6E4-D7B8F24F5649}" type="presParOf" srcId="{5E0B71C9-CCF2-4B69-98B8-95FB6CA842AD}" destId="{39BDDEDD-025B-4A02-BE5D-05497AE80A33}" srcOrd="1" destOrd="0" presId="urn:microsoft.com/office/officeart/2005/8/layout/vList5"/>
    <dgm:cxn modelId="{068F0E48-A605-45CF-951F-2F7284880EA4}" type="presParOf" srcId="{5E0B71C9-CCF2-4B69-98B8-95FB6CA842AD}" destId="{447007CE-74BF-46C4-93C3-CE98DDB5617D}" srcOrd="2" destOrd="0" presId="urn:microsoft.com/office/officeart/2005/8/layout/vList5"/>
    <dgm:cxn modelId="{998FA09F-8755-420D-9125-B5BC2901531F}" type="presParOf" srcId="{447007CE-74BF-46C4-93C3-CE98DDB5617D}" destId="{337F56BD-F6E3-4575-89F4-46167A7A9D22}" srcOrd="0" destOrd="0" presId="urn:microsoft.com/office/officeart/2005/8/layout/vList5"/>
    <dgm:cxn modelId="{1C673D88-848B-4CDD-BF0B-F6D50C8D7CD3}" type="presParOf" srcId="{447007CE-74BF-46C4-93C3-CE98DDB5617D}" destId="{71E8A30F-5972-47EE-9689-8E56F99EC452}" srcOrd="1" destOrd="0" presId="urn:microsoft.com/office/officeart/2005/8/layout/vList5"/>
    <dgm:cxn modelId="{5549414D-248E-437D-A1D2-DAB4127BCFD4}" type="presParOf" srcId="{5E0B71C9-CCF2-4B69-98B8-95FB6CA842AD}" destId="{9BBAF0FD-66E1-413A-96F9-56900762735D}" srcOrd="3" destOrd="0" presId="urn:microsoft.com/office/officeart/2005/8/layout/vList5"/>
    <dgm:cxn modelId="{34850ACA-A5C3-479A-9EF2-7B4ABCF02731}" type="presParOf" srcId="{5E0B71C9-CCF2-4B69-98B8-95FB6CA842AD}" destId="{F8785737-3A65-4370-BC3F-55395A501F57}" srcOrd="4" destOrd="0" presId="urn:microsoft.com/office/officeart/2005/8/layout/vList5"/>
    <dgm:cxn modelId="{20304924-E399-4882-B0AA-F92EA4A46BB6}" type="presParOf" srcId="{F8785737-3A65-4370-BC3F-55395A501F57}" destId="{3F66A592-225E-44C9-96FE-8C85685B633D}" srcOrd="0" destOrd="0" presId="urn:microsoft.com/office/officeart/2005/8/layout/vList5"/>
    <dgm:cxn modelId="{437F45A1-2F53-4630-8CCB-C28B299C3405}" type="presParOf" srcId="{F8785737-3A65-4370-BC3F-55395A501F57}" destId="{EF1E1ED7-69F2-4762-8ECA-4CAE9B16162F}" srcOrd="1" destOrd="0" presId="urn:microsoft.com/office/officeart/2005/8/layout/vList5"/>
    <dgm:cxn modelId="{0E7FBEDA-4296-45D2-A18A-806364DB5807}" type="presParOf" srcId="{5E0B71C9-CCF2-4B69-98B8-95FB6CA842AD}" destId="{2530FC32-C88A-4320-8C1E-DC4CDC201AC0}" srcOrd="5" destOrd="0" presId="urn:microsoft.com/office/officeart/2005/8/layout/vList5"/>
    <dgm:cxn modelId="{4E16DB17-CFE6-44A5-B7FD-D42D1A4A69EF}" type="presParOf" srcId="{5E0B71C9-CCF2-4B69-98B8-95FB6CA842AD}" destId="{633AB107-59C2-4154-9676-372824FD1201}" srcOrd="6" destOrd="0" presId="urn:microsoft.com/office/officeart/2005/8/layout/vList5"/>
    <dgm:cxn modelId="{FEF55708-2E9D-4A4C-91ED-2947E683C75C}" type="presParOf" srcId="{633AB107-59C2-4154-9676-372824FD1201}" destId="{9027F028-0F94-4F28-B3FB-C23783086AF3}" srcOrd="0" destOrd="0" presId="urn:microsoft.com/office/officeart/2005/8/layout/vList5"/>
    <dgm:cxn modelId="{E7F1D690-C86A-4CE8-BD72-F6BA634252F1}" type="presParOf" srcId="{633AB107-59C2-4154-9676-372824FD1201}" destId="{A6A1C3FB-271F-4D2D-AA59-B7A04629C34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9CC66-3AA6-44CA-AE43-9A310589281B}">
      <dsp:nvSpPr>
        <dsp:cNvPr id="0" name=""/>
        <dsp:cNvSpPr/>
      </dsp:nvSpPr>
      <dsp:spPr>
        <a:xfrm>
          <a:off x="5312" y="0"/>
          <a:ext cx="10870100" cy="48196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Workload Management</a:t>
          </a:r>
        </a:p>
      </dsp:txBody>
      <dsp:txXfrm>
        <a:off x="5312" y="0"/>
        <a:ext cx="10870100" cy="1445895"/>
      </dsp:txXfrm>
    </dsp:sp>
    <dsp:sp modelId="{38F8176E-E8DC-47CA-850C-C8CBA89AAFE5}">
      <dsp:nvSpPr>
        <dsp:cNvPr id="0" name=""/>
        <dsp:cNvSpPr/>
      </dsp:nvSpPr>
      <dsp:spPr>
        <a:xfrm>
          <a:off x="2153505" y="1355391"/>
          <a:ext cx="6573714" cy="1708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t" anchorCtr="0">
          <a:noAutofit/>
        </a:bodyPr>
        <a:lstStyle/>
        <a:p>
          <a:pPr marL="0" lvl="0" indent="0" algn="ctr" defTabSz="1244600">
            <a:lnSpc>
              <a:spcPct val="90000"/>
            </a:lnSpc>
            <a:spcBef>
              <a:spcPct val="0"/>
            </a:spcBef>
            <a:spcAft>
              <a:spcPct val="35000"/>
            </a:spcAft>
            <a:buNone/>
          </a:pPr>
          <a:r>
            <a:rPr lang="en-US" sz="2800" kern="1200" dirty="0"/>
            <a:t>Workload Groups</a:t>
          </a:r>
        </a:p>
        <a:p>
          <a:pPr marL="171450" lvl="1" indent="-171450" algn="ctr" defTabSz="711200">
            <a:lnSpc>
              <a:spcPct val="90000"/>
            </a:lnSpc>
            <a:spcBef>
              <a:spcPct val="0"/>
            </a:spcBef>
            <a:spcAft>
              <a:spcPct val="15000"/>
            </a:spcAft>
            <a:buChar char="•"/>
          </a:pPr>
          <a:r>
            <a:rPr lang="en-US" sz="1600" kern="1200" dirty="0"/>
            <a:t>Workload Importance</a:t>
          </a:r>
        </a:p>
        <a:p>
          <a:pPr marL="171450" lvl="1" indent="-171450" algn="ctr" defTabSz="711200">
            <a:lnSpc>
              <a:spcPct val="90000"/>
            </a:lnSpc>
            <a:spcBef>
              <a:spcPct val="0"/>
            </a:spcBef>
            <a:spcAft>
              <a:spcPct val="15000"/>
            </a:spcAft>
            <a:buChar char="•"/>
          </a:pPr>
          <a:r>
            <a:rPr lang="en-US" sz="1600" kern="1200" dirty="0"/>
            <a:t>Workload Isolation</a:t>
          </a:r>
        </a:p>
        <a:p>
          <a:pPr marL="171450" lvl="1" indent="-171450" algn="ctr" defTabSz="711200">
            <a:lnSpc>
              <a:spcPct val="90000"/>
            </a:lnSpc>
            <a:spcBef>
              <a:spcPct val="0"/>
            </a:spcBef>
            <a:spcAft>
              <a:spcPct val="15000"/>
            </a:spcAft>
            <a:buChar char="•"/>
          </a:pPr>
          <a:r>
            <a:rPr lang="en-US" sz="1600" kern="1200"/>
            <a:t>Workload Containment</a:t>
          </a:r>
        </a:p>
      </dsp:txBody>
      <dsp:txXfrm>
        <a:off x="2203550" y="1405436"/>
        <a:ext cx="6473624" cy="1608571"/>
      </dsp:txXfrm>
    </dsp:sp>
    <dsp:sp modelId="{9CF0883B-497A-4E14-B706-5852398F64F7}">
      <dsp:nvSpPr>
        <dsp:cNvPr id="0" name=""/>
        <dsp:cNvSpPr/>
      </dsp:nvSpPr>
      <dsp:spPr>
        <a:xfrm>
          <a:off x="2085284" y="3299306"/>
          <a:ext cx="6710156" cy="1278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t" anchorCtr="0">
          <a:noAutofit/>
        </a:bodyPr>
        <a:lstStyle/>
        <a:p>
          <a:pPr marL="0" lvl="0" indent="0" algn="ctr" defTabSz="1244600">
            <a:lnSpc>
              <a:spcPct val="90000"/>
            </a:lnSpc>
            <a:spcBef>
              <a:spcPct val="0"/>
            </a:spcBef>
            <a:spcAft>
              <a:spcPct val="35000"/>
            </a:spcAft>
            <a:buNone/>
          </a:pPr>
          <a:r>
            <a:rPr lang="en-US" sz="2800" kern="1200" dirty="0"/>
            <a:t>Workload Classification</a:t>
          </a:r>
        </a:p>
        <a:p>
          <a:pPr marL="171450" lvl="1" indent="-171450" algn="ctr" defTabSz="711200">
            <a:lnSpc>
              <a:spcPct val="90000"/>
            </a:lnSpc>
            <a:spcBef>
              <a:spcPct val="0"/>
            </a:spcBef>
            <a:spcAft>
              <a:spcPct val="15000"/>
            </a:spcAft>
            <a:buChar char="•"/>
          </a:pPr>
          <a:r>
            <a:rPr lang="en-US" sz="1600" kern="1200" dirty="0"/>
            <a:t>Workload Group assignment</a:t>
          </a:r>
        </a:p>
        <a:p>
          <a:pPr marL="171450" lvl="1" indent="-171450" algn="ctr" defTabSz="711200">
            <a:lnSpc>
              <a:spcPct val="90000"/>
            </a:lnSpc>
            <a:spcBef>
              <a:spcPct val="0"/>
            </a:spcBef>
            <a:spcAft>
              <a:spcPct val="15000"/>
            </a:spcAft>
            <a:buChar char="•"/>
          </a:pPr>
          <a:r>
            <a:rPr lang="en-US" sz="1600" kern="1200"/>
            <a:t>Workload Importance</a:t>
          </a:r>
        </a:p>
        <a:p>
          <a:pPr marL="171450" lvl="1" indent="-171450" algn="l" defTabSz="711200">
            <a:lnSpc>
              <a:spcPct val="90000"/>
            </a:lnSpc>
            <a:spcBef>
              <a:spcPct val="0"/>
            </a:spcBef>
            <a:spcAft>
              <a:spcPct val="15000"/>
            </a:spcAft>
            <a:buChar char="•"/>
          </a:pPr>
          <a:endParaRPr lang="en-US" sz="1600" kern="1200"/>
        </a:p>
      </dsp:txBody>
      <dsp:txXfrm>
        <a:off x="2122734" y="3336756"/>
        <a:ext cx="6635256" cy="1203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EF639-EF39-4007-9594-1A8240F09DF0}">
      <dsp:nvSpPr>
        <dsp:cNvPr id="0" name=""/>
        <dsp:cNvSpPr/>
      </dsp:nvSpPr>
      <dsp:spPr>
        <a:xfrm rot="5400000">
          <a:off x="6934814" y="-2899320"/>
          <a:ext cx="928159"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MIN/Cap of resources for all queries in the group</a:t>
          </a:r>
        </a:p>
      </dsp:txBody>
      <dsp:txXfrm rot="-5400000">
        <a:off x="3917062" y="163741"/>
        <a:ext cx="6918355" cy="837541"/>
      </dsp:txXfrm>
    </dsp:sp>
    <dsp:sp modelId="{89DC12A5-90C4-426A-A4C1-DC4DFD4BD346}">
      <dsp:nvSpPr>
        <dsp:cNvPr id="0" name=""/>
        <dsp:cNvSpPr/>
      </dsp:nvSpPr>
      <dsp:spPr>
        <a:xfrm>
          <a:off x="0" y="2412"/>
          <a:ext cx="3917061" cy="11601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baseline="0"/>
            <a:t>MIN/CAP percentage resource</a:t>
          </a:r>
          <a:endParaRPr lang="en-US" sz="3000" kern="1200"/>
        </a:p>
      </dsp:txBody>
      <dsp:txXfrm>
        <a:off x="56636" y="59048"/>
        <a:ext cx="3803789" cy="1046926"/>
      </dsp:txXfrm>
    </dsp:sp>
    <dsp:sp modelId="{61C734DA-104E-4A50-9521-AB1F16C5E337}">
      <dsp:nvSpPr>
        <dsp:cNvPr id="0" name=""/>
        <dsp:cNvSpPr/>
      </dsp:nvSpPr>
      <dsp:spPr>
        <a:xfrm rot="5400000">
          <a:off x="6934814" y="-1681111"/>
          <a:ext cx="928159"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Amount of resources granted to each individual query in the group</a:t>
          </a:r>
        </a:p>
      </dsp:txBody>
      <dsp:txXfrm rot="-5400000">
        <a:off x="3917062" y="1381950"/>
        <a:ext cx="6918355" cy="837541"/>
      </dsp:txXfrm>
    </dsp:sp>
    <dsp:sp modelId="{33AAC061-F111-49F4-8311-75CACB1272CF}">
      <dsp:nvSpPr>
        <dsp:cNvPr id="0" name=""/>
        <dsp:cNvSpPr/>
      </dsp:nvSpPr>
      <dsp:spPr>
        <a:xfrm>
          <a:off x="0" y="1220621"/>
          <a:ext cx="3917061" cy="11601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baseline="0"/>
            <a:t>Request min/max resource grant</a:t>
          </a:r>
          <a:endParaRPr lang="en-US" sz="3000" kern="1200"/>
        </a:p>
      </dsp:txBody>
      <dsp:txXfrm>
        <a:off x="56636" y="1277257"/>
        <a:ext cx="3803789" cy="1046926"/>
      </dsp:txXfrm>
    </dsp:sp>
    <dsp:sp modelId="{FFE8756C-0ABA-4DE6-810D-F1D6D1E3794A}">
      <dsp:nvSpPr>
        <dsp:cNvPr id="0" name=""/>
        <dsp:cNvSpPr/>
      </dsp:nvSpPr>
      <dsp:spPr>
        <a:xfrm rot="5400000">
          <a:off x="6934814" y="-462902"/>
          <a:ext cx="928159"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Scheduling priority</a:t>
          </a:r>
        </a:p>
      </dsp:txBody>
      <dsp:txXfrm rot="-5400000">
        <a:off x="3917062" y="2600159"/>
        <a:ext cx="6918355" cy="837541"/>
      </dsp:txXfrm>
    </dsp:sp>
    <dsp:sp modelId="{6A2E0B9E-2945-4AC3-9847-F8A19E0A5DA5}">
      <dsp:nvSpPr>
        <dsp:cNvPr id="0" name=""/>
        <dsp:cNvSpPr/>
      </dsp:nvSpPr>
      <dsp:spPr>
        <a:xfrm>
          <a:off x="0" y="2438829"/>
          <a:ext cx="3917061" cy="11601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baseline="0"/>
            <a:t>Importance</a:t>
          </a:r>
          <a:endParaRPr lang="en-US" sz="3000" kern="1200"/>
        </a:p>
      </dsp:txBody>
      <dsp:txXfrm>
        <a:off x="56636" y="2495465"/>
        <a:ext cx="3803789" cy="1046926"/>
      </dsp:txXfrm>
    </dsp:sp>
    <dsp:sp modelId="{FF75022D-F4DE-4E3B-BA4D-3DADAC9817D1}">
      <dsp:nvSpPr>
        <dsp:cNvPr id="0" name=""/>
        <dsp:cNvSpPr/>
      </dsp:nvSpPr>
      <dsp:spPr>
        <a:xfrm rot="5400000">
          <a:off x="6934814" y="755306"/>
          <a:ext cx="928159"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Kill queries after a certain execution time</a:t>
          </a:r>
        </a:p>
      </dsp:txBody>
      <dsp:txXfrm rot="-5400000">
        <a:off x="3917062" y="3818368"/>
        <a:ext cx="6918355" cy="837541"/>
      </dsp:txXfrm>
    </dsp:sp>
    <dsp:sp modelId="{38A1102F-1370-41A6-8AD9-A4505387ACE2}">
      <dsp:nvSpPr>
        <dsp:cNvPr id="0" name=""/>
        <dsp:cNvSpPr/>
      </dsp:nvSpPr>
      <dsp:spPr>
        <a:xfrm>
          <a:off x="0" y="3657038"/>
          <a:ext cx="3917061" cy="11601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baseline="0"/>
            <a:t>Query Execution Timeout</a:t>
          </a:r>
          <a:endParaRPr lang="en-US" sz="3000" kern="1200"/>
        </a:p>
      </dsp:txBody>
      <dsp:txXfrm>
        <a:off x="56636" y="3713674"/>
        <a:ext cx="3803789" cy="1046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F68FE-B233-400C-9D88-28543C1D3209}">
      <dsp:nvSpPr>
        <dsp:cNvPr id="0" name=""/>
        <dsp:cNvSpPr/>
      </dsp:nvSpPr>
      <dsp:spPr>
        <a:xfrm>
          <a:off x="0" y="4023"/>
          <a:ext cx="10880726" cy="153474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Influencing access to resources</a:t>
          </a:r>
        </a:p>
      </dsp:txBody>
      <dsp:txXfrm>
        <a:off x="74920" y="78943"/>
        <a:ext cx="10730886" cy="1384907"/>
      </dsp:txXfrm>
    </dsp:sp>
    <dsp:sp modelId="{3B3E84F4-B78F-4AA5-B361-E745AD440F70}">
      <dsp:nvSpPr>
        <dsp:cNvPr id="0" name=""/>
        <dsp:cNvSpPr/>
      </dsp:nvSpPr>
      <dsp:spPr>
        <a:xfrm>
          <a:off x="0" y="1642451"/>
          <a:ext cx="10880726" cy="1534747"/>
        </a:xfrm>
        <a:prstGeom prst="roundRect">
          <a:avLst/>
        </a:prstGeom>
        <a:solidFill>
          <a:schemeClr val="accent4">
            <a:hueOff val="4266005"/>
            <a:satOff val="-15426"/>
            <a:lumOff val="150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Resources:  instance physical resources (CPU, IO, Memory) and locks</a:t>
          </a:r>
        </a:p>
      </dsp:txBody>
      <dsp:txXfrm>
        <a:off x="74920" y="1717371"/>
        <a:ext cx="10730886" cy="1384907"/>
      </dsp:txXfrm>
    </dsp:sp>
    <dsp:sp modelId="{4C8EE258-99BA-4AB2-8456-3EDC0950189D}">
      <dsp:nvSpPr>
        <dsp:cNvPr id="0" name=""/>
        <dsp:cNvSpPr/>
      </dsp:nvSpPr>
      <dsp:spPr>
        <a:xfrm>
          <a:off x="0" y="3280878"/>
          <a:ext cx="10880726" cy="1534747"/>
        </a:xfrm>
        <a:prstGeom prst="roundRect">
          <a:avLst/>
        </a:prstGeom>
        <a:solidFill>
          <a:schemeClr val="accent4">
            <a:hueOff val="8532010"/>
            <a:satOff val="-30852"/>
            <a:lumOff val="30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Ensure high-business value work wins</a:t>
          </a:r>
        </a:p>
      </dsp:txBody>
      <dsp:txXfrm>
        <a:off x="74920" y="3355798"/>
        <a:ext cx="10730886" cy="13849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BCE89-561C-48B8-A950-57F879D57D76}">
      <dsp:nvSpPr>
        <dsp:cNvPr id="0" name=""/>
        <dsp:cNvSpPr/>
      </dsp:nvSpPr>
      <dsp:spPr>
        <a:xfrm>
          <a:off x="0" y="198402"/>
          <a:ext cx="10880726" cy="66924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Reserving resources for workloads</a:t>
          </a:r>
          <a:endParaRPr lang="en-US" sz="2600" kern="1200" dirty="0"/>
        </a:p>
      </dsp:txBody>
      <dsp:txXfrm>
        <a:off x="32670" y="231072"/>
        <a:ext cx="10815386" cy="603900"/>
      </dsp:txXfrm>
    </dsp:sp>
    <dsp:sp modelId="{6F04DA3D-085A-4D45-BE71-74CD12A9E63D}">
      <dsp:nvSpPr>
        <dsp:cNvPr id="0" name=""/>
        <dsp:cNvSpPr/>
      </dsp:nvSpPr>
      <dsp:spPr>
        <a:xfrm>
          <a:off x="0" y="942522"/>
          <a:ext cx="10880726" cy="669240"/>
        </a:xfrm>
        <a:prstGeom prst="roundRect">
          <a:avLst/>
        </a:prstGeom>
        <a:solidFill>
          <a:schemeClr val="accent1">
            <a:shade val="80000"/>
            <a:hueOff val="392577"/>
            <a:satOff val="-21437"/>
            <a:lumOff val="179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Other workloads cannot infringe on these reserved resources</a:t>
          </a:r>
        </a:p>
      </dsp:txBody>
      <dsp:txXfrm>
        <a:off x="32670" y="975192"/>
        <a:ext cx="10815386" cy="603900"/>
      </dsp:txXfrm>
    </dsp:sp>
    <dsp:sp modelId="{16A935F7-E7DE-4E33-A845-1B22FD37F01E}">
      <dsp:nvSpPr>
        <dsp:cNvPr id="0" name=""/>
        <dsp:cNvSpPr/>
      </dsp:nvSpPr>
      <dsp:spPr>
        <a:xfrm>
          <a:off x="0" y="1686642"/>
          <a:ext cx="10880726" cy="669240"/>
        </a:xfrm>
        <a:prstGeom prst="roundRect">
          <a:avLst/>
        </a:prstGeom>
        <a:solidFill>
          <a:schemeClr val="accent1">
            <a:shade val="80000"/>
            <a:hueOff val="785154"/>
            <a:satOff val="-42873"/>
            <a:lumOff val="358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Containment, limiting the amount of resources a workload can consume</a:t>
          </a:r>
          <a:endParaRPr lang="en-US" sz="2600" kern="1200" dirty="0"/>
        </a:p>
      </dsp:txBody>
      <dsp:txXfrm>
        <a:off x="32670" y="1719312"/>
        <a:ext cx="10815386" cy="603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F93F6-A67A-400F-BFA6-90A29FA38C46}">
      <dsp:nvSpPr>
        <dsp:cNvPr id="0" name=""/>
        <dsp:cNvSpPr/>
      </dsp:nvSpPr>
      <dsp:spPr>
        <a:xfrm>
          <a:off x="0" y="588"/>
          <a:ext cx="10880726" cy="13767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94F1B-F470-475D-834C-9F5F38251CC7}">
      <dsp:nvSpPr>
        <dsp:cNvPr id="0" name=""/>
        <dsp:cNvSpPr/>
      </dsp:nvSpPr>
      <dsp:spPr>
        <a:xfrm>
          <a:off x="416453" y="310347"/>
          <a:ext cx="757188" cy="757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79C0CB-DD8B-4CA0-A195-18662139B105}">
      <dsp:nvSpPr>
        <dsp:cNvPr id="0" name=""/>
        <dsp:cNvSpPr/>
      </dsp:nvSpPr>
      <dsp:spPr>
        <a:xfrm>
          <a:off x="1590096" y="588"/>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1111250">
            <a:lnSpc>
              <a:spcPct val="100000"/>
            </a:lnSpc>
            <a:spcBef>
              <a:spcPct val="0"/>
            </a:spcBef>
            <a:spcAft>
              <a:spcPct val="35000"/>
            </a:spcAft>
            <a:buNone/>
          </a:pPr>
          <a:r>
            <a:rPr lang="en-US" sz="2500" kern="1200" dirty="0"/>
            <a:t>Mapping a request, via a set of rules, to resource allocation</a:t>
          </a:r>
        </a:p>
      </dsp:txBody>
      <dsp:txXfrm>
        <a:off x="1590096" y="588"/>
        <a:ext cx="9290629" cy="1376706"/>
      </dsp:txXfrm>
    </dsp:sp>
    <dsp:sp modelId="{7BB0FA51-1BC7-48EA-B7AA-B6FB34A627BA}">
      <dsp:nvSpPr>
        <dsp:cNvPr id="0" name=""/>
        <dsp:cNvSpPr/>
      </dsp:nvSpPr>
      <dsp:spPr>
        <a:xfrm>
          <a:off x="0" y="1721471"/>
          <a:ext cx="10880726" cy="13767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F22B0A-06CE-4C8A-B484-AAA54AD3F67F}">
      <dsp:nvSpPr>
        <dsp:cNvPr id="0" name=""/>
        <dsp:cNvSpPr/>
      </dsp:nvSpPr>
      <dsp:spPr>
        <a:xfrm>
          <a:off x="416453" y="2031230"/>
          <a:ext cx="757188" cy="757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F4F6E0-BFF2-450D-A8DD-DD601D0506A3}">
      <dsp:nvSpPr>
        <dsp:cNvPr id="0" name=""/>
        <dsp:cNvSpPr/>
      </dsp:nvSpPr>
      <dsp:spPr>
        <a:xfrm>
          <a:off x="1590096" y="1721471"/>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1111250">
            <a:lnSpc>
              <a:spcPct val="100000"/>
            </a:lnSpc>
            <a:spcBef>
              <a:spcPct val="0"/>
            </a:spcBef>
            <a:spcAft>
              <a:spcPct val="35000"/>
            </a:spcAft>
            <a:buNone/>
          </a:pPr>
          <a:r>
            <a:rPr lang="en-US" sz="2500" kern="1200"/>
            <a:t>Configure request-level importance</a:t>
          </a:r>
        </a:p>
      </dsp:txBody>
      <dsp:txXfrm>
        <a:off x="1590096" y="1721471"/>
        <a:ext cx="9290629" cy="1376706"/>
      </dsp:txXfrm>
    </dsp:sp>
    <dsp:sp modelId="{EE6A8319-E47E-46AA-A0AA-31C10A4076CF}">
      <dsp:nvSpPr>
        <dsp:cNvPr id="0" name=""/>
        <dsp:cNvSpPr/>
      </dsp:nvSpPr>
      <dsp:spPr>
        <a:xfrm>
          <a:off x="0" y="3442354"/>
          <a:ext cx="10880726" cy="13767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63CEAF-E245-4154-AC87-0B28C2E56969}">
      <dsp:nvSpPr>
        <dsp:cNvPr id="0" name=""/>
        <dsp:cNvSpPr/>
      </dsp:nvSpPr>
      <dsp:spPr>
        <a:xfrm>
          <a:off x="416453" y="3752113"/>
          <a:ext cx="757188" cy="757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54B323-1A0D-4334-BB1F-DD006D3867B4}">
      <dsp:nvSpPr>
        <dsp:cNvPr id="0" name=""/>
        <dsp:cNvSpPr/>
      </dsp:nvSpPr>
      <dsp:spPr>
        <a:xfrm>
          <a:off x="1590096" y="3442354"/>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1111250">
            <a:lnSpc>
              <a:spcPct val="100000"/>
            </a:lnSpc>
            <a:spcBef>
              <a:spcPct val="0"/>
            </a:spcBef>
            <a:spcAft>
              <a:spcPct val="35000"/>
            </a:spcAft>
            <a:buNone/>
          </a:pPr>
          <a:r>
            <a:rPr lang="en-US" sz="2500" kern="1200" dirty="0"/>
            <a:t>Example classifiers:  ELT, User Queries, Dashboards</a:t>
          </a:r>
        </a:p>
      </dsp:txBody>
      <dsp:txXfrm>
        <a:off x="1590096" y="3442354"/>
        <a:ext cx="9290629" cy="13767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0C8AB-8BA2-4540-BFF6-289A0B51E25D}">
      <dsp:nvSpPr>
        <dsp:cNvPr id="0" name=""/>
        <dsp:cNvSpPr/>
      </dsp:nvSpPr>
      <dsp:spPr>
        <a:xfrm>
          <a:off x="0" y="5630741"/>
          <a:ext cx="119126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DB8C51-F1C8-4E95-B381-79A3670D7975}">
      <dsp:nvSpPr>
        <dsp:cNvPr id="0" name=""/>
        <dsp:cNvSpPr/>
      </dsp:nvSpPr>
      <dsp:spPr>
        <a:xfrm>
          <a:off x="0" y="4821191"/>
          <a:ext cx="119126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F69456-97FB-4CF3-99D4-4A3E6844B03E}">
      <dsp:nvSpPr>
        <dsp:cNvPr id="0" name=""/>
        <dsp:cNvSpPr/>
      </dsp:nvSpPr>
      <dsp:spPr>
        <a:xfrm>
          <a:off x="0" y="4011640"/>
          <a:ext cx="119126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17793F-D692-4A4E-99A0-587430C67DDB}">
      <dsp:nvSpPr>
        <dsp:cNvPr id="0" name=""/>
        <dsp:cNvSpPr/>
      </dsp:nvSpPr>
      <dsp:spPr>
        <a:xfrm>
          <a:off x="0" y="3202089"/>
          <a:ext cx="119126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46C935-AD59-48A0-9FAC-B5A5B661A875}">
      <dsp:nvSpPr>
        <dsp:cNvPr id="0" name=""/>
        <dsp:cNvSpPr/>
      </dsp:nvSpPr>
      <dsp:spPr>
        <a:xfrm>
          <a:off x="0" y="2392538"/>
          <a:ext cx="119126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45CBD-E8C1-440F-9F79-3A4596E8D1D9}">
      <dsp:nvSpPr>
        <dsp:cNvPr id="0" name=""/>
        <dsp:cNvSpPr/>
      </dsp:nvSpPr>
      <dsp:spPr>
        <a:xfrm>
          <a:off x="0" y="1582987"/>
          <a:ext cx="119126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6CCE56-BCC1-4F3A-9518-881AC9B9397A}">
      <dsp:nvSpPr>
        <dsp:cNvPr id="0" name=""/>
        <dsp:cNvSpPr/>
      </dsp:nvSpPr>
      <dsp:spPr>
        <a:xfrm>
          <a:off x="0" y="773436"/>
          <a:ext cx="119126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254C7E-7045-45FA-A964-6E4600FF398B}">
      <dsp:nvSpPr>
        <dsp:cNvPr id="0" name=""/>
        <dsp:cNvSpPr/>
      </dsp:nvSpPr>
      <dsp:spPr>
        <a:xfrm>
          <a:off x="3097275" y="2436"/>
          <a:ext cx="8815324" cy="771000"/>
        </a:xfrm>
        <a:prstGeom prst="rect">
          <a:avLst/>
        </a:prstGeom>
        <a:noFill/>
        <a:ln>
          <a:noFill/>
        </a:ln>
        <a:effectLst/>
        <a:scene3d>
          <a:camera prst="orthographicFront"/>
          <a:lightRig rig="threePt" dir="t"/>
        </a:scene3d>
        <a:sp3d>
          <a:bevelT prst="angle"/>
        </a:sp3d>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US" sz="1900" kern="1200" dirty="0"/>
            <a:t>Limited by </a:t>
          </a:r>
          <a:r>
            <a:rPr lang="en-US" sz="1900" kern="1200" dirty="0" err="1"/>
            <a:t>Effective_Min_Resource_Percentage</a:t>
          </a:r>
          <a:r>
            <a:rPr lang="en-US" sz="1900" kern="1200" dirty="0"/>
            <a:t> for other workload groups</a:t>
          </a:r>
        </a:p>
      </dsp:txBody>
      <dsp:txXfrm>
        <a:off x="3097275" y="2436"/>
        <a:ext cx="8815324" cy="771000"/>
      </dsp:txXfrm>
    </dsp:sp>
    <dsp:sp modelId="{6273A1E8-FEEA-423B-9D2D-953240D569E7}">
      <dsp:nvSpPr>
        <dsp:cNvPr id="0" name=""/>
        <dsp:cNvSpPr/>
      </dsp:nvSpPr>
      <dsp:spPr>
        <a:xfrm>
          <a:off x="0" y="2436"/>
          <a:ext cx="3097276" cy="771000"/>
        </a:xfrm>
        <a:prstGeom prst="round2SameRect">
          <a:avLst>
            <a:gd name="adj1" fmla="val 16670"/>
            <a:gd name="adj2" fmla="val 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Effective Cap Resource Percent</a:t>
          </a:r>
          <a:endParaRPr lang="en-US" sz="1900" kern="1200" dirty="0"/>
        </a:p>
      </dsp:txBody>
      <dsp:txXfrm>
        <a:off x="37644" y="40080"/>
        <a:ext cx="3021988" cy="733356"/>
      </dsp:txXfrm>
    </dsp:sp>
    <dsp:sp modelId="{48F89E01-83B9-4260-8C17-831414791CD2}">
      <dsp:nvSpPr>
        <dsp:cNvPr id="0" name=""/>
        <dsp:cNvSpPr/>
      </dsp:nvSpPr>
      <dsp:spPr>
        <a:xfrm>
          <a:off x="3097275" y="811986"/>
          <a:ext cx="8815324" cy="771000"/>
        </a:xfrm>
        <a:prstGeom prst="rect">
          <a:avLst/>
        </a:prstGeom>
        <a:noFill/>
        <a:ln>
          <a:noFill/>
        </a:ln>
        <a:effectLst/>
        <a:scene3d>
          <a:camera prst="orthographicFront"/>
          <a:lightRig rig="threePt" dir="t"/>
        </a:scene3d>
        <a:sp3d>
          <a:bevelT prst="angle"/>
        </a:sp3d>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US" sz="1900" kern="1200" dirty="0"/>
            <a:t>Limited by the Service Level Minimum</a:t>
          </a:r>
        </a:p>
      </dsp:txBody>
      <dsp:txXfrm>
        <a:off x="3097275" y="811986"/>
        <a:ext cx="8815324" cy="771000"/>
      </dsp:txXfrm>
    </dsp:sp>
    <dsp:sp modelId="{98E86D5A-E75E-4769-A479-851E51490795}">
      <dsp:nvSpPr>
        <dsp:cNvPr id="0" name=""/>
        <dsp:cNvSpPr/>
      </dsp:nvSpPr>
      <dsp:spPr>
        <a:xfrm>
          <a:off x="0" y="811986"/>
          <a:ext cx="3097276" cy="771000"/>
        </a:xfrm>
        <a:prstGeom prst="round2SameRect">
          <a:avLst>
            <a:gd name="adj1" fmla="val 16670"/>
            <a:gd name="adj2" fmla="val 0"/>
          </a:avLst>
        </a:prstGeom>
        <a:solidFill>
          <a:schemeClr val="accent4">
            <a:hueOff val="1422002"/>
            <a:satOff val="-5142"/>
            <a:lumOff val="5033"/>
            <a:alphaOff val="0"/>
          </a:schemeClr>
        </a:solidFill>
        <a:ln w="12700" cap="flat" cmpd="sng" algn="ctr">
          <a:solidFill>
            <a:schemeClr val="accent4">
              <a:hueOff val="1422002"/>
              <a:satOff val="-5142"/>
              <a:lumOff val="50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Effective Min Resource Percent</a:t>
          </a:r>
          <a:endParaRPr lang="en-US" sz="1900" kern="1200" dirty="0"/>
        </a:p>
      </dsp:txBody>
      <dsp:txXfrm>
        <a:off x="37644" y="849630"/>
        <a:ext cx="3021988" cy="733356"/>
      </dsp:txXfrm>
    </dsp:sp>
    <dsp:sp modelId="{CF8FD448-C777-4628-85C4-72A13BFE1EBB}">
      <dsp:nvSpPr>
        <dsp:cNvPr id="0" name=""/>
        <dsp:cNvSpPr/>
      </dsp:nvSpPr>
      <dsp:spPr>
        <a:xfrm>
          <a:off x="3097275" y="1621537"/>
          <a:ext cx="8815324" cy="771000"/>
        </a:xfrm>
        <a:prstGeom prst="rect">
          <a:avLst/>
        </a:prstGeom>
        <a:noFill/>
        <a:ln>
          <a:noFill/>
        </a:ln>
        <a:effectLst/>
        <a:scene3d>
          <a:camera prst="orthographicFront"/>
          <a:lightRig rig="threePt" dir="t"/>
        </a:scene3d>
        <a:sp3d>
          <a:bevelT prst="angle"/>
        </a:sp3d>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US" sz="1900" kern="1200" dirty="0"/>
            <a:t>Number of active queries within a group when you filter for a particular group</a:t>
          </a:r>
        </a:p>
      </dsp:txBody>
      <dsp:txXfrm>
        <a:off x="3097275" y="1621537"/>
        <a:ext cx="8815324" cy="771000"/>
      </dsp:txXfrm>
    </dsp:sp>
    <dsp:sp modelId="{A9E76C6D-D580-4C3E-ADB3-C87E8219F66A}">
      <dsp:nvSpPr>
        <dsp:cNvPr id="0" name=""/>
        <dsp:cNvSpPr/>
      </dsp:nvSpPr>
      <dsp:spPr>
        <a:xfrm>
          <a:off x="0" y="1621537"/>
          <a:ext cx="3097276" cy="771000"/>
        </a:xfrm>
        <a:prstGeom prst="round2SameRect">
          <a:avLst>
            <a:gd name="adj1" fmla="val 16670"/>
            <a:gd name="adj2" fmla="val 0"/>
          </a:avLst>
        </a:prstGeom>
        <a:solidFill>
          <a:schemeClr val="accent4">
            <a:hueOff val="2844003"/>
            <a:satOff val="-10284"/>
            <a:lumOff val="10066"/>
            <a:alphaOff val="0"/>
          </a:schemeClr>
        </a:solidFill>
        <a:ln w="12700" cap="flat" cmpd="sng" algn="ctr">
          <a:solidFill>
            <a:schemeClr val="accent4">
              <a:hueOff val="2844003"/>
              <a:satOff val="-10284"/>
              <a:lumOff val="100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Workload Group Active Queries</a:t>
          </a:r>
          <a:endParaRPr lang="en-US" sz="1900" kern="1200" dirty="0"/>
        </a:p>
      </dsp:txBody>
      <dsp:txXfrm>
        <a:off x="37644" y="1659181"/>
        <a:ext cx="3021988" cy="733356"/>
      </dsp:txXfrm>
    </dsp:sp>
    <dsp:sp modelId="{6B095E47-1078-473C-A06B-339AE619A866}">
      <dsp:nvSpPr>
        <dsp:cNvPr id="0" name=""/>
        <dsp:cNvSpPr/>
      </dsp:nvSpPr>
      <dsp:spPr>
        <a:xfrm>
          <a:off x="3097275" y="2431088"/>
          <a:ext cx="8815324" cy="771000"/>
        </a:xfrm>
        <a:prstGeom prst="rect">
          <a:avLst/>
        </a:prstGeom>
        <a:noFill/>
        <a:ln>
          <a:noFill/>
        </a:ln>
        <a:effectLst/>
        <a:scene3d>
          <a:camera prst="orthographicFront"/>
          <a:lightRig rig="threePt" dir="t"/>
        </a:scene3d>
        <a:sp3d>
          <a:bevelT prst="angle"/>
        </a:sp3d>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US" sz="1900" kern="1200" dirty="0"/>
            <a:t>Shows the effective utilization of the workload group</a:t>
          </a:r>
        </a:p>
      </dsp:txBody>
      <dsp:txXfrm>
        <a:off x="3097275" y="2431088"/>
        <a:ext cx="8815324" cy="771000"/>
      </dsp:txXfrm>
    </dsp:sp>
    <dsp:sp modelId="{63E0B527-0C0F-4EDE-B38D-115B45FA484B}">
      <dsp:nvSpPr>
        <dsp:cNvPr id="0" name=""/>
        <dsp:cNvSpPr/>
      </dsp:nvSpPr>
      <dsp:spPr>
        <a:xfrm>
          <a:off x="0" y="2431088"/>
          <a:ext cx="3097276" cy="771000"/>
        </a:xfrm>
        <a:prstGeom prst="round2SameRect">
          <a:avLst>
            <a:gd name="adj1" fmla="val 16670"/>
            <a:gd name="adj2" fmla="val 0"/>
          </a:avLst>
        </a:prstGeom>
        <a:solidFill>
          <a:schemeClr val="accent4">
            <a:hueOff val="4266005"/>
            <a:satOff val="-15426"/>
            <a:lumOff val="15099"/>
            <a:alphaOff val="0"/>
          </a:schemeClr>
        </a:solidFill>
        <a:ln w="12700" cap="flat" cmpd="sng" algn="ctr">
          <a:solidFill>
            <a:schemeClr val="accent4">
              <a:hueOff val="4266005"/>
              <a:satOff val="-15426"/>
              <a:lumOff val="150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Workload Group Allocation by Max Resource Percent</a:t>
          </a:r>
          <a:endParaRPr lang="en-US" sz="1900" kern="1200" dirty="0"/>
        </a:p>
      </dsp:txBody>
      <dsp:txXfrm>
        <a:off x="37644" y="2468732"/>
        <a:ext cx="3021988" cy="733356"/>
      </dsp:txXfrm>
    </dsp:sp>
    <dsp:sp modelId="{57F555F0-37FF-47BC-9DEB-93CEA6EB41BE}">
      <dsp:nvSpPr>
        <dsp:cNvPr id="0" name=""/>
        <dsp:cNvSpPr/>
      </dsp:nvSpPr>
      <dsp:spPr>
        <a:xfrm>
          <a:off x="3097275" y="3240639"/>
          <a:ext cx="8815324" cy="771000"/>
        </a:xfrm>
        <a:prstGeom prst="rect">
          <a:avLst/>
        </a:prstGeom>
        <a:noFill/>
        <a:ln>
          <a:noFill/>
        </a:ln>
        <a:effectLst/>
        <a:scene3d>
          <a:camera prst="orthographicFront"/>
          <a:lightRig rig="threePt" dir="t"/>
        </a:scene3d>
        <a:sp3d>
          <a:bevelT prst="angle"/>
        </a:sp3d>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US" sz="1900" kern="1200" dirty="0"/>
            <a:t>Shows the utilization of a group as a percentage of total resources</a:t>
          </a:r>
        </a:p>
      </dsp:txBody>
      <dsp:txXfrm>
        <a:off x="3097275" y="3240639"/>
        <a:ext cx="8815324" cy="771000"/>
      </dsp:txXfrm>
    </dsp:sp>
    <dsp:sp modelId="{035D7959-2974-4A13-8C11-CE2628E6CD72}">
      <dsp:nvSpPr>
        <dsp:cNvPr id="0" name=""/>
        <dsp:cNvSpPr/>
      </dsp:nvSpPr>
      <dsp:spPr>
        <a:xfrm>
          <a:off x="0" y="3240639"/>
          <a:ext cx="3097276" cy="771000"/>
        </a:xfrm>
        <a:prstGeom prst="round2SameRect">
          <a:avLst>
            <a:gd name="adj1" fmla="val 16670"/>
            <a:gd name="adj2" fmla="val 0"/>
          </a:avLst>
        </a:prstGeom>
        <a:solidFill>
          <a:schemeClr val="accent4">
            <a:hueOff val="5688007"/>
            <a:satOff val="-20568"/>
            <a:lumOff val="20131"/>
            <a:alphaOff val="0"/>
          </a:schemeClr>
        </a:solidFill>
        <a:ln w="12700" cap="flat" cmpd="sng" algn="ctr">
          <a:solidFill>
            <a:schemeClr val="accent4">
              <a:hueOff val="5688007"/>
              <a:satOff val="-20568"/>
              <a:lumOff val="201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Workload Group Allocation by System Percent</a:t>
          </a:r>
          <a:endParaRPr lang="en-US" sz="1900" kern="1200" dirty="0"/>
        </a:p>
      </dsp:txBody>
      <dsp:txXfrm>
        <a:off x="37644" y="3278283"/>
        <a:ext cx="3021988" cy="733356"/>
      </dsp:txXfrm>
    </dsp:sp>
    <dsp:sp modelId="{C747F055-B097-4480-B515-0208DDAA0F12}">
      <dsp:nvSpPr>
        <dsp:cNvPr id="0" name=""/>
        <dsp:cNvSpPr/>
      </dsp:nvSpPr>
      <dsp:spPr>
        <a:xfrm>
          <a:off x="3097275" y="4050190"/>
          <a:ext cx="8815324" cy="771000"/>
        </a:xfrm>
        <a:prstGeom prst="rect">
          <a:avLst/>
        </a:prstGeom>
        <a:noFill/>
        <a:ln>
          <a:noFill/>
        </a:ln>
        <a:effectLst/>
        <a:scene3d>
          <a:camera prst="orthographicFront"/>
          <a:lightRig rig="threePt" dir="t"/>
        </a:scene3d>
        <a:sp3d>
          <a:bevelT prst="angle"/>
        </a:sp3d>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US" sz="1900" kern="1200" dirty="0"/>
            <a:t>Count of queries that are killed due to the </a:t>
          </a:r>
          <a:r>
            <a:rPr lang="en-US" sz="1900" kern="1200" dirty="0" err="1"/>
            <a:t>query_timeout</a:t>
          </a:r>
          <a:r>
            <a:rPr lang="en-US" sz="1900" kern="1200" dirty="0"/>
            <a:t> setting</a:t>
          </a:r>
        </a:p>
      </dsp:txBody>
      <dsp:txXfrm>
        <a:off x="3097275" y="4050190"/>
        <a:ext cx="8815324" cy="771000"/>
      </dsp:txXfrm>
    </dsp:sp>
    <dsp:sp modelId="{80F93D68-9529-4824-A5AB-8E33E75F7DD8}">
      <dsp:nvSpPr>
        <dsp:cNvPr id="0" name=""/>
        <dsp:cNvSpPr/>
      </dsp:nvSpPr>
      <dsp:spPr>
        <a:xfrm>
          <a:off x="0" y="4050190"/>
          <a:ext cx="3097276" cy="771000"/>
        </a:xfrm>
        <a:prstGeom prst="round2SameRect">
          <a:avLst>
            <a:gd name="adj1" fmla="val 16670"/>
            <a:gd name="adj2" fmla="val 0"/>
          </a:avLst>
        </a:prstGeom>
        <a:solidFill>
          <a:schemeClr val="accent4">
            <a:hueOff val="7110008"/>
            <a:satOff val="-25710"/>
            <a:lumOff val="25164"/>
            <a:alphaOff val="0"/>
          </a:schemeClr>
        </a:solidFill>
        <a:ln w="12700" cap="flat" cmpd="sng" algn="ctr">
          <a:solidFill>
            <a:schemeClr val="accent4">
              <a:hueOff val="7110008"/>
              <a:satOff val="-25710"/>
              <a:lumOff val="251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Workload Group Query Timeouts</a:t>
          </a:r>
          <a:endParaRPr lang="en-US" sz="1900" kern="1200" dirty="0"/>
        </a:p>
      </dsp:txBody>
      <dsp:txXfrm>
        <a:off x="37644" y="4087834"/>
        <a:ext cx="3021988" cy="733356"/>
      </dsp:txXfrm>
    </dsp:sp>
    <dsp:sp modelId="{A0108E85-CEEF-48CD-A5B2-E0DB97DA4A2A}">
      <dsp:nvSpPr>
        <dsp:cNvPr id="0" name=""/>
        <dsp:cNvSpPr/>
      </dsp:nvSpPr>
      <dsp:spPr>
        <a:xfrm>
          <a:off x="3097275" y="4859741"/>
          <a:ext cx="8815324" cy="771000"/>
        </a:xfrm>
        <a:prstGeom prst="rect">
          <a:avLst/>
        </a:prstGeom>
        <a:noFill/>
        <a:ln>
          <a:noFill/>
        </a:ln>
        <a:effectLst/>
        <a:scene3d>
          <a:camera prst="orthographicFront"/>
          <a:lightRig rig="threePt" dir="t"/>
        </a:scene3d>
        <a:sp3d>
          <a:bevelT prst="angle"/>
        </a:sp3d>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US" sz="1900" kern="1200" dirty="0"/>
            <a:t>Count of queued queries at any given time</a:t>
          </a:r>
        </a:p>
      </dsp:txBody>
      <dsp:txXfrm>
        <a:off x="3097275" y="4859741"/>
        <a:ext cx="8815324" cy="771000"/>
      </dsp:txXfrm>
    </dsp:sp>
    <dsp:sp modelId="{DBAB4591-519D-4027-9DFA-9484BF208BEF}">
      <dsp:nvSpPr>
        <dsp:cNvPr id="0" name=""/>
        <dsp:cNvSpPr/>
      </dsp:nvSpPr>
      <dsp:spPr>
        <a:xfrm>
          <a:off x="0" y="4859741"/>
          <a:ext cx="3097276" cy="771000"/>
        </a:xfrm>
        <a:prstGeom prst="round2SameRect">
          <a:avLst>
            <a:gd name="adj1" fmla="val 16670"/>
            <a:gd name="adj2" fmla="val 0"/>
          </a:avLst>
        </a:prstGeom>
        <a:solidFill>
          <a:schemeClr val="accent4">
            <a:hueOff val="8532010"/>
            <a:satOff val="-30852"/>
            <a:lumOff val="30197"/>
            <a:alphaOff val="0"/>
          </a:schemeClr>
        </a:solidFill>
        <a:ln w="12700" cap="flat" cmpd="sng" algn="ctr">
          <a:solidFill>
            <a:schemeClr val="accent4">
              <a:hueOff val="8532010"/>
              <a:satOff val="-30852"/>
              <a:lumOff val="301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Workload Group Queued Queries</a:t>
          </a:r>
          <a:endParaRPr lang="en-US" sz="1900" kern="1200" dirty="0"/>
        </a:p>
      </dsp:txBody>
      <dsp:txXfrm>
        <a:off x="37644" y="4897385"/>
        <a:ext cx="3021988" cy="7333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03136-5CE8-4DC9-B108-FEAF0FD5E50D}">
      <dsp:nvSpPr>
        <dsp:cNvPr id="0" name=""/>
        <dsp:cNvSpPr/>
      </dsp:nvSpPr>
      <dsp:spPr>
        <a:xfrm rot="5400000">
          <a:off x="7746088" y="-1914922"/>
          <a:ext cx="1077201" cy="5181945"/>
        </a:xfrm>
        <a:prstGeom prst="round2Same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User</a:t>
          </a:r>
          <a:r>
            <a:rPr lang="en-US" sz="2700" kern="1200" baseline="0" dirty="0"/>
            <a:t> and system workload groups</a:t>
          </a:r>
          <a:endParaRPr lang="en-US" sz="2700" kern="1200" dirty="0"/>
        </a:p>
      </dsp:txBody>
      <dsp:txXfrm rot="-5400000">
        <a:off x="5693717" y="190034"/>
        <a:ext cx="5129360" cy="972031"/>
      </dsp:txXfrm>
    </dsp:sp>
    <dsp:sp modelId="{5D5BF5B2-13F6-4F48-865B-52D9626BB626}">
      <dsp:nvSpPr>
        <dsp:cNvPr id="0" name=""/>
        <dsp:cNvSpPr/>
      </dsp:nvSpPr>
      <dsp:spPr>
        <a:xfrm>
          <a:off x="62" y="2799"/>
          <a:ext cx="5693653" cy="134650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baseline="0" dirty="0" err="1"/>
            <a:t>Sys.workload_management_workload_groups</a:t>
          </a:r>
          <a:endParaRPr lang="en-US" sz="1600" kern="1200" dirty="0"/>
        </a:p>
      </dsp:txBody>
      <dsp:txXfrm>
        <a:off x="65793" y="68530"/>
        <a:ext cx="5562191" cy="1215039"/>
      </dsp:txXfrm>
    </dsp:sp>
    <dsp:sp modelId="{71E8A30F-5972-47EE-9689-8E56F99EC452}">
      <dsp:nvSpPr>
        <dsp:cNvPr id="0" name=""/>
        <dsp:cNvSpPr/>
      </dsp:nvSpPr>
      <dsp:spPr>
        <a:xfrm rot="5400000">
          <a:off x="7735691" y="-514697"/>
          <a:ext cx="1077201" cy="5209147"/>
        </a:xfrm>
        <a:prstGeom prst="round2Same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baseline="0" dirty="0"/>
            <a:t>Effective values of workload groups</a:t>
          </a:r>
          <a:endParaRPr lang="en-US" sz="2700" kern="1200" dirty="0"/>
        </a:p>
      </dsp:txBody>
      <dsp:txXfrm rot="-5400000">
        <a:off x="5669719" y="1603860"/>
        <a:ext cx="5156562" cy="972031"/>
      </dsp:txXfrm>
    </dsp:sp>
    <dsp:sp modelId="{337F56BD-F6E3-4575-89F4-46167A7A9D22}">
      <dsp:nvSpPr>
        <dsp:cNvPr id="0" name=""/>
        <dsp:cNvSpPr/>
      </dsp:nvSpPr>
      <dsp:spPr>
        <a:xfrm>
          <a:off x="62" y="1416626"/>
          <a:ext cx="5669655" cy="134650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baseline="0" dirty="0" err="1"/>
            <a:t>Sys.dm_workload_management_workload_groups_stats</a:t>
          </a:r>
          <a:endParaRPr lang="en-US" sz="1600" kern="1200" dirty="0"/>
        </a:p>
      </dsp:txBody>
      <dsp:txXfrm>
        <a:off x="65793" y="1482357"/>
        <a:ext cx="5538193" cy="1215039"/>
      </dsp:txXfrm>
    </dsp:sp>
    <dsp:sp modelId="{EF1E1ED7-69F2-4762-8ECA-4CAE9B16162F}">
      <dsp:nvSpPr>
        <dsp:cNvPr id="0" name=""/>
        <dsp:cNvSpPr/>
      </dsp:nvSpPr>
      <dsp:spPr>
        <a:xfrm rot="5400000">
          <a:off x="7761290" y="922931"/>
          <a:ext cx="1077201" cy="5161544"/>
        </a:xfrm>
        <a:prstGeom prst="round2Same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baseline="0" dirty="0"/>
            <a:t>List workload classifiers</a:t>
          </a:r>
          <a:endParaRPr lang="en-US" sz="2700" kern="1200" dirty="0"/>
        </a:p>
      </dsp:txBody>
      <dsp:txXfrm rot="-5400000">
        <a:off x="5719119" y="3017688"/>
        <a:ext cx="5108959" cy="972031"/>
      </dsp:txXfrm>
    </dsp:sp>
    <dsp:sp modelId="{3F66A592-225E-44C9-96FE-8C85685B633D}">
      <dsp:nvSpPr>
        <dsp:cNvPr id="0" name=""/>
        <dsp:cNvSpPr/>
      </dsp:nvSpPr>
      <dsp:spPr>
        <a:xfrm>
          <a:off x="62" y="2830452"/>
          <a:ext cx="5719055" cy="134650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baseline="0" dirty="0" err="1"/>
            <a:t>Sys.workload_management_workload_classifiers</a:t>
          </a:r>
          <a:endParaRPr lang="en-US" sz="1600" kern="1200" dirty="0"/>
        </a:p>
      </dsp:txBody>
      <dsp:txXfrm>
        <a:off x="65793" y="2896183"/>
        <a:ext cx="5587593" cy="1215039"/>
      </dsp:txXfrm>
    </dsp:sp>
    <dsp:sp modelId="{A6A1C3FB-271F-4D2D-AA59-B7A04629C345}">
      <dsp:nvSpPr>
        <dsp:cNvPr id="0" name=""/>
        <dsp:cNvSpPr/>
      </dsp:nvSpPr>
      <dsp:spPr>
        <a:xfrm rot="5400000">
          <a:off x="7723760" y="2299355"/>
          <a:ext cx="1077201" cy="5236349"/>
        </a:xfrm>
        <a:prstGeom prst="round2Same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baseline="0" dirty="0"/>
            <a:t>details of the classifier parameters (label, context, </a:t>
          </a:r>
          <a:r>
            <a:rPr lang="en-US" sz="2700" kern="1200" baseline="0" dirty="0" err="1"/>
            <a:t>etc</a:t>
          </a:r>
          <a:r>
            <a:rPr lang="en-US" sz="2700" kern="1200" baseline="0" dirty="0"/>
            <a:t>)</a:t>
          </a:r>
          <a:endParaRPr lang="en-US" sz="2700" kern="1200" dirty="0"/>
        </a:p>
      </dsp:txBody>
      <dsp:txXfrm rot="-5400000">
        <a:off x="5644187" y="4431514"/>
        <a:ext cx="5183764" cy="972031"/>
      </dsp:txXfrm>
    </dsp:sp>
    <dsp:sp modelId="{9027F028-0F94-4F28-B3FB-C23783086AF3}">
      <dsp:nvSpPr>
        <dsp:cNvPr id="0" name=""/>
        <dsp:cNvSpPr/>
      </dsp:nvSpPr>
      <dsp:spPr>
        <a:xfrm>
          <a:off x="62" y="4244279"/>
          <a:ext cx="5644123" cy="134650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baseline="0"/>
            <a:t>Sys.workload_management_workload_classifiers_details</a:t>
          </a:r>
          <a:endParaRPr lang="en-US" sz="1600" kern="1200"/>
        </a:p>
      </dsp:txBody>
      <dsp:txXfrm>
        <a:off x="65793" y="4310010"/>
        <a:ext cx="5512661" cy="12150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sql-data-warehouse-monitor-workload-porta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sql-data-warehouse-workload-manage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C84295-5BF3-4C0D-B900-059CC5DD0EBB}"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4/19/2022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70269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animation we will go through what it looks like when you have more queries than concurrency resources available. Each box represents 1% of resources. The service will attempt to specify the max resources available – up to the REQUEST_MAX_RESOURCE_GRANT_PERCENT. Whenever it does not have enough resources available to allocate the max, it will allocate as much as possible between the MIN and MAX Specified. If there are multiple queries in the queue, it will reduce each resource grant  for maximum concurrency</a:t>
            </a:r>
          </a:p>
          <a:p>
            <a:endParaRPr lang="en-US" dirty="0"/>
          </a:p>
          <a:p>
            <a:r>
              <a:rPr lang="en-US" dirty="0"/>
              <a:t>In the example, </a:t>
            </a:r>
          </a:p>
          <a:p>
            <a:pPr marL="171450" indent="-171450">
              <a:buFont typeface="Arial" panose="020B0604020202020204" pitchFamily="34" charset="0"/>
              <a:buChar char="•"/>
            </a:pPr>
            <a:r>
              <a:rPr lang="en-US" dirty="0"/>
              <a:t>MIN_PERCENTAGE_RESOURCE is 0, which means we do not guarantee that resources are always available for this workload group (workload isolation). </a:t>
            </a:r>
          </a:p>
          <a:p>
            <a:pPr marL="171450" indent="-171450">
              <a:buFont typeface="Arial" panose="020B0604020202020204" pitchFamily="34" charset="0"/>
              <a:buChar char="•"/>
            </a:pPr>
            <a:r>
              <a:rPr lang="en-US" dirty="0"/>
              <a:t>CAP_PERCENTAGE_RESOURCE is set to 12%. This guarantees that queries in this workload group cannot use more than 12% of overall service resources. </a:t>
            </a:r>
          </a:p>
          <a:p>
            <a:pPr marL="171450" indent="-171450">
              <a:buFont typeface="Arial" panose="020B0604020202020204" pitchFamily="34" charset="0"/>
              <a:buChar char="•"/>
            </a:pPr>
            <a:r>
              <a:rPr lang="en-US" dirty="0"/>
              <a:t>REQUEST_MIN_RESOURCE_GRANT_PERCENT: 2%. This means that a query will not begin executing unless at least 2% of resources are available. So if at any point 1% of resources open up while a query is queued, it will remain queued until at least 2% of resources are available. </a:t>
            </a:r>
          </a:p>
          <a:p>
            <a:pPr marL="171450" indent="-171450">
              <a:buFont typeface="Arial" panose="020B0604020202020204" pitchFamily="34" charset="0"/>
              <a:buChar char="•"/>
            </a:pPr>
            <a:r>
              <a:rPr lang="en-US" dirty="0"/>
              <a:t>REQUEST_MAX_RESOURCE_GRANT_PERCENT: 5%. This is the percentage of resource that will be attempted to be allocated to any given query if the resources are available and it does not hinder other queued queries from executing. As you will see in the animations, It will execute using the max % of resources available, which is why some queries execute with 3% resources when that amount of resources is available.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 note on request 5: when request 5 starts execution there is 3% available and another query waiting in the queue. Because this query executing at the minimum 2% only opens up 1% of resources and would not allowed the last queued query to execute, there is no reason for it not to take that extra 1% for itself. If lowering request 5’s resource allocation would have left 2% of resources open and allowed request 6 to execute at the same time, it would have done that. </a:t>
            </a:r>
          </a:p>
        </p:txBody>
      </p:sp>
      <p:sp>
        <p:nvSpPr>
          <p:cNvPr id="4" name="Slide Number Placeholder 3"/>
          <p:cNvSpPr>
            <a:spLocks noGrp="1"/>
          </p:cNvSpPr>
          <p:nvPr>
            <p:ph type="sldNum" sz="quarter" idx="5"/>
          </p:nvPr>
        </p:nvSpPr>
        <p:spPr/>
        <p:txBody>
          <a:bodyPr/>
          <a:lstStyle/>
          <a:p>
            <a:fld id="{40405CA6-A7A9-4E0F-8672-28CF28CC7700}" type="slidenum">
              <a:rPr lang="en-US" smtClean="0"/>
              <a:t>10</a:t>
            </a:fld>
            <a:endParaRPr lang="en-US"/>
          </a:p>
        </p:txBody>
      </p:sp>
    </p:spTree>
    <p:extLst>
      <p:ext uri="{BB962C8B-B14F-4D97-AF65-F5344CB8AC3E}">
        <p14:creationId xmlns:p14="http://schemas.microsoft.com/office/powerpoint/2010/main" val="319683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animation we will go through what it looks like when you have more queries than concurrency resources available. The service will attempt to specify the max resources available – up to the REQUEST_MAX_RESOURCE_GRANT_PERCENT. Whenever it does not have enough resources available to allocate the max, it will allocate as much as possible between the MIN and MAX Specified. If there are multiple queries in the queue, it will reduce each resource grant  for maximum concurrency</a:t>
            </a:r>
          </a:p>
          <a:p>
            <a:endParaRPr lang="en-US"/>
          </a:p>
          <a:p>
            <a:r>
              <a:rPr lang="en-US"/>
              <a:t>In the example, </a:t>
            </a:r>
          </a:p>
          <a:p>
            <a:pPr marL="171450" indent="-171450">
              <a:buFont typeface="Arial" panose="020B0604020202020204" pitchFamily="34" charset="0"/>
              <a:buChar char="•"/>
            </a:pPr>
            <a:r>
              <a:rPr lang="en-US"/>
              <a:t>MIN_PERCENTAGE_RESOURCE is 0, which means we do not guarantee that resources are always available for this workload group (workload isolation). </a:t>
            </a:r>
          </a:p>
          <a:p>
            <a:pPr marL="171450" indent="-171450">
              <a:buFont typeface="Arial" panose="020B0604020202020204" pitchFamily="34" charset="0"/>
              <a:buChar char="•"/>
            </a:pPr>
            <a:r>
              <a:rPr lang="en-US"/>
              <a:t>CAP_PERCENTAGE_RESOURCE is set to 12%. This guarantees that queries in this workload group cannot use more than 12% of overall service resources. </a:t>
            </a:r>
          </a:p>
          <a:p>
            <a:pPr marL="171450" indent="-171450">
              <a:buFont typeface="Arial" panose="020B0604020202020204" pitchFamily="34" charset="0"/>
              <a:buChar char="•"/>
            </a:pPr>
            <a:r>
              <a:rPr lang="en-US"/>
              <a:t>REQUEST_MIN_RESOURCE_GRANT_PERCENT: 2%. This means that a query will not begin executing unless at least 2% of resources are available. So if at any point 1% of resources open up while a query is queued, it will remain queued until at least 2% of resources are available. </a:t>
            </a:r>
          </a:p>
          <a:p>
            <a:pPr marL="171450" indent="-171450">
              <a:buFont typeface="Arial" panose="020B0604020202020204" pitchFamily="34" charset="0"/>
              <a:buChar char="•"/>
            </a:pPr>
            <a:r>
              <a:rPr lang="en-US"/>
              <a:t>REQUEST_MAX_RESOURCE_GRANT_PERCENT: 5%. This is the percentage of resource that will be attempted to be allocated to any given query if the resources are available and it does not hinder other queued queries from executing. As you will see in the animations, It will execute using the max % of resources available, which is why some queries execute with 3% resources when that amount of resources is available. </a:t>
            </a:r>
          </a:p>
          <a:p>
            <a:pPr marL="171450" indent="-171450">
              <a:buFont typeface="Arial" panose="020B0604020202020204" pitchFamily="34" charset="0"/>
              <a:buChar char="•"/>
            </a:pPr>
            <a:endParaRPr lang="en-US"/>
          </a:p>
          <a:p>
            <a:pPr marL="0" indent="0">
              <a:buFont typeface="Arial" panose="020B0604020202020204" pitchFamily="34" charset="0"/>
              <a:buNone/>
            </a:pPr>
            <a:r>
              <a:rPr lang="en-US"/>
              <a:t>A note on request 5: when request 5 starts execution there is 3% available and another query waiting in the queue. Because this query executing at the minimum 2% only opens up 1% of resources and would not allowed the last queued query to execute, there is no reason for it not to take that extra 1% for itself. If lowering request 5’s resource allocation would have left 2% of resources open and allowed request 6 to execute at the same time, it would have done that. </a:t>
            </a:r>
          </a:p>
          <a:p>
            <a:endParaRPr lang="en-US"/>
          </a:p>
        </p:txBody>
      </p:sp>
      <p:sp>
        <p:nvSpPr>
          <p:cNvPr id="4" name="Slide Number Placeholder 3"/>
          <p:cNvSpPr>
            <a:spLocks noGrp="1"/>
          </p:cNvSpPr>
          <p:nvPr>
            <p:ph type="sldNum" sz="quarter" idx="5"/>
          </p:nvPr>
        </p:nvSpPr>
        <p:spPr/>
        <p:txBody>
          <a:bodyPr/>
          <a:lstStyle/>
          <a:p>
            <a:fld id="{40405CA6-A7A9-4E0F-8672-28CF28CC7700}" type="slidenum">
              <a:rPr lang="en-US" smtClean="0"/>
              <a:t>11</a:t>
            </a:fld>
            <a:endParaRPr lang="en-US"/>
          </a:p>
        </p:txBody>
      </p:sp>
    </p:spTree>
    <p:extLst>
      <p:ext uri="{BB962C8B-B14F-4D97-AF65-F5344CB8AC3E}">
        <p14:creationId xmlns:p14="http://schemas.microsoft.com/office/powerpoint/2010/main" val="4294354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animation we will go through what it looks like when you have more queries than concurrency resources available. The service will attempt to specify the max resources available – up to the REQUEST_MAX_RESOURCE_GRANT_PERCENT. Whenever it does not have enough resources available to allocate the max, it will allocate as much as possible between the MIN and MAX Specified. If there are multiple queries in the queue, it will reduce each resource grant  for maximum concurrency</a:t>
            </a:r>
          </a:p>
          <a:p>
            <a:endParaRPr lang="en-US"/>
          </a:p>
          <a:p>
            <a:r>
              <a:rPr lang="en-US"/>
              <a:t>In the example, </a:t>
            </a:r>
          </a:p>
          <a:p>
            <a:pPr marL="171450" indent="-171450">
              <a:buFont typeface="Arial" panose="020B0604020202020204" pitchFamily="34" charset="0"/>
              <a:buChar char="•"/>
            </a:pPr>
            <a:r>
              <a:rPr lang="en-US"/>
              <a:t>MIN_PERCENTAGE_RESOURCE is 0, which means we do not guarantee that resources are always available for this workload group (workload isolation). </a:t>
            </a:r>
          </a:p>
          <a:p>
            <a:pPr marL="171450" indent="-171450">
              <a:buFont typeface="Arial" panose="020B0604020202020204" pitchFamily="34" charset="0"/>
              <a:buChar char="•"/>
            </a:pPr>
            <a:r>
              <a:rPr lang="en-US"/>
              <a:t>CAP_PERCENTAGE_RESOURCE is set to 12%. This guarantees that queries in this workload group cannot use more than 12% of overall service resources. </a:t>
            </a:r>
          </a:p>
          <a:p>
            <a:pPr marL="171450" indent="-171450">
              <a:buFont typeface="Arial" panose="020B0604020202020204" pitchFamily="34" charset="0"/>
              <a:buChar char="•"/>
            </a:pPr>
            <a:r>
              <a:rPr lang="en-US"/>
              <a:t>REQUEST_MIN_RESOURCE_GRANT_PERCENT: 2%. This means that a query will not begin executing unless at least 2% of resources are available. So if at any point 1% of resources open up while a query is queued, it will remain queued until at least 2% of resources are available. </a:t>
            </a:r>
          </a:p>
          <a:p>
            <a:pPr marL="171450" indent="-171450">
              <a:buFont typeface="Arial" panose="020B0604020202020204" pitchFamily="34" charset="0"/>
              <a:buChar char="•"/>
            </a:pPr>
            <a:r>
              <a:rPr lang="en-US"/>
              <a:t>REQUEST_MAX_RESOURCE_GRANT_PERCENT: 5%. This is the percentage of resource that will be attempted to be allocated to any given query if the resources are available and it does not hinder other queued queries from executing. As you will see in the animations, It will execute using the max % of resources available, which is why some queries execute with 3% resources when that amount of resources is available. </a:t>
            </a:r>
          </a:p>
          <a:p>
            <a:pPr marL="171450" indent="-171450">
              <a:buFont typeface="Arial" panose="020B0604020202020204" pitchFamily="34" charset="0"/>
              <a:buChar char="•"/>
            </a:pPr>
            <a:endParaRPr lang="en-US"/>
          </a:p>
          <a:p>
            <a:pPr marL="0" indent="0">
              <a:buFont typeface="Arial" panose="020B0604020202020204" pitchFamily="34" charset="0"/>
              <a:buNone/>
            </a:pPr>
            <a:r>
              <a:rPr lang="en-US"/>
              <a:t>A note on request 5: when request 5 starts execution there is 3% available and another query waiting in the queue. Because this query executing at the minimum 2% only opens up 1% of resources and would not allowed the last queued query to execute, there is no reason for it not to take that extra 1% for itself. If lowering request 5’s resource allocation would have left 2% of resources open and allowed request 6 to execute at the same time, it would have done that. </a:t>
            </a:r>
          </a:p>
          <a:p>
            <a:endParaRPr lang="en-US"/>
          </a:p>
        </p:txBody>
      </p:sp>
      <p:sp>
        <p:nvSpPr>
          <p:cNvPr id="4" name="Slide Number Placeholder 3"/>
          <p:cNvSpPr>
            <a:spLocks noGrp="1"/>
          </p:cNvSpPr>
          <p:nvPr>
            <p:ph type="sldNum" sz="quarter" idx="5"/>
          </p:nvPr>
        </p:nvSpPr>
        <p:spPr/>
        <p:txBody>
          <a:bodyPr/>
          <a:lstStyle/>
          <a:p>
            <a:fld id="{40405CA6-A7A9-4E0F-8672-28CF28CC7700}" type="slidenum">
              <a:rPr lang="en-US" smtClean="0"/>
              <a:t>12</a:t>
            </a:fld>
            <a:endParaRPr lang="en-US"/>
          </a:p>
        </p:txBody>
      </p:sp>
    </p:spTree>
    <p:extLst>
      <p:ext uri="{BB962C8B-B14F-4D97-AF65-F5344CB8AC3E}">
        <p14:creationId xmlns:p14="http://schemas.microsoft.com/office/powerpoint/2010/main" val="2766532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example we were looking at the behavior within a workload group. This visual helps explain how this looks when you have multiple workload groups in your </a:t>
            </a:r>
            <a:r>
              <a:rPr lang="en-US" dirty="0" err="1"/>
              <a:t>sql</a:t>
            </a:r>
            <a:r>
              <a:rPr lang="en-US" dirty="0"/>
              <a:t> pool. </a:t>
            </a:r>
          </a:p>
          <a:p>
            <a:endParaRPr lang="en-US" dirty="0"/>
          </a:p>
          <a:p>
            <a:r>
              <a:rPr lang="en-US" dirty="0"/>
              <a:t>Workload containment Is a feature that allows you to prevent a user or set of users from using up all of your concurrency resources and preventing other queries from executing. An example of this may be if you have a </a:t>
            </a:r>
            <a:r>
              <a:rPr lang="en-US" dirty="0" err="1"/>
              <a:t>databricks</a:t>
            </a:r>
            <a:r>
              <a:rPr lang="en-US" dirty="0"/>
              <a:t> query that comes in and tries to execute 100 queries at once. Depending on your SLO, that may use up all or nearly all of your concurrency resources preventing any other queries from executing until those </a:t>
            </a:r>
            <a:r>
              <a:rPr lang="en-US" dirty="0" err="1"/>
              <a:t>databricks</a:t>
            </a:r>
            <a:r>
              <a:rPr lang="en-US" dirty="0"/>
              <a:t> queries are completed. If the </a:t>
            </a:r>
            <a:r>
              <a:rPr lang="en-US" dirty="0" err="1"/>
              <a:t>databricks</a:t>
            </a:r>
            <a:r>
              <a:rPr lang="en-US" dirty="0"/>
              <a:t> queries are not queries that are particularly pressing or of high importance, then you want a way to prevent this scenario. Workload containment allows you do set it up so that the </a:t>
            </a:r>
            <a:r>
              <a:rPr lang="en-US" dirty="0" err="1"/>
              <a:t>databricks</a:t>
            </a:r>
            <a:r>
              <a:rPr lang="en-US" dirty="0"/>
              <a:t> queries can execute at a max concurrency level and start queueing before all of the concurrency resources are used up.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Workload containment is used by setting the </a:t>
            </a:r>
            <a:r>
              <a:rPr lang="en-US" dirty="0" err="1"/>
              <a:t>Cap_percentage_resource</a:t>
            </a:r>
            <a:r>
              <a:rPr lang="en-US" dirty="0"/>
              <a:t> parameter in CREATE/ALTER workload group. After the max for the group is set, you can set the min/max per request to determine how much concurrency you want to guarantee.</a:t>
            </a:r>
          </a:p>
          <a:p>
            <a:endParaRPr lang="en-US" dirty="0"/>
          </a:p>
          <a:p>
            <a:r>
              <a:rPr lang="en-US" dirty="0"/>
              <a:t>In the scenario shown in the slide, we start out with 100% service-wide resources. We configure 2 workload groups with </a:t>
            </a:r>
            <a:r>
              <a:rPr lang="en-US" dirty="0" err="1"/>
              <a:t>CAP_percentage_resource</a:t>
            </a:r>
            <a:endParaRPr lang="en-US" dirty="0"/>
          </a:p>
          <a:p>
            <a:pPr marL="171450" indent="-171450">
              <a:buFont typeface="Arial" panose="020B0604020202020204" pitchFamily="34" charset="0"/>
              <a:buChar char="•"/>
            </a:pPr>
            <a:r>
              <a:rPr lang="en-US" dirty="0"/>
              <a:t>WG1 – 30 % cap </a:t>
            </a:r>
          </a:p>
          <a:p>
            <a:pPr marL="628650" lvl="1" indent="-171450">
              <a:buFont typeface="Arial" panose="020B0604020202020204" pitchFamily="34" charset="0"/>
              <a:buChar char="•"/>
            </a:pPr>
            <a:r>
              <a:rPr lang="en-US" dirty="0"/>
              <a:t>Each request is set with a min/max request resource of 5%. This guarantees concurrency of 6 within this workload group. The 7</a:t>
            </a:r>
            <a:r>
              <a:rPr lang="en-US" baseline="30000" dirty="0"/>
              <a:t>th</a:t>
            </a:r>
            <a:r>
              <a:rPr lang="en-US" dirty="0"/>
              <a:t> query in this group will queue.   </a:t>
            </a:r>
          </a:p>
          <a:p>
            <a:pPr marL="171450" indent="-171450">
              <a:buFont typeface="Arial" panose="020B0604020202020204" pitchFamily="34" charset="0"/>
              <a:buChar char="•"/>
            </a:pPr>
            <a:r>
              <a:rPr lang="en-US" dirty="0"/>
              <a:t>WG2 – 8% cap</a:t>
            </a:r>
          </a:p>
          <a:p>
            <a:pPr marL="628650" lvl="1" indent="-171450">
              <a:buFont typeface="Arial" panose="020B0604020202020204" pitchFamily="34" charset="0"/>
              <a:buChar char="•"/>
            </a:pPr>
            <a:r>
              <a:rPr lang="en-US" dirty="0"/>
              <a:t>Each request is set with min/max request resource of 2% - guaranteeing concurrency of 4. The 5</a:t>
            </a:r>
            <a:r>
              <a:rPr lang="en-US" baseline="30000" dirty="0"/>
              <a:t>th</a:t>
            </a:r>
            <a:r>
              <a:rPr lang="en-US" dirty="0"/>
              <a:t> request in this group (as you see as req7 in the diagram) will queue even though the overall system has enough resources to execute. </a:t>
            </a:r>
          </a:p>
          <a:p>
            <a:pPr marL="171450" lvl="0" indent="-171450">
              <a:buFont typeface="Arial" panose="020B0604020202020204" pitchFamily="34" charset="0"/>
              <a:buChar char="•"/>
            </a:pPr>
            <a:r>
              <a:rPr lang="en-US" dirty="0"/>
              <a:t>Any other queries that are not specifically assigned to a workload group or are assigned to a workload group that does not have a max configured will use the shared pool resources and the amount of resources per request depends what workload group that request is in. </a:t>
            </a:r>
          </a:p>
          <a:p>
            <a:pPr marL="628650" lvl="1" indent="-171450">
              <a:buFont typeface="Arial" panose="020B0604020202020204" pitchFamily="34" charset="0"/>
              <a:buChar char="•"/>
            </a:pPr>
            <a:r>
              <a:rPr lang="en-US" dirty="0"/>
              <a:t>Because there is no limit on shared pool resources, there is no containment blocking shared pool from infringing on resources of other workload groups (unless isolation is configured). Queries that come in and execute in the shared pool could use up 100% of appliance resources, meaning queries in WG1 and WG2 would queue because they do not have enough resources available. </a:t>
            </a:r>
          </a:p>
          <a:p>
            <a:pPr marL="628650" lvl="1" indent="-171450">
              <a:buFont typeface="Arial" panose="020B0604020202020204" pitchFamily="34" charset="0"/>
              <a:buChar char="•"/>
            </a:pPr>
            <a:r>
              <a:rPr lang="en-US" dirty="0"/>
              <a:t>This is avoided by making sure queries are assigned to workload groups with a cap and if necessary very important queries are set up with workload isolation. </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13</a:t>
            </a:fld>
            <a:endParaRPr lang="en-US"/>
          </a:p>
        </p:txBody>
      </p:sp>
    </p:spTree>
    <p:extLst>
      <p:ext uri="{BB962C8B-B14F-4D97-AF65-F5344CB8AC3E}">
        <p14:creationId xmlns:p14="http://schemas.microsoft.com/office/powerpoint/2010/main" val="4237407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4/19/2022 5:51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3644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There are five levels of importance: low, </a:t>
            </a:r>
            <a:r>
              <a:rPr lang="en-US" b="0" i="0" dirty="0" err="1">
                <a:solidFill>
                  <a:srgbClr val="171717"/>
                </a:solidFill>
                <a:effectLst/>
                <a:latin typeface="Segoe UI" panose="020B0502040204020203" pitchFamily="34" charset="0"/>
              </a:rPr>
              <a:t>below_normal</a:t>
            </a:r>
            <a:r>
              <a:rPr lang="en-US" b="0" i="0" dirty="0">
                <a:solidFill>
                  <a:srgbClr val="171717"/>
                </a:solidFill>
                <a:effectLst/>
                <a:latin typeface="Segoe UI" panose="020B0502040204020203" pitchFamily="34" charset="0"/>
              </a:rPr>
              <a:t>, normal, </a:t>
            </a:r>
            <a:r>
              <a:rPr lang="en-US" b="0" i="0" dirty="0" err="1">
                <a:solidFill>
                  <a:srgbClr val="171717"/>
                </a:solidFill>
                <a:effectLst/>
                <a:latin typeface="Segoe UI" panose="020B0502040204020203" pitchFamily="34" charset="0"/>
              </a:rPr>
              <a:t>above_normal</a:t>
            </a:r>
            <a:r>
              <a:rPr lang="en-US" b="0" i="0" dirty="0">
                <a:solidFill>
                  <a:srgbClr val="171717"/>
                </a:solidFill>
                <a:effectLst/>
                <a:latin typeface="Segoe UI" panose="020B0502040204020203" pitchFamily="34" charset="0"/>
              </a:rPr>
              <a:t>, and high. Requests that have the same importance level have the same scheduling behavior that exists today.</a:t>
            </a:r>
          </a:p>
          <a:p>
            <a:pPr algn="l"/>
            <a:r>
              <a:rPr lang="en-US" b="0" i="0" dirty="0">
                <a:solidFill>
                  <a:srgbClr val="171717"/>
                </a:solidFill>
                <a:effectLst/>
                <a:latin typeface="Segoe UI" panose="020B0502040204020203" pitchFamily="34" charset="0"/>
              </a:rPr>
              <a:t>If importance is not specified in the classifier, the importance setting of the workload group is used. The default workload group importance is normal. Importance influences the order which requests are scheduled, thus giving first access to resources and locks.</a:t>
            </a:r>
          </a:p>
          <a:p>
            <a:endParaRPr lang="pt-PT" dirty="0"/>
          </a:p>
        </p:txBody>
      </p:sp>
      <p:sp>
        <p:nvSpPr>
          <p:cNvPr id="4" name="Slide Number Placeholder 3"/>
          <p:cNvSpPr>
            <a:spLocks noGrp="1"/>
          </p:cNvSpPr>
          <p:nvPr>
            <p:ph type="sldNum" sz="quarter" idx="5"/>
          </p:nvPr>
        </p:nvSpPr>
        <p:spPr/>
        <p:txBody>
          <a:bodyPr/>
          <a:lstStyle/>
          <a:p>
            <a:fld id="{40405CA6-A7A9-4E0F-8672-28CF28CC7700}" type="slidenum">
              <a:rPr lang="en-US" smtClean="0"/>
              <a:t>15</a:t>
            </a:fld>
            <a:endParaRPr lang="en-US"/>
          </a:p>
        </p:txBody>
      </p:sp>
    </p:spTree>
    <p:extLst>
      <p:ext uri="{BB962C8B-B14F-4D97-AF65-F5344CB8AC3E}">
        <p14:creationId xmlns:p14="http://schemas.microsoft.com/office/powerpoint/2010/main" val="130508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importance, or if importance is left to the default ‘NORMAL’ for all requests, then the queue behaves in a first-in-first-out basis. This is not ideal because in most workloads there will be some queries that are decidedly more important than other queries. As an example, you may care about your loading queries getting to the front of the queue so that you can make your loading SLAs, but you don’t want these queries to wait in the queue behind ad-hoc queries with no specific SLA. </a:t>
            </a:r>
          </a:p>
          <a:p>
            <a:endParaRPr lang="en-US" dirty="0"/>
          </a:p>
          <a:p>
            <a:r>
              <a:rPr lang="en-US" dirty="0"/>
              <a:t>In the animation we show that CEO’s query having to wait in the queue behind all of the other queries in the system.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4/19/2022 5:51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021981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added importance, the CEO’s query will execute as soon as there are concurrency resources available. There is no pre-emption, so once a query is running it is not impacted by importance, but requests with higher importance will jump those with lower importance in the waiting queue. </a:t>
            </a:r>
          </a:p>
          <a:p>
            <a:endParaRPr lang="en-US" dirty="0"/>
          </a:p>
          <a:p>
            <a:r>
              <a:rPr lang="en-US" dirty="0"/>
              <a:t>Two requests with the same importance will still operate in a first-in-first-out basis within that particular importance-level.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4/19/2022 5:51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281985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4/19/2022 5:51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3644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Workload isolation means resources are reserved, exclusively, for a workload group. Workload isolation is achieved by configuring the MIN_PERCENTAGE_RESOURCE parameter to greater than zero in the CREATE WORKLOAD GROUP syntax. </a:t>
            </a:r>
          </a:p>
          <a:p>
            <a:r>
              <a:rPr lang="en-US" dirty="0"/>
              <a:t>Configuring workload isolation implicitly defines a guaranteed level of concurrency. For example, a workload group with a MIN_PERCENTAGE_RESOURCE set to 30% and REQUEST_MIN_RESOURCE_GRANT_PERCENT set to 2% is guaranteed 15 concurrency. </a:t>
            </a:r>
          </a:p>
          <a:p>
            <a:endParaRPr lang="en-US" dirty="0"/>
          </a:p>
          <a:p>
            <a:pPr marL="171450" indent="-171450">
              <a:buFont typeface="Arial" panose="020B0604020202020204" pitchFamily="34" charset="0"/>
              <a:buChar char="•"/>
            </a:pPr>
            <a:r>
              <a:rPr lang="en-US" dirty="0"/>
              <a:t>Reserving resources: once a workload group is created with a MIN_PERCENTAGE_RESOURCE parameter, those resources are reserved and cannot be used by requests outside of that workload group. This is the case whether or not the isolated group actually has any queries running. </a:t>
            </a:r>
          </a:p>
          <a:p>
            <a:pPr marL="171450" indent="-171450">
              <a:buFont typeface="Arial" panose="020B0604020202020204" pitchFamily="34" charset="0"/>
              <a:buChar char="•"/>
            </a:pPr>
            <a:r>
              <a:rPr lang="en-US" dirty="0"/>
              <a:t>This feature should be implemented carefully because once implemented, you have effectively permanently shrunk the resource pool left for queries outside of that workload group. Permanently meaning until the workload group is dropped or altered to not have a minimum. </a:t>
            </a:r>
          </a:p>
          <a:p>
            <a:pPr marL="171450" indent="-171450">
              <a:buFont typeface="Arial" panose="020B0604020202020204" pitchFamily="34" charset="0"/>
              <a:buChar char="•"/>
            </a:pPr>
            <a:r>
              <a:rPr lang="en-US" dirty="0"/>
              <a:t>This should be implemented when you have a near-constant workload for a particular group/role and you want to make sure they always have consistent performance not impacted by concurrency on the rest of the service. </a:t>
            </a:r>
            <a:endParaRPr lang="pt-PT" dirty="0"/>
          </a:p>
        </p:txBody>
      </p:sp>
      <p:sp>
        <p:nvSpPr>
          <p:cNvPr id="4" name="Slide Number Placeholder 3"/>
          <p:cNvSpPr>
            <a:spLocks noGrp="1"/>
          </p:cNvSpPr>
          <p:nvPr>
            <p:ph type="sldNum" sz="quarter" idx="5"/>
          </p:nvPr>
        </p:nvSpPr>
        <p:spPr/>
        <p:txBody>
          <a:bodyPr/>
          <a:lstStyle/>
          <a:p>
            <a:fld id="{40405CA6-A7A9-4E0F-8672-28CF28CC7700}" type="slidenum">
              <a:rPr lang="en-US" smtClean="0"/>
              <a:t>19</a:t>
            </a:fld>
            <a:endParaRPr lang="en-US"/>
          </a:p>
        </p:txBody>
      </p:sp>
    </p:spTree>
    <p:extLst>
      <p:ext uri="{BB962C8B-B14F-4D97-AF65-F5344CB8AC3E}">
        <p14:creationId xmlns:p14="http://schemas.microsoft.com/office/powerpoint/2010/main" val="1327524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a:p>
        </p:txBody>
      </p:sp>
    </p:spTree>
    <p:extLst>
      <p:ext uri="{BB962C8B-B14F-4D97-AF65-F5344CB8AC3E}">
        <p14:creationId xmlns:p14="http://schemas.microsoft.com/office/powerpoint/2010/main" val="2470644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4/19/2022 5:51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294998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4/19/2022 5:51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181351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absence of workload isolation, requests operate in the shared pool of resources. Access to resources in the shared pool is not guaranteed and is assigned on an importance basis. In general your workloads will probably use a combination of isolated and shared resources because you want to avoid over-allocating isolated resources to avoid severe impact on queries outside that isolated group. So by setting it up like the diagram on the right you guarantee access to some resources for particular workloads, but will rely on importance for allocation of shared resources.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4/19/2022 5:51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167567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4/19/2022 5:51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3644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Workload classification is the concept of assigning a request to a workload group and setting importance levels. Historically, this assignment was done via role membership using </a:t>
            </a:r>
            <a:r>
              <a:rPr lang="en-US" b="0" i="0" dirty="0" err="1">
                <a:solidFill>
                  <a:srgbClr val="171717"/>
                </a:solidFill>
                <a:effectLst/>
                <a:latin typeface="Segoe UI" panose="020B0502040204020203" pitchFamily="34" charset="0"/>
              </a:rPr>
              <a:t>sp_addrolemember</a:t>
            </a:r>
            <a:r>
              <a:rPr lang="en-US" b="0" i="0" dirty="0">
                <a:solidFill>
                  <a:srgbClr val="171717"/>
                </a:solidFill>
                <a:effectLst/>
                <a:latin typeface="Segoe UI" panose="020B0502040204020203" pitchFamily="34" charset="0"/>
              </a:rPr>
              <a:t>. This action can now be done via the CREATE WORKLOAD CLASSIFER. The classification capability provides a richer set of options such as label, session context, and timeframe to classify requests.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Classification is done on a per-request basis, so different requests in the same session can be mapped to difference classifiers</a:t>
            </a:r>
          </a:p>
          <a:p>
            <a:endParaRPr lang="en-US" dirty="0"/>
          </a:p>
          <a:p>
            <a:r>
              <a:rPr lang="en-US" dirty="0"/>
              <a:t>Workload management classification allows workload policies to be applied to requests through assigning resource classes and 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Classifiers are evaluated with every request submitted. If a request is not matched to a classifier, it is assigned to the default workload group.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default workload group is the </a:t>
            </a:r>
            <a:r>
              <a:rPr lang="en-US" b="0" i="0" dirty="0" err="1">
                <a:solidFill>
                  <a:srgbClr val="171717"/>
                </a:solidFill>
                <a:effectLst/>
                <a:latin typeface="Segoe UI" panose="020B0502040204020203" pitchFamily="34" charset="0"/>
              </a:rPr>
              <a:t>smallrc</a:t>
            </a:r>
            <a:r>
              <a:rPr lang="en-US" b="0" i="0" dirty="0">
                <a:solidFill>
                  <a:srgbClr val="171717"/>
                </a:solidFill>
                <a:effectLst/>
                <a:latin typeface="Segoe UI" panose="020B0502040204020203" pitchFamily="34" charset="0"/>
              </a:rPr>
              <a:t> resource class. You can view the settings of this workload group in </a:t>
            </a:r>
            <a:r>
              <a:rPr lang="en-US" b="0" i="0" dirty="0" err="1">
                <a:solidFill>
                  <a:srgbClr val="171717"/>
                </a:solidFill>
                <a:effectLst/>
                <a:latin typeface="Segoe UI" panose="020B0502040204020203" pitchFamily="34" charset="0"/>
              </a:rPr>
              <a:t>sys.workload_management_workload_groups</a:t>
            </a: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Multiple requests in a single session can be classified differently based on how they match up to the classifier.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Importance set at the classifier level </a:t>
            </a:r>
            <a:r>
              <a:rPr lang="en-US" b="0" i="0" dirty="0" err="1">
                <a:solidFill>
                  <a:srgbClr val="171717"/>
                </a:solidFill>
                <a:effectLst/>
                <a:latin typeface="Segoe UI" panose="020B0502040204020203" pitchFamily="34" charset="0"/>
              </a:rPr>
              <a:t>supercedes</a:t>
            </a:r>
            <a:r>
              <a:rPr lang="en-US" b="0" i="0" dirty="0">
                <a:solidFill>
                  <a:srgbClr val="171717"/>
                </a:solidFill>
                <a:effectLst/>
                <a:latin typeface="Segoe UI" panose="020B0502040204020203" pitchFamily="34" charset="0"/>
              </a:rPr>
              <a:t> importance at the workload group level. If importance is not set at the classifier level, it falls back to the importance setting for the workload group. </a:t>
            </a:r>
          </a:p>
          <a:p>
            <a:endParaRPr lang="pt-PT" dirty="0"/>
          </a:p>
          <a:p>
            <a:r>
              <a:rPr lang="pt-PT" dirty="0"/>
              <a:t>Example: </a:t>
            </a:r>
          </a:p>
          <a:p>
            <a:pPr marL="171450" indent="-171450">
              <a:buFont typeface="Arial" panose="020B0604020202020204" pitchFamily="34" charset="0"/>
              <a:buChar char="•"/>
            </a:pPr>
            <a:r>
              <a:rPr lang="pt-PT" dirty="0"/>
              <a:t>ELT workload woudl probably warrant being classified to a workload group with high resources and low concurrency. These queries typically join large datasets and need to build tables/indexes, so more resources per query is beneficial. </a:t>
            </a:r>
          </a:p>
          <a:p>
            <a:pPr marL="171450" indent="-171450">
              <a:buFont typeface="Arial" panose="020B0604020202020204" pitchFamily="34" charset="0"/>
              <a:buChar char="•"/>
            </a:pPr>
            <a:r>
              <a:rPr lang="pt-PT" dirty="0"/>
              <a:t>Dashboard workloads would genearlly be granted low resources, but high concurrency. These queries typically woudln’t be very “heavy” queries resource-wise, but a lot of them would come in if you refresh a dashboard that needs to update many charts. In this case we would classifiy this to workload groups accordingly. </a:t>
            </a:r>
          </a:p>
        </p:txBody>
      </p:sp>
      <p:sp>
        <p:nvSpPr>
          <p:cNvPr id="4" name="Slide Number Placeholder 3"/>
          <p:cNvSpPr>
            <a:spLocks noGrp="1"/>
          </p:cNvSpPr>
          <p:nvPr>
            <p:ph type="sldNum" sz="quarter" idx="5"/>
          </p:nvPr>
        </p:nvSpPr>
        <p:spPr/>
        <p:txBody>
          <a:bodyPr/>
          <a:lstStyle/>
          <a:p>
            <a:fld id="{40405CA6-A7A9-4E0F-8672-28CF28CC7700}" type="slidenum">
              <a:rPr lang="en-US" smtClean="0"/>
              <a:t>24</a:t>
            </a:fld>
            <a:endParaRPr lang="en-US"/>
          </a:p>
        </p:txBody>
      </p:sp>
    </p:spTree>
    <p:extLst>
      <p:ext uri="{BB962C8B-B14F-4D97-AF65-F5344CB8AC3E}">
        <p14:creationId xmlns:p14="http://schemas.microsoft.com/office/powerpoint/2010/main" val="732172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Workload_group</a:t>
            </a:r>
            <a:r>
              <a:rPr lang="en-US" dirty="0"/>
              <a:t> name: REQUIRED, this is which workload group this classifier will assign you to</a:t>
            </a:r>
          </a:p>
          <a:p>
            <a:pPr marL="171450" indent="-171450">
              <a:buFont typeface="Arial" panose="020B0604020202020204" pitchFamily="34" charset="0"/>
              <a:buChar char="•"/>
            </a:pPr>
            <a:r>
              <a:rPr lang="en-US" dirty="0" err="1"/>
              <a:t>Membername</a:t>
            </a:r>
            <a:r>
              <a:rPr lang="en-US" dirty="0"/>
              <a:t>: REQUIRED. This parameter is required because it helps you control permissions so that end-users can’t assign themselves to workload groups without appropriate group or role membership. For instance, if you allow a user to assign a workload group by supplying a query label to their query, this parameter guarantees they can only do that if they are a member of the appropriate group or role. </a:t>
            </a:r>
          </a:p>
          <a:p>
            <a:pPr marL="171450" indent="-171450">
              <a:buFont typeface="Arial" panose="020B0604020202020204" pitchFamily="34" charset="0"/>
              <a:buChar char="•"/>
            </a:pPr>
            <a:r>
              <a:rPr lang="en-US" dirty="0"/>
              <a:t>WLM_LABEL: Optional. This allows you to assign individual queries to a resource class in a more ad-hoc or granular manner. The label listed here would match up to a label used in the ‘OPTION’ clause in the query. There are multiple scenarios this could be useful. For instance, if a user wants to test out how the query would perform in a larger workload group, they could add a label to their query that attempts it in the larger group. OR, if a particular user issues a lot of queries, but only a few of them require more resources, you could assign a query label just to those specific queries to have them execute in the higher workload group while the rest still execute in the lower workload group – even if it’s in the same session. </a:t>
            </a:r>
          </a:p>
          <a:p>
            <a:pPr marL="171450" indent="-171450">
              <a:buFont typeface="Arial" panose="020B0604020202020204" pitchFamily="34" charset="0"/>
              <a:buChar char="•"/>
            </a:pPr>
            <a:r>
              <a:rPr lang="en-US" dirty="0"/>
              <a:t>WLM_CONTEXT: Optional. This allows you to set the context of a session using </a:t>
            </a:r>
            <a:r>
              <a:rPr lang="en-US" dirty="0" err="1"/>
              <a:t>sys.sp_set_session_context</a:t>
            </a:r>
            <a:r>
              <a:rPr lang="en-US" dirty="0"/>
              <a:t> to the context listed in the classifier. Until you undo this context change, all queries ran in that session will match up to the classifier/group listed. </a:t>
            </a:r>
          </a:p>
          <a:p>
            <a:pPr marL="171450" indent="-171450">
              <a:buFont typeface="Arial" panose="020B0604020202020204" pitchFamily="34" charset="0"/>
              <a:buChar char="•"/>
            </a:pPr>
            <a:r>
              <a:rPr lang="en-US" dirty="0"/>
              <a:t>Start/end time: Optional. You can set a certain timeframe that queries would match up to this classifier. This is especially useful when you have a batch-loading process that always happens at a certain time. You may want your batch user to execute under a different classifier that allocates more resources during the loading window. You could also use the same concept to limit other queries during this time so that the loading process has minimal chance of being impacted so that you can meet SLAs. </a:t>
            </a:r>
          </a:p>
          <a:p>
            <a:pPr marL="171450" indent="-171450">
              <a:buFont typeface="Arial" panose="020B0604020202020204" pitchFamily="34" charset="0"/>
              <a:buChar char="•"/>
            </a:pPr>
            <a:r>
              <a:rPr lang="en-US" dirty="0"/>
              <a:t>Importance: Optional: </a:t>
            </a:r>
            <a:r>
              <a:rPr lang="en-US" dirty="0" err="1"/>
              <a:t>Imporance</a:t>
            </a:r>
            <a:r>
              <a:rPr lang="en-US" dirty="0"/>
              <a:t> at the classifier level </a:t>
            </a:r>
            <a:r>
              <a:rPr lang="en-US" dirty="0" err="1"/>
              <a:t>supercedes</a:t>
            </a:r>
            <a:r>
              <a:rPr lang="en-US" dirty="0"/>
              <a:t> importance at the workload group level. This affects the scheduling priority of queries in the queue. </a:t>
            </a:r>
          </a:p>
        </p:txBody>
      </p:sp>
      <p:sp>
        <p:nvSpPr>
          <p:cNvPr id="4" name="Slide Number Placeholder 3"/>
          <p:cNvSpPr>
            <a:spLocks noGrp="1"/>
          </p:cNvSpPr>
          <p:nvPr>
            <p:ph type="sldNum" sz="quarter" idx="5"/>
          </p:nvPr>
        </p:nvSpPr>
        <p:spPr/>
        <p:txBody>
          <a:bodyPr/>
          <a:lstStyle/>
          <a:p>
            <a:fld id="{40405CA6-A7A9-4E0F-8672-28CF28CC7700}" type="slidenum">
              <a:rPr lang="en-US" smtClean="0"/>
              <a:t>25</a:t>
            </a:fld>
            <a:endParaRPr lang="en-US"/>
          </a:p>
        </p:txBody>
      </p:sp>
    </p:spTree>
    <p:extLst>
      <p:ext uri="{BB962C8B-B14F-4D97-AF65-F5344CB8AC3E}">
        <p14:creationId xmlns:p14="http://schemas.microsoft.com/office/powerpoint/2010/main" val="1990050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for users to be members of multiple workload groups, so the system needs a way to determine which classifier a query should map to based on the settings. We use parameter weighting to make this determination. So for a particular request, it will decide which classifier to use based on how many parameters were used and the weighting of each of those parameters. You would add together the weight of all of the parameters that match your classifier. </a:t>
            </a:r>
          </a:p>
          <a:p>
            <a:endParaRPr lang="en-US" dirty="0"/>
          </a:p>
          <a:p>
            <a:r>
              <a:rPr lang="en-US" dirty="0"/>
              <a:t>Note: if you include something like ‘LABEL’, that doesn’t mean that label has to be specified to be able to match up to that classifier. It just means that the weight of the other parameters that DO match has to be higher than any other classifier. By this same logic, you could match up to a given classifier outside of a time window specified in the classifier because you matched up with enough of the other parameters for it to be weighted the highest. </a:t>
            </a:r>
          </a:p>
          <a:p>
            <a:endParaRPr lang="en-US" dirty="0"/>
          </a:p>
          <a:p>
            <a:r>
              <a:rPr lang="en-US" dirty="0"/>
              <a:t>If a user ever matches up against 2 classifiers with equal weight, the user is given the higher resource assignment. </a:t>
            </a:r>
          </a:p>
          <a:p>
            <a:endParaRPr lang="en-US" dirty="0"/>
          </a:p>
          <a:p>
            <a:r>
              <a:rPr lang="en-US" dirty="0"/>
              <a:t>Animations: </a:t>
            </a:r>
          </a:p>
          <a:p>
            <a:r>
              <a:rPr lang="en-US" dirty="0"/>
              <a:t>The table lists out what weight value is given to each of the </a:t>
            </a:r>
            <a:r>
              <a:rPr lang="en-US" dirty="0" err="1"/>
              <a:t>paarameters</a:t>
            </a:r>
            <a:r>
              <a:rPr lang="en-US" dirty="0"/>
              <a:t>. Notice that a user assignment to a classifier holds a higher weight than a role membership. </a:t>
            </a:r>
          </a:p>
          <a:p>
            <a:r>
              <a:rPr lang="en-US" dirty="0"/>
              <a:t>In the example we will have two classifiers that our </a:t>
            </a:r>
            <a:r>
              <a:rPr lang="en-US" dirty="0" err="1"/>
              <a:t>membername</a:t>
            </a:r>
            <a:r>
              <a:rPr lang="en-US" dirty="0"/>
              <a:t> parameter matches up to and we will add up the parameter weights to see which one the query would be classified under. </a:t>
            </a:r>
          </a:p>
          <a:p>
            <a:r>
              <a:rPr lang="en-US" dirty="0"/>
              <a:t>For classifier A the matching parameters are </a:t>
            </a:r>
            <a:r>
              <a:rPr lang="en-US" dirty="0" err="1"/>
              <a:t>membername</a:t>
            </a:r>
            <a:r>
              <a:rPr lang="en-US" dirty="0"/>
              <a:t> and label, so that’s a total weight of 80. </a:t>
            </a:r>
          </a:p>
          <a:p>
            <a:r>
              <a:rPr lang="en-US" dirty="0"/>
              <a:t>For classifier B the matching </a:t>
            </a:r>
            <a:r>
              <a:rPr lang="en-US" dirty="0" err="1"/>
              <a:t>paratmers</a:t>
            </a:r>
            <a:r>
              <a:rPr lang="en-US" dirty="0"/>
              <a:t> are </a:t>
            </a:r>
            <a:r>
              <a:rPr lang="en-US" dirty="0" err="1"/>
              <a:t>membername</a:t>
            </a:r>
            <a:r>
              <a:rPr lang="en-US" dirty="0"/>
              <a:t> and start/end time with a total weight of 68. Notice that we did have a label specified in </a:t>
            </a:r>
            <a:r>
              <a:rPr lang="en-US" dirty="0" err="1"/>
              <a:t>classifierB</a:t>
            </a:r>
            <a:r>
              <a:rPr lang="en-US" dirty="0"/>
              <a:t>, but it did not come into play here because the label did not match our user query, so it was excluded from the weighting. </a:t>
            </a:r>
          </a:p>
          <a:p>
            <a:endParaRPr lang="en-US" dirty="0"/>
          </a:p>
          <a:p>
            <a:r>
              <a:rPr lang="en-US" dirty="0"/>
              <a:t>If you wanted this query to be classified with </a:t>
            </a:r>
            <a:r>
              <a:rPr lang="en-US" dirty="0" err="1"/>
              <a:t>classifierb</a:t>
            </a:r>
            <a:r>
              <a:rPr lang="en-US" dirty="0"/>
              <a:t> you could change WLM_LABEL=‘</a:t>
            </a:r>
            <a:r>
              <a:rPr lang="en-US" dirty="0" err="1"/>
              <a:t>salesReport</a:t>
            </a:r>
            <a:r>
              <a:rPr lang="en-US" dirty="0"/>
              <a:t>’ in </a:t>
            </a:r>
            <a:r>
              <a:rPr lang="en-US" dirty="0" err="1"/>
              <a:t>classifierB</a:t>
            </a:r>
            <a:r>
              <a:rPr lang="en-US" dirty="0"/>
              <a:t> so that the overall weight would be 84. </a:t>
            </a:r>
          </a:p>
        </p:txBody>
      </p:sp>
      <p:sp>
        <p:nvSpPr>
          <p:cNvPr id="4" name="Slide Number Placeholder 3"/>
          <p:cNvSpPr>
            <a:spLocks noGrp="1"/>
          </p:cNvSpPr>
          <p:nvPr>
            <p:ph type="sldNum" sz="quarter" idx="5"/>
          </p:nvPr>
        </p:nvSpPr>
        <p:spPr/>
        <p:txBody>
          <a:bodyPr/>
          <a:lstStyle/>
          <a:p>
            <a:fld id="{40405CA6-A7A9-4E0F-8672-28CF28CC7700}" type="slidenum">
              <a:rPr lang="en-US" smtClean="0"/>
              <a:t>26</a:t>
            </a:fld>
            <a:endParaRPr lang="en-US"/>
          </a:p>
        </p:txBody>
      </p:sp>
    </p:spTree>
    <p:extLst>
      <p:ext uri="{BB962C8B-B14F-4D97-AF65-F5344CB8AC3E}">
        <p14:creationId xmlns:p14="http://schemas.microsoft.com/office/powerpoint/2010/main" val="777219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for users to be members of multiple workload groups, so the system needs a way to determine which classifier a query should map to based on the settings. We use parameter weighting to make this determination. So for a particular request, it will decide which classifier to use based on how many parameters were used and the weighting of each of those parameters. You would add together the weight of all of the parameters that match your classifier. </a:t>
            </a:r>
          </a:p>
          <a:p>
            <a:endParaRPr lang="en-US" dirty="0"/>
          </a:p>
          <a:p>
            <a:r>
              <a:rPr lang="en-US" dirty="0"/>
              <a:t>Note: if you include something like ‘LABEL’, that doesn’t mean that label has to be specified to be able to match up to that classifier. It just means that the weight of the other parameters that DO match has to be higher than any other classifier. By this same logic, you could match up to a given classifier outside of a time window specified in the classifier because you matched up with enough of the other parameters for it to be weighted the highest. </a:t>
            </a:r>
          </a:p>
          <a:p>
            <a:endParaRPr lang="en-US" dirty="0"/>
          </a:p>
          <a:p>
            <a:r>
              <a:rPr lang="en-US" dirty="0"/>
              <a:t>If a user ever matches up against 2 classifiers with equal weight, the user is given the higher resource assignment. </a:t>
            </a:r>
          </a:p>
          <a:p>
            <a:endParaRPr lang="en-US" dirty="0"/>
          </a:p>
          <a:p>
            <a:r>
              <a:rPr lang="en-US" dirty="0"/>
              <a:t>Animations: </a:t>
            </a:r>
          </a:p>
          <a:p>
            <a:r>
              <a:rPr lang="en-US" dirty="0"/>
              <a:t>The table lists out what weight value is given to each of the </a:t>
            </a:r>
            <a:r>
              <a:rPr lang="en-US" dirty="0" err="1"/>
              <a:t>paarameters</a:t>
            </a:r>
            <a:r>
              <a:rPr lang="en-US" dirty="0"/>
              <a:t>. Notice that a user assignment to a classifier holds a higher weight than a role membership. </a:t>
            </a:r>
          </a:p>
          <a:p>
            <a:r>
              <a:rPr lang="en-US" dirty="0"/>
              <a:t>In the example we will have two classifiers that our </a:t>
            </a:r>
            <a:r>
              <a:rPr lang="en-US" dirty="0" err="1"/>
              <a:t>membername</a:t>
            </a:r>
            <a:r>
              <a:rPr lang="en-US" dirty="0"/>
              <a:t> parameter matches up to and we will add up the parameter weights to see which one the query would be classified under. </a:t>
            </a:r>
          </a:p>
          <a:p>
            <a:r>
              <a:rPr lang="en-US" dirty="0"/>
              <a:t>For classifier A the matching parameters are </a:t>
            </a:r>
            <a:r>
              <a:rPr lang="en-US" dirty="0" err="1"/>
              <a:t>membername</a:t>
            </a:r>
            <a:r>
              <a:rPr lang="en-US" dirty="0"/>
              <a:t> and label, so that’s a total weight of 80. </a:t>
            </a:r>
          </a:p>
          <a:p>
            <a:r>
              <a:rPr lang="en-US" dirty="0"/>
              <a:t>For classifier B the matching </a:t>
            </a:r>
            <a:r>
              <a:rPr lang="en-US" dirty="0" err="1"/>
              <a:t>paratmers</a:t>
            </a:r>
            <a:r>
              <a:rPr lang="en-US" dirty="0"/>
              <a:t> are </a:t>
            </a:r>
            <a:r>
              <a:rPr lang="en-US" dirty="0" err="1"/>
              <a:t>membername</a:t>
            </a:r>
            <a:r>
              <a:rPr lang="en-US" dirty="0"/>
              <a:t> and start/end time with a total weight of 68. Notice that we did have a label specified in </a:t>
            </a:r>
            <a:r>
              <a:rPr lang="en-US" dirty="0" err="1"/>
              <a:t>classifierB</a:t>
            </a:r>
            <a:r>
              <a:rPr lang="en-US" dirty="0"/>
              <a:t>, but it did not come into play here because the label did not match our user query, so it was excluded from the weighting. </a:t>
            </a:r>
          </a:p>
          <a:p>
            <a:endParaRPr lang="en-US" dirty="0"/>
          </a:p>
          <a:p>
            <a:r>
              <a:rPr lang="en-US" dirty="0"/>
              <a:t>If you wanted this query to be classified with </a:t>
            </a:r>
            <a:r>
              <a:rPr lang="en-US" dirty="0" err="1"/>
              <a:t>classifierb</a:t>
            </a:r>
            <a:r>
              <a:rPr lang="en-US" dirty="0"/>
              <a:t> you could change WLM_LABEL=‘</a:t>
            </a:r>
            <a:r>
              <a:rPr lang="en-US" dirty="0" err="1"/>
              <a:t>salesReport</a:t>
            </a:r>
            <a:r>
              <a:rPr lang="en-US" dirty="0"/>
              <a:t>’ in </a:t>
            </a:r>
            <a:r>
              <a:rPr lang="en-US" dirty="0" err="1"/>
              <a:t>classifierB</a:t>
            </a:r>
            <a:r>
              <a:rPr lang="en-US" dirty="0"/>
              <a:t> so that the overall weight would be 84. </a:t>
            </a:r>
          </a:p>
        </p:txBody>
      </p:sp>
      <p:sp>
        <p:nvSpPr>
          <p:cNvPr id="4" name="Slide Number Placeholder 3"/>
          <p:cNvSpPr>
            <a:spLocks noGrp="1"/>
          </p:cNvSpPr>
          <p:nvPr>
            <p:ph type="sldNum" sz="quarter" idx="5"/>
          </p:nvPr>
        </p:nvSpPr>
        <p:spPr/>
        <p:txBody>
          <a:bodyPr/>
          <a:lstStyle/>
          <a:p>
            <a:fld id="{40405CA6-A7A9-4E0F-8672-28CF28CC7700}" type="slidenum">
              <a:rPr lang="en-US" smtClean="0"/>
              <a:t>27</a:t>
            </a:fld>
            <a:endParaRPr lang="en-US"/>
          </a:p>
        </p:txBody>
      </p:sp>
    </p:spTree>
    <p:extLst>
      <p:ext uri="{BB962C8B-B14F-4D97-AF65-F5344CB8AC3E}">
        <p14:creationId xmlns:p14="http://schemas.microsoft.com/office/powerpoint/2010/main" val="3851083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4/19/2022 5:51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3644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have a robust set of metrics that allows you to view utilization of resources system-wide or filter for a particular workload group to determine how efficiently resources are being used there.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Effective Cap: If you set your cap to 100%, but another workload group has it’s Min set to 25%, then your effective max is only 75%</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Effective Min: This metric determines the lower bound of guaranteed concurrency  a workload group can achieve. At different SLOs there are different supported </a:t>
            </a:r>
            <a:r>
              <a:rPr lang="en-US" dirty="0" err="1"/>
              <a:t>request_min_resource_grant_percent</a:t>
            </a:r>
            <a:r>
              <a:rPr lang="en-US" dirty="0"/>
              <a:t>. For instance, at DW10000c the minimum a request can get is .75%, but at DW500c the minimum is 5%. So if you run at DW500c and attempt to set the minimum to 1%, the effective minimum will show up as 5%, since that is the minimum allowed at that SLO.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Workload Group Active Queries: Unfiltered, this metric just shows the overall number of queries against the system, but if you filter for a particular workload group, it will show you the active number of queries at any given point.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Workload Group Allocation by Max Resource Percent: This shows you the percentage of resources that are currently in use out of the total resources granted to that workload group. So if your workload group cap is set to 75% and you have 1 query running with 25% utilization – this metric would show 33% utilization.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Workload group allocation by system percent: This one is pretty simple, it just adds up the utilization percentages for running queries and considers them out of 100%. So if you were to not filter this metric, it would show you overall utilization percentage, but when you filter for a particular workload group it will show you how many resources that group is using out of the whole system. So in a particular group if your </a:t>
            </a:r>
            <a:r>
              <a:rPr lang="en-US" dirty="0" err="1"/>
              <a:t>request_minimum</a:t>
            </a:r>
            <a:r>
              <a:rPr lang="en-US" dirty="0"/>
              <a:t> is set to 25% and you have 1 query running, this metric would show that that workload group is utilizing 25% of system resources.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Workload group query timeouts: Number of queries that have timed out due to the </a:t>
            </a:r>
            <a:r>
              <a:rPr lang="en-US" dirty="0" err="1"/>
              <a:t>query_timeout</a:t>
            </a:r>
            <a:r>
              <a:rPr lang="en-US" dirty="0"/>
              <a:t> setting. You can filter this by workload group view it unfiltered. Remember, queries only hit this timeout once they have actually started executing, any time spent in a queue before execution does not count towards this timeout setting.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Workload Group Queued queries: Queries may be queued because they are waiting on concurrency resources or they could be waiting on locks – there are many reasons queries could queue and it doesn’t necessarily mean it’s an issue with the workload group configuration. If you see too much queueing and the value of “workload group allocation by max resource percent” is very high, then you decrease queueing and increase concurrency by lowering </a:t>
            </a:r>
            <a:r>
              <a:rPr lang="en-US" dirty="0" err="1"/>
              <a:t>min_request_resource_percentage</a:t>
            </a:r>
            <a:r>
              <a:rPr lang="en-US" dirty="0"/>
              <a:t> or raising the cap on resources. Note to raise the effective cap it may require you to lower your </a:t>
            </a:r>
            <a:r>
              <a:rPr lang="en-US" dirty="0" err="1"/>
              <a:t>min_percentage_resource</a:t>
            </a:r>
            <a:r>
              <a:rPr lang="en-US" dirty="0"/>
              <a:t> for other workload groups. </a:t>
            </a:r>
          </a:p>
        </p:txBody>
      </p:sp>
      <p:sp>
        <p:nvSpPr>
          <p:cNvPr id="4" name="Slide Number Placeholder 3"/>
          <p:cNvSpPr>
            <a:spLocks noGrp="1"/>
          </p:cNvSpPr>
          <p:nvPr>
            <p:ph type="sldNum" sz="quarter" idx="5"/>
          </p:nvPr>
        </p:nvSpPr>
        <p:spPr/>
        <p:txBody>
          <a:bodyPr/>
          <a:lstStyle/>
          <a:p>
            <a:fld id="{40405CA6-A7A9-4E0F-8672-28CF28CC7700}" type="slidenum">
              <a:rPr lang="en-US" smtClean="0"/>
              <a:t>29</a:t>
            </a:fld>
            <a:endParaRPr lang="en-US"/>
          </a:p>
        </p:txBody>
      </p:sp>
    </p:spTree>
    <p:extLst>
      <p:ext uri="{BB962C8B-B14F-4D97-AF65-F5344CB8AC3E}">
        <p14:creationId xmlns:p14="http://schemas.microsoft.com/office/powerpoint/2010/main" val="214732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57150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3270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create workload group statement, we are reserving 25% of system resources at all times for this workload group. We are setting up workload containment by capping resource usage at 50%. Each query in this workload group gets a minimum of 5%, meaning we get minimum guaranteed concurrency of 5 (25/5=5) for this workload group. You could get concurrency of up to 10 if there are resources in the shared pool available after the first 25% is used up. </a:t>
            </a:r>
          </a:p>
          <a:p>
            <a:endParaRPr lang="en-US" dirty="0"/>
          </a:p>
          <a:p>
            <a:r>
              <a:rPr lang="en-US" dirty="0"/>
              <a:t>This is an example where workload isolation has been set up too aggressively. Remember that when you set up </a:t>
            </a:r>
            <a:r>
              <a:rPr lang="en-US" dirty="0" err="1"/>
              <a:t>Min_resource_percent</a:t>
            </a:r>
            <a:r>
              <a:rPr lang="en-US" dirty="0"/>
              <a:t> (viewable by </a:t>
            </a:r>
            <a:r>
              <a:rPr lang="en-US" dirty="0" err="1"/>
              <a:t>effective_min_resource_percent</a:t>
            </a:r>
            <a:r>
              <a:rPr lang="en-US" dirty="0"/>
              <a:t>) it reserved that amount of resources whether or not there are any queries currently running. So in the example here we see that the </a:t>
            </a:r>
            <a:r>
              <a:rPr lang="en-US" dirty="0" err="1"/>
              <a:t>min_resource_percent</a:t>
            </a:r>
            <a:r>
              <a:rPr lang="en-US" dirty="0"/>
              <a:t> was set to 25%, so 25% of the appliance was allocated exclusively for queries that run in this workload group, but the Workload Group Allocated by system percent only shows around 10% system usage out of that 25%. That means the extra 15% configured for isolation is sitting unusable by queries not in this workload group, but is not in use by this workload group. </a:t>
            </a:r>
          </a:p>
          <a:p>
            <a:endParaRPr lang="en-US" dirty="0"/>
          </a:p>
          <a:p>
            <a:r>
              <a:rPr lang="en-US" dirty="0"/>
              <a:t>In this scenario the </a:t>
            </a:r>
            <a:r>
              <a:rPr lang="en-US" dirty="0" err="1"/>
              <a:t>min_resource_percent</a:t>
            </a:r>
            <a:r>
              <a:rPr lang="en-US" dirty="0"/>
              <a:t> for this workload group should probably be lowered to about 10%. Any resources beyond 10% would come from the shared pool of resources outside of this workload group. </a:t>
            </a:r>
          </a:p>
        </p:txBody>
      </p:sp>
      <p:sp>
        <p:nvSpPr>
          <p:cNvPr id="4" name="Slide Number Placeholder 3"/>
          <p:cNvSpPr>
            <a:spLocks noGrp="1"/>
          </p:cNvSpPr>
          <p:nvPr>
            <p:ph type="sldNum" sz="quarter" idx="5"/>
          </p:nvPr>
        </p:nvSpPr>
        <p:spPr/>
        <p:txBody>
          <a:bodyPr/>
          <a:lstStyle/>
          <a:p>
            <a:fld id="{40405CA6-A7A9-4E0F-8672-28CF28CC7700}" type="slidenum">
              <a:rPr lang="en-US" smtClean="0"/>
              <a:t>30</a:t>
            </a:fld>
            <a:endParaRPr lang="en-US"/>
          </a:p>
        </p:txBody>
      </p:sp>
    </p:spTree>
    <p:extLst>
      <p:ext uri="{BB962C8B-B14F-4D97-AF65-F5344CB8AC3E}">
        <p14:creationId xmlns:p14="http://schemas.microsoft.com/office/powerpoint/2010/main" val="2330870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Workload group being created reserves 6% of system resources at all times for this workload group by setting the </a:t>
            </a:r>
            <a:r>
              <a:rPr lang="en-US" b="0" i="0" dirty="0" err="1">
                <a:solidFill>
                  <a:srgbClr val="E3E3E3"/>
                </a:solidFill>
                <a:effectLst/>
                <a:latin typeface="Segoe UI" panose="020B0502040204020203" pitchFamily="34" charset="0"/>
              </a:rPr>
              <a:t>min_percentage_resource</a:t>
            </a:r>
            <a:r>
              <a:rPr lang="en-US" b="0" i="0" dirty="0">
                <a:solidFill>
                  <a:srgbClr val="E3E3E3"/>
                </a:solidFill>
                <a:effectLst/>
                <a:latin typeface="Segoe UI" panose="020B0502040204020203" pitchFamily="34" charset="0"/>
              </a:rPr>
              <a:t> to 6%. </a:t>
            </a:r>
            <a:r>
              <a:rPr lang="en-US" b="0" i="0" dirty="0" err="1">
                <a:solidFill>
                  <a:srgbClr val="E3E3E3"/>
                </a:solidFill>
                <a:effectLst/>
                <a:latin typeface="Segoe UI" panose="020B0502040204020203" pitchFamily="34" charset="0"/>
              </a:rPr>
              <a:t>Cap_percentage_resource</a:t>
            </a:r>
            <a:r>
              <a:rPr lang="en-US" b="0" i="0" dirty="0">
                <a:solidFill>
                  <a:srgbClr val="E3E3E3"/>
                </a:solidFill>
                <a:effectLst/>
                <a:latin typeface="Segoe UI" panose="020B0502040204020203" pitchFamily="34" charset="0"/>
              </a:rPr>
              <a:t> set to 9% means that the workload group can never use more than 9% of system resources. And finally each request gets a minimum of 3%, leaving us with a max concurrency of 3 (9/3=3) within this workload group. </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The chart shows that with a 9% cap on resources, the workload group is 90%+ utilized (from the </a:t>
            </a:r>
            <a:r>
              <a:rPr lang="en-US" b="0" i="1" dirty="0">
                <a:solidFill>
                  <a:srgbClr val="E3E3E3"/>
                </a:solidFill>
                <a:effectLst/>
                <a:latin typeface="Segoe UI" panose="020B0502040204020203" pitchFamily="34" charset="0"/>
              </a:rPr>
              <a:t>Workload group allocation by max resource percent metric</a:t>
            </a:r>
            <a:r>
              <a:rPr lang="en-US" b="0" i="0" dirty="0">
                <a:solidFill>
                  <a:srgbClr val="E3E3E3"/>
                </a:solidFill>
                <a:effectLst/>
                <a:latin typeface="Segoe UI" panose="020B0502040204020203" pitchFamily="34" charset="0"/>
              </a:rPr>
              <a:t>). There is a steady queuing of queries as shown from the </a:t>
            </a:r>
            <a:r>
              <a:rPr lang="en-US" b="0" i="1" dirty="0">
                <a:solidFill>
                  <a:srgbClr val="E3E3E3"/>
                </a:solidFill>
                <a:effectLst/>
                <a:latin typeface="Segoe UI" panose="020B0502040204020203" pitchFamily="34" charset="0"/>
              </a:rPr>
              <a:t>Workload group queued queries metric</a:t>
            </a:r>
            <a:r>
              <a:rPr lang="en-US" b="0" i="0" dirty="0">
                <a:solidFill>
                  <a:srgbClr val="E3E3E3"/>
                </a:solidFill>
                <a:effectLst/>
                <a:latin typeface="Segoe UI" panose="020B0502040204020203" pitchFamily="34" charset="0"/>
              </a:rPr>
              <a:t>. In this case, increasing the </a:t>
            </a:r>
            <a:r>
              <a:rPr lang="en-US" dirty="0"/>
              <a:t>CAP_PERCENTAGE_RESOURCE</a:t>
            </a:r>
            <a:r>
              <a:rPr lang="en-US" b="0" i="0" dirty="0">
                <a:solidFill>
                  <a:srgbClr val="E3E3E3"/>
                </a:solidFill>
                <a:effectLst/>
                <a:latin typeface="Segoe UI" panose="020B0502040204020203" pitchFamily="34" charset="0"/>
              </a:rPr>
              <a:t> to a value higher than 9% will allow more queries to execute concurrently. Increasing the </a:t>
            </a:r>
            <a:r>
              <a:rPr lang="en-US" dirty="0"/>
              <a:t>CAP_PERCENTAGE_RESOURCE</a:t>
            </a:r>
            <a:r>
              <a:rPr lang="en-US" b="0" i="0" dirty="0">
                <a:solidFill>
                  <a:srgbClr val="E3E3E3"/>
                </a:solidFill>
                <a:effectLst/>
                <a:latin typeface="Segoe UI" panose="020B0502040204020203" pitchFamily="34" charset="0"/>
              </a:rPr>
              <a:t> assumes that there are enough resources available and not isolated by other workload groups. Verify the cap increased by checking the </a:t>
            </a:r>
            <a:r>
              <a:rPr lang="en-US" b="0" i="1" dirty="0">
                <a:solidFill>
                  <a:srgbClr val="E3E3E3"/>
                </a:solidFill>
                <a:effectLst/>
                <a:latin typeface="Segoe UI" panose="020B0502040204020203" pitchFamily="34" charset="0"/>
              </a:rPr>
              <a:t>Effective cap resource percent metric</a:t>
            </a:r>
            <a:r>
              <a:rPr lang="en-US" b="0" i="0" dirty="0">
                <a:solidFill>
                  <a:srgbClr val="E3E3E3"/>
                </a:solidFill>
                <a:effectLst/>
                <a:latin typeface="Segoe UI" panose="020B0502040204020203" pitchFamily="34" charset="0"/>
              </a:rPr>
              <a:t>. If more throughput is desired, also consider increasing the </a:t>
            </a:r>
            <a:r>
              <a:rPr lang="en-US" dirty="0"/>
              <a:t>REQUEST_MIN_RESOURCE_GRANT_PERCENT</a:t>
            </a:r>
            <a:r>
              <a:rPr lang="en-US" b="0" i="0" dirty="0">
                <a:solidFill>
                  <a:srgbClr val="E3E3E3"/>
                </a:solidFill>
                <a:effectLst/>
                <a:latin typeface="Segoe UI" panose="020B0502040204020203" pitchFamily="34" charset="0"/>
              </a:rPr>
              <a:t> to a value greater than 3. Increasing the </a:t>
            </a:r>
            <a:r>
              <a:rPr lang="en-US" dirty="0"/>
              <a:t>REQUEST_MIN_RESOURCE_GRANT_PERCENT</a:t>
            </a:r>
            <a:r>
              <a:rPr lang="en-US" b="0" i="0" dirty="0">
                <a:solidFill>
                  <a:srgbClr val="E3E3E3"/>
                </a:solidFill>
                <a:effectLst/>
                <a:latin typeface="Segoe UI" panose="020B0502040204020203" pitchFamily="34" charset="0"/>
              </a:rPr>
              <a:t> could allow queries to run faster.</a:t>
            </a:r>
          </a:p>
          <a:p>
            <a:endParaRPr lang="en-US" b="0" i="0" dirty="0">
              <a:solidFill>
                <a:srgbClr val="E3E3E3"/>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31</a:t>
            </a:fld>
            <a:endParaRPr lang="en-US"/>
          </a:p>
        </p:txBody>
      </p:sp>
    </p:spTree>
    <p:extLst>
      <p:ext uri="{BB962C8B-B14F-4D97-AF65-F5344CB8AC3E}">
        <p14:creationId xmlns:p14="http://schemas.microsoft.com/office/powerpoint/2010/main" val="1427807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information you can get out of Azure metrics can be collected from these 4 DMVs. These views do not explicitly hold information like “</a:t>
            </a:r>
            <a:r>
              <a:rPr lang="en-US" baseline="0" dirty="0"/>
              <a:t>Workload Group Allocation by Max Resource Percent” although you could probably pull the data together to get that information. </a:t>
            </a:r>
            <a:endParaRPr lang="en-US" dirty="0"/>
          </a:p>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32</a:t>
            </a:fld>
            <a:endParaRPr lang="en-US"/>
          </a:p>
        </p:txBody>
      </p:sp>
    </p:spTree>
    <p:extLst>
      <p:ext uri="{BB962C8B-B14F-4D97-AF65-F5344CB8AC3E}">
        <p14:creationId xmlns:p14="http://schemas.microsoft.com/office/powerpoint/2010/main" val="2453449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hlinkClick r:id="rId3"/>
              </a:rPr>
              <a:t>https://docs.microsoft.com/en-us/azure/synapse-analytics/sql-data-warehouse/sql-data-warehouse-monitor-workload-portal</a:t>
            </a:r>
            <a:endParaRPr lang="pt-PT" dirty="0"/>
          </a:p>
          <a:p>
            <a:endParaRPr lang="pt-PT" dirty="0"/>
          </a:p>
          <a:p>
            <a:r>
              <a:rPr lang="pt-PT" dirty="0"/>
              <a:t>From the Azure Portal you can view all of your user-defined and system-defined workload groups and their associated classifiers. You can edit the settings of a Workload group here or you can delete or create new classifiers. If you click the ‘new workload group’ button you will be presented with a few example workload groups to get you started. You can later edit the values in these samples to match your workload. This provides you with a very simple way to view your workload management configuration and metrics all from the Azure Portal. </a:t>
            </a:r>
          </a:p>
        </p:txBody>
      </p:sp>
      <p:sp>
        <p:nvSpPr>
          <p:cNvPr id="4" name="Slide Number Placeholder 3"/>
          <p:cNvSpPr>
            <a:spLocks noGrp="1"/>
          </p:cNvSpPr>
          <p:nvPr>
            <p:ph type="sldNum" sz="quarter" idx="5"/>
          </p:nvPr>
        </p:nvSpPr>
        <p:spPr/>
        <p:txBody>
          <a:bodyPr/>
          <a:lstStyle/>
          <a:p>
            <a:fld id="{40405CA6-A7A9-4E0F-8672-28CF28CC7700}" type="slidenum">
              <a:rPr lang="en-US" smtClean="0"/>
              <a:t>33</a:t>
            </a:fld>
            <a:endParaRPr lang="en-US"/>
          </a:p>
        </p:txBody>
      </p:sp>
    </p:spTree>
    <p:extLst>
      <p:ext uri="{BB962C8B-B14F-4D97-AF65-F5344CB8AC3E}">
        <p14:creationId xmlns:p14="http://schemas.microsoft.com/office/powerpoint/2010/main" val="3302551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3E44BDE-2AB0-49D2-8E67-B5D3E715517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4/19/2022 5:51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4/19/2022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4/19/2022 5:51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364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hide &amp; skip this slide if the customer does not currently use resource classes. No reason to teach them the wrong way of configuring this unless they already do it&gt;</a:t>
            </a:r>
          </a:p>
          <a:p>
            <a:endParaRPr lang="en-US" dirty="0"/>
          </a:p>
          <a:p>
            <a:r>
              <a:rPr lang="en-US" dirty="0"/>
              <a:t>The legacy form of resource management was through the assignment of resource classes. This was based on the idea of “concurrency slots” and how many slots each query in a particular resource class would consume. There were dynamic and static resource classes and membership was controlled through </a:t>
            </a:r>
            <a:r>
              <a:rPr lang="en-US" dirty="0" err="1"/>
              <a:t>SP_Addrolemember</a:t>
            </a:r>
            <a:r>
              <a:rPr lang="en-US" dirty="0"/>
              <a:t>. Although similar in some ways to workload groups, the new method of workload management is much more powerful. </a:t>
            </a:r>
          </a:p>
          <a:p>
            <a:endParaRPr lang="en-US" dirty="0"/>
          </a:p>
          <a:p>
            <a:r>
              <a:rPr lang="en-US" dirty="0"/>
              <a:t>The newer method adds a lot more features and flexibility and gets away from the “concurrency slots” idea – replaced by a simple % of total resources. With concurrency slots, you had to be aware how many concurrency slots you had in a particular SLO, but since we moved to percentage you know the max is always 100% and you can take a chunk of that for each query.</a:t>
            </a:r>
          </a:p>
          <a:p>
            <a:endParaRPr lang="en-US" dirty="0"/>
          </a:p>
          <a:p>
            <a:r>
              <a:rPr lang="en-US" dirty="0"/>
              <a:t>Resource classes still exist for backwards-compatibility, they are now implemented as system workload groups. If you view the </a:t>
            </a:r>
            <a:r>
              <a:rPr lang="en-US" dirty="0" err="1"/>
              <a:t>dmv</a:t>
            </a:r>
            <a:r>
              <a:rPr lang="en-US" dirty="0"/>
              <a:t> </a:t>
            </a:r>
            <a:r>
              <a:rPr lang="en-US" dirty="0" err="1"/>
              <a:t>sys.workload_management_workload_groups</a:t>
            </a:r>
            <a:r>
              <a:rPr lang="en-US" dirty="0"/>
              <a:t> you will see all of the resource classes listed with the percentage resources methodology. It is recommended that you move away from these default workload groups and manage most of your queries in custom workload groups.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4/19/2022 5:51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73282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Successful workload management scheme effectively manages resources, ensures highly efficient resource utilization, and maximizes return on investment (ROI).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Solution Architects seek ways to separate classic data warehousing activities (such as loading, transforming, and querying data) to ensure that enough resources exist to hit SLAs.</a:t>
            </a:r>
          </a:p>
          <a:p>
            <a:pPr algn="l"/>
            <a:r>
              <a:rPr lang="en-US" b="0" i="0" dirty="0">
                <a:solidFill>
                  <a:srgbClr val="171717"/>
                </a:solidFill>
                <a:effectLst/>
                <a:latin typeface="Segoe UI" panose="020B0502040204020203" pitchFamily="34" charset="0"/>
              </a:rPr>
              <a:t>The data warehouse workload encompasses: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The entire process of loading data into the warehouse</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Performing data warehouse analysis and reporting</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Managing data in the data warehouse</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Exporting data from the data warehouse</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Synapse SQL pool workload management in Azure Synapse consists of a few high-level concepts: Workload Classification, Workload Importance, Workload Isolation, and workload containment. These capabilities give you more control over how your workload utilizes system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hlinkClick r:id="rId3"/>
              </a:rPr>
              <a:t>https://docs.microsoft.com/en-us/azure/synapse-analytics/sql-data-warehouse/sql-data-warehouse-workload-management</a:t>
            </a: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Workload groups are the component that actually dictates how many resources a particular query gets. Workload classification is used to assign workload groups to a particular query or set of queries. </a:t>
            </a:r>
          </a:p>
          <a:p>
            <a:endParaRPr lang="pt-PT" dirty="0"/>
          </a:p>
        </p:txBody>
      </p:sp>
      <p:sp>
        <p:nvSpPr>
          <p:cNvPr id="4" name="Slide Number Placeholder 3"/>
          <p:cNvSpPr>
            <a:spLocks noGrp="1"/>
          </p:cNvSpPr>
          <p:nvPr>
            <p:ph type="sldNum" sz="quarter" idx="5"/>
          </p:nvPr>
        </p:nvSpPr>
        <p:spPr/>
        <p:txBody>
          <a:bodyPr/>
          <a:lstStyle/>
          <a:p>
            <a:fld id="{40405CA6-A7A9-4E0F-8672-28CF28CC7700}" type="slidenum">
              <a:rPr lang="en-US" smtClean="0"/>
              <a:t>7</a:t>
            </a:fld>
            <a:endParaRPr lang="en-US"/>
          </a:p>
        </p:txBody>
      </p:sp>
    </p:spTree>
    <p:extLst>
      <p:ext uri="{BB962C8B-B14F-4D97-AF65-F5344CB8AC3E}">
        <p14:creationId xmlns:p14="http://schemas.microsoft.com/office/powerpoint/2010/main" val="404180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4/19/2022 5:51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3644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When you create a workload group, you can describe the min/max resources for all queries in the workload group and you can also specify how many resources each request within the group gets. How these numbers are configured determines your concurrency within the workload group. You can set the importance for queries in the workload group as well, which will affect scheduling priority of incoming queries in the queue. You can also set a query execution timeout for a group. This may be useful if you have, say, user sandbox queries that should never be especially large queries unless the query was poorly written. If these are considered low-priority queries, you can set up an execution timeout to kill them to limit their impact on the rest of the system resources.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MIN/CAP percentage resource</a:t>
            </a:r>
          </a:p>
          <a:p>
            <a:pPr marL="628650" lvl="1" indent="-171450">
              <a:buFont typeface="Arial" panose="020B0604020202020204" pitchFamily="34" charset="0"/>
              <a:buChar char="•"/>
            </a:pPr>
            <a:r>
              <a:rPr lang="en-US" dirty="0"/>
              <a:t>Setting a MIN here should be carefully considered as it is a permanent allocation of resources to this workload group as long as the workload group exists – regardless of whether or not there are running queries. We will discuss this more in workload isolation. </a:t>
            </a:r>
          </a:p>
          <a:p>
            <a:pPr marL="628650" lvl="1" indent="-171450">
              <a:buFont typeface="Arial" panose="020B0604020202020204" pitchFamily="34" charset="0"/>
              <a:buChar char="•"/>
            </a:pPr>
            <a:r>
              <a:rPr lang="en-US" dirty="0"/>
              <a:t>Capping a workload groups overall resources prevents this workload group of using more concurrency resources within the service than intended. </a:t>
            </a:r>
          </a:p>
          <a:p>
            <a:pPr marL="171450" indent="-171450">
              <a:buFont typeface="Arial" panose="020B0604020202020204" pitchFamily="34" charset="0"/>
              <a:buChar char="•"/>
            </a:pPr>
            <a:r>
              <a:rPr lang="en-US" dirty="0"/>
              <a:t>Request min/max resource grant</a:t>
            </a:r>
          </a:p>
          <a:p>
            <a:pPr marL="628650" lvl="1" indent="-171450">
              <a:buFont typeface="Arial" panose="020B0604020202020204" pitchFamily="34" charset="0"/>
              <a:buChar char="•"/>
            </a:pPr>
            <a:r>
              <a:rPr lang="en-US" dirty="0"/>
              <a:t>These numbers are used to set the concurrency within a workload group. </a:t>
            </a:r>
          </a:p>
          <a:p>
            <a:pPr marL="628650" lvl="1" indent="-171450">
              <a:buFont typeface="Arial" panose="020B0604020202020204" pitchFamily="34" charset="0"/>
              <a:buChar char="•"/>
            </a:pPr>
            <a:r>
              <a:rPr lang="en-US" dirty="0"/>
              <a:t>New queries will always attempt to allocate the ‘MAX’ number identified unless there are not enough resources available in the resource class. </a:t>
            </a:r>
          </a:p>
          <a:p>
            <a:pPr marL="628650" lvl="1" indent="-171450">
              <a:buFont typeface="Arial" panose="020B0604020202020204" pitchFamily="34" charset="0"/>
              <a:buChar char="•"/>
            </a:pPr>
            <a:r>
              <a:rPr lang="en-US" dirty="0"/>
              <a:t>When it cannot allocate the MAX number would be: </a:t>
            </a:r>
          </a:p>
          <a:p>
            <a:pPr marL="1085850" lvl="2" indent="-171450">
              <a:buFont typeface="Arial" panose="020B0604020202020204" pitchFamily="34" charset="0"/>
              <a:buChar char="•"/>
            </a:pPr>
            <a:r>
              <a:rPr lang="en-US" dirty="0"/>
              <a:t>The MAX number is higher than the ‘CAP_PERCENTAGE_RESOURCES’ specified for the overall workload group</a:t>
            </a:r>
          </a:p>
          <a:p>
            <a:pPr marL="1085850" lvl="2" indent="-171450">
              <a:buFont typeface="Arial" panose="020B0604020202020204" pitchFamily="34" charset="0"/>
              <a:buChar char="•"/>
            </a:pPr>
            <a:r>
              <a:rPr lang="en-US" dirty="0"/>
              <a:t>Multiple queries are queued waiting for resources. It will split available resources among the queued queries, but guarantee at least the Minimum number is met</a:t>
            </a:r>
          </a:p>
          <a:p>
            <a:pPr marL="171450" lvl="0" indent="-171450">
              <a:buFont typeface="Arial" panose="020B0604020202020204" pitchFamily="34" charset="0"/>
              <a:buChar char="•"/>
            </a:pPr>
            <a:r>
              <a:rPr lang="en-US" dirty="0"/>
              <a:t>Query execution timeout only takes affect after the query has actually started executing and does not include time spent sitting in the queue. </a:t>
            </a:r>
          </a:p>
        </p:txBody>
      </p:sp>
      <p:sp>
        <p:nvSpPr>
          <p:cNvPr id="4" name="Slide Number Placeholder 3"/>
          <p:cNvSpPr>
            <a:spLocks noGrp="1"/>
          </p:cNvSpPr>
          <p:nvPr>
            <p:ph type="sldNum" sz="quarter" idx="5"/>
          </p:nvPr>
        </p:nvSpPr>
        <p:spPr/>
        <p:txBody>
          <a:bodyPr/>
          <a:lstStyle/>
          <a:p>
            <a:fld id="{40405CA6-A7A9-4E0F-8672-28CF28CC7700}" type="slidenum">
              <a:rPr lang="en-US" smtClean="0"/>
              <a:t>9</a:t>
            </a:fld>
            <a:endParaRPr lang="en-US"/>
          </a:p>
        </p:txBody>
      </p:sp>
    </p:spTree>
    <p:extLst>
      <p:ext uri="{BB962C8B-B14F-4D97-AF65-F5344CB8AC3E}">
        <p14:creationId xmlns:p14="http://schemas.microsoft.com/office/powerpoint/2010/main" val="1077149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54534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07977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4064699102"/>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720370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5753909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7632203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8048989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183838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3066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196920686"/>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47874420"/>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85936569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876303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64538107"/>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868366023"/>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25139871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1"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69517635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0346237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5229590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4"/>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9" y="630238"/>
            <a:ext cx="4352925" cy="5597525"/>
          </a:xfrm>
          <a:prstGeom prst="rect">
            <a:avLst/>
          </a:prstGeom>
        </p:spPr>
        <p:txBody>
          <a:bodyPr vert="horz" lIns="0" tIns="0" rIns="0" bIns="0" rtlCol="0">
            <a:normAutofit/>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56698324"/>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8" y="2979739"/>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1235408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1" y="1"/>
            <a:ext cx="12191682" cy="4672013"/>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647869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1"/>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1" y="2030414"/>
            <a:ext cx="12191682" cy="4827586"/>
          </a:xfrm>
          <a:solidFill>
            <a:srgbClr val="243A5E"/>
          </a:solidFill>
        </p:spPr>
        <p:txBody>
          <a:bodyPr tIns="1005840" anchor="t">
            <a:noAutofit/>
          </a:bodyPr>
          <a:lstStyle>
            <a:lvl1pPr marL="0" marR="0" indent="0" algn="ctr" defTabSz="93250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03161841"/>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50898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73735844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8069729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0481483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9846010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10646183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356410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862634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0641365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8" y="786383"/>
            <a:ext cx="6735763"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293"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9" y="1397002"/>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529" indent="-342834">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97836286"/>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8" y="630239"/>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407409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75710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1"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1939157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17D2209-9C50-45BA-9545-E634E6074F76}"/>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7580607"/>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607146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0823290"/>
      </p:ext>
    </p:extLst>
  </p:cSld>
  <p:clrMapOvr>
    <a:masterClrMapping/>
  </p:clrMapOvr>
  <p:transition>
    <p:fade/>
  </p:transition>
  <p:extLst>
    <p:ext uri="{DCECCB84-F9BA-43D5-87BE-67443E8EF086}">
      <p15:sldGuideLst xmlns:p15="http://schemas.microsoft.com/office/powerpoint/2012/main"/>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748868"/>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14" tIns="45706" rIns="91414" bIns="45706"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3" name="Content Placeholder 2">
            <a:extLst>
              <a:ext uri="{FF2B5EF4-FFF2-40B4-BE49-F238E27FC236}">
                <a16:creationId xmlns:a16="http://schemas.microsoft.com/office/drawing/2014/main" id="{8500AB92-CA5E-48D5-91A6-B0A5DF2D563E}"/>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580828107"/>
      </p:ext>
    </p:extLst>
  </p:cSld>
  <p:clrMapOvr>
    <a:masterClrMapping/>
  </p:clrMapOvr>
  <p:extLst>
    <p:ext uri="{DCECCB84-F9BA-43D5-87BE-67443E8EF086}">
      <p15:sldGuideLst xmlns:p15="http://schemas.microsoft.com/office/powerpoint/2012/main"/>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
        <p:nvSpPr>
          <p:cNvPr id="4" name="Text Box 3">
            <a:extLst>
              <a:ext uri="{FF2B5EF4-FFF2-40B4-BE49-F238E27FC236}">
                <a16:creationId xmlns:a16="http://schemas.microsoft.com/office/drawing/2014/main" id="{0FA03E5C-33EF-41FA-AC2A-7D0954F5486B}"/>
              </a:ext>
            </a:extLst>
          </p:cNvPr>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a:extLst>
              <a:ext uri="{FF2B5EF4-FFF2-40B4-BE49-F238E27FC236}">
                <a16:creationId xmlns:a16="http://schemas.microsoft.com/office/drawing/2014/main" id="{87A43778-A269-4069-9C72-E8E8EC3B4B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13452653"/>
      </p:ext>
    </p:extLst>
  </p:cSld>
  <p:clrMapOvr>
    <a:masterClrMapping/>
  </p:clrMapOvr>
  <p:transition>
    <p:fade/>
  </p:transition>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9" y="1436689"/>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3931" indent="-164560">
              <a:spcBef>
                <a:spcPts val="330"/>
              </a:spcBef>
              <a:defRPr sz="1800" baseline="0"/>
            </a:lvl6pPr>
            <a:lvl7pPr marL="1023931" indent="-164560">
              <a:spcBef>
                <a:spcPts val="330"/>
              </a:spcBef>
              <a:defRPr sz="1800" baseline="0"/>
            </a:lvl7pPr>
            <a:lvl8pPr marL="1023931" indent="-164560">
              <a:spcBef>
                <a:spcPts val="330"/>
              </a:spcBef>
              <a:defRPr sz="1800" baseline="0"/>
            </a:lvl8pPr>
            <a:lvl9pPr marL="1023931" indent="-164560">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75253279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extLst>
      <p:ext uri="{BB962C8B-B14F-4D97-AF65-F5344CB8AC3E}">
        <p14:creationId xmlns:p14="http://schemas.microsoft.com/office/powerpoint/2010/main" val="13499902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2"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7" y="222583"/>
            <a:ext cx="5555966" cy="758022"/>
          </a:xfrm>
          <a:prstGeom prst="rect">
            <a:avLst/>
          </a:prstGeom>
        </p:spPr>
        <p:txBody>
          <a:bodyPr vert="horz" wrap="square" lIns="0" tIns="164592" rIns="0" bIns="0" rtlCol="0" anchor="t">
            <a:noAutofit/>
          </a:bodyPr>
          <a:lstStyle>
            <a:lvl1pPr>
              <a:defRPr sz="3400"/>
            </a:lvl1pPr>
          </a:lstStyle>
          <a:p>
            <a:r>
              <a:rPr lang="en-US"/>
              <a:t>Click to edit Master title style</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5"/>
            <a:ext cx="5555965" cy="2573509"/>
          </a:xfrm>
        </p:spPr>
        <p:txBody>
          <a:bodyPr wrap="square" lIns="0" tIns="0" rIns="0" bIns="0">
            <a:noAutofit/>
          </a:bodyPr>
          <a:lstStyle>
            <a:lvl1pPr marL="0" marR="0" indent="0" algn="l" defTabSz="914016"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11" marR="0" indent="0" algn="l" defTabSz="914016"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021" indent="0">
              <a:buNone/>
              <a:defRPr/>
            </a:lvl3pPr>
            <a:lvl4pPr marL="672032" indent="0">
              <a:buNone/>
              <a:defRPr/>
            </a:lvl4pPr>
            <a:lvl5pPr marL="896042"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1623855230"/>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3273815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006779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23667485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5719732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1724143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88510027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1563519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0300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387320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6780693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622832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539989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5420485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75374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957106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092408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030588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9991455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896336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35463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8146991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719324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8272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6708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984815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3380339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87413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040952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58195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658959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8674377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9211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45681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7070031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0748117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06495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214341192"/>
      </p:ext>
    </p:extLst>
  </p:cSld>
  <p:clrMapOvr>
    <a:masterClrMapping/>
  </p:clrMapOvr>
  <p:transition>
    <p:fade/>
  </p:transition>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30196784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745932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14031175"/>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8844436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277184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4956966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3" y="3524"/>
            <a:ext cx="6858000" cy="6858000"/>
          </a:xfrm>
          <a:no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20101289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9"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3" y="3524"/>
            <a:ext cx="6858000" cy="6854476"/>
          </a:xfrm>
          <a:solidFill>
            <a:srgbClr val="0078D4"/>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34601180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7037644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325978961"/>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149540644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4858120"/>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845144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2591814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4694862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6210667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867079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83200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6037508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803746258"/>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8851976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77163481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769557865"/>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22011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1"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6129166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4856320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6499123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7818418"/>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4"/>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9" y="630238"/>
            <a:ext cx="4352925" cy="5597525"/>
          </a:xfrm>
          <a:prstGeom prst="rect">
            <a:avLst/>
          </a:prstGeom>
        </p:spPr>
        <p:txBody>
          <a:bodyPr vert="horz" lIns="0" tIns="0" rIns="0" bIns="0" rtlCol="0">
            <a:normAutofit/>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60116453"/>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8" y="2979739"/>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35222520"/>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1" y="1"/>
            <a:ext cx="12191682" cy="4672013"/>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9645896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1"/>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1" y="2030414"/>
            <a:ext cx="12191682" cy="4827586"/>
          </a:xfrm>
          <a:solidFill>
            <a:srgbClr val="243A5E"/>
          </a:solidFill>
        </p:spPr>
        <p:txBody>
          <a:bodyPr tIns="1005840" anchor="t">
            <a:noAutofit/>
          </a:bodyPr>
          <a:lstStyle>
            <a:lvl1pPr marL="0" marR="0" indent="0" algn="ctr" defTabSz="93250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3383869"/>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1128782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195893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3336948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782352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6715719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4508284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3839519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1311475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504061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8" y="786383"/>
            <a:ext cx="6735763"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293"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9" y="1397002"/>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529" indent="-342834">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2317742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8" y="630239"/>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01858751"/>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1"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63394342"/>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128132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97258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151528"/>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8703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8624593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14" tIns="45706" rIns="91414" bIns="45706"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322397058"/>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908496552"/>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9" y="1436689"/>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3931" indent="-164560">
              <a:spcBef>
                <a:spcPts val="330"/>
              </a:spcBef>
              <a:defRPr sz="1800" baseline="0"/>
            </a:lvl6pPr>
            <a:lvl7pPr marL="1023931" indent="-164560">
              <a:spcBef>
                <a:spcPts val="330"/>
              </a:spcBef>
              <a:defRPr sz="1800" baseline="0"/>
            </a:lvl7pPr>
            <a:lvl8pPr marL="1023931" indent="-164560">
              <a:spcBef>
                <a:spcPts val="330"/>
              </a:spcBef>
              <a:defRPr sz="1800" baseline="0"/>
            </a:lvl8pPr>
            <a:lvl9pPr marL="1023931" indent="-164560">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210656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59652010"/>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0596415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727847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3" y="3524"/>
            <a:ext cx="6858000" cy="6858000"/>
          </a:xfrm>
          <a:no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554251132"/>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9"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3" y="3524"/>
            <a:ext cx="6858000" cy="6854476"/>
          </a:xfrm>
          <a:solidFill>
            <a:srgbClr val="0078D4"/>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4485894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5307348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42939957"/>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ags" Target="../tags/tag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tags" Target="../tags/tag5.xml"/><Relationship Id="rId50" Type="http://schemas.openxmlformats.org/officeDocument/2006/relationships/image" Target="../media/image1.emf"/><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tags" Target="../tags/tag7.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tags" Target="../tags/tag6.xml"/><Relationship Id="rId8" Type="http://schemas.openxmlformats.org/officeDocument/2006/relationships/slideLayout" Target="../slideLayouts/slideLayout56.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theme" Target="../theme/theme2.xml"/><Relationship Id="rId20" Type="http://schemas.openxmlformats.org/officeDocument/2006/relationships/slideLayout" Target="../slideLayouts/slideLayout68.xml"/><Relationship Id="rId41" Type="http://schemas.openxmlformats.org/officeDocument/2006/relationships/slideLayout" Target="../slideLayouts/slideLayout89.xml"/><Relationship Id="rId1" Type="http://schemas.openxmlformats.org/officeDocument/2006/relationships/slideLayout" Target="../slideLayouts/slideLayout49.xml"/><Relationship Id="rId6"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slideLayout" Target="../slideLayouts/slideLayout119.xml"/><Relationship Id="rId39" Type="http://schemas.openxmlformats.org/officeDocument/2006/relationships/slideLayout" Target="../slideLayouts/slideLayout132.xml"/><Relationship Id="rId21" Type="http://schemas.openxmlformats.org/officeDocument/2006/relationships/slideLayout" Target="../slideLayouts/slideLayout114.xml"/><Relationship Id="rId34" Type="http://schemas.openxmlformats.org/officeDocument/2006/relationships/slideLayout" Target="../slideLayouts/slideLayout127.xml"/><Relationship Id="rId42" Type="http://schemas.openxmlformats.org/officeDocument/2006/relationships/slideLayout" Target="../slideLayouts/slideLayout135.xml"/><Relationship Id="rId47" Type="http://schemas.openxmlformats.org/officeDocument/2006/relationships/slideLayout" Target="../slideLayouts/slideLayout140.xml"/><Relationship Id="rId50" Type="http://schemas.openxmlformats.org/officeDocument/2006/relationships/tags" Target="../tags/tag8.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slideLayout" Target="../slideLayouts/slideLayout122.xml"/><Relationship Id="rId11" Type="http://schemas.openxmlformats.org/officeDocument/2006/relationships/slideLayout" Target="../slideLayouts/slideLayout104.xml"/><Relationship Id="rId24" Type="http://schemas.openxmlformats.org/officeDocument/2006/relationships/slideLayout" Target="../slideLayouts/slideLayout117.xml"/><Relationship Id="rId32" Type="http://schemas.openxmlformats.org/officeDocument/2006/relationships/slideLayout" Target="../slideLayouts/slideLayout125.xml"/><Relationship Id="rId37" Type="http://schemas.openxmlformats.org/officeDocument/2006/relationships/slideLayout" Target="../slideLayouts/slideLayout130.xml"/><Relationship Id="rId40" Type="http://schemas.openxmlformats.org/officeDocument/2006/relationships/slideLayout" Target="../slideLayouts/slideLayout133.xml"/><Relationship Id="rId45" Type="http://schemas.openxmlformats.org/officeDocument/2006/relationships/slideLayout" Target="../slideLayouts/slideLayout138.xml"/><Relationship Id="rId53" Type="http://schemas.openxmlformats.org/officeDocument/2006/relationships/image" Target="../media/image1.emf"/><Relationship Id="rId5" Type="http://schemas.openxmlformats.org/officeDocument/2006/relationships/slideLayout" Target="../slideLayouts/slideLayout98.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slideLayout" Target="../slideLayouts/slideLayout124.xml"/><Relationship Id="rId44" Type="http://schemas.openxmlformats.org/officeDocument/2006/relationships/slideLayout" Target="../slideLayouts/slideLayout137.xml"/><Relationship Id="rId52" Type="http://schemas.openxmlformats.org/officeDocument/2006/relationships/tags" Target="../tags/tag10.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 Id="rId27" Type="http://schemas.openxmlformats.org/officeDocument/2006/relationships/slideLayout" Target="../slideLayouts/slideLayout120.xml"/><Relationship Id="rId30" Type="http://schemas.openxmlformats.org/officeDocument/2006/relationships/slideLayout" Target="../slideLayouts/slideLayout123.xml"/><Relationship Id="rId35" Type="http://schemas.openxmlformats.org/officeDocument/2006/relationships/slideLayout" Target="../slideLayouts/slideLayout128.xml"/><Relationship Id="rId43" Type="http://schemas.openxmlformats.org/officeDocument/2006/relationships/slideLayout" Target="../slideLayouts/slideLayout136.xml"/><Relationship Id="rId48" Type="http://schemas.openxmlformats.org/officeDocument/2006/relationships/slideLayout" Target="../slideLayouts/slideLayout141.xml"/><Relationship Id="rId8" Type="http://schemas.openxmlformats.org/officeDocument/2006/relationships/slideLayout" Target="../slideLayouts/slideLayout101.xml"/><Relationship Id="rId51" Type="http://schemas.openxmlformats.org/officeDocument/2006/relationships/tags" Target="../tags/tag9.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slideLayout" Target="../slideLayouts/slideLayout118.xml"/><Relationship Id="rId33" Type="http://schemas.openxmlformats.org/officeDocument/2006/relationships/slideLayout" Target="../slideLayouts/slideLayout126.xml"/><Relationship Id="rId38" Type="http://schemas.openxmlformats.org/officeDocument/2006/relationships/slideLayout" Target="../slideLayouts/slideLayout131.xml"/><Relationship Id="rId46" Type="http://schemas.openxmlformats.org/officeDocument/2006/relationships/slideLayout" Target="../slideLayouts/slideLayout139.xml"/><Relationship Id="rId20" Type="http://schemas.openxmlformats.org/officeDocument/2006/relationships/slideLayout" Target="../slideLayouts/slideLayout113.xml"/><Relationship Id="rId41" Type="http://schemas.openxmlformats.org/officeDocument/2006/relationships/slideLayout" Target="../slideLayouts/slideLayout134.xml"/><Relationship Id="rId54" Type="http://schemas.openxmlformats.org/officeDocument/2006/relationships/image" Target="../media/image5.png"/><Relationship Id="rId1" Type="http://schemas.openxmlformats.org/officeDocument/2006/relationships/slideLayout" Target="../slideLayouts/slideLayout94.xml"/><Relationship Id="rId6" Type="http://schemas.openxmlformats.org/officeDocument/2006/relationships/slideLayout" Target="../slideLayouts/slideLayout99.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28" Type="http://schemas.openxmlformats.org/officeDocument/2006/relationships/slideLayout" Target="../slideLayouts/slideLayout121.xml"/><Relationship Id="rId36" Type="http://schemas.openxmlformats.org/officeDocument/2006/relationships/slideLayout" Target="../slideLayouts/slideLayout129.xml"/><Relationship Id="rId4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5527149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 id="2147483790" r:id="rId45"/>
    <p:sldLayoutId id="2147483792" r:id="rId46"/>
    <p:sldLayoutId id="2147483793" r:id="rId47"/>
    <p:sldLayoutId id="2147483795" r:id="rId48"/>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9"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9" y="1408114"/>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8"/>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96579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 id="2147483780" r:id="rId36"/>
    <p:sldLayoutId id="2147483781" r:id="rId37"/>
    <p:sldLayoutId id="2147483782" r:id="rId38"/>
    <p:sldLayoutId id="2147483783" r:id="rId39"/>
    <p:sldLayoutId id="2147483784" r:id="rId40"/>
    <p:sldLayoutId id="2147483785" r:id="rId41"/>
    <p:sldLayoutId id="2147483786" r:id="rId42"/>
    <p:sldLayoutId id="2147483787" r:id="rId43"/>
    <p:sldLayoutId id="2147483788" r:id="rId44"/>
    <p:sldLayoutId id="2147483794" r:id="rId45"/>
  </p:sldLayoutIdLst>
  <p:txStyles>
    <p:titleStyle>
      <a:lvl1pPr algn="l" defTabSz="932563" rtl="0" eaLnBrk="1" latinLnBrk="0" hangingPunct="1">
        <a:lnSpc>
          <a:spcPts val="3619"/>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36" indent="-310836" algn="l" defTabSz="93250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673" indent="-310836" algn="l" defTabSz="93250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508" indent="-310836" algn="l" defTabSz="93250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345" indent="-310836"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181" indent="-329121"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36" indent="-310836" algn="l" defTabSz="93250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673" indent="-310836" algn="l" defTabSz="93250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50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50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9"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9" y="1408114"/>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411411" y="2852918"/>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BE0058CC-D3E9-49F8-B1E4-C4A489E5C0A7}"/>
              </a:ext>
            </a:extLst>
          </p:cNvPr>
          <p:cNvPicPr>
            <a:picLocks noChangeAspect="1"/>
          </p:cNvPicPr>
          <p:nvPr userDrawn="1"/>
        </p:nvPicPr>
        <p:blipFill>
          <a:blip r:embed="rId5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20261166"/>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 id="2147483815" r:id="rId19"/>
    <p:sldLayoutId id="2147483816" r:id="rId20"/>
    <p:sldLayoutId id="2147483817" r:id="rId21"/>
    <p:sldLayoutId id="2147483818" r:id="rId22"/>
    <p:sldLayoutId id="2147483819" r:id="rId23"/>
    <p:sldLayoutId id="2147483820" r:id="rId24"/>
    <p:sldLayoutId id="2147483821" r:id="rId25"/>
    <p:sldLayoutId id="2147483822" r:id="rId26"/>
    <p:sldLayoutId id="2147483823" r:id="rId27"/>
    <p:sldLayoutId id="2147483824" r:id="rId28"/>
    <p:sldLayoutId id="2147483825" r:id="rId29"/>
    <p:sldLayoutId id="2147483826" r:id="rId30"/>
    <p:sldLayoutId id="2147483827" r:id="rId31"/>
    <p:sldLayoutId id="2147483828" r:id="rId32"/>
    <p:sldLayoutId id="2147483829" r:id="rId33"/>
    <p:sldLayoutId id="2147483830" r:id="rId34"/>
    <p:sldLayoutId id="2147483831" r:id="rId35"/>
    <p:sldLayoutId id="2147483832" r:id="rId36"/>
    <p:sldLayoutId id="2147483833" r:id="rId37"/>
    <p:sldLayoutId id="2147483834" r:id="rId38"/>
    <p:sldLayoutId id="2147483835" r:id="rId39"/>
    <p:sldLayoutId id="2147483836" r:id="rId40"/>
    <p:sldLayoutId id="2147483837" r:id="rId41"/>
    <p:sldLayoutId id="2147483838" r:id="rId42"/>
    <p:sldLayoutId id="2147483839" r:id="rId43"/>
    <p:sldLayoutId id="2147483840" r:id="rId44"/>
    <p:sldLayoutId id="2147483841" r:id="rId45"/>
    <p:sldLayoutId id="2147483842" r:id="rId46"/>
    <p:sldLayoutId id="2147483843" r:id="rId47"/>
    <p:sldLayoutId id="2147483844" r:id="rId48"/>
  </p:sldLayoutIdLst>
  <p:transition>
    <p:fade/>
  </p:transition>
  <p:txStyles>
    <p:titleStyle>
      <a:lvl1pPr algn="l" defTabSz="932563" rtl="0" eaLnBrk="1" latinLnBrk="0" hangingPunct="1">
        <a:lnSpc>
          <a:spcPts val="3619"/>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36" indent="-310836" algn="l" defTabSz="93250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673" indent="-310836" algn="l" defTabSz="93250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508" indent="-310836" algn="l" defTabSz="93250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345" indent="-310836"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181" indent="-329121"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36" indent="-310836" algn="l" defTabSz="93250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673" indent="-310836" algn="l" defTabSz="93250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50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50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xml"/><Relationship Id="rId7" Type="http://schemas.microsoft.com/office/2007/relationships/hdphoto" Target="../media/hdphoto1.wdp"/><Relationship Id="rId2" Type="http://schemas.openxmlformats.org/officeDocument/2006/relationships/customXml" Target="../../customXml/item10.xml"/><Relationship Id="rId1" Type="http://schemas.openxmlformats.org/officeDocument/2006/relationships/tags" Target="../tags/tag11.xml"/><Relationship Id="rId6" Type="http://schemas.openxmlformats.org/officeDocument/2006/relationships/image" Target="../media/image7.png"/><Relationship Id="rId5" Type="http://schemas.openxmlformats.org/officeDocument/2006/relationships/notesSlide" Target="../notesSlides/notesSlide1.xml"/><Relationship Id="rId4"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5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3.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5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5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5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9.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5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customXml/item15.xml"/><Relationship Id="rId7" Type="http://schemas.openxmlformats.org/officeDocument/2006/relationships/notesSlide" Target="../notesSlides/notesSlide4.xml"/><Relationship Id="rId2" Type="http://schemas.openxmlformats.org/officeDocument/2006/relationships/customXml" Target="../../customXml/item1.xml"/><Relationship Id="rId1" Type="http://schemas.openxmlformats.org/officeDocument/2006/relationships/tags" Target="../tags/tag13.xml"/><Relationship Id="rId6" Type="http://schemas.openxmlformats.org/officeDocument/2006/relationships/slideLayout" Target="../slideLayouts/slideLayout57.xml"/><Relationship Id="rId5" Type="http://schemas.openxmlformats.org/officeDocument/2006/relationships/customXml" Target="../../customXml/item13.xml"/><Relationship Id="rId4" Type="http://schemas.openxmlformats.org/officeDocument/2006/relationships/customXml" Target="../../customXml/item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5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custDataLst>
              <p:custData r:id="rId2"/>
            </p:custDataLst>
          </p:nvPr>
        </p:nvSpPr>
        <p:spPr/>
        <p:txBody>
          <a:bodyPr/>
          <a:lstStyle/>
          <a:p>
            <a:r>
              <a:rPr lang="en-US" dirty="0"/>
              <a:t>Optimize Azure Synapse SQL Pools</a:t>
            </a:r>
          </a:p>
        </p:txBody>
      </p:sp>
      <p:pic>
        <p:nvPicPr>
          <p:cNvPr id="148" name="Ofc17_Amelia_006" descr="Young, small business female with journal in modern workplace. ">
            <a:extLst>
              <a:ext uri="{FF2B5EF4-FFF2-40B4-BE49-F238E27FC236}">
                <a16:creationId xmlns:a16="http://schemas.microsoft.com/office/drawing/2014/main" id="{73B1218B-F53A-4144-81D3-6E72572D50BE}"/>
              </a:ext>
            </a:extLst>
          </p:cNvPr>
          <p:cNvPicPr>
            <a:picLocks noGrp="1" noChangeAspect="1"/>
          </p:cNvPicPr>
          <p:nvPr>
            <p:ph type="pic" sz="quarter" idx="17"/>
            <p:custDataLst>
              <p:tags r:id="rId3"/>
            </p:custDataLst>
          </p:nvPr>
        </p:nvPicPr>
        <p:blipFill rotWithShape="1">
          <a:blip r:embed="rId6" cstate="screen">
            <a:extLst>
              <a:ext uri="{BEBA8EAE-BF5A-486C-A8C5-ECC9F3942E4B}">
                <a14:imgProps xmlns:a14="http://schemas.microsoft.com/office/drawing/2010/main">
                  <a14:imgLayer r:embed="rId7">
                    <a14:imgEffect>
                      <a14:artisticBlur/>
                    </a14:imgEffect>
                  </a14:imgLayer>
                </a14:imgProps>
              </a:ext>
              <a:ext uri="{28A0092B-C50C-407E-A947-70E740481C1C}">
                <a14:useLocalDpi xmlns:a14="http://schemas.microsoft.com/office/drawing/2010/main"/>
              </a:ext>
            </a:extLst>
          </a:blip>
          <a:srcRect/>
          <a:stretch/>
        </p:blipFill>
        <p:spPr/>
      </p:pic>
      <p:graphicFrame>
        <p:nvGraphicFramePr>
          <p:cNvPr id="132" name="Table 132" descr="learn how to code">
            <a:extLst>
              <a:ext uri="{FF2B5EF4-FFF2-40B4-BE49-F238E27FC236}">
                <a16:creationId xmlns:a16="http://schemas.microsoft.com/office/drawing/2014/main" id="{602854A3-B709-4893-A7A7-ECA5177FAE28}"/>
              </a:ext>
              <a:ext uri="{C183D7F6-B498-43B3-948B-1728B52AA6E4}">
                <adec:decorative xmlns:adec="http://schemas.microsoft.com/office/drawing/2017/decorative" val="0"/>
              </a:ext>
            </a:extLst>
          </p:cNvPr>
          <p:cNvGraphicFramePr>
            <a:graphicFrameLocks noGrp="1"/>
          </p:cNvGraphicFramePr>
          <p:nvPr/>
        </p:nvGraphicFramePr>
        <p:xfrm>
          <a:off x="6852496" y="2119781"/>
          <a:ext cx="3819617" cy="2928408"/>
        </p:xfrm>
        <a:graphic>
          <a:graphicData uri="http://schemas.openxmlformats.org/drawingml/2006/table">
            <a:tbl>
              <a:tblPr firstRow="1" bandRow="1">
                <a:tableStyleId>{2D5ABB26-0587-4C30-8999-92F81FD0307C}</a:tableStyleId>
              </a:tblPr>
              <a:tblGrid>
                <a:gridCol w="1095130">
                  <a:extLst>
                    <a:ext uri="{9D8B030D-6E8A-4147-A177-3AD203B41FA5}">
                      <a16:colId xmlns:a16="http://schemas.microsoft.com/office/drawing/2014/main" val="3725280439"/>
                    </a:ext>
                  </a:extLst>
                </a:gridCol>
                <a:gridCol w="1423622">
                  <a:extLst>
                    <a:ext uri="{9D8B030D-6E8A-4147-A177-3AD203B41FA5}">
                      <a16:colId xmlns:a16="http://schemas.microsoft.com/office/drawing/2014/main" val="3776563889"/>
                    </a:ext>
                  </a:extLst>
                </a:gridCol>
                <a:gridCol w="1300865">
                  <a:extLst>
                    <a:ext uri="{9D8B030D-6E8A-4147-A177-3AD203B41FA5}">
                      <a16:colId xmlns:a16="http://schemas.microsoft.com/office/drawing/2014/main" val="3832914547"/>
                    </a:ext>
                  </a:extLst>
                </a:gridCol>
              </a:tblGrid>
              <a:tr h="770204">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dirty="0">
                          <a:solidFill>
                            <a:schemeClr val="lt2"/>
                          </a:solidFill>
                          <a:latin typeface="NSimSun" panose="02010609030101010101" pitchFamily="49" charset="-122"/>
                          <a:ea typeface="NSimSun" panose="02010609030101010101" pitchFamily="49" charset="-122"/>
                        </a:rPr>
                        <a:t>{</a:t>
                      </a:r>
                    </a:p>
                  </a:txBody>
                  <a:tcPr marL="0" marR="0" marT="0" marB="0"/>
                </a:tc>
                <a:tc>
                  <a:txBody>
                    <a:bodyPr/>
                    <a:lstStyle/>
                    <a:p>
                      <a:pPr algn="l"/>
                      <a:endParaRPr lang="en-US" sz="1900" dirty="0">
                        <a:solidFill>
                          <a:schemeClr val="lt2"/>
                        </a:solidFill>
                        <a:latin typeface="Lucida Console" panose="020B0609040504020204" pitchFamily="49" charset="0"/>
                      </a:endParaRPr>
                    </a:p>
                  </a:txBody>
                  <a:tcPr marL="0" marR="0" marT="0" marB="0" anchor="b"/>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dirty="0">
                          <a:solidFill>
                            <a:schemeClr val="lt2"/>
                          </a:solidFill>
                          <a:latin typeface="NSimSun" panose="02010609030101010101" pitchFamily="49" charset="-122"/>
                          <a:ea typeface="NSimSun" panose="02010609030101010101" pitchFamily="49" charset="-122"/>
                        </a:rPr>
                        <a:t>}</a:t>
                      </a:r>
                    </a:p>
                  </a:txBody>
                  <a:tcPr marL="0" marR="0" marT="0" marB="0"/>
                </a:tc>
                <a:extLst>
                  <a:ext uri="{0D108BD9-81ED-4DB2-BD59-A6C34878D82A}">
                    <a16:rowId xmlns:a16="http://schemas.microsoft.com/office/drawing/2014/main" val="2957166933"/>
                  </a:ext>
                </a:extLst>
              </a:tr>
              <a:tr h="1434280">
                <a:tc vMerge="1">
                  <a:txBody>
                    <a:bodyPr/>
                    <a:lstStyle/>
                    <a:p>
                      <a:endParaRPr lang="en-US"/>
                    </a:p>
                  </a:txBody>
                  <a:tcPr/>
                </a:tc>
                <a:tc>
                  <a:txBody>
                    <a:bodyPr/>
                    <a:lstStyle/>
                    <a:p>
                      <a:pPr algn="ctr"/>
                      <a:r>
                        <a:rPr lang="en-US" sz="2400" dirty="0">
                          <a:solidFill>
                            <a:schemeClr val="lt2"/>
                          </a:solidFill>
                          <a:latin typeface="Lucida Console" panose="020B0609040504020204" pitchFamily="49" charset="0"/>
                        </a:rPr>
                        <a:t>Azure Synapse SQL Pools</a:t>
                      </a:r>
                    </a:p>
                  </a:txBody>
                  <a:tcPr marL="0" marR="0" marT="0" marB="0" anchor="ctr" anchorCtr="1"/>
                </a:tc>
                <a:tc vMerge="1">
                  <a:txBody>
                    <a:bodyPr/>
                    <a:lstStyle/>
                    <a:p>
                      <a:endParaRPr lang="en-US"/>
                    </a:p>
                  </a:txBody>
                  <a:tcPr/>
                </a:tc>
                <a:extLst>
                  <a:ext uri="{0D108BD9-81ED-4DB2-BD59-A6C34878D82A}">
                    <a16:rowId xmlns:a16="http://schemas.microsoft.com/office/drawing/2014/main" val="4039752142"/>
                  </a:ext>
                </a:extLst>
              </a:tr>
              <a:tr h="695164">
                <a:tc v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900" dirty="0">
                        <a:solidFill>
                          <a:schemeClr val="lt2"/>
                        </a:solidFill>
                        <a:latin typeface="Lucida Console" panose="020B0609040504020204" pitchFamily="49" charset="0"/>
                      </a:endParaRPr>
                    </a:p>
                  </a:txBody>
                  <a:tcPr marL="0" marR="0" marT="0" marB="0"/>
                </a:tc>
                <a:tc vMerge="1">
                  <a:txBody>
                    <a:bodyPr/>
                    <a:lstStyle/>
                    <a:p>
                      <a:endParaRPr lang="en-US"/>
                    </a:p>
                  </a:txBody>
                  <a:tcPr/>
                </a:tc>
                <a:extLst>
                  <a:ext uri="{0D108BD9-81ED-4DB2-BD59-A6C34878D82A}">
                    <a16:rowId xmlns:a16="http://schemas.microsoft.com/office/drawing/2014/main" val="98409283"/>
                  </a:ext>
                </a:extLst>
              </a:tr>
            </a:tbl>
          </a:graphicData>
        </a:graphic>
      </p:graphicFrame>
      <p:sp>
        <p:nvSpPr>
          <p:cNvPr id="7" name="Rectangle 6">
            <a:extLst>
              <a:ext uri="{FF2B5EF4-FFF2-40B4-BE49-F238E27FC236}">
                <a16:creationId xmlns:a16="http://schemas.microsoft.com/office/drawing/2014/main" id="{D3EAAD9A-76BF-48B0-A6BF-A24D0A8C5A8F}"/>
              </a:ext>
              <a:ext uri="{C183D7F6-B498-43B3-948B-1728B52AA6E4}">
                <adec:decorative xmlns:adec="http://schemas.microsoft.com/office/drawing/2017/decorative" val="1"/>
              </a:ext>
            </a:extLst>
          </p:cNvPr>
          <p:cNvSpPr/>
          <p:nvPr/>
        </p:nvSpPr>
        <p:spPr bwMode="auto">
          <a:xfrm>
            <a:off x="5348979" y="836"/>
            <a:ext cx="6857026" cy="6860202"/>
          </a:xfrm>
          <a:prstGeom prst="rect">
            <a:avLst/>
          </a:prstGeom>
          <a:solidFill>
            <a:schemeClr val="tx1">
              <a:lumMod val="75000"/>
              <a:lumOff val="25000"/>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400936317"/>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6481-1381-4CF3-AC00-751FA0D3597C}"/>
              </a:ext>
            </a:extLst>
          </p:cNvPr>
          <p:cNvSpPr>
            <a:spLocks noGrp="1"/>
          </p:cNvSpPr>
          <p:nvPr>
            <p:ph type="title"/>
          </p:nvPr>
        </p:nvSpPr>
        <p:spPr/>
        <p:txBody>
          <a:bodyPr/>
          <a:lstStyle/>
          <a:p>
            <a:r>
              <a:rPr lang="en-US" dirty="0"/>
              <a:t>Concurrency in Action</a:t>
            </a:r>
          </a:p>
        </p:txBody>
      </p:sp>
      <p:sp>
        <p:nvSpPr>
          <p:cNvPr id="4" name="Rectangle 3">
            <a:extLst>
              <a:ext uri="{FF2B5EF4-FFF2-40B4-BE49-F238E27FC236}">
                <a16:creationId xmlns:a16="http://schemas.microsoft.com/office/drawing/2014/main" id="{98277D77-B520-4C91-B63B-0A4A7C540C34}"/>
              </a:ext>
            </a:extLst>
          </p:cNvPr>
          <p:cNvSpPr/>
          <p:nvPr/>
        </p:nvSpPr>
        <p:spPr bwMode="auto">
          <a:xfrm>
            <a:off x="386341" y="2500045"/>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3D583A6B-3D4C-430F-9F32-28354FE95D1C}"/>
              </a:ext>
            </a:extLst>
          </p:cNvPr>
          <p:cNvSpPr/>
          <p:nvPr/>
        </p:nvSpPr>
        <p:spPr bwMode="auto">
          <a:xfrm>
            <a:off x="1339483" y="2500041"/>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1F10C436-F304-4C00-95F3-1EFA6C6B2828}"/>
              </a:ext>
            </a:extLst>
          </p:cNvPr>
          <p:cNvSpPr/>
          <p:nvPr/>
        </p:nvSpPr>
        <p:spPr bwMode="auto">
          <a:xfrm>
            <a:off x="2292626" y="2500041"/>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5091B1AB-D9E8-47AF-891E-53E14F8544C4}"/>
              </a:ext>
            </a:extLst>
          </p:cNvPr>
          <p:cNvSpPr/>
          <p:nvPr/>
        </p:nvSpPr>
        <p:spPr bwMode="auto">
          <a:xfrm>
            <a:off x="3245769" y="2500041"/>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64F1FE61-EB71-400C-AB05-15C4FC236532}"/>
              </a:ext>
            </a:extLst>
          </p:cNvPr>
          <p:cNvSpPr/>
          <p:nvPr/>
        </p:nvSpPr>
        <p:spPr bwMode="auto">
          <a:xfrm>
            <a:off x="4198911" y="2500037"/>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A1E3F9DC-818C-43AC-9D66-98B3C45435D1}"/>
              </a:ext>
            </a:extLst>
          </p:cNvPr>
          <p:cNvSpPr/>
          <p:nvPr/>
        </p:nvSpPr>
        <p:spPr bwMode="auto">
          <a:xfrm>
            <a:off x="5152054" y="2500037"/>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A9473D5E-A55C-46E0-BFE6-E8551F436FF5}"/>
              </a:ext>
            </a:extLst>
          </p:cNvPr>
          <p:cNvSpPr/>
          <p:nvPr/>
        </p:nvSpPr>
        <p:spPr bwMode="auto">
          <a:xfrm>
            <a:off x="6105196" y="2500037"/>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777A6477-ACA2-4A60-90F8-3977D786054F}"/>
              </a:ext>
            </a:extLst>
          </p:cNvPr>
          <p:cNvSpPr/>
          <p:nvPr/>
        </p:nvSpPr>
        <p:spPr bwMode="auto">
          <a:xfrm>
            <a:off x="7058338"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CD181AA0-3E2F-4985-B36F-10F5E9863512}"/>
              </a:ext>
            </a:extLst>
          </p:cNvPr>
          <p:cNvSpPr/>
          <p:nvPr/>
        </p:nvSpPr>
        <p:spPr bwMode="auto">
          <a:xfrm>
            <a:off x="8011481"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46ABDDD9-A0E9-4ADD-A476-0150C735FB29}"/>
              </a:ext>
            </a:extLst>
          </p:cNvPr>
          <p:cNvSpPr/>
          <p:nvPr/>
        </p:nvSpPr>
        <p:spPr bwMode="auto">
          <a:xfrm>
            <a:off x="172995" y="926757"/>
            <a:ext cx="11825416" cy="3311611"/>
          </a:xfrm>
          <a:prstGeom prst="rect">
            <a:avLst/>
          </a:prstGeom>
          <a:noFill/>
          <a:ln w="508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313C67EA-664F-4539-8597-6FC5183766AF}"/>
              </a:ext>
            </a:extLst>
          </p:cNvPr>
          <p:cNvSpPr/>
          <p:nvPr/>
        </p:nvSpPr>
        <p:spPr bwMode="auto">
          <a:xfrm>
            <a:off x="8964622"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a:extLst>
              <a:ext uri="{FF2B5EF4-FFF2-40B4-BE49-F238E27FC236}">
                <a16:creationId xmlns:a16="http://schemas.microsoft.com/office/drawing/2014/main" id="{63C8691C-099A-40FA-8823-F0AF6216C912}"/>
              </a:ext>
            </a:extLst>
          </p:cNvPr>
          <p:cNvSpPr txBox="1"/>
          <p:nvPr/>
        </p:nvSpPr>
        <p:spPr>
          <a:xfrm>
            <a:off x="995943" y="1027316"/>
            <a:ext cx="3799566" cy="923330"/>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Workload Group</a:t>
            </a:r>
          </a:p>
          <a:p>
            <a:pPr algn="l"/>
            <a:r>
              <a:rPr lang="en-US" sz="2000">
                <a:gradFill>
                  <a:gsLst>
                    <a:gs pos="2917">
                      <a:schemeClr val="tx1"/>
                    </a:gs>
                    <a:gs pos="30000">
                      <a:schemeClr val="tx1"/>
                    </a:gs>
                  </a:gsLst>
                  <a:lin ang="5400000" scaled="0"/>
                </a:gradFill>
              </a:rPr>
              <a:t>MIN_PERCENTAGE_RESOURCE: 0</a:t>
            </a:r>
          </a:p>
          <a:p>
            <a:pPr algn="l"/>
            <a:r>
              <a:rPr lang="en-US" sz="2000">
                <a:gradFill>
                  <a:gsLst>
                    <a:gs pos="2917">
                      <a:schemeClr val="tx1"/>
                    </a:gs>
                    <a:gs pos="30000">
                      <a:schemeClr val="tx1"/>
                    </a:gs>
                  </a:gsLst>
                  <a:lin ang="5400000" scaled="0"/>
                </a:gradFill>
              </a:rPr>
              <a:t>CAP_PERCENTAGE_RESOURCE: 12</a:t>
            </a:r>
          </a:p>
        </p:txBody>
      </p:sp>
      <p:sp>
        <p:nvSpPr>
          <p:cNvPr id="55" name="TextBox 54">
            <a:extLst>
              <a:ext uri="{FF2B5EF4-FFF2-40B4-BE49-F238E27FC236}">
                <a16:creationId xmlns:a16="http://schemas.microsoft.com/office/drawing/2014/main" id="{181FB399-ECCC-4CC8-88B7-2BE0B4E90E26}"/>
              </a:ext>
            </a:extLst>
          </p:cNvPr>
          <p:cNvSpPr txBox="1"/>
          <p:nvPr/>
        </p:nvSpPr>
        <p:spPr>
          <a:xfrm>
            <a:off x="5126717" y="1303721"/>
            <a:ext cx="5515356" cy="615553"/>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REQUEST_MIN_RESOURCE_GRANT_PERCENT: 2</a:t>
            </a:r>
          </a:p>
          <a:p>
            <a:pPr algn="l"/>
            <a:r>
              <a:rPr lang="en-US" sz="2000">
                <a:gradFill>
                  <a:gsLst>
                    <a:gs pos="2917">
                      <a:schemeClr val="tx1"/>
                    </a:gs>
                    <a:gs pos="30000">
                      <a:schemeClr val="tx1"/>
                    </a:gs>
                  </a:gsLst>
                  <a:lin ang="5400000" scaled="0"/>
                </a:gradFill>
              </a:rPr>
              <a:t>REQUEST_MAX_RESOURCE_GRANT_PERCENT: 5</a:t>
            </a:r>
          </a:p>
        </p:txBody>
      </p:sp>
      <p:sp>
        <p:nvSpPr>
          <p:cNvPr id="58" name="Rectangle 57">
            <a:extLst>
              <a:ext uri="{FF2B5EF4-FFF2-40B4-BE49-F238E27FC236}">
                <a16:creationId xmlns:a16="http://schemas.microsoft.com/office/drawing/2014/main" id="{E9717861-7288-4DEB-A1BB-683BA9B89395}"/>
              </a:ext>
            </a:extLst>
          </p:cNvPr>
          <p:cNvSpPr/>
          <p:nvPr/>
        </p:nvSpPr>
        <p:spPr bwMode="auto">
          <a:xfrm>
            <a:off x="9918845"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77706234-E180-4D6D-ABD0-EE204ADD0F4C}"/>
              </a:ext>
            </a:extLst>
          </p:cNvPr>
          <p:cNvSpPr/>
          <p:nvPr/>
        </p:nvSpPr>
        <p:spPr bwMode="auto">
          <a:xfrm>
            <a:off x="10871986"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Rounded Corners 60">
            <a:extLst>
              <a:ext uri="{FF2B5EF4-FFF2-40B4-BE49-F238E27FC236}">
                <a16:creationId xmlns:a16="http://schemas.microsoft.com/office/drawing/2014/main" id="{76F92D38-BA87-4B60-BB85-0863A357CDFA}"/>
              </a:ext>
            </a:extLst>
          </p:cNvPr>
          <p:cNvSpPr/>
          <p:nvPr/>
        </p:nvSpPr>
        <p:spPr bwMode="auto">
          <a:xfrm>
            <a:off x="386341" y="2500033"/>
            <a:ext cx="4687019" cy="1445743"/>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1: Executing 5%</a:t>
            </a:r>
          </a:p>
        </p:txBody>
      </p:sp>
      <p:sp>
        <p:nvSpPr>
          <p:cNvPr id="62" name="Rectangle: Rounded Corners 61">
            <a:extLst>
              <a:ext uri="{FF2B5EF4-FFF2-40B4-BE49-F238E27FC236}">
                <a16:creationId xmlns:a16="http://schemas.microsoft.com/office/drawing/2014/main" id="{1BC95E0D-A586-4E36-8C3A-287A6C9AF4F4}"/>
              </a:ext>
            </a:extLst>
          </p:cNvPr>
          <p:cNvSpPr/>
          <p:nvPr/>
        </p:nvSpPr>
        <p:spPr bwMode="auto">
          <a:xfrm>
            <a:off x="5150972" y="2507381"/>
            <a:ext cx="4687019" cy="1445743"/>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2: Executing 5%</a:t>
            </a:r>
          </a:p>
        </p:txBody>
      </p:sp>
      <p:sp>
        <p:nvSpPr>
          <p:cNvPr id="63" name="Rectangle: Rounded Corners 62">
            <a:extLst>
              <a:ext uri="{FF2B5EF4-FFF2-40B4-BE49-F238E27FC236}">
                <a16:creationId xmlns:a16="http://schemas.microsoft.com/office/drawing/2014/main" id="{D732A04E-17A4-4726-98C3-130F822BDEAB}"/>
              </a:ext>
            </a:extLst>
          </p:cNvPr>
          <p:cNvSpPr/>
          <p:nvPr/>
        </p:nvSpPr>
        <p:spPr bwMode="auto">
          <a:xfrm>
            <a:off x="9914524" y="2500032"/>
            <a:ext cx="1832992"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3: Executing 2%</a:t>
            </a:r>
          </a:p>
        </p:txBody>
      </p:sp>
      <p:sp>
        <p:nvSpPr>
          <p:cNvPr id="65" name="Rectangle: Rounded Corners 64">
            <a:extLst>
              <a:ext uri="{FF2B5EF4-FFF2-40B4-BE49-F238E27FC236}">
                <a16:creationId xmlns:a16="http://schemas.microsoft.com/office/drawing/2014/main" id="{D7B2E9D8-80BD-4E0D-877A-5220A9BC9E55}"/>
              </a:ext>
            </a:extLst>
          </p:cNvPr>
          <p:cNvSpPr/>
          <p:nvPr/>
        </p:nvSpPr>
        <p:spPr bwMode="auto">
          <a:xfrm>
            <a:off x="5277678" y="4569430"/>
            <a:ext cx="1832992"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4: Queued</a:t>
            </a:r>
          </a:p>
        </p:txBody>
      </p:sp>
      <p:sp>
        <p:nvSpPr>
          <p:cNvPr id="67" name="Rectangle: Rounded Corners 66">
            <a:extLst>
              <a:ext uri="{FF2B5EF4-FFF2-40B4-BE49-F238E27FC236}">
                <a16:creationId xmlns:a16="http://schemas.microsoft.com/office/drawing/2014/main" id="{723C52E1-1E20-434E-8652-0BF605835DA4}"/>
              </a:ext>
            </a:extLst>
          </p:cNvPr>
          <p:cNvSpPr/>
          <p:nvPr/>
        </p:nvSpPr>
        <p:spPr bwMode="auto">
          <a:xfrm>
            <a:off x="7131636" y="4569430"/>
            <a:ext cx="1832992"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5: Queued</a:t>
            </a:r>
          </a:p>
        </p:txBody>
      </p:sp>
      <p:sp>
        <p:nvSpPr>
          <p:cNvPr id="69" name="Rectangle: Rounded Corners 68">
            <a:extLst>
              <a:ext uri="{FF2B5EF4-FFF2-40B4-BE49-F238E27FC236}">
                <a16:creationId xmlns:a16="http://schemas.microsoft.com/office/drawing/2014/main" id="{10CAB74D-91B5-4810-B16B-4BE00D2168FB}"/>
              </a:ext>
            </a:extLst>
          </p:cNvPr>
          <p:cNvSpPr/>
          <p:nvPr/>
        </p:nvSpPr>
        <p:spPr bwMode="auto">
          <a:xfrm>
            <a:off x="8985594" y="4569430"/>
            <a:ext cx="1832992"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6: Queued</a:t>
            </a:r>
          </a:p>
        </p:txBody>
      </p:sp>
    </p:spTree>
    <p:extLst>
      <p:ext uri="{BB962C8B-B14F-4D97-AF65-F5344CB8AC3E}">
        <p14:creationId xmlns:p14="http://schemas.microsoft.com/office/powerpoint/2010/main" val="409067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61"/>
                                        </p:tgtEl>
                                      </p:cBhvr>
                                    </p:animEffect>
                                    <p:set>
                                      <p:cBhvr>
                                        <p:cTn id="31"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5" grpId="0" animBg="1"/>
      <p:bldP spid="67" grpId="0" animBg="1"/>
      <p:bldP spid="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6481-1381-4CF3-AC00-751FA0D3597C}"/>
              </a:ext>
            </a:extLst>
          </p:cNvPr>
          <p:cNvSpPr>
            <a:spLocks noGrp="1"/>
          </p:cNvSpPr>
          <p:nvPr>
            <p:ph type="title"/>
          </p:nvPr>
        </p:nvSpPr>
        <p:spPr/>
        <p:txBody>
          <a:bodyPr/>
          <a:lstStyle/>
          <a:p>
            <a:r>
              <a:rPr lang="en-US" dirty="0"/>
              <a:t>Concurrency in Action</a:t>
            </a:r>
          </a:p>
        </p:txBody>
      </p:sp>
      <p:sp>
        <p:nvSpPr>
          <p:cNvPr id="4" name="Rectangle 3">
            <a:extLst>
              <a:ext uri="{FF2B5EF4-FFF2-40B4-BE49-F238E27FC236}">
                <a16:creationId xmlns:a16="http://schemas.microsoft.com/office/drawing/2014/main" id="{98277D77-B520-4C91-B63B-0A4A7C540C34}"/>
              </a:ext>
            </a:extLst>
          </p:cNvPr>
          <p:cNvSpPr/>
          <p:nvPr/>
        </p:nvSpPr>
        <p:spPr bwMode="auto">
          <a:xfrm>
            <a:off x="386341" y="2500045"/>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3D583A6B-3D4C-430F-9F32-28354FE95D1C}"/>
              </a:ext>
            </a:extLst>
          </p:cNvPr>
          <p:cNvSpPr/>
          <p:nvPr/>
        </p:nvSpPr>
        <p:spPr bwMode="auto">
          <a:xfrm>
            <a:off x="1339483" y="2500041"/>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1F10C436-F304-4C00-95F3-1EFA6C6B2828}"/>
              </a:ext>
            </a:extLst>
          </p:cNvPr>
          <p:cNvSpPr/>
          <p:nvPr/>
        </p:nvSpPr>
        <p:spPr bwMode="auto">
          <a:xfrm>
            <a:off x="2292626" y="2500041"/>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5091B1AB-D9E8-47AF-891E-53E14F8544C4}"/>
              </a:ext>
            </a:extLst>
          </p:cNvPr>
          <p:cNvSpPr/>
          <p:nvPr/>
        </p:nvSpPr>
        <p:spPr bwMode="auto">
          <a:xfrm>
            <a:off x="3245769" y="2500041"/>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64F1FE61-EB71-400C-AB05-15C4FC236532}"/>
              </a:ext>
            </a:extLst>
          </p:cNvPr>
          <p:cNvSpPr/>
          <p:nvPr/>
        </p:nvSpPr>
        <p:spPr bwMode="auto">
          <a:xfrm>
            <a:off x="4198911" y="2500037"/>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A1E3F9DC-818C-43AC-9D66-98B3C45435D1}"/>
              </a:ext>
            </a:extLst>
          </p:cNvPr>
          <p:cNvSpPr/>
          <p:nvPr/>
        </p:nvSpPr>
        <p:spPr bwMode="auto">
          <a:xfrm>
            <a:off x="5152054" y="2500037"/>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A9473D5E-A55C-46E0-BFE6-E8551F436FF5}"/>
              </a:ext>
            </a:extLst>
          </p:cNvPr>
          <p:cNvSpPr/>
          <p:nvPr/>
        </p:nvSpPr>
        <p:spPr bwMode="auto">
          <a:xfrm>
            <a:off x="6105196" y="2500037"/>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777A6477-ACA2-4A60-90F8-3977D786054F}"/>
              </a:ext>
            </a:extLst>
          </p:cNvPr>
          <p:cNvSpPr/>
          <p:nvPr/>
        </p:nvSpPr>
        <p:spPr bwMode="auto">
          <a:xfrm>
            <a:off x="7058338"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CD181AA0-3E2F-4985-B36F-10F5E9863512}"/>
              </a:ext>
            </a:extLst>
          </p:cNvPr>
          <p:cNvSpPr/>
          <p:nvPr/>
        </p:nvSpPr>
        <p:spPr bwMode="auto">
          <a:xfrm>
            <a:off x="8011481"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46ABDDD9-A0E9-4ADD-A476-0150C735FB29}"/>
              </a:ext>
            </a:extLst>
          </p:cNvPr>
          <p:cNvSpPr/>
          <p:nvPr/>
        </p:nvSpPr>
        <p:spPr bwMode="auto">
          <a:xfrm>
            <a:off x="172995" y="926757"/>
            <a:ext cx="11825416" cy="3311611"/>
          </a:xfrm>
          <a:prstGeom prst="rect">
            <a:avLst/>
          </a:prstGeom>
          <a:noFill/>
          <a:ln w="508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313C67EA-664F-4539-8597-6FC5183766AF}"/>
              </a:ext>
            </a:extLst>
          </p:cNvPr>
          <p:cNvSpPr/>
          <p:nvPr/>
        </p:nvSpPr>
        <p:spPr bwMode="auto">
          <a:xfrm>
            <a:off x="8964622"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a:extLst>
              <a:ext uri="{FF2B5EF4-FFF2-40B4-BE49-F238E27FC236}">
                <a16:creationId xmlns:a16="http://schemas.microsoft.com/office/drawing/2014/main" id="{63C8691C-099A-40FA-8823-F0AF6216C912}"/>
              </a:ext>
            </a:extLst>
          </p:cNvPr>
          <p:cNvSpPr txBox="1"/>
          <p:nvPr/>
        </p:nvSpPr>
        <p:spPr>
          <a:xfrm>
            <a:off x="995943" y="1027316"/>
            <a:ext cx="3799566" cy="923330"/>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Workload Group</a:t>
            </a:r>
          </a:p>
          <a:p>
            <a:pPr algn="l"/>
            <a:r>
              <a:rPr lang="en-US" sz="2000">
                <a:gradFill>
                  <a:gsLst>
                    <a:gs pos="2917">
                      <a:schemeClr val="tx1"/>
                    </a:gs>
                    <a:gs pos="30000">
                      <a:schemeClr val="tx1"/>
                    </a:gs>
                  </a:gsLst>
                  <a:lin ang="5400000" scaled="0"/>
                </a:gradFill>
              </a:rPr>
              <a:t>MIN_PERCENTAGE_RESOURCE: 0</a:t>
            </a:r>
          </a:p>
          <a:p>
            <a:pPr algn="l"/>
            <a:r>
              <a:rPr lang="en-US" sz="2000">
                <a:gradFill>
                  <a:gsLst>
                    <a:gs pos="2917">
                      <a:schemeClr val="tx1"/>
                    </a:gs>
                    <a:gs pos="30000">
                      <a:schemeClr val="tx1"/>
                    </a:gs>
                  </a:gsLst>
                  <a:lin ang="5400000" scaled="0"/>
                </a:gradFill>
              </a:rPr>
              <a:t>CAP_PERCENTAGE_RESOURCE: 12</a:t>
            </a:r>
          </a:p>
        </p:txBody>
      </p:sp>
      <p:sp>
        <p:nvSpPr>
          <p:cNvPr id="55" name="TextBox 54">
            <a:extLst>
              <a:ext uri="{FF2B5EF4-FFF2-40B4-BE49-F238E27FC236}">
                <a16:creationId xmlns:a16="http://schemas.microsoft.com/office/drawing/2014/main" id="{181FB399-ECCC-4CC8-88B7-2BE0B4E90E26}"/>
              </a:ext>
            </a:extLst>
          </p:cNvPr>
          <p:cNvSpPr txBox="1"/>
          <p:nvPr/>
        </p:nvSpPr>
        <p:spPr>
          <a:xfrm>
            <a:off x="5126717" y="1303721"/>
            <a:ext cx="5515356" cy="615553"/>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REQUEST_MIN_RESOURCE_GRANT_PERCENT: 2</a:t>
            </a:r>
          </a:p>
          <a:p>
            <a:pPr algn="l"/>
            <a:r>
              <a:rPr lang="en-US" sz="2000">
                <a:gradFill>
                  <a:gsLst>
                    <a:gs pos="2917">
                      <a:schemeClr val="tx1"/>
                    </a:gs>
                    <a:gs pos="30000">
                      <a:schemeClr val="tx1"/>
                    </a:gs>
                  </a:gsLst>
                  <a:lin ang="5400000" scaled="0"/>
                </a:gradFill>
              </a:rPr>
              <a:t>REQUEST_MAX_RESOURCE_GRANT_PERCENT: 5</a:t>
            </a:r>
          </a:p>
        </p:txBody>
      </p:sp>
      <p:sp>
        <p:nvSpPr>
          <p:cNvPr id="58" name="Rectangle 57">
            <a:extLst>
              <a:ext uri="{FF2B5EF4-FFF2-40B4-BE49-F238E27FC236}">
                <a16:creationId xmlns:a16="http://schemas.microsoft.com/office/drawing/2014/main" id="{E9717861-7288-4DEB-A1BB-683BA9B89395}"/>
              </a:ext>
            </a:extLst>
          </p:cNvPr>
          <p:cNvSpPr/>
          <p:nvPr/>
        </p:nvSpPr>
        <p:spPr bwMode="auto">
          <a:xfrm>
            <a:off x="9918845"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77706234-E180-4D6D-ABD0-EE204ADD0F4C}"/>
              </a:ext>
            </a:extLst>
          </p:cNvPr>
          <p:cNvSpPr/>
          <p:nvPr/>
        </p:nvSpPr>
        <p:spPr bwMode="auto">
          <a:xfrm>
            <a:off x="10871986"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Rounded Corners 61">
            <a:extLst>
              <a:ext uri="{FF2B5EF4-FFF2-40B4-BE49-F238E27FC236}">
                <a16:creationId xmlns:a16="http://schemas.microsoft.com/office/drawing/2014/main" id="{1BC95E0D-A586-4E36-8C3A-287A6C9AF4F4}"/>
              </a:ext>
            </a:extLst>
          </p:cNvPr>
          <p:cNvSpPr/>
          <p:nvPr/>
        </p:nvSpPr>
        <p:spPr bwMode="auto">
          <a:xfrm>
            <a:off x="5150972" y="2507381"/>
            <a:ext cx="4687019" cy="1445743"/>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2: Executing 5%</a:t>
            </a:r>
          </a:p>
        </p:txBody>
      </p:sp>
      <p:sp>
        <p:nvSpPr>
          <p:cNvPr id="63" name="Rectangle: Rounded Corners 62">
            <a:extLst>
              <a:ext uri="{FF2B5EF4-FFF2-40B4-BE49-F238E27FC236}">
                <a16:creationId xmlns:a16="http://schemas.microsoft.com/office/drawing/2014/main" id="{D732A04E-17A4-4726-98C3-130F822BDEAB}"/>
              </a:ext>
            </a:extLst>
          </p:cNvPr>
          <p:cNvSpPr/>
          <p:nvPr/>
        </p:nvSpPr>
        <p:spPr bwMode="auto">
          <a:xfrm>
            <a:off x="9914524" y="2500032"/>
            <a:ext cx="1832992"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3: Executing 2%</a:t>
            </a:r>
          </a:p>
        </p:txBody>
      </p:sp>
      <p:sp>
        <p:nvSpPr>
          <p:cNvPr id="65" name="Rectangle: Rounded Corners 64">
            <a:extLst>
              <a:ext uri="{FF2B5EF4-FFF2-40B4-BE49-F238E27FC236}">
                <a16:creationId xmlns:a16="http://schemas.microsoft.com/office/drawing/2014/main" id="{D7B2E9D8-80BD-4E0D-877A-5220A9BC9E55}"/>
              </a:ext>
            </a:extLst>
          </p:cNvPr>
          <p:cNvSpPr/>
          <p:nvPr/>
        </p:nvSpPr>
        <p:spPr bwMode="auto">
          <a:xfrm>
            <a:off x="5277678" y="4569430"/>
            <a:ext cx="1832992"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Request 4: Executing 2%</a:t>
            </a:r>
          </a:p>
        </p:txBody>
      </p:sp>
      <p:sp>
        <p:nvSpPr>
          <p:cNvPr id="67" name="Rectangle: Rounded Corners 66">
            <a:extLst>
              <a:ext uri="{FF2B5EF4-FFF2-40B4-BE49-F238E27FC236}">
                <a16:creationId xmlns:a16="http://schemas.microsoft.com/office/drawing/2014/main" id="{723C52E1-1E20-434E-8652-0BF605835DA4}"/>
              </a:ext>
            </a:extLst>
          </p:cNvPr>
          <p:cNvSpPr/>
          <p:nvPr/>
        </p:nvSpPr>
        <p:spPr bwMode="auto">
          <a:xfrm>
            <a:off x="7131635" y="4569430"/>
            <a:ext cx="2706355"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5: Executing 3%</a:t>
            </a:r>
          </a:p>
        </p:txBody>
      </p:sp>
      <p:sp>
        <p:nvSpPr>
          <p:cNvPr id="69" name="Rectangle: Rounded Corners 68">
            <a:extLst>
              <a:ext uri="{FF2B5EF4-FFF2-40B4-BE49-F238E27FC236}">
                <a16:creationId xmlns:a16="http://schemas.microsoft.com/office/drawing/2014/main" id="{10CAB74D-91B5-4810-B16B-4BE00D2168FB}"/>
              </a:ext>
            </a:extLst>
          </p:cNvPr>
          <p:cNvSpPr/>
          <p:nvPr/>
        </p:nvSpPr>
        <p:spPr bwMode="auto">
          <a:xfrm>
            <a:off x="8985594" y="4569430"/>
            <a:ext cx="1832992"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6: Queued</a:t>
            </a:r>
          </a:p>
        </p:txBody>
      </p:sp>
    </p:spTree>
    <p:extLst>
      <p:ext uri="{BB962C8B-B14F-4D97-AF65-F5344CB8AC3E}">
        <p14:creationId xmlns:p14="http://schemas.microsoft.com/office/powerpoint/2010/main" val="28865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91667E-6 -2.22222E-6 L -0.39843 -0.30486 " pathEditMode="relative" rAng="0" ptsTypes="AA">
                                      <p:cBhvr>
                                        <p:cTn id="6" dur="2000" fill="hold"/>
                                        <p:tgtEl>
                                          <p:spTgt spid="65"/>
                                        </p:tgtEl>
                                        <p:attrNameLst>
                                          <p:attrName>ppt_x</p:attrName>
                                          <p:attrName>ppt_y</p:attrName>
                                        </p:attrNameLst>
                                      </p:cBhvr>
                                      <p:rCtr x="-19922" y="-15255"/>
                                    </p:animMotion>
                                  </p:childTnLst>
                                </p:cTn>
                              </p:par>
                              <p:par>
                                <p:cTn id="7" presetID="42" presetClass="path" presetSubtype="0" accel="50000" decel="50000" fill="hold" grpId="1" nodeType="withEffect">
                                  <p:stCondLst>
                                    <p:cond delay="0"/>
                                  </p:stCondLst>
                                  <p:childTnLst>
                                    <p:animMotion origin="layout" path="M -3.33333E-6 -2.22222E-6 L -0.39401 -0.30185 " pathEditMode="relative" rAng="0" ptsTypes="AA">
                                      <p:cBhvr>
                                        <p:cTn id="8" dur="2000" fill="hold"/>
                                        <p:tgtEl>
                                          <p:spTgt spid="67"/>
                                        </p:tgtEl>
                                        <p:attrNameLst>
                                          <p:attrName>ppt_x</p:attrName>
                                          <p:attrName>ppt_y</p:attrName>
                                        </p:attrNameLst>
                                      </p:cBhvr>
                                      <p:rCtr x="-19701" y="-15093"/>
                                    </p:animMotion>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animBg="1"/>
      <p:bldP spid="6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6481-1381-4CF3-AC00-751FA0D3597C}"/>
              </a:ext>
            </a:extLst>
          </p:cNvPr>
          <p:cNvSpPr>
            <a:spLocks noGrp="1"/>
          </p:cNvSpPr>
          <p:nvPr>
            <p:ph type="title"/>
          </p:nvPr>
        </p:nvSpPr>
        <p:spPr/>
        <p:txBody>
          <a:bodyPr/>
          <a:lstStyle/>
          <a:p>
            <a:r>
              <a:rPr lang="en-US" dirty="0"/>
              <a:t>Concurrency in Action</a:t>
            </a:r>
          </a:p>
        </p:txBody>
      </p:sp>
      <p:sp>
        <p:nvSpPr>
          <p:cNvPr id="4" name="Rectangle 3">
            <a:extLst>
              <a:ext uri="{FF2B5EF4-FFF2-40B4-BE49-F238E27FC236}">
                <a16:creationId xmlns:a16="http://schemas.microsoft.com/office/drawing/2014/main" id="{98277D77-B520-4C91-B63B-0A4A7C540C34}"/>
              </a:ext>
            </a:extLst>
          </p:cNvPr>
          <p:cNvSpPr/>
          <p:nvPr/>
        </p:nvSpPr>
        <p:spPr bwMode="auto">
          <a:xfrm>
            <a:off x="386341" y="2500045"/>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3D583A6B-3D4C-430F-9F32-28354FE95D1C}"/>
              </a:ext>
            </a:extLst>
          </p:cNvPr>
          <p:cNvSpPr/>
          <p:nvPr/>
        </p:nvSpPr>
        <p:spPr bwMode="auto">
          <a:xfrm>
            <a:off x="1339483" y="2500041"/>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1F10C436-F304-4C00-95F3-1EFA6C6B2828}"/>
              </a:ext>
            </a:extLst>
          </p:cNvPr>
          <p:cNvSpPr/>
          <p:nvPr/>
        </p:nvSpPr>
        <p:spPr bwMode="auto">
          <a:xfrm>
            <a:off x="2292626" y="2500041"/>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5091B1AB-D9E8-47AF-891E-53E14F8544C4}"/>
              </a:ext>
            </a:extLst>
          </p:cNvPr>
          <p:cNvSpPr/>
          <p:nvPr/>
        </p:nvSpPr>
        <p:spPr bwMode="auto">
          <a:xfrm>
            <a:off x="3245769" y="2500041"/>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64F1FE61-EB71-400C-AB05-15C4FC236532}"/>
              </a:ext>
            </a:extLst>
          </p:cNvPr>
          <p:cNvSpPr/>
          <p:nvPr/>
        </p:nvSpPr>
        <p:spPr bwMode="auto">
          <a:xfrm>
            <a:off x="4198911" y="2500037"/>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A1E3F9DC-818C-43AC-9D66-98B3C45435D1}"/>
              </a:ext>
            </a:extLst>
          </p:cNvPr>
          <p:cNvSpPr/>
          <p:nvPr/>
        </p:nvSpPr>
        <p:spPr bwMode="auto">
          <a:xfrm>
            <a:off x="5152054" y="2500037"/>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A9473D5E-A55C-46E0-BFE6-E8551F436FF5}"/>
              </a:ext>
            </a:extLst>
          </p:cNvPr>
          <p:cNvSpPr/>
          <p:nvPr/>
        </p:nvSpPr>
        <p:spPr bwMode="auto">
          <a:xfrm>
            <a:off x="6105196" y="2500037"/>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777A6477-ACA2-4A60-90F8-3977D786054F}"/>
              </a:ext>
            </a:extLst>
          </p:cNvPr>
          <p:cNvSpPr/>
          <p:nvPr/>
        </p:nvSpPr>
        <p:spPr bwMode="auto">
          <a:xfrm>
            <a:off x="7058338"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CD181AA0-3E2F-4985-B36F-10F5E9863512}"/>
              </a:ext>
            </a:extLst>
          </p:cNvPr>
          <p:cNvSpPr/>
          <p:nvPr/>
        </p:nvSpPr>
        <p:spPr bwMode="auto">
          <a:xfrm>
            <a:off x="8011481"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46ABDDD9-A0E9-4ADD-A476-0150C735FB29}"/>
              </a:ext>
            </a:extLst>
          </p:cNvPr>
          <p:cNvSpPr/>
          <p:nvPr/>
        </p:nvSpPr>
        <p:spPr bwMode="auto">
          <a:xfrm>
            <a:off x="172995" y="926757"/>
            <a:ext cx="11825416" cy="3311611"/>
          </a:xfrm>
          <a:prstGeom prst="rect">
            <a:avLst/>
          </a:prstGeom>
          <a:noFill/>
          <a:ln w="508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313C67EA-664F-4539-8597-6FC5183766AF}"/>
              </a:ext>
            </a:extLst>
          </p:cNvPr>
          <p:cNvSpPr/>
          <p:nvPr/>
        </p:nvSpPr>
        <p:spPr bwMode="auto">
          <a:xfrm>
            <a:off x="8964622"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a:extLst>
              <a:ext uri="{FF2B5EF4-FFF2-40B4-BE49-F238E27FC236}">
                <a16:creationId xmlns:a16="http://schemas.microsoft.com/office/drawing/2014/main" id="{63C8691C-099A-40FA-8823-F0AF6216C912}"/>
              </a:ext>
            </a:extLst>
          </p:cNvPr>
          <p:cNvSpPr txBox="1"/>
          <p:nvPr/>
        </p:nvSpPr>
        <p:spPr>
          <a:xfrm>
            <a:off x="995943" y="1027316"/>
            <a:ext cx="3799566" cy="923330"/>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Workload Group</a:t>
            </a:r>
          </a:p>
          <a:p>
            <a:pPr algn="l"/>
            <a:r>
              <a:rPr lang="en-US" sz="2000">
                <a:gradFill>
                  <a:gsLst>
                    <a:gs pos="2917">
                      <a:schemeClr val="tx1"/>
                    </a:gs>
                    <a:gs pos="30000">
                      <a:schemeClr val="tx1"/>
                    </a:gs>
                  </a:gsLst>
                  <a:lin ang="5400000" scaled="0"/>
                </a:gradFill>
              </a:rPr>
              <a:t>MIN_PERCENTAGE_RESOURCE: 0</a:t>
            </a:r>
          </a:p>
          <a:p>
            <a:pPr algn="l"/>
            <a:r>
              <a:rPr lang="en-US" sz="2000">
                <a:gradFill>
                  <a:gsLst>
                    <a:gs pos="2917">
                      <a:schemeClr val="tx1"/>
                    </a:gs>
                    <a:gs pos="30000">
                      <a:schemeClr val="tx1"/>
                    </a:gs>
                  </a:gsLst>
                  <a:lin ang="5400000" scaled="0"/>
                </a:gradFill>
              </a:rPr>
              <a:t>CAP_PERCENTAGE_RESOURCE: 12</a:t>
            </a:r>
          </a:p>
        </p:txBody>
      </p:sp>
      <p:sp>
        <p:nvSpPr>
          <p:cNvPr id="55" name="TextBox 54">
            <a:extLst>
              <a:ext uri="{FF2B5EF4-FFF2-40B4-BE49-F238E27FC236}">
                <a16:creationId xmlns:a16="http://schemas.microsoft.com/office/drawing/2014/main" id="{181FB399-ECCC-4CC8-88B7-2BE0B4E90E26}"/>
              </a:ext>
            </a:extLst>
          </p:cNvPr>
          <p:cNvSpPr txBox="1"/>
          <p:nvPr/>
        </p:nvSpPr>
        <p:spPr>
          <a:xfrm>
            <a:off x="5126717" y="1303721"/>
            <a:ext cx="5515356" cy="615553"/>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REQUEST_MIN_RESOURCE_GRANT_PERCENT: 2</a:t>
            </a:r>
          </a:p>
          <a:p>
            <a:pPr algn="l"/>
            <a:r>
              <a:rPr lang="en-US" sz="2000">
                <a:gradFill>
                  <a:gsLst>
                    <a:gs pos="2917">
                      <a:schemeClr val="tx1"/>
                    </a:gs>
                    <a:gs pos="30000">
                      <a:schemeClr val="tx1"/>
                    </a:gs>
                  </a:gsLst>
                  <a:lin ang="5400000" scaled="0"/>
                </a:gradFill>
              </a:rPr>
              <a:t>REQUEST_MAX_RESOURCE_GRANT_PERCENT: 5</a:t>
            </a:r>
          </a:p>
        </p:txBody>
      </p:sp>
      <p:sp>
        <p:nvSpPr>
          <p:cNvPr id="58" name="Rectangle 57">
            <a:extLst>
              <a:ext uri="{FF2B5EF4-FFF2-40B4-BE49-F238E27FC236}">
                <a16:creationId xmlns:a16="http://schemas.microsoft.com/office/drawing/2014/main" id="{E9717861-7288-4DEB-A1BB-683BA9B89395}"/>
              </a:ext>
            </a:extLst>
          </p:cNvPr>
          <p:cNvSpPr/>
          <p:nvPr/>
        </p:nvSpPr>
        <p:spPr bwMode="auto">
          <a:xfrm>
            <a:off x="9918845"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77706234-E180-4D6D-ABD0-EE204ADD0F4C}"/>
              </a:ext>
            </a:extLst>
          </p:cNvPr>
          <p:cNvSpPr/>
          <p:nvPr/>
        </p:nvSpPr>
        <p:spPr bwMode="auto">
          <a:xfrm>
            <a:off x="10871986" y="2500033"/>
            <a:ext cx="875529" cy="1445743"/>
          </a:xfrm>
          <a:prstGeom prst="rect">
            <a:avLst/>
          </a:prstGeom>
          <a:noFill/>
          <a:ln w="508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Rounded Corners 61">
            <a:extLst>
              <a:ext uri="{FF2B5EF4-FFF2-40B4-BE49-F238E27FC236}">
                <a16:creationId xmlns:a16="http://schemas.microsoft.com/office/drawing/2014/main" id="{1BC95E0D-A586-4E36-8C3A-287A6C9AF4F4}"/>
              </a:ext>
            </a:extLst>
          </p:cNvPr>
          <p:cNvSpPr/>
          <p:nvPr/>
        </p:nvSpPr>
        <p:spPr bwMode="auto">
          <a:xfrm>
            <a:off x="5150972" y="2507381"/>
            <a:ext cx="4687019" cy="1445743"/>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2: Executing 5%</a:t>
            </a:r>
          </a:p>
        </p:txBody>
      </p:sp>
      <p:sp>
        <p:nvSpPr>
          <p:cNvPr id="63" name="Rectangle: Rounded Corners 62">
            <a:extLst>
              <a:ext uri="{FF2B5EF4-FFF2-40B4-BE49-F238E27FC236}">
                <a16:creationId xmlns:a16="http://schemas.microsoft.com/office/drawing/2014/main" id="{D732A04E-17A4-4726-98C3-130F822BDEAB}"/>
              </a:ext>
            </a:extLst>
          </p:cNvPr>
          <p:cNvSpPr/>
          <p:nvPr/>
        </p:nvSpPr>
        <p:spPr bwMode="auto">
          <a:xfrm>
            <a:off x="9914524" y="2500032"/>
            <a:ext cx="1832992"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3: Executing 2%</a:t>
            </a:r>
          </a:p>
        </p:txBody>
      </p:sp>
      <p:sp>
        <p:nvSpPr>
          <p:cNvPr id="65" name="Rectangle: Rounded Corners 64">
            <a:extLst>
              <a:ext uri="{FF2B5EF4-FFF2-40B4-BE49-F238E27FC236}">
                <a16:creationId xmlns:a16="http://schemas.microsoft.com/office/drawing/2014/main" id="{D7B2E9D8-80BD-4E0D-877A-5220A9BC9E55}"/>
              </a:ext>
            </a:extLst>
          </p:cNvPr>
          <p:cNvSpPr/>
          <p:nvPr/>
        </p:nvSpPr>
        <p:spPr bwMode="auto">
          <a:xfrm>
            <a:off x="391229" y="2492684"/>
            <a:ext cx="1832992"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4: Executing 2%</a:t>
            </a:r>
          </a:p>
        </p:txBody>
      </p:sp>
      <p:sp>
        <p:nvSpPr>
          <p:cNvPr id="69" name="Rectangle: Rounded Corners 68">
            <a:extLst>
              <a:ext uri="{FF2B5EF4-FFF2-40B4-BE49-F238E27FC236}">
                <a16:creationId xmlns:a16="http://schemas.microsoft.com/office/drawing/2014/main" id="{10CAB74D-91B5-4810-B16B-4BE00D2168FB}"/>
              </a:ext>
            </a:extLst>
          </p:cNvPr>
          <p:cNvSpPr/>
          <p:nvPr/>
        </p:nvSpPr>
        <p:spPr bwMode="auto">
          <a:xfrm>
            <a:off x="8985593" y="4569430"/>
            <a:ext cx="2761921" cy="1453092"/>
          </a:xfrm>
          <a:prstGeom prst="round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Request 6: Executing 3%</a:t>
            </a:r>
          </a:p>
        </p:txBody>
      </p:sp>
    </p:spTree>
    <p:extLst>
      <p:ext uri="{BB962C8B-B14F-4D97-AF65-F5344CB8AC3E}">
        <p14:creationId xmlns:p14="http://schemas.microsoft.com/office/powerpoint/2010/main" val="400610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7 -2.22222E-6 L -0.54909 -0.30185 " pathEditMode="relative" rAng="0" ptsTypes="AA">
                                      <p:cBhvr>
                                        <p:cTn id="6" dur="2000" fill="hold"/>
                                        <p:tgtEl>
                                          <p:spTgt spid="69"/>
                                        </p:tgtEl>
                                        <p:attrNameLst>
                                          <p:attrName>ppt_x</p:attrName>
                                          <p:attrName>ppt_y</p:attrName>
                                        </p:attrNameLst>
                                      </p:cBhvr>
                                      <p:rCtr x="-27461" y="-15093"/>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2"/>
                                        </p:tgtEl>
                                      </p:cBhvr>
                                    </p:animEffect>
                                    <p:set>
                                      <p:cBhvr>
                                        <p:cTn id="11" dur="1" fill="hold">
                                          <p:stCondLst>
                                            <p:cond delay="499"/>
                                          </p:stCondLst>
                                        </p:cTn>
                                        <p:tgtEl>
                                          <p:spTgt spid="62"/>
                                        </p:tgtEl>
                                        <p:attrNameLst>
                                          <p:attrName>style.visibility</p:attrName>
                                        </p:attrNameLst>
                                      </p:cBhvr>
                                      <p:to>
                                        <p:strVal val="hidden"/>
                                      </p:to>
                                    </p:set>
                                  </p:childTnLst>
                                </p:cTn>
                              </p:par>
                            </p:childTnLst>
                          </p:cTn>
                        </p:par>
                        <p:par>
                          <p:cTn id="12" fill="hold">
                            <p:stCondLst>
                              <p:cond delay="500"/>
                            </p:stCondLst>
                            <p:childTnLst>
                              <p:par>
                                <p:cTn id="13" presetID="10" presetClass="exit" presetSubtype="0" fill="hold" grpId="0" nodeType="afterEffect">
                                  <p:stCondLst>
                                    <p:cond delay="1000"/>
                                  </p:stCondLst>
                                  <p:childTnLst>
                                    <p:animEffect transition="out" filter="fade">
                                      <p:cBhvr>
                                        <p:cTn id="14" dur="500"/>
                                        <p:tgtEl>
                                          <p:spTgt spid="63"/>
                                        </p:tgtEl>
                                      </p:cBhvr>
                                    </p:animEffect>
                                    <p:set>
                                      <p:cBhvr>
                                        <p:cTn id="15" dur="1" fill="hold">
                                          <p:stCondLst>
                                            <p:cond delay="499"/>
                                          </p:stCondLst>
                                        </p:cTn>
                                        <p:tgtEl>
                                          <p:spTgt spid="63"/>
                                        </p:tgtEl>
                                        <p:attrNameLst>
                                          <p:attrName>style.visibility</p:attrName>
                                        </p:attrNameLst>
                                      </p:cBhvr>
                                      <p:to>
                                        <p:strVal val="hidden"/>
                                      </p:to>
                                    </p:set>
                                  </p:childTnLst>
                                </p:cTn>
                              </p:par>
                            </p:childTnLst>
                          </p:cTn>
                        </p:par>
                        <p:par>
                          <p:cTn id="16" fill="hold">
                            <p:stCondLst>
                              <p:cond delay="2000"/>
                            </p:stCondLst>
                            <p:childTnLst>
                              <p:par>
                                <p:cTn id="17" presetID="10" presetClass="exit" presetSubtype="0" fill="hold" grpId="1" nodeType="afterEffect">
                                  <p:stCondLst>
                                    <p:cond delay="1000"/>
                                  </p:stCondLst>
                                  <p:childTnLst>
                                    <p:animEffect transition="out" filter="fade">
                                      <p:cBhvr>
                                        <p:cTn id="18" dur="500"/>
                                        <p:tgtEl>
                                          <p:spTgt spid="69"/>
                                        </p:tgtEl>
                                      </p:cBhvr>
                                    </p:animEffect>
                                    <p:set>
                                      <p:cBhvr>
                                        <p:cTn id="19" dur="1" fill="hold">
                                          <p:stCondLst>
                                            <p:cond delay="499"/>
                                          </p:stCondLst>
                                        </p:cTn>
                                        <p:tgtEl>
                                          <p:spTgt spid="69"/>
                                        </p:tgtEl>
                                        <p:attrNameLst>
                                          <p:attrName>style.visibility</p:attrName>
                                        </p:attrNameLst>
                                      </p:cBhvr>
                                      <p:to>
                                        <p:strVal val="hidden"/>
                                      </p:to>
                                    </p:set>
                                  </p:childTnLst>
                                </p:cTn>
                              </p:par>
                            </p:childTnLst>
                          </p:cTn>
                        </p:par>
                        <p:par>
                          <p:cTn id="20" fill="hold">
                            <p:stCondLst>
                              <p:cond delay="3500"/>
                            </p:stCondLst>
                            <p:childTnLst>
                              <p:par>
                                <p:cTn id="21" presetID="10" presetClass="exit" presetSubtype="0" fill="hold" grpId="0" nodeType="afterEffect">
                                  <p:stCondLst>
                                    <p:cond delay="1000"/>
                                  </p:stCondLst>
                                  <p:childTnLst>
                                    <p:animEffect transition="out" filter="fade">
                                      <p:cBhvr>
                                        <p:cTn id="22" dur="500"/>
                                        <p:tgtEl>
                                          <p:spTgt spid="65"/>
                                        </p:tgtEl>
                                      </p:cBhvr>
                                    </p:animEffect>
                                    <p:set>
                                      <p:cBhvr>
                                        <p:cTn id="23"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5" grpId="0" animBg="1"/>
      <p:bldP spid="69" grpId="0" animBg="1"/>
      <p:bldP spid="6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62C9-0D30-4B75-B5F9-D78FBD251885}"/>
              </a:ext>
            </a:extLst>
          </p:cNvPr>
          <p:cNvSpPr>
            <a:spLocks noGrp="1"/>
          </p:cNvSpPr>
          <p:nvPr>
            <p:ph type="title"/>
          </p:nvPr>
        </p:nvSpPr>
        <p:spPr/>
        <p:txBody>
          <a:bodyPr/>
          <a:lstStyle/>
          <a:p>
            <a:r>
              <a:rPr lang="en-US" dirty="0"/>
              <a:t>Workload Containment</a:t>
            </a:r>
          </a:p>
        </p:txBody>
      </p:sp>
      <p:sp>
        <p:nvSpPr>
          <p:cNvPr id="4" name="Rectangle: Rounded Corners 3">
            <a:extLst>
              <a:ext uri="{FF2B5EF4-FFF2-40B4-BE49-F238E27FC236}">
                <a16:creationId xmlns:a16="http://schemas.microsoft.com/office/drawing/2014/main" id="{A45E1BA4-B5BD-475E-9C08-6E37D39ECB66}"/>
              </a:ext>
            </a:extLst>
          </p:cNvPr>
          <p:cNvSpPr/>
          <p:nvPr/>
        </p:nvSpPr>
        <p:spPr bwMode="auto">
          <a:xfrm>
            <a:off x="494145" y="1285241"/>
            <a:ext cx="11203709"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6600" dirty="0">
                <a:gradFill>
                  <a:gsLst>
                    <a:gs pos="0">
                      <a:srgbClr val="FFFFFF"/>
                    </a:gs>
                    <a:gs pos="100000">
                      <a:srgbClr val="FFFFFF"/>
                    </a:gs>
                  </a:gsLst>
                  <a:lin ang="5400000" scaled="0"/>
                </a:gradFill>
                <a:ea typeface="Segoe UI" pitchFamily="34" charset="0"/>
                <a:cs typeface="Segoe UI" pitchFamily="34" charset="0"/>
              </a:rPr>
              <a:t>Service Resources – 100%</a:t>
            </a:r>
          </a:p>
        </p:txBody>
      </p:sp>
      <p:sp>
        <p:nvSpPr>
          <p:cNvPr id="6" name="Rectangle: Rounded Corners 5">
            <a:extLst>
              <a:ext uri="{FF2B5EF4-FFF2-40B4-BE49-F238E27FC236}">
                <a16:creationId xmlns:a16="http://schemas.microsoft.com/office/drawing/2014/main" id="{DA5A8C04-209D-42B5-A71A-9E72815C0D1A}"/>
              </a:ext>
            </a:extLst>
          </p:cNvPr>
          <p:cNvSpPr/>
          <p:nvPr/>
        </p:nvSpPr>
        <p:spPr bwMode="auto">
          <a:xfrm>
            <a:off x="494145" y="3084946"/>
            <a:ext cx="11203709" cy="1653309"/>
          </a:xfrm>
          <a:prstGeom prst="round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r" defTabSz="932472" fontAlgn="base">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Shared Pool 		</a:t>
            </a:r>
          </a:p>
          <a:p>
            <a:pPr algn="r" defTabSz="932472" fontAlgn="base">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(other WGs with no cap)		</a:t>
            </a:r>
          </a:p>
          <a:p>
            <a:pPr algn="r" defTabSz="932472" fontAlgn="base">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CAP = 100%</a:t>
            </a:r>
            <a:r>
              <a:rPr lang="en-US" sz="3200" dirty="0">
                <a:gradFill>
                  <a:gsLst>
                    <a:gs pos="0">
                      <a:srgbClr val="FFFFFF"/>
                    </a:gs>
                    <a:gs pos="100000">
                      <a:srgbClr val="FFFFFF"/>
                    </a:gs>
                  </a:gsLst>
                  <a:lin ang="5400000" scaled="0"/>
                </a:gradFill>
                <a:ea typeface="Segoe UI" pitchFamily="34" charset="0"/>
                <a:cs typeface="Segoe UI" pitchFamily="34" charset="0"/>
              </a:rPr>
              <a:t>		</a:t>
            </a:r>
          </a:p>
        </p:txBody>
      </p:sp>
      <p:sp>
        <p:nvSpPr>
          <p:cNvPr id="8" name="Rectangle: Rounded Corners 7">
            <a:extLst>
              <a:ext uri="{FF2B5EF4-FFF2-40B4-BE49-F238E27FC236}">
                <a16:creationId xmlns:a16="http://schemas.microsoft.com/office/drawing/2014/main" id="{B01C69E6-9F76-4A8F-8836-EE23F965E6FD}"/>
              </a:ext>
            </a:extLst>
          </p:cNvPr>
          <p:cNvSpPr/>
          <p:nvPr/>
        </p:nvSpPr>
        <p:spPr bwMode="auto">
          <a:xfrm>
            <a:off x="494146" y="4884651"/>
            <a:ext cx="595746"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Req1 – 5%</a:t>
            </a:r>
          </a:p>
        </p:txBody>
      </p:sp>
      <p:sp>
        <p:nvSpPr>
          <p:cNvPr id="10" name="Rectangle: Rounded Corners 9">
            <a:extLst>
              <a:ext uri="{FF2B5EF4-FFF2-40B4-BE49-F238E27FC236}">
                <a16:creationId xmlns:a16="http://schemas.microsoft.com/office/drawing/2014/main" id="{F6DF23EC-22D5-4C54-B441-F7D2E28C64E1}"/>
              </a:ext>
            </a:extLst>
          </p:cNvPr>
          <p:cNvSpPr/>
          <p:nvPr/>
        </p:nvSpPr>
        <p:spPr bwMode="auto">
          <a:xfrm>
            <a:off x="494145" y="3084945"/>
            <a:ext cx="3015673"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WG1 </a:t>
            </a:r>
          </a:p>
          <a:p>
            <a:pPr algn="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CAP = 30%</a:t>
            </a:r>
          </a:p>
        </p:txBody>
      </p:sp>
      <p:sp>
        <p:nvSpPr>
          <p:cNvPr id="12" name="Rectangle: Rounded Corners 11">
            <a:extLst>
              <a:ext uri="{FF2B5EF4-FFF2-40B4-BE49-F238E27FC236}">
                <a16:creationId xmlns:a16="http://schemas.microsoft.com/office/drawing/2014/main" id="{F5B6713F-469E-4ED7-82FD-6C922F56F664}"/>
              </a:ext>
            </a:extLst>
          </p:cNvPr>
          <p:cNvSpPr/>
          <p:nvPr/>
        </p:nvSpPr>
        <p:spPr bwMode="auto">
          <a:xfrm>
            <a:off x="3592945" y="3084944"/>
            <a:ext cx="1736432"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WG2 </a:t>
            </a: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CAP = 8%</a:t>
            </a:r>
          </a:p>
        </p:txBody>
      </p:sp>
      <p:sp>
        <p:nvSpPr>
          <p:cNvPr id="16" name="Rectangle: Rounded Corners 15">
            <a:extLst>
              <a:ext uri="{FF2B5EF4-FFF2-40B4-BE49-F238E27FC236}">
                <a16:creationId xmlns:a16="http://schemas.microsoft.com/office/drawing/2014/main" id="{66215ED2-1F53-4106-938A-3FF638A06F43}"/>
              </a:ext>
            </a:extLst>
          </p:cNvPr>
          <p:cNvSpPr/>
          <p:nvPr/>
        </p:nvSpPr>
        <p:spPr bwMode="auto">
          <a:xfrm>
            <a:off x="3612871" y="4884643"/>
            <a:ext cx="399472"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0" tIns="0" rIns="182880"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Req3 – 2%</a:t>
            </a:r>
          </a:p>
        </p:txBody>
      </p:sp>
      <p:sp>
        <p:nvSpPr>
          <p:cNvPr id="20" name="Rectangle: Rounded Corners 19">
            <a:extLst>
              <a:ext uri="{FF2B5EF4-FFF2-40B4-BE49-F238E27FC236}">
                <a16:creationId xmlns:a16="http://schemas.microsoft.com/office/drawing/2014/main" id="{51D66948-F230-41D5-AB6E-7A3C07006843}"/>
              </a:ext>
            </a:extLst>
          </p:cNvPr>
          <p:cNvSpPr/>
          <p:nvPr/>
        </p:nvSpPr>
        <p:spPr bwMode="auto">
          <a:xfrm>
            <a:off x="4037016" y="4884643"/>
            <a:ext cx="399472"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0" tIns="0" rIns="182880"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Req4 – 2%</a:t>
            </a:r>
          </a:p>
        </p:txBody>
      </p:sp>
      <p:sp>
        <p:nvSpPr>
          <p:cNvPr id="22" name="Rectangle: Rounded Corners 21">
            <a:extLst>
              <a:ext uri="{FF2B5EF4-FFF2-40B4-BE49-F238E27FC236}">
                <a16:creationId xmlns:a16="http://schemas.microsoft.com/office/drawing/2014/main" id="{07958AA3-AE6C-452E-8BDD-31CD1EB3A6DD}"/>
              </a:ext>
            </a:extLst>
          </p:cNvPr>
          <p:cNvSpPr/>
          <p:nvPr/>
        </p:nvSpPr>
        <p:spPr bwMode="auto">
          <a:xfrm>
            <a:off x="4461161" y="4884643"/>
            <a:ext cx="399472"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0" tIns="0" rIns="182880"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Req5 – 2%</a:t>
            </a:r>
          </a:p>
        </p:txBody>
      </p:sp>
      <p:sp>
        <p:nvSpPr>
          <p:cNvPr id="24" name="Rectangle: Rounded Corners 23">
            <a:extLst>
              <a:ext uri="{FF2B5EF4-FFF2-40B4-BE49-F238E27FC236}">
                <a16:creationId xmlns:a16="http://schemas.microsoft.com/office/drawing/2014/main" id="{50A19C23-3219-462B-A76B-1CED53DB5FC0}"/>
              </a:ext>
            </a:extLst>
          </p:cNvPr>
          <p:cNvSpPr/>
          <p:nvPr/>
        </p:nvSpPr>
        <p:spPr bwMode="auto">
          <a:xfrm>
            <a:off x="4872741" y="4884643"/>
            <a:ext cx="399472"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0" tIns="0" rIns="182880"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Req6 – 2%</a:t>
            </a:r>
          </a:p>
        </p:txBody>
      </p:sp>
      <p:sp>
        <p:nvSpPr>
          <p:cNvPr id="26" name="Rectangle: Rounded Corners 25">
            <a:extLst>
              <a:ext uri="{FF2B5EF4-FFF2-40B4-BE49-F238E27FC236}">
                <a16:creationId xmlns:a16="http://schemas.microsoft.com/office/drawing/2014/main" id="{01B8A410-7D45-46D8-96C0-0A6FFF082AE9}"/>
              </a:ext>
            </a:extLst>
          </p:cNvPr>
          <p:cNvSpPr/>
          <p:nvPr/>
        </p:nvSpPr>
        <p:spPr bwMode="auto">
          <a:xfrm>
            <a:off x="5317831" y="4884645"/>
            <a:ext cx="399472"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0" tIns="0" rIns="182880"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Req7 – 2%</a:t>
            </a:r>
          </a:p>
        </p:txBody>
      </p:sp>
      <p:sp>
        <p:nvSpPr>
          <p:cNvPr id="28" name="Rectangle: Rounded Corners 27">
            <a:extLst>
              <a:ext uri="{FF2B5EF4-FFF2-40B4-BE49-F238E27FC236}">
                <a16:creationId xmlns:a16="http://schemas.microsoft.com/office/drawing/2014/main" id="{C4181304-22D7-4C03-B7DD-B5E6A00AF110}"/>
              </a:ext>
            </a:extLst>
          </p:cNvPr>
          <p:cNvSpPr/>
          <p:nvPr/>
        </p:nvSpPr>
        <p:spPr bwMode="auto">
          <a:xfrm>
            <a:off x="1126839" y="4884645"/>
            <a:ext cx="595746"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Req2 – 5%</a:t>
            </a:r>
          </a:p>
        </p:txBody>
      </p:sp>
      <p:sp>
        <p:nvSpPr>
          <p:cNvPr id="32" name="Rectangle: Rounded Corners 31">
            <a:extLst>
              <a:ext uri="{FF2B5EF4-FFF2-40B4-BE49-F238E27FC236}">
                <a16:creationId xmlns:a16="http://schemas.microsoft.com/office/drawing/2014/main" id="{AC3B6BE4-6D63-413D-916D-4CC285D5DD25}"/>
              </a:ext>
            </a:extLst>
          </p:cNvPr>
          <p:cNvSpPr/>
          <p:nvPr/>
        </p:nvSpPr>
        <p:spPr bwMode="auto">
          <a:xfrm>
            <a:off x="10431885" y="4884643"/>
            <a:ext cx="595746"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Req8 – 5%</a:t>
            </a:r>
          </a:p>
        </p:txBody>
      </p:sp>
      <p:sp>
        <p:nvSpPr>
          <p:cNvPr id="34" name="Rectangle: Rounded Corners 33">
            <a:extLst>
              <a:ext uri="{FF2B5EF4-FFF2-40B4-BE49-F238E27FC236}">
                <a16:creationId xmlns:a16="http://schemas.microsoft.com/office/drawing/2014/main" id="{59C9E1A3-75BC-4D62-92C7-E2B23F1991E1}"/>
              </a:ext>
            </a:extLst>
          </p:cNvPr>
          <p:cNvSpPr/>
          <p:nvPr/>
        </p:nvSpPr>
        <p:spPr bwMode="auto">
          <a:xfrm>
            <a:off x="5324757" y="4884643"/>
            <a:ext cx="399472" cy="1653309"/>
          </a:xfrm>
          <a:prstGeom prst="roundRect">
            <a:avLst/>
          </a:prstGeom>
          <a:solidFill>
            <a:schemeClr val="accent3">
              <a:alpha val="7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0" tIns="0" rIns="182880"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EA951158-9AAA-44A6-A6F4-2067C7C33B44}"/>
              </a:ext>
            </a:extLst>
          </p:cNvPr>
          <p:cNvSpPr/>
          <p:nvPr/>
        </p:nvSpPr>
        <p:spPr bwMode="auto">
          <a:xfrm>
            <a:off x="3599871" y="3092796"/>
            <a:ext cx="1736432" cy="1653309"/>
          </a:xfrm>
          <a:prstGeom prst="roundRect">
            <a:avLst/>
          </a:prstGeom>
          <a:solidFill>
            <a:schemeClr val="accent1">
              <a:lumMod val="40000"/>
              <a:lumOff val="60000"/>
              <a:alpha val="7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Rounded Corners 37">
            <a:extLst>
              <a:ext uri="{FF2B5EF4-FFF2-40B4-BE49-F238E27FC236}">
                <a16:creationId xmlns:a16="http://schemas.microsoft.com/office/drawing/2014/main" id="{3819733A-BFD0-427F-916A-E64A5C240149}"/>
              </a:ext>
            </a:extLst>
          </p:cNvPr>
          <p:cNvSpPr/>
          <p:nvPr/>
        </p:nvSpPr>
        <p:spPr bwMode="auto">
          <a:xfrm>
            <a:off x="487220" y="3092796"/>
            <a:ext cx="1235366" cy="1653309"/>
          </a:xfrm>
          <a:prstGeom prst="roundRect">
            <a:avLst/>
          </a:prstGeom>
          <a:solidFill>
            <a:schemeClr val="accent1">
              <a:lumMod val="40000"/>
              <a:lumOff val="60000"/>
              <a:alpha val="7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Rounded Corners 39">
            <a:extLst>
              <a:ext uri="{FF2B5EF4-FFF2-40B4-BE49-F238E27FC236}">
                <a16:creationId xmlns:a16="http://schemas.microsoft.com/office/drawing/2014/main" id="{B70D3AAD-3023-4B0B-AF71-C4AC1BF408C0}"/>
              </a:ext>
            </a:extLst>
          </p:cNvPr>
          <p:cNvSpPr/>
          <p:nvPr/>
        </p:nvSpPr>
        <p:spPr bwMode="auto">
          <a:xfrm>
            <a:off x="11102108" y="4884643"/>
            <a:ext cx="595746" cy="16533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Req9 – 5%</a:t>
            </a:r>
          </a:p>
        </p:txBody>
      </p:sp>
      <p:sp>
        <p:nvSpPr>
          <p:cNvPr id="44" name="Rectangle: Rounded Corners 43">
            <a:extLst>
              <a:ext uri="{FF2B5EF4-FFF2-40B4-BE49-F238E27FC236}">
                <a16:creationId xmlns:a16="http://schemas.microsoft.com/office/drawing/2014/main" id="{5B721B6A-B410-4E91-A7D3-CB6471075BA9}"/>
              </a:ext>
            </a:extLst>
          </p:cNvPr>
          <p:cNvSpPr/>
          <p:nvPr/>
        </p:nvSpPr>
        <p:spPr bwMode="auto">
          <a:xfrm>
            <a:off x="10357408" y="3077096"/>
            <a:ext cx="1340446" cy="1653309"/>
          </a:xfrm>
          <a:prstGeom prst="roundRect">
            <a:avLst/>
          </a:prstGeom>
          <a:solidFill>
            <a:schemeClr val="accent1">
              <a:lumMod val="40000"/>
              <a:lumOff val="60000"/>
              <a:alpha val="7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64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6409" y="2979841"/>
            <a:ext cx="10772834" cy="604712"/>
          </a:xfrm>
        </p:spPr>
        <p:txBody>
          <a:bodyPr/>
          <a:lstStyle/>
          <a:p>
            <a:r>
              <a:rPr lang="en-US" dirty="0"/>
              <a:t>Lesson 3: Workload Importance</a:t>
            </a:r>
          </a:p>
        </p:txBody>
      </p:sp>
    </p:spTree>
    <p:extLst>
      <p:ext uri="{BB962C8B-B14F-4D97-AF65-F5344CB8AC3E}">
        <p14:creationId xmlns:p14="http://schemas.microsoft.com/office/powerpoint/2010/main" val="331530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DC7806-0183-43DB-BF12-C98330808385}"/>
              </a:ext>
            </a:extLst>
          </p:cNvPr>
          <p:cNvSpPr>
            <a:spLocks noGrp="1"/>
          </p:cNvSpPr>
          <p:nvPr>
            <p:ph type="title"/>
          </p:nvPr>
        </p:nvSpPr>
        <p:spPr>
          <a:xfrm>
            <a:off x="655639" y="320040"/>
            <a:ext cx="10880725" cy="461665"/>
          </a:xfrm>
        </p:spPr>
        <p:txBody>
          <a:bodyPr wrap="square" anchor="t">
            <a:normAutofit/>
          </a:bodyPr>
          <a:lstStyle/>
          <a:p>
            <a:r>
              <a:rPr lang="en-US"/>
              <a:t>Workload Importance</a:t>
            </a:r>
          </a:p>
        </p:txBody>
      </p:sp>
      <p:graphicFrame>
        <p:nvGraphicFramePr>
          <p:cNvPr id="17" name="Subtitle 3">
            <a:extLst>
              <a:ext uri="{FF2B5EF4-FFF2-40B4-BE49-F238E27FC236}">
                <a16:creationId xmlns:a16="http://schemas.microsoft.com/office/drawing/2014/main" id="{21BB8F16-6BAE-4A7F-85BA-32312AA64086}"/>
              </a:ext>
            </a:extLst>
          </p:cNvPr>
          <p:cNvGraphicFramePr/>
          <p:nvPr>
            <p:extLst>
              <p:ext uri="{D42A27DB-BD31-4B8C-83A1-F6EECF244321}">
                <p14:modId xmlns:p14="http://schemas.microsoft.com/office/powerpoint/2010/main" val="128665380"/>
              </p:ext>
            </p:extLst>
          </p:nvPr>
        </p:nvGraphicFramePr>
        <p:xfrm>
          <a:off x="655638" y="1408115"/>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590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E229-BA6C-4A31-9F87-2ADC8762CBE6}"/>
              </a:ext>
            </a:extLst>
          </p:cNvPr>
          <p:cNvSpPr txBox="1">
            <a:spLocks/>
          </p:cNvSpPr>
          <p:nvPr/>
        </p:nvSpPr>
        <p:spPr>
          <a:xfrm>
            <a:off x="429371" y="334969"/>
            <a:ext cx="11306755" cy="817275"/>
          </a:xfrm>
          <a:prstGeom prst="rect">
            <a:avLst/>
          </a:prstGeom>
        </p:spPr>
        <p:txBody>
          <a:bodyPr vert="horz" lIns="91440" tIns="45720" rIns="91440" bIns="45720" rtlCol="0" anchor="t">
            <a:noAutofit/>
          </a:bodyPr>
          <a:lst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a:lstStyle>
          <a:p>
            <a:pPr marL="0" marR="0" lvl="0" indent="0" algn="l" defTabSz="609585" rtl="0" eaLnBrk="1" fontAlgn="auto" latinLnBrk="0" hangingPunct="1">
              <a:lnSpc>
                <a:spcPts val="4667"/>
              </a:lnSpc>
              <a:spcBef>
                <a:spcPct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Segoe UI Light" charset="0"/>
                <a:cs typeface="Segoe UI Light" charset="0"/>
              </a:rPr>
              <a:t>SQL DW without Importance</a:t>
            </a:r>
          </a:p>
        </p:txBody>
      </p:sp>
      <p:sp>
        <p:nvSpPr>
          <p:cNvPr id="3" name="Rectangle 2">
            <a:extLst>
              <a:ext uri="{FF2B5EF4-FFF2-40B4-BE49-F238E27FC236}">
                <a16:creationId xmlns:a16="http://schemas.microsoft.com/office/drawing/2014/main" id="{28CDD20E-7802-4366-9AF5-6AF7EB6C08AB}"/>
              </a:ext>
            </a:extLst>
          </p:cNvPr>
          <p:cNvSpPr/>
          <p:nvPr/>
        </p:nvSpPr>
        <p:spPr>
          <a:xfrm>
            <a:off x="1983289" y="1598759"/>
            <a:ext cx="8229600" cy="36576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rnd" cmpd="sng" algn="ctr">
            <a:solidFill>
              <a:srgbClr val="A5A5A5"/>
            </a:solidFill>
            <a:prstDash val="solid"/>
            <a:round/>
          </a:ln>
          <a:effectLst>
            <a:softEdge rad="25400"/>
          </a:effectLst>
        </p:spPr>
        <p:txBody>
          <a:bodyPr rtlCol="0" anchor="ctr"/>
          <a:lstStyle/>
          <a:p>
            <a:pPr algn="ctr" defTabSz="914377">
              <a:defRPr/>
            </a:pPr>
            <a:endParaRPr lang="en-US" sz="1800" kern="0">
              <a:solidFill>
                <a:prstClr val="black"/>
              </a:solidFill>
              <a:latin typeface="Calibri" panose="020F0502020204030204"/>
            </a:endParaRPr>
          </a:p>
        </p:txBody>
      </p:sp>
      <p:sp>
        <p:nvSpPr>
          <p:cNvPr id="4" name="Rectangle 3">
            <a:extLst>
              <a:ext uri="{FF2B5EF4-FFF2-40B4-BE49-F238E27FC236}">
                <a16:creationId xmlns:a16="http://schemas.microsoft.com/office/drawing/2014/main" id="{F54200C1-F80A-4B3B-965D-C8EF5C02BD21}"/>
              </a:ext>
            </a:extLst>
          </p:cNvPr>
          <p:cNvSpPr/>
          <p:nvPr/>
        </p:nvSpPr>
        <p:spPr>
          <a:xfrm>
            <a:off x="3125969" y="2169043"/>
            <a:ext cx="5943600" cy="2892056"/>
          </a:xfrm>
          <a:prstGeom prst="rect">
            <a:avLst/>
          </a:prstGeom>
          <a:solidFill>
            <a:sysClr val="window" lastClr="FFFFFF">
              <a:lumMod val="95000"/>
            </a:sysClr>
          </a:solidFill>
          <a:ln w="6350" cap="flat" cmpd="sng" algn="ctr">
            <a:solidFill>
              <a:srgbClr val="A5A5A5"/>
            </a:solidFill>
            <a:prstDash val="solid"/>
            <a:miter lim="800000"/>
          </a:ln>
          <a:effectLst>
            <a:softEdge rad="25400"/>
          </a:effectLst>
        </p:spPr>
        <p:txBody>
          <a:bodyPr rtlCol="0" anchor="ctr"/>
          <a:lstStyle/>
          <a:p>
            <a:pPr algn="ctr" defTabSz="914377">
              <a:defRPr/>
            </a:pPr>
            <a:endParaRPr lang="en-US" sz="1800" kern="0">
              <a:solidFill>
                <a:prstClr val="black"/>
              </a:solidFill>
              <a:latin typeface="Calibri" panose="020F0502020204030204"/>
            </a:endParaRPr>
          </a:p>
        </p:txBody>
      </p:sp>
      <p:sp>
        <p:nvSpPr>
          <p:cNvPr id="5" name="Rectangle 4">
            <a:extLst>
              <a:ext uri="{FF2B5EF4-FFF2-40B4-BE49-F238E27FC236}">
                <a16:creationId xmlns:a16="http://schemas.microsoft.com/office/drawing/2014/main" id="{8B6033ED-23C8-4221-BCB7-DF29C17FBB8C}"/>
              </a:ext>
            </a:extLst>
          </p:cNvPr>
          <p:cNvSpPr/>
          <p:nvPr/>
        </p:nvSpPr>
        <p:spPr>
          <a:xfrm>
            <a:off x="3337165"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a:t>
            </a:r>
          </a:p>
        </p:txBody>
      </p:sp>
      <p:sp>
        <p:nvSpPr>
          <p:cNvPr id="6" name="Rectangle 5">
            <a:extLst>
              <a:ext uri="{FF2B5EF4-FFF2-40B4-BE49-F238E27FC236}">
                <a16:creationId xmlns:a16="http://schemas.microsoft.com/office/drawing/2014/main" id="{DBF9E0E4-A9CB-48C4-9D93-45FF4F50C2CC}"/>
              </a:ext>
            </a:extLst>
          </p:cNvPr>
          <p:cNvSpPr/>
          <p:nvPr/>
        </p:nvSpPr>
        <p:spPr>
          <a:xfrm>
            <a:off x="3794365"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2</a:t>
            </a:r>
          </a:p>
        </p:txBody>
      </p:sp>
      <p:sp>
        <p:nvSpPr>
          <p:cNvPr id="7" name="Rectangle 6">
            <a:extLst>
              <a:ext uri="{FF2B5EF4-FFF2-40B4-BE49-F238E27FC236}">
                <a16:creationId xmlns:a16="http://schemas.microsoft.com/office/drawing/2014/main" id="{3C1176B6-1ECA-463A-993B-943B855CEAE7}"/>
              </a:ext>
            </a:extLst>
          </p:cNvPr>
          <p:cNvSpPr/>
          <p:nvPr/>
        </p:nvSpPr>
        <p:spPr>
          <a:xfrm>
            <a:off x="7463735"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10</a:t>
            </a:r>
          </a:p>
        </p:txBody>
      </p:sp>
      <p:sp>
        <p:nvSpPr>
          <p:cNvPr id="8" name="Rectangle 7">
            <a:extLst>
              <a:ext uri="{FF2B5EF4-FFF2-40B4-BE49-F238E27FC236}">
                <a16:creationId xmlns:a16="http://schemas.microsoft.com/office/drawing/2014/main" id="{51A517FC-C290-458E-9687-EFC1D2432C89}"/>
              </a:ext>
            </a:extLst>
          </p:cNvPr>
          <p:cNvSpPr/>
          <p:nvPr/>
        </p:nvSpPr>
        <p:spPr>
          <a:xfrm>
            <a:off x="7920935"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11</a:t>
            </a:r>
          </a:p>
        </p:txBody>
      </p:sp>
      <p:sp>
        <p:nvSpPr>
          <p:cNvPr id="9" name="Right Brace 8">
            <a:extLst>
              <a:ext uri="{FF2B5EF4-FFF2-40B4-BE49-F238E27FC236}">
                <a16:creationId xmlns:a16="http://schemas.microsoft.com/office/drawing/2014/main" id="{447DBD6B-6274-4BDE-86EB-CD2591BF2DBA}"/>
              </a:ext>
            </a:extLst>
          </p:cNvPr>
          <p:cNvSpPr/>
          <p:nvPr/>
        </p:nvSpPr>
        <p:spPr>
          <a:xfrm rot="5400000">
            <a:off x="4940296" y="2328377"/>
            <a:ext cx="457200" cy="3657600"/>
          </a:xfrm>
          <a:prstGeom prst="rightBrace">
            <a:avLst>
              <a:gd name="adj1" fmla="val 141549"/>
              <a:gd name="adj2" fmla="val 50000"/>
            </a:avLst>
          </a:prstGeom>
          <a:noFill/>
          <a:ln w="12700" cap="flat" cmpd="sng" algn="ctr">
            <a:solidFill>
              <a:sysClr val="windowText" lastClr="000000"/>
            </a:solidFill>
            <a:prstDash val="solid"/>
            <a:miter lim="800000"/>
          </a:ln>
          <a:effectLst/>
        </p:spPr>
        <p:txBody>
          <a:bodyPr rtlCol="0" anchor="ctr"/>
          <a:lstStyle/>
          <a:p>
            <a:pPr algn="ctr" defTabSz="914377">
              <a:defRPr/>
            </a:pPr>
            <a:endParaRPr lang="en-US" sz="1800" kern="0">
              <a:solidFill>
                <a:prstClr val="black"/>
              </a:solidFill>
              <a:latin typeface="Calibri" panose="020F0502020204030204"/>
            </a:endParaRPr>
          </a:p>
        </p:txBody>
      </p:sp>
      <p:sp>
        <p:nvSpPr>
          <p:cNvPr id="10" name="TextBox 9">
            <a:extLst>
              <a:ext uri="{FF2B5EF4-FFF2-40B4-BE49-F238E27FC236}">
                <a16:creationId xmlns:a16="http://schemas.microsoft.com/office/drawing/2014/main" id="{832E1C50-0756-4636-9FA0-0B93F901894B}"/>
              </a:ext>
            </a:extLst>
          </p:cNvPr>
          <p:cNvSpPr txBox="1"/>
          <p:nvPr/>
        </p:nvSpPr>
        <p:spPr>
          <a:xfrm>
            <a:off x="4684737" y="4519481"/>
            <a:ext cx="958917" cy="369332"/>
          </a:xfrm>
          <a:prstGeom prst="rect">
            <a:avLst/>
          </a:prstGeom>
          <a:noFill/>
        </p:spPr>
        <p:txBody>
          <a:bodyPr wrap="none" rtlCol="0">
            <a:spAutoFit/>
          </a:bodyPr>
          <a:lstStyle/>
          <a:p>
            <a:pPr defTabSz="914377"/>
            <a:r>
              <a:rPr lang="en-US" sz="1800">
                <a:solidFill>
                  <a:prstClr val="black"/>
                </a:solidFill>
                <a:latin typeface="Calibri" panose="020F0502020204030204"/>
              </a:rPr>
              <a:t>Running</a:t>
            </a:r>
          </a:p>
        </p:txBody>
      </p:sp>
      <p:sp>
        <p:nvSpPr>
          <p:cNvPr id="11" name="Right Brace 10">
            <a:extLst>
              <a:ext uri="{FF2B5EF4-FFF2-40B4-BE49-F238E27FC236}">
                <a16:creationId xmlns:a16="http://schemas.microsoft.com/office/drawing/2014/main" id="{B07443B9-5522-4298-8CED-D9872A589B5A}"/>
              </a:ext>
            </a:extLst>
          </p:cNvPr>
          <p:cNvSpPr/>
          <p:nvPr/>
        </p:nvSpPr>
        <p:spPr>
          <a:xfrm rot="5400000">
            <a:off x="7683551" y="3242777"/>
            <a:ext cx="457200" cy="1828800"/>
          </a:xfrm>
          <a:prstGeom prst="rightBrace">
            <a:avLst>
              <a:gd name="adj1" fmla="val 141549"/>
              <a:gd name="adj2" fmla="val 50000"/>
            </a:avLst>
          </a:prstGeom>
          <a:noFill/>
          <a:ln w="12700" cap="flat" cmpd="sng" algn="ctr">
            <a:solidFill>
              <a:sysClr val="windowText" lastClr="000000"/>
            </a:solidFill>
            <a:prstDash val="solid"/>
            <a:miter lim="800000"/>
          </a:ln>
          <a:effectLst/>
        </p:spPr>
        <p:txBody>
          <a:bodyPr rtlCol="0" anchor="ctr"/>
          <a:lstStyle/>
          <a:p>
            <a:pPr algn="ctr" defTabSz="914377">
              <a:defRPr/>
            </a:pPr>
            <a:endParaRPr lang="en-US" sz="1800" kern="0">
              <a:solidFill>
                <a:prstClr val="black"/>
              </a:solidFill>
              <a:latin typeface="Calibri" panose="020F0502020204030204"/>
            </a:endParaRPr>
          </a:p>
        </p:txBody>
      </p:sp>
      <p:sp>
        <p:nvSpPr>
          <p:cNvPr id="12" name="TextBox 11">
            <a:extLst>
              <a:ext uri="{FF2B5EF4-FFF2-40B4-BE49-F238E27FC236}">
                <a16:creationId xmlns:a16="http://schemas.microsoft.com/office/drawing/2014/main" id="{D191BB51-A2F8-4ED7-B599-C5815BFCB25F}"/>
              </a:ext>
            </a:extLst>
          </p:cNvPr>
          <p:cNvSpPr txBox="1"/>
          <p:nvPr/>
        </p:nvSpPr>
        <p:spPr>
          <a:xfrm>
            <a:off x="7429608" y="4538943"/>
            <a:ext cx="936475" cy="369332"/>
          </a:xfrm>
          <a:prstGeom prst="rect">
            <a:avLst/>
          </a:prstGeom>
          <a:noFill/>
        </p:spPr>
        <p:txBody>
          <a:bodyPr wrap="none" rtlCol="0">
            <a:spAutoFit/>
          </a:bodyPr>
          <a:lstStyle/>
          <a:p>
            <a:pPr defTabSz="914377"/>
            <a:r>
              <a:rPr lang="en-US" sz="1800">
                <a:solidFill>
                  <a:prstClr val="black"/>
                </a:solidFill>
                <a:latin typeface="Calibri" panose="020F0502020204030204"/>
              </a:rPr>
              <a:t>Queued</a:t>
            </a:r>
          </a:p>
        </p:txBody>
      </p:sp>
      <p:sp>
        <p:nvSpPr>
          <p:cNvPr id="13" name="Rectangle 12">
            <a:extLst>
              <a:ext uri="{FF2B5EF4-FFF2-40B4-BE49-F238E27FC236}">
                <a16:creationId xmlns:a16="http://schemas.microsoft.com/office/drawing/2014/main" id="{3651B21F-B9F0-4229-B5C0-C49DB04EE108}"/>
              </a:ext>
            </a:extLst>
          </p:cNvPr>
          <p:cNvSpPr/>
          <p:nvPr/>
        </p:nvSpPr>
        <p:spPr>
          <a:xfrm>
            <a:off x="4255195"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3</a:t>
            </a:r>
          </a:p>
        </p:txBody>
      </p:sp>
      <p:sp>
        <p:nvSpPr>
          <p:cNvPr id="14" name="Rectangle 13">
            <a:extLst>
              <a:ext uri="{FF2B5EF4-FFF2-40B4-BE49-F238E27FC236}">
                <a16:creationId xmlns:a16="http://schemas.microsoft.com/office/drawing/2014/main" id="{9D7BA7C4-7C92-4DD1-A460-0D5E726BCB15}"/>
              </a:ext>
            </a:extLst>
          </p:cNvPr>
          <p:cNvSpPr/>
          <p:nvPr/>
        </p:nvSpPr>
        <p:spPr>
          <a:xfrm>
            <a:off x="4716025"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4</a:t>
            </a:r>
          </a:p>
        </p:txBody>
      </p:sp>
      <p:sp>
        <p:nvSpPr>
          <p:cNvPr id="15" name="Rectangle 14">
            <a:extLst>
              <a:ext uri="{FF2B5EF4-FFF2-40B4-BE49-F238E27FC236}">
                <a16:creationId xmlns:a16="http://schemas.microsoft.com/office/drawing/2014/main" id="{ED6D777D-6E8B-4239-AB7F-F40934653614}"/>
              </a:ext>
            </a:extLst>
          </p:cNvPr>
          <p:cNvSpPr/>
          <p:nvPr/>
        </p:nvSpPr>
        <p:spPr>
          <a:xfrm>
            <a:off x="5177984"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5</a:t>
            </a:r>
          </a:p>
        </p:txBody>
      </p:sp>
      <p:sp>
        <p:nvSpPr>
          <p:cNvPr id="16" name="Rectangle 15">
            <a:extLst>
              <a:ext uri="{FF2B5EF4-FFF2-40B4-BE49-F238E27FC236}">
                <a16:creationId xmlns:a16="http://schemas.microsoft.com/office/drawing/2014/main" id="{8C42DE52-1D29-4146-B6DC-440340CBE012}"/>
              </a:ext>
            </a:extLst>
          </p:cNvPr>
          <p:cNvSpPr/>
          <p:nvPr/>
        </p:nvSpPr>
        <p:spPr>
          <a:xfrm>
            <a:off x="5634935"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6</a:t>
            </a:r>
          </a:p>
        </p:txBody>
      </p:sp>
      <p:sp>
        <p:nvSpPr>
          <p:cNvPr id="17" name="Rectangle 16">
            <a:extLst>
              <a:ext uri="{FF2B5EF4-FFF2-40B4-BE49-F238E27FC236}">
                <a16:creationId xmlns:a16="http://schemas.microsoft.com/office/drawing/2014/main" id="{539849EB-CFDA-495D-90AF-7BDF490195BE}"/>
              </a:ext>
            </a:extLst>
          </p:cNvPr>
          <p:cNvSpPr/>
          <p:nvPr/>
        </p:nvSpPr>
        <p:spPr>
          <a:xfrm>
            <a:off x="6086964"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7</a:t>
            </a:r>
          </a:p>
        </p:txBody>
      </p:sp>
      <p:sp>
        <p:nvSpPr>
          <p:cNvPr id="18" name="Rectangle 17">
            <a:extLst>
              <a:ext uri="{FF2B5EF4-FFF2-40B4-BE49-F238E27FC236}">
                <a16:creationId xmlns:a16="http://schemas.microsoft.com/office/drawing/2014/main" id="{ED94A74A-CAB7-46D7-8B78-D8D67B927905}"/>
              </a:ext>
            </a:extLst>
          </p:cNvPr>
          <p:cNvSpPr/>
          <p:nvPr/>
        </p:nvSpPr>
        <p:spPr>
          <a:xfrm>
            <a:off x="7007532"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9</a:t>
            </a:r>
          </a:p>
        </p:txBody>
      </p:sp>
      <p:sp>
        <p:nvSpPr>
          <p:cNvPr id="19" name="Rectangle 18">
            <a:extLst>
              <a:ext uri="{FF2B5EF4-FFF2-40B4-BE49-F238E27FC236}">
                <a16:creationId xmlns:a16="http://schemas.microsoft.com/office/drawing/2014/main" id="{9B680D33-A38F-4427-9E35-F924E434D892}"/>
              </a:ext>
            </a:extLst>
          </p:cNvPr>
          <p:cNvSpPr/>
          <p:nvPr/>
        </p:nvSpPr>
        <p:spPr>
          <a:xfrm>
            <a:off x="6545979"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8</a:t>
            </a:r>
          </a:p>
        </p:txBody>
      </p:sp>
      <p:sp>
        <p:nvSpPr>
          <p:cNvPr id="20" name="Rectangle 19">
            <a:extLst>
              <a:ext uri="{FF2B5EF4-FFF2-40B4-BE49-F238E27FC236}">
                <a16:creationId xmlns:a16="http://schemas.microsoft.com/office/drawing/2014/main" id="{B489AD73-6A28-425C-A443-D12F9BB8713C}"/>
              </a:ext>
            </a:extLst>
          </p:cNvPr>
          <p:cNvSpPr/>
          <p:nvPr/>
        </p:nvSpPr>
        <p:spPr>
          <a:xfrm>
            <a:off x="8366191"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12</a:t>
            </a:r>
          </a:p>
        </p:txBody>
      </p:sp>
      <p:sp>
        <p:nvSpPr>
          <p:cNvPr id="21" name="TextBox 20">
            <a:extLst>
              <a:ext uri="{FF2B5EF4-FFF2-40B4-BE49-F238E27FC236}">
                <a16:creationId xmlns:a16="http://schemas.microsoft.com/office/drawing/2014/main" id="{314BF1B1-5E41-4D0D-BC6F-F63B6774E385}"/>
              </a:ext>
            </a:extLst>
          </p:cNvPr>
          <p:cNvSpPr txBox="1"/>
          <p:nvPr/>
        </p:nvSpPr>
        <p:spPr>
          <a:xfrm>
            <a:off x="2182874" y="1694441"/>
            <a:ext cx="1438792" cy="369332"/>
          </a:xfrm>
          <a:prstGeom prst="rect">
            <a:avLst/>
          </a:prstGeom>
          <a:noFill/>
        </p:spPr>
        <p:txBody>
          <a:bodyPr wrap="none" rtlCol="0">
            <a:spAutoFit/>
          </a:bodyPr>
          <a:lstStyle/>
          <a:p>
            <a:pPr defTabSz="914377"/>
            <a:r>
              <a:rPr lang="en-US" sz="1800">
                <a:solidFill>
                  <a:prstClr val="black"/>
                </a:solidFill>
                <a:latin typeface="Calibri" panose="020F0502020204030204"/>
              </a:rPr>
              <a:t>Control Node</a:t>
            </a:r>
          </a:p>
        </p:txBody>
      </p:sp>
      <p:sp>
        <p:nvSpPr>
          <p:cNvPr id="22" name="Rectangle 21">
            <a:extLst>
              <a:ext uri="{FF2B5EF4-FFF2-40B4-BE49-F238E27FC236}">
                <a16:creationId xmlns:a16="http://schemas.microsoft.com/office/drawing/2014/main" id="{022C08BE-CA2C-45E6-BAF5-DA9377BB8234}"/>
              </a:ext>
            </a:extLst>
          </p:cNvPr>
          <p:cNvSpPr/>
          <p:nvPr/>
        </p:nvSpPr>
        <p:spPr>
          <a:xfrm>
            <a:off x="7001560"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10</a:t>
            </a:r>
          </a:p>
        </p:txBody>
      </p:sp>
      <p:sp>
        <p:nvSpPr>
          <p:cNvPr id="23" name="Rectangle 22">
            <a:extLst>
              <a:ext uri="{FF2B5EF4-FFF2-40B4-BE49-F238E27FC236}">
                <a16:creationId xmlns:a16="http://schemas.microsoft.com/office/drawing/2014/main" id="{DEF687D6-0245-4B81-AA34-61A404A87884}"/>
              </a:ext>
            </a:extLst>
          </p:cNvPr>
          <p:cNvSpPr/>
          <p:nvPr/>
        </p:nvSpPr>
        <p:spPr>
          <a:xfrm>
            <a:off x="7009381"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11</a:t>
            </a:r>
          </a:p>
        </p:txBody>
      </p:sp>
      <p:sp>
        <p:nvSpPr>
          <p:cNvPr id="24" name="Rectangle 23">
            <a:extLst>
              <a:ext uri="{FF2B5EF4-FFF2-40B4-BE49-F238E27FC236}">
                <a16:creationId xmlns:a16="http://schemas.microsoft.com/office/drawing/2014/main" id="{AE0DC87B-9651-4355-B70A-0229E3766CE1}"/>
              </a:ext>
            </a:extLst>
          </p:cNvPr>
          <p:cNvSpPr/>
          <p:nvPr/>
        </p:nvSpPr>
        <p:spPr>
          <a:xfrm>
            <a:off x="7454637"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12</a:t>
            </a:r>
          </a:p>
        </p:txBody>
      </p:sp>
      <p:pic>
        <p:nvPicPr>
          <p:cNvPr id="25" name="Graphic 24" descr="Clock">
            <a:extLst>
              <a:ext uri="{FF2B5EF4-FFF2-40B4-BE49-F238E27FC236}">
                <a16:creationId xmlns:a16="http://schemas.microsoft.com/office/drawing/2014/main" id="{3C815432-A669-419C-A4BB-9A6BBDB1C1C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969" y="2169043"/>
            <a:ext cx="457200" cy="457200"/>
          </a:xfrm>
          <a:prstGeom prst="rect">
            <a:avLst/>
          </a:prstGeom>
        </p:spPr>
      </p:pic>
      <p:sp>
        <p:nvSpPr>
          <p:cNvPr id="26" name="TextBox 25">
            <a:extLst>
              <a:ext uri="{FF2B5EF4-FFF2-40B4-BE49-F238E27FC236}">
                <a16:creationId xmlns:a16="http://schemas.microsoft.com/office/drawing/2014/main" id="{18FB2148-85B4-4906-9FD2-6C43715AA752}"/>
              </a:ext>
            </a:extLst>
          </p:cNvPr>
          <p:cNvSpPr txBox="1"/>
          <p:nvPr/>
        </p:nvSpPr>
        <p:spPr>
          <a:xfrm>
            <a:off x="3505833" y="2212976"/>
            <a:ext cx="1117614" cy="369332"/>
          </a:xfrm>
          <a:prstGeom prst="rect">
            <a:avLst/>
          </a:prstGeom>
          <a:noFill/>
        </p:spPr>
        <p:txBody>
          <a:bodyPr wrap="none" rtlCol="0">
            <a:spAutoFit/>
          </a:bodyPr>
          <a:lstStyle/>
          <a:p>
            <a:pPr defTabSz="914377"/>
            <a:r>
              <a:rPr lang="en-US" sz="1800">
                <a:solidFill>
                  <a:prstClr val="black"/>
                </a:solidFill>
                <a:latin typeface="Calibri" panose="020F0502020204030204"/>
              </a:rPr>
              <a:t>Scheduler</a:t>
            </a:r>
          </a:p>
        </p:txBody>
      </p:sp>
      <p:sp>
        <p:nvSpPr>
          <p:cNvPr id="27" name="Arrow: Right 26">
            <a:extLst>
              <a:ext uri="{FF2B5EF4-FFF2-40B4-BE49-F238E27FC236}">
                <a16:creationId xmlns:a16="http://schemas.microsoft.com/office/drawing/2014/main" id="{067BF5BC-D805-42FA-A38E-33D04FB52CE2}"/>
              </a:ext>
            </a:extLst>
          </p:cNvPr>
          <p:cNvSpPr/>
          <p:nvPr/>
        </p:nvSpPr>
        <p:spPr>
          <a:xfrm rot="10800000">
            <a:off x="3804823" y="2637331"/>
            <a:ext cx="4572000" cy="274320"/>
          </a:xfrm>
          <a:prstGeom prst="rightArrow">
            <a:avLst/>
          </a:prstGeom>
          <a:solidFill>
            <a:srgbClr val="70AD47">
              <a:lumMod val="20000"/>
              <a:lumOff val="80000"/>
            </a:srgbClr>
          </a:solidFill>
          <a:ln w="12700" cap="flat" cmpd="sng" algn="ctr">
            <a:solidFill>
              <a:srgbClr val="00B050"/>
            </a:solidFill>
            <a:prstDash val="solid"/>
            <a:miter lim="800000"/>
          </a:ln>
          <a:effectLst/>
        </p:spPr>
        <p:txBody>
          <a:bodyPr rtlCol="0" anchor="ctr"/>
          <a:lstStyle/>
          <a:p>
            <a:pPr algn="ctr" defTabSz="914377">
              <a:defRPr/>
            </a:pPr>
            <a:endParaRPr lang="en-US" sz="1800" kern="0">
              <a:solidFill>
                <a:prstClr val="white"/>
              </a:solidFill>
              <a:latin typeface="Calibri" panose="020F0502020204030204"/>
            </a:endParaRPr>
          </a:p>
        </p:txBody>
      </p:sp>
      <p:sp>
        <p:nvSpPr>
          <p:cNvPr id="28" name="Rectangle 27">
            <a:extLst>
              <a:ext uri="{FF2B5EF4-FFF2-40B4-BE49-F238E27FC236}">
                <a16:creationId xmlns:a16="http://schemas.microsoft.com/office/drawing/2014/main" id="{6CF5A3FA-103F-411D-9A70-C3334FDCF061}"/>
              </a:ext>
            </a:extLst>
          </p:cNvPr>
          <p:cNvSpPr/>
          <p:nvPr/>
        </p:nvSpPr>
        <p:spPr>
          <a:xfrm>
            <a:off x="4258587" y="2970359"/>
            <a:ext cx="457200" cy="91440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9</a:t>
            </a:r>
          </a:p>
        </p:txBody>
      </p:sp>
      <p:sp>
        <p:nvSpPr>
          <p:cNvPr id="29" name="Rectangle 28">
            <a:extLst>
              <a:ext uri="{FF2B5EF4-FFF2-40B4-BE49-F238E27FC236}">
                <a16:creationId xmlns:a16="http://schemas.microsoft.com/office/drawing/2014/main" id="{7FC3C7C2-326E-4270-878B-3BFC096E04F1}"/>
              </a:ext>
            </a:extLst>
          </p:cNvPr>
          <p:cNvSpPr/>
          <p:nvPr/>
        </p:nvSpPr>
        <p:spPr>
          <a:xfrm>
            <a:off x="5182889" y="2970359"/>
            <a:ext cx="457200" cy="91440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10</a:t>
            </a:r>
          </a:p>
        </p:txBody>
      </p:sp>
      <p:sp>
        <p:nvSpPr>
          <p:cNvPr id="30" name="Right Brace 29">
            <a:extLst>
              <a:ext uri="{FF2B5EF4-FFF2-40B4-BE49-F238E27FC236}">
                <a16:creationId xmlns:a16="http://schemas.microsoft.com/office/drawing/2014/main" id="{8160D9BB-5A0F-4513-9C16-E421CD976B79}"/>
              </a:ext>
            </a:extLst>
          </p:cNvPr>
          <p:cNvSpPr/>
          <p:nvPr/>
        </p:nvSpPr>
        <p:spPr>
          <a:xfrm rot="5400000">
            <a:off x="7451736" y="3471432"/>
            <a:ext cx="457200" cy="1371491"/>
          </a:xfrm>
          <a:prstGeom prst="rightBrace">
            <a:avLst>
              <a:gd name="adj1" fmla="val 141549"/>
              <a:gd name="adj2" fmla="val 50000"/>
            </a:avLst>
          </a:prstGeom>
          <a:noFill/>
          <a:ln w="12700" cap="flat" cmpd="sng" algn="ctr">
            <a:solidFill>
              <a:sysClr val="windowText" lastClr="000000"/>
            </a:solidFill>
            <a:prstDash val="solid"/>
            <a:miter lim="800000"/>
          </a:ln>
          <a:effectLst/>
        </p:spPr>
        <p:txBody>
          <a:bodyPr rtlCol="0" anchor="ctr"/>
          <a:lstStyle/>
          <a:p>
            <a:pPr algn="ctr" defTabSz="914377">
              <a:defRPr/>
            </a:pPr>
            <a:endParaRPr lang="en-US" sz="1800" kern="0">
              <a:solidFill>
                <a:prstClr val="black"/>
              </a:solidFill>
              <a:latin typeface="Calibri" panose="020F0502020204030204"/>
            </a:endParaRPr>
          </a:p>
        </p:txBody>
      </p:sp>
      <p:sp>
        <p:nvSpPr>
          <p:cNvPr id="31" name="TextBox 30">
            <a:extLst>
              <a:ext uri="{FF2B5EF4-FFF2-40B4-BE49-F238E27FC236}">
                <a16:creationId xmlns:a16="http://schemas.microsoft.com/office/drawing/2014/main" id="{AC7671DC-A8A3-4161-AD23-1992EE1F18AF}"/>
              </a:ext>
            </a:extLst>
          </p:cNvPr>
          <p:cNvSpPr txBox="1"/>
          <p:nvPr/>
        </p:nvSpPr>
        <p:spPr>
          <a:xfrm>
            <a:off x="7206300" y="4536455"/>
            <a:ext cx="936475" cy="369332"/>
          </a:xfrm>
          <a:prstGeom prst="rect">
            <a:avLst/>
          </a:prstGeom>
          <a:noFill/>
        </p:spPr>
        <p:txBody>
          <a:bodyPr wrap="none" rtlCol="0">
            <a:spAutoFit/>
          </a:bodyPr>
          <a:lstStyle/>
          <a:p>
            <a:pPr defTabSz="914377"/>
            <a:r>
              <a:rPr lang="en-US" sz="1800">
                <a:solidFill>
                  <a:prstClr val="black"/>
                </a:solidFill>
                <a:latin typeface="Calibri" panose="020F0502020204030204"/>
              </a:rPr>
              <a:t>Queued</a:t>
            </a:r>
          </a:p>
        </p:txBody>
      </p:sp>
      <p:sp>
        <p:nvSpPr>
          <p:cNvPr id="32" name="Right Brace 31">
            <a:extLst>
              <a:ext uri="{FF2B5EF4-FFF2-40B4-BE49-F238E27FC236}">
                <a16:creationId xmlns:a16="http://schemas.microsoft.com/office/drawing/2014/main" id="{B277F5D6-925E-479B-A21D-ACCB18757A83}"/>
              </a:ext>
            </a:extLst>
          </p:cNvPr>
          <p:cNvSpPr/>
          <p:nvPr/>
        </p:nvSpPr>
        <p:spPr>
          <a:xfrm rot="5400000">
            <a:off x="7229163" y="3694005"/>
            <a:ext cx="457200" cy="926344"/>
          </a:xfrm>
          <a:prstGeom prst="rightBrace">
            <a:avLst>
              <a:gd name="adj1" fmla="val 141549"/>
              <a:gd name="adj2" fmla="val 50000"/>
            </a:avLst>
          </a:prstGeom>
          <a:noFill/>
          <a:ln w="12700" cap="flat" cmpd="sng" algn="ctr">
            <a:solidFill>
              <a:sysClr val="windowText" lastClr="000000"/>
            </a:solidFill>
            <a:prstDash val="solid"/>
            <a:miter lim="800000"/>
          </a:ln>
          <a:effectLst/>
        </p:spPr>
        <p:txBody>
          <a:bodyPr rtlCol="0" anchor="ctr"/>
          <a:lstStyle/>
          <a:p>
            <a:pPr algn="ctr" defTabSz="914377">
              <a:defRPr/>
            </a:pPr>
            <a:endParaRPr lang="en-US" sz="1800" kern="0">
              <a:solidFill>
                <a:prstClr val="black"/>
              </a:solidFill>
              <a:latin typeface="Calibri" panose="020F0502020204030204"/>
            </a:endParaRPr>
          </a:p>
        </p:txBody>
      </p:sp>
      <p:sp>
        <p:nvSpPr>
          <p:cNvPr id="33" name="TextBox 32">
            <a:extLst>
              <a:ext uri="{FF2B5EF4-FFF2-40B4-BE49-F238E27FC236}">
                <a16:creationId xmlns:a16="http://schemas.microsoft.com/office/drawing/2014/main" id="{58978AE9-800E-452F-8221-1F9896CF89CC}"/>
              </a:ext>
            </a:extLst>
          </p:cNvPr>
          <p:cNvSpPr txBox="1"/>
          <p:nvPr/>
        </p:nvSpPr>
        <p:spPr>
          <a:xfrm>
            <a:off x="6986314" y="4536455"/>
            <a:ext cx="936475" cy="369332"/>
          </a:xfrm>
          <a:prstGeom prst="rect">
            <a:avLst/>
          </a:prstGeom>
          <a:noFill/>
        </p:spPr>
        <p:txBody>
          <a:bodyPr wrap="none" rtlCol="0">
            <a:spAutoFit/>
          </a:bodyPr>
          <a:lstStyle/>
          <a:p>
            <a:pPr defTabSz="914377"/>
            <a:r>
              <a:rPr lang="en-US" sz="1800">
                <a:solidFill>
                  <a:prstClr val="black"/>
                </a:solidFill>
                <a:latin typeface="Calibri" panose="020F0502020204030204"/>
              </a:rPr>
              <a:t>Queued</a:t>
            </a:r>
          </a:p>
        </p:txBody>
      </p:sp>
      <p:pic>
        <p:nvPicPr>
          <p:cNvPr id="34" name="Graphic 33" descr="Smiling Face with No Fill">
            <a:extLst>
              <a:ext uri="{FF2B5EF4-FFF2-40B4-BE49-F238E27FC236}">
                <a16:creationId xmlns:a16="http://schemas.microsoft.com/office/drawing/2014/main" id="{B4CCF614-B91A-4815-A983-E9E9BDD7147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11911" y="2966439"/>
            <a:ext cx="365760" cy="365760"/>
          </a:xfrm>
          <a:prstGeom prst="rect">
            <a:avLst/>
          </a:prstGeom>
        </p:spPr>
      </p:pic>
      <p:sp>
        <p:nvSpPr>
          <p:cNvPr id="35" name="TextBox 34">
            <a:extLst>
              <a:ext uri="{FF2B5EF4-FFF2-40B4-BE49-F238E27FC236}">
                <a16:creationId xmlns:a16="http://schemas.microsoft.com/office/drawing/2014/main" id="{3F95982B-E172-443A-81CA-FEB1F9FA172A}"/>
              </a:ext>
            </a:extLst>
          </p:cNvPr>
          <p:cNvSpPr txBox="1"/>
          <p:nvPr/>
        </p:nvSpPr>
        <p:spPr>
          <a:xfrm>
            <a:off x="8354020" y="2718717"/>
            <a:ext cx="481542" cy="307777"/>
          </a:xfrm>
          <a:prstGeom prst="rect">
            <a:avLst/>
          </a:prstGeom>
          <a:noFill/>
        </p:spPr>
        <p:txBody>
          <a:bodyPr wrap="none" rtlCol="0">
            <a:spAutoFit/>
          </a:bodyPr>
          <a:lstStyle/>
          <a:p>
            <a:pPr defTabSz="914377"/>
            <a:r>
              <a:rPr lang="en-US" sz="1400" i="1">
                <a:solidFill>
                  <a:srgbClr val="E7E6E6">
                    <a:lumMod val="50000"/>
                  </a:srgbClr>
                </a:solidFill>
                <a:latin typeface="Calibri" panose="020F0502020204030204"/>
              </a:rPr>
              <a:t>CEO</a:t>
            </a:r>
          </a:p>
        </p:txBody>
      </p:sp>
      <p:pic>
        <p:nvPicPr>
          <p:cNvPr id="36" name="Graphic 35" descr="Neutral Face with No Fill">
            <a:extLst>
              <a:ext uri="{FF2B5EF4-FFF2-40B4-BE49-F238E27FC236}">
                <a16:creationId xmlns:a16="http://schemas.microsoft.com/office/drawing/2014/main" id="{CC126E58-39C6-4C02-8F66-1161D951FCA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66231" y="2966439"/>
            <a:ext cx="365760" cy="365760"/>
          </a:xfrm>
          <a:prstGeom prst="rect">
            <a:avLst/>
          </a:prstGeom>
        </p:spPr>
      </p:pic>
      <p:sp>
        <p:nvSpPr>
          <p:cNvPr id="37" name="TextBox 36">
            <a:extLst>
              <a:ext uri="{FF2B5EF4-FFF2-40B4-BE49-F238E27FC236}">
                <a16:creationId xmlns:a16="http://schemas.microsoft.com/office/drawing/2014/main" id="{DE5EC7CC-9BC7-4307-8086-D4E1259A95CC}"/>
              </a:ext>
            </a:extLst>
          </p:cNvPr>
          <p:cNvSpPr txBox="1"/>
          <p:nvPr/>
        </p:nvSpPr>
        <p:spPr>
          <a:xfrm>
            <a:off x="7896812" y="2718717"/>
            <a:ext cx="481542" cy="307777"/>
          </a:xfrm>
          <a:prstGeom prst="rect">
            <a:avLst/>
          </a:prstGeom>
          <a:noFill/>
        </p:spPr>
        <p:txBody>
          <a:bodyPr wrap="none" rtlCol="0">
            <a:spAutoFit/>
          </a:bodyPr>
          <a:lstStyle/>
          <a:p>
            <a:pPr defTabSz="914377"/>
            <a:r>
              <a:rPr lang="en-US" sz="1400" i="1">
                <a:solidFill>
                  <a:srgbClr val="E7E6E6">
                    <a:lumMod val="50000"/>
                  </a:srgbClr>
                </a:solidFill>
                <a:latin typeface="Calibri" panose="020F0502020204030204"/>
              </a:rPr>
              <a:t>CEO</a:t>
            </a:r>
          </a:p>
        </p:txBody>
      </p:sp>
      <p:pic>
        <p:nvPicPr>
          <p:cNvPr id="38" name="Graphic 37" descr="Angry Face with No Fill">
            <a:extLst>
              <a:ext uri="{FF2B5EF4-FFF2-40B4-BE49-F238E27FC236}">
                <a16:creationId xmlns:a16="http://schemas.microsoft.com/office/drawing/2014/main" id="{68F4D889-3E89-41A2-8781-1D3E64F1E91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03191" y="2966439"/>
            <a:ext cx="365760" cy="365760"/>
          </a:xfrm>
          <a:prstGeom prst="rect">
            <a:avLst/>
          </a:prstGeom>
        </p:spPr>
      </p:pic>
      <p:sp>
        <p:nvSpPr>
          <p:cNvPr id="39" name="TextBox 38">
            <a:extLst>
              <a:ext uri="{FF2B5EF4-FFF2-40B4-BE49-F238E27FC236}">
                <a16:creationId xmlns:a16="http://schemas.microsoft.com/office/drawing/2014/main" id="{46AAC2FA-B263-4A04-8ADA-0BC2EBD82DC1}"/>
              </a:ext>
            </a:extLst>
          </p:cNvPr>
          <p:cNvSpPr txBox="1"/>
          <p:nvPr/>
        </p:nvSpPr>
        <p:spPr>
          <a:xfrm>
            <a:off x="7444765" y="2718717"/>
            <a:ext cx="481542" cy="307777"/>
          </a:xfrm>
          <a:prstGeom prst="rect">
            <a:avLst/>
          </a:prstGeom>
          <a:noFill/>
        </p:spPr>
        <p:txBody>
          <a:bodyPr wrap="none" rtlCol="0">
            <a:spAutoFit/>
          </a:bodyPr>
          <a:lstStyle/>
          <a:p>
            <a:pPr defTabSz="914377"/>
            <a:r>
              <a:rPr lang="en-US" sz="1400" i="1">
                <a:solidFill>
                  <a:srgbClr val="E7E6E6">
                    <a:lumMod val="50000"/>
                  </a:srgbClr>
                </a:solidFill>
                <a:latin typeface="Calibri" panose="020F0502020204030204"/>
              </a:rPr>
              <a:t>CEO</a:t>
            </a:r>
          </a:p>
        </p:txBody>
      </p:sp>
    </p:spTree>
    <p:extLst>
      <p:ext uri="{BB962C8B-B14F-4D97-AF65-F5344CB8AC3E}">
        <p14:creationId xmlns:p14="http://schemas.microsoft.com/office/powerpoint/2010/main" val="83275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50"/>
                                        <p:tgtEl>
                                          <p:spTgt spid="13"/>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250"/>
                                        <p:tgtEl>
                                          <p:spTgt spid="14"/>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50"/>
                                        <p:tgtEl>
                                          <p:spTgt spid="16"/>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5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25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50"/>
                                        <p:tgtEl>
                                          <p:spTgt spid="9"/>
                                        </p:tgtEl>
                                      </p:cBhvr>
                                    </p:animEffect>
                                  </p:childTnLst>
                                </p:cTn>
                              </p:par>
                            </p:childTnLst>
                          </p:cTn>
                        </p:par>
                        <p:par>
                          <p:cTn id="38" fill="hold">
                            <p:stCondLst>
                              <p:cond delay="175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250"/>
                                        <p:tgtEl>
                                          <p:spTgt spid="10"/>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250"/>
                                        <p:tgtEl>
                                          <p:spTgt spid="18"/>
                                        </p:tgtEl>
                                      </p:cBhvr>
                                    </p:animEffect>
                                  </p:childTnLst>
                                </p:cTn>
                              </p:par>
                            </p:childTnLst>
                          </p:cTn>
                        </p:par>
                        <p:par>
                          <p:cTn id="46" fill="hold">
                            <p:stCondLst>
                              <p:cond delay="2250"/>
                            </p:stCondLst>
                            <p:childTnLst>
                              <p:par>
                                <p:cTn id="47" presetID="10" presetClass="entr"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250"/>
                                        <p:tgtEl>
                                          <p:spTgt spid="7"/>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250"/>
                                        <p:tgtEl>
                                          <p:spTgt spid="8"/>
                                        </p:tgtEl>
                                      </p:cBhvr>
                                    </p:animEffect>
                                  </p:childTnLst>
                                </p:cTn>
                              </p:par>
                            </p:childTnLst>
                          </p:cTn>
                        </p:par>
                        <p:par>
                          <p:cTn id="54" fill="hold">
                            <p:stCondLst>
                              <p:cond delay="275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250"/>
                                        <p:tgtEl>
                                          <p:spTgt spid="20"/>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25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250"/>
                                        <p:tgtEl>
                                          <p:spTgt spid="1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250"/>
                                        <p:tgtEl>
                                          <p:spTgt spid="27"/>
                                        </p:tgtEl>
                                      </p:cBhvr>
                                    </p:animEffect>
                                  </p:childTnLst>
                                </p:cTn>
                              </p:par>
                            </p:childTnLst>
                          </p:cTn>
                        </p:par>
                        <p:par>
                          <p:cTn id="68" fill="hold">
                            <p:stCondLst>
                              <p:cond delay="3250"/>
                            </p:stCondLst>
                            <p:childTnLst>
                              <p:par>
                                <p:cTn id="69" presetID="10" presetClass="entr" presetSubtype="0"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10" presetClass="entr" presetSubtype="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500"/>
                                        <p:tgtEl>
                                          <p:spTgt spid="34"/>
                                        </p:tgtEl>
                                      </p:cBhvr>
                                    </p:animEffect>
                                  </p:childTnLst>
                                </p:cTn>
                              </p:par>
                              <p:par>
                                <p:cTn id="75" presetID="26" presetClass="emph" presetSubtype="0" fill="hold" nodeType="withEffect">
                                  <p:stCondLst>
                                    <p:cond delay="0"/>
                                  </p:stCondLst>
                                  <p:childTnLst>
                                    <p:animEffect transition="out" filter="fade">
                                      <p:cBhvr>
                                        <p:cTn id="76" dur="500" tmFilter="0, 0; .2, .5; .8, .5; 1, 0"/>
                                        <p:tgtEl>
                                          <p:spTgt spid="34"/>
                                        </p:tgtEl>
                                      </p:cBhvr>
                                    </p:animEffect>
                                    <p:animScale>
                                      <p:cBhvr>
                                        <p:cTn id="77" dur="250" autoRev="1" fill="hold"/>
                                        <p:tgtEl>
                                          <p:spTgt spid="34"/>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27"/>
                                        </p:tgtEl>
                                      </p:cBhvr>
                                    </p:animEffect>
                                    <p:set>
                                      <p:cBhvr>
                                        <p:cTn id="82" dur="1" fill="hold">
                                          <p:stCondLst>
                                            <p:cond delay="499"/>
                                          </p:stCondLst>
                                        </p:cTn>
                                        <p:tgtEl>
                                          <p:spTgt spid="27"/>
                                        </p:tgtEl>
                                        <p:attrNameLst>
                                          <p:attrName>style.visibility</p:attrName>
                                        </p:attrNameLst>
                                      </p:cBhvr>
                                      <p:to>
                                        <p:strVal val="hidden"/>
                                      </p:to>
                                    </p:set>
                                  </p:childTnLst>
                                </p:cTn>
                              </p:par>
                              <p:par>
                                <p:cTn id="83" presetID="26" presetClass="emph" presetSubtype="0" fill="hold" grpId="1" nodeType="withEffect">
                                  <p:stCondLst>
                                    <p:cond delay="0"/>
                                  </p:stCondLst>
                                  <p:childTnLst>
                                    <p:animEffect transition="out" filter="fade">
                                      <p:cBhvr>
                                        <p:cTn id="84" dur="500" tmFilter="0, 0; .2, .5; .8, .5; 1, 0"/>
                                        <p:tgtEl>
                                          <p:spTgt spid="13"/>
                                        </p:tgtEl>
                                      </p:cBhvr>
                                    </p:animEffect>
                                    <p:animScale>
                                      <p:cBhvr>
                                        <p:cTn id="85" dur="250" autoRev="1" fill="hold"/>
                                        <p:tgtEl>
                                          <p:spTgt spid="13"/>
                                        </p:tgtEl>
                                      </p:cBhvr>
                                      <p:by x="105000" y="105000"/>
                                    </p:animScale>
                                  </p:childTnLst>
                                </p:cTn>
                              </p:par>
                            </p:childTnLst>
                          </p:cTn>
                        </p:par>
                        <p:par>
                          <p:cTn id="86" fill="hold">
                            <p:stCondLst>
                              <p:cond delay="500"/>
                            </p:stCondLst>
                            <p:childTnLst>
                              <p:par>
                                <p:cTn id="87" presetID="10" presetClass="exit" presetSubtype="0" fill="hold" grpId="2" nodeType="afterEffect">
                                  <p:stCondLst>
                                    <p:cond delay="0"/>
                                  </p:stCondLst>
                                  <p:childTnLst>
                                    <p:animEffect transition="out" filter="fade">
                                      <p:cBhvr>
                                        <p:cTn id="88" dur="1000"/>
                                        <p:tgtEl>
                                          <p:spTgt spid="13"/>
                                        </p:tgtEl>
                                      </p:cBhvr>
                                    </p:animEffect>
                                    <p:set>
                                      <p:cBhvr>
                                        <p:cTn id="89" dur="1" fill="hold">
                                          <p:stCondLst>
                                            <p:cond delay="999"/>
                                          </p:stCondLst>
                                        </p:cTn>
                                        <p:tgtEl>
                                          <p:spTgt spid="13"/>
                                        </p:tgtEl>
                                        <p:attrNameLst>
                                          <p:attrName>style.visibility</p:attrName>
                                        </p:attrNameLst>
                                      </p:cBhvr>
                                      <p:to>
                                        <p:strVal val="hidden"/>
                                      </p:to>
                                    </p:set>
                                  </p:childTnLst>
                                </p:cTn>
                              </p:par>
                            </p:childTnLst>
                          </p:cTn>
                        </p:par>
                        <p:par>
                          <p:cTn id="90" fill="hold">
                            <p:stCondLst>
                              <p:cond delay="1500"/>
                            </p:stCondLst>
                            <p:childTnLst>
                              <p:par>
                                <p:cTn id="91" presetID="26" presetClass="emph" presetSubtype="0" fill="hold" nodeType="afterEffect">
                                  <p:stCondLst>
                                    <p:cond delay="0"/>
                                  </p:stCondLst>
                                  <p:childTnLst>
                                    <p:animEffect transition="out" filter="fade">
                                      <p:cBhvr>
                                        <p:cTn id="92" dur="1000" tmFilter="0, 0; .2, .5; .8, .5; 1, 0"/>
                                        <p:tgtEl>
                                          <p:spTgt spid="25"/>
                                        </p:tgtEl>
                                      </p:cBhvr>
                                    </p:animEffect>
                                    <p:animScale>
                                      <p:cBhvr>
                                        <p:cTn id="93" dur="500" autoRev="1" fill="hold"/>
                                        <p:tgtEl>
                                          <p:spTgt spid="25"/>
                                        </p:tgtEl>
                                      </p:cBhvr>
                                      <p:by x="105000" y="105000"/>
                                    </p:animScale>
                                  </p:childTnLst>
                                </p:cTn>
                              </p:par>
                            </p:childTnLst>
                          </p:cTn>
                        </p:par>
                        <p:par>
                          <p:cTn id="94" fill="hold">
                            <p:stCondLst>
                              <p:cond delay="2500"/>
                            </p:stCondLst>
                            <p:childTnLst>
                              <p:par>
                                <p:cTn id="95" presetID="37" presetClass="path" presetSubtype="0" accel="50000" decel="50000" fill="hold" grpId="1" nodeType="afterEffect">
                                  <p:stCondLst>
                                    <p:cond delay="0"/>
                                  </p:stCondLst>
                                  <p:childTnLst>
                                    <p:animMotion origin="layout" path="M 4.16667E-7 1.48148E-6 L -0.06068 -0.12014 C -0.07331 -0.14699 -0.09219 -0.16111 -0.11211 -0.16111 C -0.13464 -0.16111 -0.15273 -0.14699 -0.16536 -0.12014 L -0.22591 1.48148E-6 " pathEditMode="relative" rAng="0" ptsTypes="AAAAA">
                                      <p:cBhvr>
                                        <p:cTn id="96" dur="2000" fill="hold"/>
                                        <p:tgtEl>
                                          <p:spTgt spid="18"/>
                                        </p:tgtEl>
                                        <p:attrNameLst>
                                          <p:attrName>ppt_x</p:attrName>
                                          <p:attrName>ppt_y</p:attrName>
                                        </p:attrNameLst>
                                      </p:cBhvr>
                                      <p:rCtr x="-11302" y="-8056"/>
                                    </p:animMotion>
                                  </p:childTnLst>
                                </p:cTn>
                              </p:par>
                              <p:par>
                                <p:cTn id="97" presetID="1" presetClass="exit" presetSubtype="0" fill="hold" grpId="1" nodeType="withEffect">
                                  <p:stCondLst>
                                    <p:cond delay="0"/>
                                  </p:stCondLst>
                                  <p:childTnLst>
                                    <p:set>
                                      <p:cBhvr>
                                        <p:cTn id="98" dur="1" fill="hold">
                                          <p:stCondLst>
                                            <p:cond delay="0"/>
                                          </p:stCondLst>
                                        </p:cTn>
                                        <p:tgtEl>
                                          <p:spTgt spid="35"/>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42" presetClass="path" presetSubtype="0" accel="50000" decel="50000" fill="hold" grpId="1" nodeType="withEffect">
                                  <p:stCondLst>
                                    <p:cond delay="0"/>
                                  </p:stCondLst>
                                  <p:childTnLst>
                                    <p:animMotion origin="layout" path="M 4.16667E-7 1.48148E-6 L -0.03737 1.48148E-6 " pathEditMode="relative" rAng="0" ptsTypes="AA">
                                      <p:cBhvr>
                                        <p:cTn id="102" dur="2000" fill="hold"/>
                                        <p:tgtEl>
                                          <p:spTgt spid="7"/>
                                        </p:tgtEl>
                                        <p:attrNameLst>
                                          <p:attrName>ppt_x</p:attrName>
                                          <p:attrName>ppt_y</p:attrName>
                                        </p:attrNameLst>
                                      </p:cBhvr>
                                      <p:rCtr x="-1875" y="0"/>
                                    </p:animMotion>
                                  </p:childTnLst>
                                </p:cTn>
                              </p:par>
                              <p:par>
                                <p:cTn id="103" presetID="42" presetClass="path" presetSubtype="0" accel="50000" decel="50000" fill="hold" grpId="1" nodeType="withEffect">
                                  <p:stCondLst>
                                    <p:cond delay="0"/>
                                  </p:stCondLst>
                                  <p:childTnLst>
                                    <p:animMotion origin="layout" path="M 4.16667E-7 1.48148E-6 L -0.0375 1.48148E-6 " pathEditMode="relative" rAng="0" ptsTypes="AA">
                                      <p:cBhvr>
                                        <p:cTn id="104" dur="2000" fill="hold"/>
                                        <p:tgtEl>
                                          <p:spTgt spid="8"/>
                                        </p:tgtEl>
                                        <p:attrNameLst>
                                          <p:attrName>ppt_x</p:attrName>
                                          <p:attrName>ppt_y</p:attrName>
                                        </p:attrNameLst>
                                      </p:cBhvr>
                                      <p:rCtr x="-1875" y="0"/>
                                    </p:animMotion>
                                  </p:childTnLst>
                                </p:cTn>
                              </p:par>
                              <p:par>
                                <p:cTn id="105" presetID="42" presetClass="path" presetSubtype="0" accel="50000" decel="50000" fill="hold" grpId="1" nodeType="withEffect">
                                  <p:stCondLst>
                                    <p:cond delay="0"/>
                                  </p:stCondLst>
                                  <p:childTnLst>
                                    <p:animMotion origin="layout" path="M 2.08333E-6 1.48148E-6 L -0.03646 1.48148E-6 " pathEditMode="relative" rAng="0" ptsTypes="AA">
                                      <p:cBhvr>
                                        <p:cTn id="106" dur="2000" fill="hold"/>
                                        <p:tgtEl>
                                          <p:spTgt spid="20"/>
                                        </p:tgtEl>
                                        <p:attrNameLst>
                                          <p:attrName>ppt_x</p:attrName>
                                          <p:attrName>ppt_y</p:attrName>
                                        </p:attrNameLst>
                                      </p:cBhvr>
                                      <p:rCtr x="-1823" y="0"/>
                                    </p:animMotion>
                                  </p:childTnLst>
                                </p:cTn>
                              </p:par>
                              <p:par>
                                <p:cTn id="107" presetID="10" presetClass="exit" presetSubtype="0" fill="hold" grpId="1" nodeType="withEffect">
                                  <p:stCondLst>
                                    <p:cond delay="0"/>
                                  </p:stCondLst>
                                  <p:childTnLst>
                                    <p:animEffect transition="out" filter="fade">
                                      <p:cBhvr>
                                        <p:cTn id="108" dur="500"/>
                                        <p:tgtEl>
                                          <p:spTgt spid="11"/>
                                        </p:tgtEl>
                                      </p:cBhvr>
                                    </p:animEffect>
                                    <p:set>
                                      <p:cBhvr>
                                        <p:cTn id="109" dur="1" fill="hold">
                                          <p:stCondLst>
                                            <p:cond delay="499"/>
                                          </p:stCondLst>
                                        </p:cTn>
                                        <p:tgtEl>
                                          <p:spTgt spid="11"/>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12"/>
                                        </p:tgtEl>
                                      </p:cBhvr>
                                    </p:animEffect>
                                    <p:set>
                                      <p:cBhvr>
                                        <p:cTn id="112" dur="1" fill="hold">
                                          <p:stCondLst>
                                            <p:cond delay="499"/>
                                          </p:stCondLst>
                                        </p:cTn>
                                        <p:tgtEl>
                                          <p:spTgt spid="12"/>
                                        </p:tgtEl>
                                        <p:attrNameLst>
                                          <p:attrName>style.visibility</p:attrName>
                                        </p:attrNameLst>
                                      </p:cBhvr>
                                      <p:to>
                                        <p:strVal val="hidden"/>
                                      </p:to>
                                    </p:set>
                                  </p:childTnLst>
                                </p:cTn>
                              </p:par>
                            </p:childTnLst>
                          </p:cTn>
                        </p:par>
                        <p:par>
                          <p:cTn id="113" fill="hold">
                            <p:stCondLst>
                              <p:cond delay="4500"/>
                            </p:stCondLst>
                            <p:childTnLst>
                              <p:par>
                                <p:cTn id="114" presetID="1" presetClass="entr" presetSubtype="0" fill="hold" grpId="0" nodeType="afterEffect">
                                  <p:stCondLst>
                                    <p:cond delay="0"/>
                                  </p:stCondLst>
                                  <p:childTnLst>
                                    <p:set>
                                      <p:cBhvr>
                                        <p:cTn id="115" dur="1" fill="hold">
                                          <p:stCondLst>
                                            <p:cond delay="0"/>
                                          </p:stCondLst>
                                        </p:cTn>
                                        <p:tgtEl>
                                          <p:spTgt spid="37"/>
                                        </p:tgtEl>
                                        <p:attrNameLst>
                                          <p:attrName>style.visibility</p:attrName>
                                        </p:attrNameLst>
                                      </p:cBhvr>
                                      <p:to>
                                        <p:strVal val="visible"/>
                                      </p:to>
                                    </p:set>
                                  </p:childTnLst>
                                </p:cTn>
                              </p:par>
                            </p:childTnLst>
                          </p:cTn>
                        </p:par>
                        <p:par>
                          <p:cTn id="116" fill="hold">
                            <p:stCondLst>
                              <p:cond delay="4500"/>
                            </p:stCondLst>
                            <p:childTnLst>
                              <p:par>
                                <p:cTn id="117" presetID="1" presetClass="entr" presetSubtype="0"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childTnLst>
                                </p:cTn>
                              </p:par>
                            </p:childTnLst>
                          </p:cTn>
                        </p:par>
                        <p:par>
                          <p:cTn id="119" fill="hold">
                            <p:stCondLst>
                              <p:cond delay="4500"/>
                            </p:stCondLst>
                            <p:childTnLst>
                              <p:par>
                                <p:cTn id="120" presetID="1" presetClass="entr" presetSubtype="0" fill="hold" grpId="0" nodeType="afterEffect">
                                  <p:stCondLst>
                                    <p:cond delay="0"/>
                                  </p:stCondLst>
                                  <p:childTnLst>
                                    <p:set>
                                      <p:cBhvr>
                                        <p:cTn id="121" dur="1" fill="hold">
                                          <p:stCondLst>
                                            <p:cond delay="0"/>
                                          </p:stCondLst>
                                        </p:cTn>
                                        <p:tgtEl>
                                          <p:spTgt spid="30"/>
                                        </p:tgtEl>
                                        <p:attrNameLst>
                                          <p:attrName>style.visibility</p:attrName>
                                        </p:attrNameLst>
                                      </p:cBhvr>
                                      <p:to>
                                        <p:strVal val="visible"/>
                                      </p:to>
                                    </p:set>
                                  </p:childTnLst>
                                </p:cTn>
                              </p:par>
                            </p:childTnLst>
                          </p:cTn>
                        </p:par>
                        <p:par>
                          <p:cTn id="122" fill="hold">
                            <p:stCondLst>
                              <p:cond delay="4500"/>
                            </p:stCondLst>
                            <p:childTnLst>
                              <p:par>
                                <p:cTn id="123" presetID="1" presetClass="entr" presetSubtype="0" fill="hold" grpId="0" nodeType="after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childTnLst>
                          </p:cTn>
                        </p:par>
                        <p:par>
                          <p:cTn id="125" fill="hold">
                            <p:stCondLst>
                              <p:cond delay="4500"/>
                            </p:stCondLst>
                            <p:childTnLst>
                              <p:par>
                                <p:cTn id="126" presetID="1" presetClass="entr" presetSubtype="0" fill="hold" grpId="0" nodeType="afterEffect">
                                  <p:stCondLst>
                                    <p:cond delay="0"/>
                                  </p:stCondLst>
                                  <p:childTnLst>
                                    <p:set>
                                      <p:cBhvr>
                                        <p:cTn id="127" dur="1" fill="hold">
                                          <p:stCondLst>
                                            <p:cond delay="0"/>
                                          </p:stCondLst>
                                        </p:cTn>
                                        <p:tgtEl>
                                          <p:spTgt spid="2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6" presetClass="emph" presetSubtype="0" fill="hold" grpId="1" nodeType="clickEffect">
                                  <p:stCondLst>
                                    <p:cond delay="0"/>
                                  </p:stCondLst>
                                  <p:childTnLst>
                                    <p:animEffect transition="out" filter="fade">
                                      <p:cBhvr>
                                        <p:cTn id="131" dur="500" tmFilter="0, 0; .2, .5; .8, .5; 1, 0"/>
                                        <p:tgtEl>
                                          <p:spTgt spid="15"/>
                                        </p:tgtEl>
                                      </p:cBhvr>
                                    </p:animEffect>
                                    <p:animScale>
                                      <p:cBhvr>
                                        <p:cTn id="132" dur="250" autoRev="1" fill="hold"/>
                                        <p:tgtEl>
                                          <p:spTgt spid="15"/>
                                        </p:tgtEl>
                                      </p:cBhvr>
                                      <p:by x="105000" y="105000"/>
                                    </p:animScale>
                                  </p:childTnLst>
                                </p:cTn>
                              </p:par>
                            </p:childTnLst>
                          </p:cTn>
                        </p:par>
                        <p:par>
                          <p:cTn id="133" fill="hold">
                            <p:stCondLst>
                              <p:cond delay="500"/>
                            </p:stCondLst>
                            <p:childTnLst>
                              <p:par>
                                <p:cTn id="134" presetID="10" presetClass="exit" presetSubtype="0" fill="hold" grpId="2" nodeType="afterEffect">
                                  <p:stCondLst>
                                    <p:cond delay="0"/>
                                  </p:stCondLst>
                                  <p:childTnLst>
                                    <p:animEffect transition="out" filter="fade">
                                      <p:cBhvr>
                                        <p:cTn id="135" dur="1000"/>
                                        <p:tgtEl>
                                          <p:spTgt spid="15"/>
                                        </p:tgtEl>
                                      </p:cBhvr>
                                    </p:animEffect>
                                    <p:set>
                                      <p:cBhvr>
                                        <p:cTn id="136" dur="1" fill="hold">
                                          <p:stCondLst>
                                            <p:cond delay="999"/>
                                          </p:stCondLst>
                                        </p:cTn>
                                        <p:tgtEl>
                                          <p:spTgt spid="15"/>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22"/>
                                        </p:tgtEl>
                                        <p:attrNameLst>
                                          <p:attrName>style.visibility</p:attrName>
                                        </p:attrNameLst>
                                      </p:cBhvr>
                                      <p:to>
                                        <p:strVal val="visible"/>
                                      </p:to>
                                    </p:set>
                                  </p:childTnLst>
                                </p:cTn>
                              </p:par>
                              <p:par>
                                <p:cTn id="139" presetID="37" presetClass="path" presetSubtype="0" accel="50000" decel="50000" fill="hold" grpId="1" nodeType="withEffect">
                                  <p:stCondLst>
                                    <p:cond delay="0"/>
                                  </p:stCondLst>
                                  <p:childTnLst>
                                    <p:animMotion origin="layout" path="M 0.00052 1.48148E-6 L -0.03984 -0.11921 C -0.04844 -0.1463 -0.06081 -0.16088 -0.07409 -0.16088 C -0.08906 -0.16088 -0.10091 -0.1463 -0.10951 -0.11921 L -0.14948 1.48148E-6 " pathEditMode="relative" rAng="0" ptsTypes="AAAAA">
                                      <p:cBhvr>
                                        <p:cTn id="140" dur="2000" fill="hold"/>
                                        <p:tgtEl>
                                          <p:spTgt spid="22"/>
                                        </p:tgtEl>
                                        <p:attrNameLst>
                                          <p:attrName>ppt_x</p:attrName>
                                          <p:attrName>ppt_y</p:attrName>
                                        </p:attrNameLst>
                                      </p:cBhvr>
                                      <p:rCtr x="-7500" y="-8056"/>
                                    </p:animMotion>
                                  </p:childTnLst>
                                </p:cTn>
                              </p:par>
                              <p:par>
                                <p:cTn id="141" presetID="1" presetClass="exit" presetSubtype="0" fill="hold" grpId="2" nodeType="withEffect">
                                  <p:stCondLst>
                                    <p:cond delay="0"/>
                                  </p:stCondLst>
                                  <p:childTnLst>
                                    <p:set>
                                      <p:cBhvr>
                                        <p:cTn id="142" dur="1" fill="hold">
                                          <p:stCondLst>
                                            <p:cond delay="0"/>
                                          </p:stCondLst>
                                        </p:cTn>
                                        <p:tgtEl>
                                          <p:spTgt spid="7"/>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30"/>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31"/>
                                        </p:tgtEl>
                                        <p:attrNameLst>
                                          <p:attrName>style.visibility</p:attrName>
                                        </p:attrNameLst>
                                      </p:cBhvr>
                                      <p:to>
                                        <p:strVal val="hidden"/>
                                      </p:to>
                                    </p:set>
                                  </p:childTnLst>
                                </p:cTn>
                              </p:par>
                            </p:childTnLst>
                          </p:cTn>
                        </p:par>
                        <p:par>
                          <p:cTn id="147" fill="hold">
                            <p:stCondLst>
                              <p:cond delay="2500"/>
                            </p:stCondLst>
                            <p:childTnLst>
                              <p:par>
                                <p:cTn id="148" presetID="1" presetClass="exit" presetSubtype="0" fill="hold" grpId="1" nodeType="afterEffect">
                                  <p:stCondLst>
                                    <p:cond delay="0"/>
                                  </p:stCondLst>
                                  <p:childTnLst>
                                    <p:set>
                                      <p:cBhvr>
                                        <p:cTn id="149" dur="1" fill="hold">
                                          <p:stCondLst>
                                            <p:cond delay="0"/>
                                          </p:stCondLst>
                                        </p:cTn>
                                        <p:tgtEl>
                                          <p:spTgt spid="37"/>
                                        </p:tgtEl>
                                        <p:attrNameLst>
                                          <p:attrName>style.visibility</p:attrName>
                                        </p:attrNameLst>
                                      </p:cBhvr>
                                      <p:to>
                                        <p:strVal val="hidden"/>
                                      </p:to>
                                    </p:set>
                                  </p:childTnLst>
                                </p:cTn>
                              </p:par>
                            </p:childTnLst>
                          </p:cTn>
                        </p:par>
                        <p:par>
                          <p:cTn id="150" fill="hold">
                            <p:stCondLst>
                              <p:cond delay="2500"/>
                            </p:stCondLst>
                            <p:childTnLst>
                              <p:par>
                                <p:cTn id="151" presetID="1" presetClass="exit" presetSubtype="0" fill="hold" nodeType="afterEffect">
                                  <p:stCondLst>
                                    <p:cond delay="0"/>
                                  </p:stCondLst>
                                  <p:childTnLst>
                                    <p:set>
                                      <p:cBhvr>
                                        <p:cTn id="152" dur="1" fill="hold">
                                          <p:stCondLst>
                                            <p:cond delay="0"/>
                                          </p:stCondLst>
                                        </p:cTn>
                                        <p:tgtEl>
                                          <p:spTgt spid="36"/>
                                        </p:tgtEl>
                                        <p:attrNameLst>
                                          <p:attrName>style.visibility</p:attrName>
                                        </p:attrNameLst>
                                      </p:cBhvr>
                                      <p:to>
                                        <p:strVal val="hidden"/>
                                      </p:to>
                                    </p:set>
                                  </p:childTnLst>
                                </p:cTn>
                              </p:par>
                            </p:childTnLst>
                          </p:cTn>
                        </p:par>
                        <p:par>
                          <p:cTn id="153" fill="hold">
                            <p:stCondLst>
                              <p:cond delay="2500"/>
                            </p:stCondLst>
                            <p:childTnLst>
                              <p:par>
                                <p:cTn id="154" presetID="1" presetClass="entr" presetSubtype="0" fill="hold" grpId="0" nodeType="afterEffect">
                                  <p:stCondLst>
                                    <p:cond delay="0"/>
                                  </p:stCondLst>
                                  <p:childTnLst>
                                    <p:set>
                                      <p:cBhvr>
                                        <p:cTn id="155" dur="1" fill="hold">
                                          <p:stCondLst>
                                            <p:cond delay="0"/>
                                          </p:stCondLst>
                                        </p:cTn>
                                        <p:tgtEl>
                                          <p:spTgt spid="24"/>
                                        </p:tgtEl>
                                        <p:attrNameLst>
                                          <p:attrName>style.visibility</p:attrName>
                                        </p:attrNameLst>
                                      </p:cBhvr>
                                      <p:to>
                                        <p:strVal val="visible"/>
                                      </p:to>
                                    </p:set>
                                  </p:childTnLst>
                                </p:cTn>
                              </p:par>
                            </p:childTnLst>
                          </p:cTn>
                        </p:par>
                        <p:par>
                          <p:cTn id="156" fill="hold">
                            <p:stCondLst>
                              <p:cond delay="2500"/>
                            </p:stCondLst>
                            <p:childTnLst>
                              <p:par>
                                <p:cTn id="157" presetID="1" presetClass="entr" presetSubtype="0"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childTnLst>
                                </p:cTn>
                              </p:par>
                            </p:childTnLst>
                          </p:cTn>
                        </p:par>
                        <p:par>
                          <p:cTn id="159" fill="hold">
                            <p:stCondLst>
                              <p:cond delay="2500"/>
                            </p:stCondLst>
                            <p:childTnLst>
                              <p:par>
                                <p:cTn id="160" presetID="1" presetClass="exit" presetSubtype="0" fill="hold" grpId="2" nodeType="afterEffect">
                                  <p:stCondLst>
                                    <p:cond delay="0"/>
                                  </p:stCondLst>
                                  <p:childTnLst>
                                    <p:set>
                                      <p:cBhvr>
                                        <p:cTn id="161" dur="1" fill="hold">
                                          <p:stCondLst>
                                            <p:cond delay="0"/>
                                          </p:stCondLst>
                                        </p:cTn>
                                        <p:tgtEl>
                                          <p:spTgt spid="8"/>
                                        </p:tgtEl>
                                        <p:attrNameLst>
                                          <p:attrName>style.visibility</p:attrName>
                                        </p:attrNameLst>
                                      </p:cBhvr>
                                      <p:to>
                                        <p:strVal val="hidden"/>
                                      </p:to>
                                    </p:set>
                                  </p:childTnLst>
                                </p:cTn>
                              </p:par>
                            </p:childTnLst>
                          </p:cTn>
                        </p:par>
                        <p:par>
                          <p:cTn id="162" fill="hold">
                            <p:stCondLst>
                              <p:cond delay="2500"/>
                            </p:stCondLst>
                            <p:childTnLst>
                              <p:par>
                                <p:cTn id="163" presetID="1" presetClass="exit" presetSubtype="0" fill="hold" grpId="2" nodeType="afterEffect">
                                  <p:stCondLst>
                                    <p:cond delay="0"/>
                                  </p:stCondLst>
                                  <p:childTnLst>
                                    <p:set>
                                      <p:cBhvr>
                                        <p:cTn id="164" dur="1" fill="hold">
                                          <p:stCondLst>
                                            <p:cond delay="0"/>
                                          </p:stCondLst>
                                        </p:cTn>
                                        <p:tgtEl>
                                          <p:spTgt spid="20"/>
                                        </p:tgtEl>
                                        <p:attrNameLst>
                                          <p:attrName>style.visibility</p:attrName>
                                        </p:attrNameLst>
                                      </p:cBhvr>
                                      <p:to>
                                        <p:strVal val="hidden"/>
                                      </p:to>
                                    </p:set>
                                  </p:childTnLst>
                                </p:cTn>
                              </p:par>
                              <p:par>
                                <p:cTn id="165" presetID="1" presetClass="entr" presetSubtype="0" fill="hold" grpId="0" nodeType="withEffect">
                                  <p:stCondLst>
                                    <p:cond delay="0"/>
                                  </p:stCondLst>
                                  <p:childTnLst>
                                    <p:set>
                                      <p:cBhvr>
                                        <p:cTn id="166" dur="1" fill="hold">
                                          <p:stCondLst>
                                            <p:cond delay="0"/>
                                          </p:stCondLst>
                                        </p:cTn>
                                        <p:tgtEl>
                                          <p:spTgt spid="29"/>
                                        </p:tgtEl>
                                        <p:attrNameLst>
                                          <p:attrName>style.visibility</p:attrName>
                                        </p:attrNameLst>
                                      </p:cBhvr>
                                      <p:to>
                                        <p:strVal val="visible"/>
                                      </p:to>
                                    </p:set>
                                  </p:childTnLst>
                                </p:cTn>
                              </p:par>
                            </p:childTnLst>
                          </p:cTn>
                        </p:par>
                        <p:par>
                          <p:cTn id="167" fill="hold">
                            <p:stCondLst>
                              <p:cond delay="2500"/>
                            </p:stCondLst>
                            <p:childTnLst>
                              <p:par>
                                <p:cTn id="168" presetID="1" presetClass="entr" presetSubtype="0" fill="hold" grpId="0" nodeType="afterEffect">
                                  <p:stCondLst>
                                    <p:cond delay="0"/>
                                  </p:stCondLst>
                                  <p:childTnLst>
                                    <p:set>
                                      <p:cBhvr>
                                        <p:cTn id="169" dur="1" fill="hold">
                                          <p:stCondLst>
                                            <p:cond delay="0"/>
                                          </p:stCondLst>
                                        </p:cTn>
                                        <p:tgtEl>
                                          <p:spTgt spid="33"/>
                                        </p:tgtEl>
                                        <p:attrNameLst>
                                          <p:attrName>style.visibility</p:attrName>
                                        </p:attrNameLst>
                                      </p:cBhvr>
                                      <p:to>
                                        <p:strVal val="visible"/>
                                      </p:to>
                                    </p:set>
                                  </p:childTnLst>
                                </p:cTn>
                              </p:par>
                            </p:childTnLst>
                          </p:cTn>
                        </p:par>
                        <p:par>
                          <p:cTn id="170" fill="hold">
                            <p:stCondLst>
                              <p:cond delay="2500"/>
                            </p:stCondLst>
                            <p:childTnLst>
                              <p:par>
                                <p:cTn id="171" presetID="1" presetClass="entr" presetSubtype="0" fill="hold" grpId="0" nodeType="afterEffect">
                                  <p:stCondLst>
                                    <p:cond delay="0"/>
                                  </p:stCondLst>
                                  <p:childTnLst>
                                    <p:set>
                                      <p:cBhvr>
                                        <p:cTn id="172" dur="1" fill="hold">
                                          <p:stCondLst>
                                            <p:cond delay="0"/>
                                          </p:stCondLst>
                                        </p:cTn>
                                        <p:tgtEl>
                                          <p:spTgt spid="32"/>
                                        </p:tgtEl>
                                        <p:attrNameLst>
                                          <p:attrName>style.visibility</p:attrName>
                                        </p:attrNameLst>
                                      </p:cBhvr>
                                      <p:to>
                                        <p:strVal val="visible"/>
                                      </p:to>
                                    </p:set>
                                  </p:childTnLst>
                                </p:cTn>
                              </p:par>
                            </p:childTnLst>
                          </p:cTn>
                        </p:par>
                        <p:par>
                          <p:cTn id="173" fill="hold">
                            <p:stCondLst>
                              <p:cond delay="2500"/>
                            </p:stCondLst>
                            <p:childTnLst>
                              <p:par>
                                <p:cTn id="174" presetID="10" presetClass="entr" presetSubtype="0" fill="hold" grpId="0" nodeType="afterEffect">
                                  <p:stCondLst>
                                    <p:cond delay="0"/>
                                  </p:stCondLst>
                                  <p:childTnLst>
                                    <p:set>
                                      <p:cBhvr>
                                        <p:cTn id="175" dur="1" fill="hold">
                                          <p:stCondLst>
                                            <p:cond delay="0"/>
                                          </p:stCondLst>
                                        </p:cTn>
                                        <p:tgtEl>
                                          <p:spTgt spid="39"/>
                                        </p:tgtEl>
                                        <p:attrNameLst>
                                          <p:attrName>style.visibility</p:attrName>
                                        </p:attrNameLst>
                                      </p:cBhvr>
                                      <p:to>
                                        <p:strVal val="visible"/>
                                      </p:to>
                                    </p:set>
                                    <p:animEffect transition="in" filter="fade">
                                      <p:cBhvr>
                                        <p:cTn id="176" dur="1000"/>
                                        <p:tgtEl>
                                          <p:spTgt spid="39"/>
                                        </p:tgtEl>
                                      </p:cBhvr>
                                    </p:animEffect>
                                  </p:childTnLst>
                                </p:cTn>
                              </p:par>
                              <p:par>
                                <p:cTn id="177" presetID="10" presetClass="entr" presetSubtype="0" fill="hold" nodeType="withEffect">
                                  <p:stCondLst>
                                    <p:cond delay="0"/>
                                  </p:stCondLst>
                                  <p:childTnLst>
                                    <p:set>
                                      <p:cBhvr>
                                        <p:cTn id="178" dur="1" fill="hold">
                                          <p:stCondLst>
                                            <p:cond delay="0"/>
                                          </p:stCondLst>
                                        </p:cTn>
                                        <p:tgtEl>
                                          <p:spTgt spid="38"/>
                                        </p:tgtEl>
                                        <p:attrNameLst>
                                          <p:attrName>style.visibility</p:attrName>
                                        </p:attrNameLst>
                                      </p:cBhvr>
                                      <p:to>
                                        <p:strVal val="visible"/>
                                      </p:to>
                                    </p:set>
                                    <p:animEffect transition="in" filter="fade">
                                      <p:cBhvr>
                                        <p:cTn id="17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7" grpId="2" animBg="1"/>
      <p:bldP spid="8" grpId="0" animBg="1"/>
      <p:bldP spid="8" grpId="1" animBg="1"/>
      <p:bldP spid="8" grpId="2" animBg="1"/>
      <p:bldP spid="9" grpId="0" animBg="1"/>
      <p:bldP spid="10" grpId="0"/>
      <p:bldP spid="11" grpId="0" animBg="1"/>
      <p:bldP spid="11" grpId="1" animBg="1"/>
      <p:bldP spid="12" grpId="0"/>
      <p:bldP spid="12" grpId="1"/>
      <p:bldP spid="13" grpId="0" animBg="1"/>
      <p:bldP spid="13" grpId="1" animBg="1"/>
      <p:bldP spid="13" grpId="2" animBg="1"/>
      <p:bldP spid="14" grpId="0" animBg="1"/>
      <p:bldP spid="15" grpId="0" animBg="1"/>
      <p:bldP spid="15" grpId="1" animBg="1"/>
      <p:bldP spid="15" grpId="2" animBg="1"/>
      <p:bldP spid="16" grpId="0" animBg="1"/>
      <p:bldP spid="17" grpId="0" animBg="1"/>
      <p:bldP spid="18" grpId="0" animBg="1"/>
      <p:bldP spid="18" grpId="1" animBg="1"/>
      <p:bldP spid="19" grpId="0" animBg="1"/>
      <p:bldP spid="20" grpId="0" animBg="1"/>
      <p:bldP spid="20" grpId="1" animBg="1"/>
      <p:bldP spid="20" grpId="2" animBg="1"/>
      <p:bldP spid="22" grpId="0" animBg="1"/>
      <p:bldP spid="22" grpId="1" animBg="1"/>
      <p:bldP spid="23" grpId="0" animBg="1"/>
      <p:bldP spid="24" grpId="0" animBg="1"/>
      <p:bldP spid="27" grpId="0" animBg="1"/>
      <p:bldP spid="27" grpId="1" animBg="1"/>
      <p:bldP spid="28" grpId="0" animBg="1"/>
      <p:bldP spid="29" grpId="0" animBg="1"/>
      <p:bldP spid="30" grpId="0" animBg="1"/>
      <p:bldP spid="30" grpId="1" animBg="1"/>
      <p:bldP spid="31" grpId="0"/>
      <p:bldP spid="31" grpId="1"/>
      <p:bldP spid="32" grpId="0" animBg="1"/>
      <p:bldP spid="33" grpId="0"/>
      <p:bldP spid="35" grpId="0"/>
      <p:bldP spid="35" grpId="1"/>
      <p:bldP spid="37" grpId="0"/>
      <p:bldP spid="37" grpId="1"/>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03F8-C463-455B-A368-04D689D7D6C7}"/>
              </a:ext>
            </a:extLst>
          </p:cNvPr>
          <p:cNvSpPr txBox="1">
            <a:spLocks/>
          </p:cNvSpPr>
          <p:nvPr/>
        </p:nvSpPr>
        <p:spPr>
          <a:xfrm>
            <a:off x="429371" y="334969"/>
            <a:ext cx="11306755" cy="817275"/>
          </a:xfrm>
          <a:prstGeom prst="rect">
            <a:avLst/>
          </a:prstGeom>
        </p:spPr>
        <p:txBody>
          <a:bodyPr vert="horz" lIns="91440" tIns="45720" rIns="91440" bIns="45720" rtlCol="0" anchor="t">
            <a:noAutofit/>
          </a:bodyPr>
          <a:lst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a:lstStyle>
          <a:p>
            <a:pPr marL="0" marR="0" lvl="0" indent="0" algn="l" defTabSz="609585" rtl="0" eaLnBrk="1" fontAlgn="auto" latinLnBrk="0" hangingPunct="1">
              <a:lnSpc>
                <a:spcPts val="4667"/>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000000"/>
                </a:solidFill>
                <a:effectLst/>
                <a:uLnTx/>
                <a:uFillTx/>
                <a:latin typeface="Segoe UI Light" charset="0"/>
                <a:cs typeface="Segoe UI Light" charset="0"/>
              </a:rPr>
              <a:t>Importance on a Busy System</a:t>
            </a:r>
          </a:p>
        </p:txBody>
      </p:sp>
      <p:sp>
        <p:nvSpPr>
          <p:cNvPr id="3" name="Rectangle 2">
            <a:extLst>
              <a:ext uri="{FF2B5EF4-FFF2-40B4-BE49-F238E27FC236}">
                <a16:creationId xmlns:a16="http://schemas.microsoft.com/office/drawing/2014/main" id="{8BEC7F91-E938-48D1-97BD-21A4207E2453}"/>
              </a:ext>
            </a:extLst>
          </p:cNvPr>
          <p:cNvSpPr/>
          <p:nvPr/>
        </p:nvSpPr>
        <p:spPr>
          <a:xfrm>
            <a:off x="1983289" y="1598759"/>
            <a:ext cx="8229600" cy="36576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rnd" cmpd="sng" algn="ctr">
            <a:solidFill>
              <a:srgbClr val="A5A5A5"/>
            </a:solidFill>
            <a:prstDash val="solid"/>
            <a:round/>
          </a:ln>
          <a:effectLst>
            <a:softEdge rad="25400"/>
          </a:effectLst>
        </p:spPr>
        <p:txBody>
          <a:bodyPr rtlCol="0" anchor="ctr"/>
          <a:lstStyle/>
          <a:p>
            <a:pPr algn="ctr" defTabSz="914377">
              <a:defRPr/>
            </a:pPr>
            <a:endParaRPr lang="en-US" sz="1800" kern="0">
              <a:solidFill>
                <a:prstClr val="black"/>
              </a:solidFill>
              <a:latin typeface="Calibri" panose="020F0502020204030204"/>
            </a:endParaRPr>
          </a:p>
        </p:txBody>
      </p:sp>
      <p:sp>
        <p:nvSpPr>
          <p:cNvPr id="4" name="Rectangle 3">
            <a:extLst>
              <a:ext uri="{FF2B5EF4-FFF2-40B4-BE49-F238E27FC236}">
                <a16:creationId xmlns:a16="http://schemas.microsoft.com/office/drawing/2014/main" id="{A1743227-FB30-4782-BCAD-D7E53B1368EB}"/>
              </a:ext>
            </a:extLst>
          </p:cNvPr>
          <p:cNvSpPr/>
          <p:nvPr/>
        </p:nvSpPr>
        <p:spPr>
          <a:xfrm>
            <a:off x="3125969" y="2169043"/>
            <a:ext cx="5943600" cy="2892056"/>
          </a:xfrm>
          <a:prstGeom prst="rect">
            <a:avLst/>
          </a:prstGeom>
          <a:solidFill>
            <a:sysClr val="window" lastClr="FFFFFF">
              <a:lumMod val="95000"/>
            </a:sysClr>
          </a:solidFill>
          <a:ln w="6350" cap="flat" cmpd="sng" algn="ctr">
            <a:solidFill>
              <a:srgbClr val="A5A5A5"/>
            </a:solidFill>
            <a:prstDash val="solid"/>
            <a:miter lim="800000"/>
          </a:ln>
          <a:effectLst>
            <a:softEdge rad="25400"/>
          </a:effectLst>
        </p:spPr>
        <p:txBody>
          <a:bodyPr rtlCol="0" anchor="ctr"/>
          <a:lstStyle/>
          <a:p>
            <a:pPr algn="ctr" defTabSz="914377">
              <a:defRPr/>
            </a:pPr>
            <a:endParaRPr lang="en-US" sz="1800" kern="0">
              <a:solidFill>
                <a:prstClr val="black"/>
              </a:solidFill>
              <a:latin typeface="Calibri" panose="020F0502020204030204"/>
            </a:endParaRPr>
          </a:p>
        </p:txBody>
      </p:sp>
      <p:sp>
        <p:nvSpPr>
          <p:cNvPr id="5" name="Rectangle 4">
            <a:extLst>
              <a:ext uri="{FF2B5EF4-FFF2-40B4-BE49-F238E27FC236}">
                <a16:creationId xmlns:a16="http://schemas.microsoft.com/office/drawing/2014/main" id="{748534A4-0DD0-4CC1-AF96-00F5537C76BD}"/>
              </a:ext>
            </a:extLst>
          </p:cNvPr>
          <p:cNvSpPr/>
          <p:nvPr/>
        </p:nvSpPr>
        <p:spPr>
          <a:xfrm>
            <a:off x="3337165"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a:t>
            </a:r>
          </a:p>
        </p:txBody>
      </p:sp>
      <p:sp>
        <p:nvSpPr>
          <p:cNvPr id="6" name="Rectangle 5">
            <a:extLst>
              <a:ext uri="{FF2B5EF4-FFF2-40B4-BE49-F238E27FC236}">
                <a16:creationId xmlns:a16="http://schemas.microsoft.com/office/drawing/2014/main" id="{2D4E00EA-853D-4B0E-9A66-88303290029C}"/>
              </a:ext>
            </a:extLst>
          </p:cNvPr>
          <p:cNvSpPr/>
          <p:nvPr/>
        </p:nvSpPr>
        <p:spPr>
          <a:xfrm>
            <a:off x="3794365"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2</a:t>
            </a:r>
          </a:p>
        </p:txBody>
      </p:sp>
      <p:sp>
        <p:nvSpPr>
          <p:cNvPr id="7" name="Rectangle 6">
            <a:extLst>
              <a:ext uri="{FF2B5EF4-FFF2-40B4-BE49-F238E27FC236}">
                <a16:creationId xmlns:a16="http://schemas.microsoft.com/office/drawing/2014/main" id="{61C781BC-E0E1-4DA9-B220-9FE1C3994638}"/>
              </a:ext>
            </a:extLst>
          </p:cNvPr>
          <p:cNvSpPr/>
          <p:nvPr/>
        </p:nvSpPr>
        <p:spPr>
          <a:xfrm>
            <a:off x="7463735"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10</a:t>
            </a:r>
          </a:p>
        </p:txBody>
      </p:sp>
      <p:sp>
        <p:nvSpPr>
          <p:cNvPr id="8" name="Rectangle 7">
            <a:extLst>
              <a:ext uri="{FF2B5EF4-FFF2-40B4-BE49-F238E27FC236}">
                <a16:creationId xmlns:a16="http://schemas.microsoft.com/office/drawing/2014/main" id="{3B553EC1-85FF-48CD-B856-DFA00FC86CD1}"/>
              </a:ext>
            </a:extLst>
          </p:cNvPr>
          <p:cNvSpPr/>
          <p:nvPr/>
        </p:nvSpPr>
        <p:spPr>
          <a:xfrm>
            <a:off x="7920935"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11</a:t>
            </a:r>
          </a:p>
        </p:txBody>
      </p:sp>
      <p:sp>
        <p:nvSpPr>
          <p:cNvPr id="9" name="Right Brace 8">
            <a:extLst>
              <a:ext uri="{FF2B5EF4-FFF2-40B4-BE49-F238E27FC236}">
                <a16:creationId xmlns:a16="http://schemas.microsoft.com/office/drawing/2014/main" id="{8E70142F-9CDB-40A4-9B22-EBEB230CCE73}"/>
              </a:ext>
            </a:extLst>
          </p:cNvPr>
          <p:cNvSpPr/>
          <p:nvPr/>
        </p:nvSpPr>
        <p:spPr>
          <a:xfrm rot="5400000">
            <a:off x="4940296" y="2328377"/>
            <a:ext cx="457200" cy="3657600"/>
          </a:xfrm>
          <a:prstGeom prst="rightBrace">
            <a:avLst>
              <a:gd name="adj1" fmla="val 141549"/>
              <a:gd name="adj2" fmla="val 50000"/>
            </a:avLst>
          </a:prstGeom>
          <a:noFill/>
          <a:ln w="12700" cap="flat" cmpd="sng" algn="ctr">
            <a:solidFill>
              <a:sysClr val="windowText" lastClr="000000"/>
            </a:solidFill>
            <a:prstDash val="solid"/>
            <a:miter lim="800000"/>
          </a:ln>
          <a:effectLst/>
        </p:spPr>
        <p:txBody>
          <a:bodyPr rtlCol="0" anchor="ctr"/>
          <a:lstStyle/>
          <a:p>
            <a:pPr algn="ctr" defTabSz="914377">
              <a:defRPr/>
            </a:pPr>
            <a:endParaRPr lang="en-US" sz="1800" kern="0">
              <a:solidFill>
                <a:prstClr val="black"/>
              </a:solidFill>
              <a:latin typeface="Calibri" panose="020F0502020204030204"/>
            </a:endParaRPr>
          </a:p>
        </p:txBody>
      </p:sp>
      <p:sp>
        <p:nvSpPr>
          <p:cNvPr id="10" name="TextBox 9">
            <a:extLst>
              <a:ext uri="{FF2B5EF4-FFF2-40B4-BE49-F238E27FC236}">
                <a16:creationId xmlns:a16="http://schemas.microsoft.com/office/drawing/2014/main" id="{D394D058-43A2-4450-A38B-9ED93F938E17}"/>
              </a:ext>
            </a:extLst>
          </p:cNvPr>
          <p:cNvSpPr txBox="1"/>
          <p:nvPr/>
        </p:nvSpPr>
        <p:spPr>
          <a:xfrm>
            <a:off x="4684737" y="4519481"/>
            <a:ext cx="958917" cy="369332"/>
          </a:xfrm>
          <a:prstGeom prst="rect">
            <a:avLst/>
          </a:prstGeom>
          <a:noFill/>
        </p:spPr>
        <p:txBody>
          <a:bodyPr wrap="none" rtlCol="0">
            <a:spAutoFit/>
          </a:bodyPr>
          <a:lstStyle/>
          <a:p>
            <a:pPr defTabSz="914377"/>
            <a:r>
              <a:rPr lang="en-US" sz="1800">
                <a:solidFill>
                  <a:prstClr val="black"/>
                </a:solidFill>
                <a:latin typeface="Calibri" panose="020F0502020204030204"/>
              </a:rPr>
              <a:t>Running</a:t>
            </a:r>
          </a:p>
        </p:txBody>
      </p:sp>
      <p:sp>
        <p:nvSpPr>
          <p:cNvPr id="11" name="Right Brace 10">
            <a:extLst>
              <a:ext uri="{FF2B5EF4-FFF2-40B4-BE49-F238E27FC236}">
                <a16:creationId xmlns:a16="http://schemas.microsoft.com/office/drawing/2014/main" id="{5B2B1EFE-FEA5-4682-B0D6-5DD7354DF9A8}"/>
              </a:ext>
            </a:extLst>
          </p:cNvPr>
          <p:cNvSpPr/>
          <p:nvPr/>
        </p:nvSpPr>
        <p:spPr>
          <a:xfrm rot="5400000">
            <a:off x="7683551" y="3242777"/>
            <a:ext cx="457200" cy="1828800"/>
          </a:xfrm>
          <a:prstGeom prst="rightBrace">
            <a:avLst>
              <a:gd name="adj1" fmla="val 141549"/>
              <a:gd name="adj2" fmla="val 50000"/>
            </a:avLst>
          </a:prstGeom>
          <a:noFill/>
          <a:ln w="12700" cap="flat" cmpd="sng" algn="ctr">
            <a:solidFill>
              <a:sysClr val="windowText" lastClr="000000"/>
            </a:solidFill>
            <a:prstDash val="solid"/>
            <a:miter lim="800000"/>
          </a:ln>
          <a:effectLst/>
        </p:spPr>
        <p:txBody>
          <a:bodyPr rtlCol="0" anchor="ctr"/>
          <a:lstStyle/>
          <a:p>
            <a:pPr algn="ctr" defTabSz="914377">
              <a:defRPr/>
            </a:pPr>
            <a:endParaRPr lang="en-US" sz="1800" kern="0">
              <a:solidFill>
                <a:prstClr val="black"/>
              </a:solidFill>
              <a:latin typeface="Calibri" panose="020F0502020204030204"/>
            </a:endParaRPr>
          </a:p>
        </p:txBody>
      </p:sp>
      <p:sp>
        <p:nvSpPr>
          <p:cNvPr id="12" name="TextBox 11">
            <a:extLst>
              <a:ext uri="{FF2B5EF4-FFF2-40B4-BE49-F238E27FC236}">
                <a16:creationId xmlns:a16="http://schemas.microsoft.com/office/drawing/2014/main" id="{E73860D5-2E9F-4673-86F3-48D2F3D382F4}"/>
              </a:ext>
            </a:extLst>
          </p:cNvPr>
          <p:cNvSpPr txBox="1"/>
          <p:nvPr/>
        </p:nvSpPr>
        <p:spPr>
          <a:xfrm>
            <a:off x="7429608" y="4538943"/>
            <a:ext cx="936475" cy="369332"/>
          </a:xfrm>
          <a:prstGeom prst="rect">
            <a:avLst/>
          </a:prstGeom>
          <a:noFill/>
        </p:spPr>
        <p:txBody>
          <a:bodyPr wrap="none" rtlCol="0">
            <a:spAutoFit/>
          </a:bodyPr>
          <a:lstStyle/>
          <a:p>
            <a:pPr defTabSz="914377"/>
            <a:r>
              <a:rPr lang="en-US" sz="1800">
                <a:solidFill>
                  <a:prstClr val="black"/>
                </a:solidFill>
                <a:latin typeface="Calibri" panose="020F0502020204030204"/>
              </a:rPr>
              <a:t>Queued</a:t>
            </a:r>
          </a:p>
        </p:txBody>
      </p:sp>
      <p:sp>
        <p:nvSpPr>
          <p:cNvPr id="13" name="Rectangle 12">
            <a:extLst>
              <a:ext uri="{FF2B5EF4-FFF2-40B4-BE49-F238E27FC236}">
                <a16:creationId xmlns:a16="http://schemas.microsoft.com/office/drawing/2014/main" id="{B167CF8A-10EA-4499-A89E-DE508CCEB10D}"/>
              </a:ext>
            </a:extLst>
          </p:cNvPr>
          <p:cNvSpPr/>
          <p:nvPr/>
        </p:nvSpPr>
        <p:spPr>
          <a:xfrm>
            <a:off x="4255195"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3</a:t>
            </a:r>
          </a:p>
        </p:txBody>
      </p:sp>
      <p:sp>
        <p:nvSpPr>
          <p:cNvPr id="14" name="Rectangle 13">
            <a:extLst>
              <a:ext uri="{FF2B5EF4-FFF2-40B4-BE49-F238E27FC236}">
                <a16:creationId xmlns:a16="http://schemas.microsoft.com/office/drawing/2014/main" id="{EC41C12F-12A9-44A7-9CB2-F4FFB432FF2C}"/>
              </a:ext>
            </a:extLst>
          </p:cNvPr>
          <p:cNvSpPr/>
          <p:nvPr/>
        </p:nvSpPr>
        <p:spPr>
          <a:xfrm>
            <a:off x="4716025"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4</a:t>
            </a:r>
          </a:p>
        </p:txBody>
      </p:sp>
      <p:sp>
        <p:nvSpPr>
          <p:cNvPr id="15" name="Rectangle 14">
            <a:extLst>
              <a:ext uri="{FF2B5EF4-FFF2-40B4-BE49-F238E27FC236}">
                <a16:creationId xmlns:a16="http://schemas.microsoft.com/office/drawing/2014/main" id="{7894C159-B672-4AC2-8AF5-E318B4653DFD}"/>
              </a:ext>
            </a:extLst>
          </p:cNvPr>
          <p:cNvSpPr/>
          <p:nvPr/>
        </p:nvSpPr>
        <p:spPr>
          <a:xfrm>
            <a:off x="5177984"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5</a:t>
            </a:r>
          </a:p>
        </p:txBody>
      </p:sp>
      <p:sp>
        <p:nvSpPr>
          <p:cNvPr id="16" name="Rectangle 15">
            <a:extLst>
              <a:ext uri="{FF2B5EF4-FFF2-40B4-BE49-F238E27FC236}">
                <a16:creationId xmlns:a16="http://schemas.microsoft.com/office/drawing/2014/main" id="{A4217992-163D-489C-AF00-CE3747FD2888}"/>
              </a:ext>
            </a:extLst>
          </p:cNvPr>
          <p:cNvSpPr/>
          <p:nvPr/>
        </p:nvSpPr>
        <p:spPr>
          <a:xfrm>
            <a:off x="5634935"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6</a:t>
            </a:r>
          </a:p>
        </p:txBody>
      </p:sp>
      <p:sp>
        <p:nvSpPr>
          <p:cNvPr id="17" name="Rectangle 16">
            <a:extLst>
              <a:ext uri="{FF2B5EF4-FFF2-40B4-BE49-F238E27FC236}">
                <a16:creationId xmlns:a16="http://schemas.microsoft.com/office/drawing/2014/main" id="{9161C52F-0E17-423E-93EE-36FAB48EBA7C}"/>
              </a:ext>
            </a:extLst>
          </p:cNvPr>
          <p:cNvSpPr/>
          <p:nvPr/>
        </p:nvSpPr>
        <p:spPr>
          <a:xfrm>
            <a:off x="6086964"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7</a:t>
            </a:r>
          </a:p>
        </p:txBody>
      </p:sp>
      <p:sp>
        <p:nvSpPr>
          <p:cNvPr id="18" name="Rectangle 17">
            <a:extLst>
              <a:ext uri="{FF2B5EF4-FFF2-40B4-BE49-F238E27FC236}">
                <a16:creationId xmlns:a16="http://schemas.microsoft.com/office/drawing/2014/main" id="{6E6F94ED-C7AA-4F1E-8F3A-42DA1F852D64}"/>
              </a:ext>
            </a:extLst>
          </p:cNvPr>
          <p:cNvSpPr/>
          <p:nvPr/>
        </p:nvSpPr>
        <p:spPr>
          <a:xfrm>
            <a:off x="7007532"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9</a:t>
            </a:r>
          </a:p>
        </p:txBody>
      </p:sp>
      <p:sp>
        <p:nvSpPr>
          <p:cNvPr id="19" name="Rectangle 18">
            <a:extLst>
              <a:ext uri="{FF2B5EF4-FFF2-40B4-BE49-F238E27FC236}">
                <a16:creationId xmlns:a16="http://schemas.microsoft.com/office/drawing/2014/main" id="{77DFBFFA-9034-4A8B-AA86-DFC07E7843F9}"/>
              </a:ext>
            </a:extLst>
          </p:cNvPr>
          <p:cNvSpPr/>
          <p:nvPr/>
        </p:nvSpPr>
        <p:spPr>
          <a:xfrm>
            <a:off x="6545979" y="2970359"/>
            <a:ext cx="457200" cy="914400"/>
          </a:xfrm>
          <a:prstGeom prst="rect">
            <a:avLst/>
          </a:prstGeom>
          <a:solidFill>
            <a:srgbClr val="5B9BD5"/>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8</a:t>
            </a:r>
          </a:p>
        </p:txBody>
      </p:sp>
      <p:sp>
        <p:nvSpPr>
          <p:cNvPr id="20" name="Rectangle 19">
            <a:extLst>
              <a:ext uri="{FF2B5EF4-FFF2-40B4-BE49-F238E27FC236}">
                <a16:creationId xmlns:a16="http://schemas.microsoft.com/office/drawing/2014/main" id="{2D796C1B-1C54-41FE-806B-409BC89ADB29}"/>
              </a:ext>
            </a:extLst>
          </p:cNvPr>
          <p:cNvSpPr/>
          <p:nvPr/>
        </p:nvSpPr>
        <p:spPr>
          <a:xfrm>
            <a:off x="8366191" y="2970359"/>
            <a:ext cx="457200" cy="914400"/>
          </a:xfrm>
          <a:prstGeom prst="rect">
            <a:avLst/>
          </a:prstGeom>
          <a:solidFill>
            <a:srgbClr val="ED7D31">
              <a:lumMod val="60000"/>
              <a:lumOff val="40000"/>
            </a:srgbClr>
          </a:solidFill>
          <a:ln w="1905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12</a:t>
            </a:r>
          </a:p>
        </p:txBody>
      </p:sp>
      <p:sp>
        <p:nvSpPr>
          <p:cNvPr id="21" name="TextBox 20">
            <a:extLst>
              <a:ext uri="{FF2B5EF4-FFF2-40B4-BE49-F238E27FC236}">
                <a16:creationId xmlns:a16="http://schemas.microsoft.com/office/drawing/2014/main" id="{C070EF71-CC62-4FAA-B1BF-894966D8E557}"/>
              </a:ext>
            </a:extLst>
          </p:cNvPr>
          <p:cNvSpPr txBox="1"/>
          <p:nvPr/>
        </p:nvSpPr>
        <p:spPr>
          <a:xfrm>
            <a:off x="2182874" y="1694441"/>
            <a:ext cx="1438792" cy="369332"/>
          </a:xfrm>
          <a:prstGeom prst="rect">
            <a:avLst/>
          </a:prstGeom>
          <a:noFill/>
        </p:spPr>
        <p:txBody>
          <a:bodyPr wrap="none" rtlCol="0">
            <a:spAutoFit/>
          </a:bodyPr>
          <a:lstStyle/>
          <a:p>
            <a:pPr defTabSz="914377"/>
            <a:r>
              <a:rPr lang="en-US" sz="1800">
                <a:solidFill>
                  <a:prstClr val="black"/>
                </a:solidFill>
                <a:latin typeface="Calibri" panose="020F0502020204030204"/>
              </a:rPr>
              <a:t>Control Node</a:t>
            </a:r>
          </a:p>
        </p:txBody>
      </p:sp>
      <p:pic>
        <p:nvPicPr>
          <p:cNvPr id="22" name="Graphic 21" descr="Clock">
            <a:extLst>
              <a:ext uri="{FF2B5EF4-FFF2-40B4-BE49-F238E27FC236}">
                <a16:creationId xmlns:a16="http://schemas.microsoft.com/office/drawing/2014/main" id="{E81C6A37-347B-4E29-B6D6-F4BC871A404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969" y="2169043"/>
            <a:ext cx="457200" cy="457200"/>
          </a:xfrm>
          <a:prstGeom prst="rect">
            <a:avLst/>
          </a:prstGeom>
        </p:spPr>
      </p:pic>
      <p:sp>
        <p:nvSpPr>
          <p:cNvPr id="23" name="TextBox 22">
            <a:extLst>
              <a:ext uri="{FF2B5EF4-FFF2-40B4-BE49-F238E27FC236}">
                <a16:creationId xmlns:a16="http://schemas.microsoft.com/office/drawing/2014/main" id="{CEFA5FBA-0958-4D0A-8702-A1BA5FCADC46}"/>
              </a:ext>
            </a:extLst>
          </p:cNvPr>
          <p:cNvSpPr txBox="1"/>
          <p:nvPr/>
        </p:nvSpPr>
        <p:spPr>
          <a:xfrm>
            <a:off x="3505834" y="2212976"/>
            <a:ext cx="2725811" cy="369332"/>
          </a:xfrm>
          <a:prstGeom prst="rect">
            <a:avLst/>
          </a:prstGeom>
          <a:noFill/>
        </p:spPr>
        <p:txBody>
          <a:bodyPr wrap="none" rtlCol="0">
            <a:spAutoFit/>
          </a:bodyPr>
          <a:lstStyle/>
          <a:p>
            <a:pPr defTabSz="914377"/>
            <a:r>
              <a:rPr lang="en-US" sz="1800">
                <a:solidFill>
                  <a:prstClr val="black"/>
                </a:solidFill>
                <a:latin typeface="Calibri" panose="020F0502020204030204"/>
              </a:rPr>
              <a:t>Scheduler with Importance</a:t>
            </a:r>
          </a:p>
        </p:txBody>
      </p:sp>
      <p:sp>
        <p:nvSpPr>
          <p:cNvPr id="24" name="Rectangle 23">
            <a:extLst>
              <a:ext uri="{FF2B5EF4-FFF2-40B4-BE49-F238E27FC236}">
                <a16:creationId xmlns:a16="http://schemas.microsoft.com/office/drawing/2014/main" id="{9B6A050C-0343-48CD-A9C0-3AD4DED98A1D}"/>
              </a:ext>
            </a:extLst>
          </p:cNvPr>
          <p:cNvSpPr/>
          <p:nvPr/>
        </p:nvSpPr>
        <p:spPr>
          <a:xfrm>
            <a:off x="4258587" y="2970359"/>
            <a:ext cx="457200" cy="91440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377">
              <a:defRPr/>
            </a:pPr>
            <a:r>
              <a:rPr lang="en-US" sz="1600" kern="0">
                <a:solidFill>
                  <a:prstClr val="white"/>
                </a:solidFill>
                <a:latin typeface="Calibri" panose="020F0502020204030204"/>
              </a:rPr>
              <a:t>12</a:t>
            </a:r>
          </a:p>
        </p:txBody>
      </p:sp>
      <p:sp>
        <p:nvSpPr>
          <p:cNvPr id="25" name="Right Brace 24">
            <a:extLst>
              <a:ext uri="{FF2B5EF4-FFF2-40B4-BE49-F238E27FC236}">
                <a16:creationId xmlns:a16="http://schemas.microsoft.com/office/drawing/2014/main" id="{C6F86C0A-7C86-4D73-A7E6-67128CF6DA0A}"/>
              </a:ext>
            </a:extLst>
          </p:cNvPr>
          <p:cNvSpPr/>
          <p:nvPr/>
        </p:nvSpPr>
        <p:spPr>
          <a:xfrm rot="5400000">
            <a:off x="7451736" y="3471432"/>
            <a:ext cx="457200" cy="1371491"/>
          </a:xfrm>
          <a:prstGeom prst="rightBrace">
            <a:avLst>
              <a:gd name="adj1" fmla="val 141549"/>
              <a:gd name="adj2" fmla="val 50000"/>
            </a:avLst>
          </a:prstGeom>
          <a:noFill/>
          <a:ln w="12700" cap="flat" cmpd="sng" algn="ctr">
            <a:solidFill>
              <a:sysClr val="windowText" lastClr="000000"/>
            </a:solidFill>
            <a:prstDash val="solid"/>
            <a:miter lim="800000"/>
          </a:ln>
          <a:effectLst/>
        </p:spPr>
        <p:txBody>
          <a:bodyPr rtlCol="0" anchor="ctr"/>
          <a:lstStyle/>
          <a:p>
            <a:pPr algn="ctr" defTabSz="914377">
              <a:defRPr/>
            </a:pPr>
            <a:endParaRPr lang="en-US" sz="1800" kern="0">
              <a:solidFill>
                <a:prstClr val="black"/>
              </a:solidFill>
              <a:latin typeface="Calibri" panose="020F0502020204030204"/>
            </a:endParaRPr>
          </a:p>
        </p:txBody>
      </p:sp>
      <p:sp>
        <p:nvSpPr>
          <p:cNvPr id="26" name="TextBox 25">
            <a:extLst>
              <a:ext uri="{FF2B5EF4-FFF2-40B4-BE49-F238E27FC236}">
                <a16:creationId xmlns:a16="http://schemas.microsoft.com/office/drawing/2014/main" id="{B60DC0A1-210F-47D4-A469-4857789811C4}"/>
              </a:ext>
            </a:extLst>
          </p:cNvPr>
          <p:cNvSpPr txBox="1"/>
          <p:nvPr/>
        </p:nvSpPr>
        <p:spPr>
          <a:xfrm>
            <a:off x="7206300" y="4536455"/>
            <a:ext cx="936475" cy="369332"/>
          </a:xfrm>
          <a:prstGeom prst="rect">
            <a:avLst/>
          </a:prstGeom>
          <a:noFill/>
        </p:spPr>
        <p:txBody>
          <a:bodyPr wrap="none" rtlCol="0">
            <a:spAutoFit/>
          </a:bodyPr>
          <a:lstStyle/>
          <a:p>
            <a:pPr defTabSz="914377"/>
            <a:r>
              <a:rPr lang="en-US" sz="1800">
                <a:solidFill>
                  <a:prstClr val="black"/>
                </a:solidFill>
                <a:latin typeface="Calibri" panose="020F0502020204030204"/>
              </a:rPr>
              <a:t>Queued</a:t>
            </a:r>
          </a:p>
        </p:txBody>
      </p:sp>
      <p:pic>
        <p:nvPicPr>
          <p:cNvPr id="27" name="Graphic 26" descr="Smiling Face with No Fill">
            <a:extLst>
              <a:ext uri="{FF2B5EF4-FFF2-40B4-BE49-F238E27FC236}">
                <a16:creationId xmlns:a16="http://schemas.microsoft.com/office/drawing/2014/main" id="{D4D860CD-9C34-4D80-87DB-3D96B3EC9D1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11911" y="2966439"/>
            <a:ext cx="365760" cy="365760"/>
          </a:xfrm>
          <a:prstGeom prst="rect">
            <a:avLst/>
          </a:prstGeom>
        </p:spPr>
      </p:pic>
      <p:sp>
        <p:nvSpPr>
          <p:cNvPr id="28" name="TextBox 27">
            <a:extLst>
              <a:ext uri="{FF2B5EF4-FFF2-40B4-BE49-F238E27FC236}">
                <a16:creationId xmlns:a16="http://schemas.microsoft.com/office/drawing/2014/main" id="{F8A84FBE-348B-452B-8E27-986772773BC6}"/>
              </a:ext>
            </a:extLst>
          </p:cNvPr>
          <p:cNvSpPr txBox="1"/>
          <p:nvPr/>
        </p:nvSpPr>
        <p:spPr>
          <a:xfrm>
            <a:off x="8354020" y="2718717"/>
            <a:ext cx="481542" cy="307777"/>
          </a:xfrm>
          <a:prstGeom prst="rect">
            <a:avLst/>
          </a:prstGeom>
          <a:noFill/>
        </p:spPr>
        <p:txBody>
          <a:bodyPr wrap="none" rtlCol="0">
            <a:spAutoFit/>
          </a:bodyPr>
          <a:lstStyle/>
          <a:p>
            <a:pPr defTabSz="914377"/>
            <a:r>
              <a:rPr lang="en-US" sz="1400" i="1">
                <a:solidFill>
                  <a:srgbClr val="E7E6E6">
                    <a:lumMod val="50000"/>
                  </a:srgbClr>
                </a:solidFill>
                <a:latin typeface="Calibri" panose="020F0502020204030204"/>
              </a:rPr>
              <a:t>CEO</a:t>
            </a:r>
          </a:p>
        </p:txBody>
      </p:sp>
      <p:sp>
        <p:nvSpPr>
          <p:cNvPr id="29" name="TextBox 28">
            <a:extLst>
              <a:ext uri="{FF2B5EF4-FFF2-40B4-BE49-F238E27FC236}">
                <a16:creationId xmlns:a16="http://schemas.microsoft.com/office/drawing/2014/main" id="{E8F26C96-73F1-4723-8E37-95B51E5572B9}"/>
              </a:ext>
            </a:extLst>
          </p:cNvPr>
          <p:cNvSpPr txBox="1"/>
          <p:nvPr/>
        </p:nvSpPr>
        <p:spPr>
          <a:xfrm>
            <a:off x="4239205" y="2718717"/>
            <a:ext cx="481542" cy="307777"/>
          </a:xfrm>
          <a:prstGeom prst="rect">
            <a:avLst/>
          </a:prstGeom>
          <a:noFill/>
        </p:spPr>
        <p:txBody>
          <a:bodyPr wrap="none" rtlCol="0">
            <a:spAutoFit/>
          </a:bodyPr>
          <a:lstStyle/>
          <a:p>
            <a:pPr defTabSz="914377"/>
            <a:r>
              <a:rPr lang="en-US" sz="1400" i="1">
                <a:solidFill>
                  <a:srgbClr val="E7E6E6">
                    <a:lumMod val="50000"/>
                  </a:srgbClr>
                </a:solidFill>
                <a:latin typeface="Calibri" panose="020F0502020204030204"/>
              </a:rPr>
              <a:t>CEO</a:t>
            </a:r>
          </a:p>
        </p:txBody>
      </p:sp>
      <p:pic>
        <p:nvPicPr>
          <p:cNvPr id="30" name="Graphic 29" descr="Winking Face with No Fill">
            <a:extLst>
              <a:ext uri="{FF2B5EF4-FFF2-40B4-BE49-F238E27FC236}">
                <a16:creationId xmlns:a16="http://schemas.microsoft.com/office/drawing/2014/main" id="{726B0A67-4DDF-4AAE-9A43-A02A4A84FCB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04307" y="2966439"/>
            <a:ext cx="365760" cy="365760"/>
          </a:xfrm>
          <a:prstGeom prst="rect">
            <a:avLst/>
          </a:prstGeom>
        </p:spPr>
      </p:pic>
      <p:sp>
        <p:nvSpPr>
          <p:cNvPr id="31" name="TextBox 30">
            <a:extLst>
              <a:ext uri="{FF2B5EF4-FFF2-40B4-BE49-F238E27FC236}">
                <a16:creationId xmlns:a16="http://schemas.microsoft.com/office/drawing/2014/main" id="{F809A8E2-DB34-4072-9AEC-5F7DF89E4969}"/>
              </a:ext>
            </a:extLst>
          </p:cNvPr>
          <p:cNvSpPr txBox="1"/>
          <p:nvPr/>
        </p:nvSpPr>
        <p:spPr>
          <a:xfrm>
            <a:off x="7482983" y="3544154"/>
            <a:ext cx="450123" cy="235898"/>
          </a:xfrm>
          <a:prstGeom prst="rect">
            <a:avLst/>
          </a:prstGeom>
          <a:noFill/>
        </p:spPr>
        <p:txBody>
          <a:bodyPr wrap="square" rtlCol="0">
            <a:spAutoFit/>
          </a:bodyPr>
          <a:lstStyle/>
          <a:p>
            <a:pPr defTabSz="914377"/>
            <a:r>
              <a:rPr lang="en-US" sz="933">
                <a:solidFill>
                  <a:prstClr val="black"/>
                </a:solidFill>
                <a:latin typeface="Calibri" panose="020F0502020204030204"/>
              </a:rPr>
              <a:t>Low</a:t>
            </a:r>
          </a:p>
        </p:txBody>
      </p:sp>
      <p:sp>
        <p:nvSpPr>
          <p:cNvPr id="32" name="TextBox 31">
            <a:extLst>
              <a:ext uri="{FF2B5EF4-FFF2-40B4-BE49-F238E27FC236}">
                <a16:creationId xmlns:a16="http://schemas.microsoft.com/office/drawing/2014/main" id="{FF797AD3-8370-4BCA-992A-31B73EF16F36}"/>
              </a:ext>
            </a:extLst>
          </p:cNvPr>
          <p:cNvSpPr txBox="1"/>
          <p:nvPr/>
        </p:nvSpPr>
        <p:spPr>
          <a:xfrm>
            <a:off x="6960133" y="3544153"/>
            <a:ext cx="546945" cy="235898"/>
          </a:xfrm>
          <a:prstGeom prst="rect">
            <a:avLst/>
          </a:prstGeom>
          <a:noFill/>
        </p:spPr>
        <p:txBody>
          <a:bodyPr wrap="none" rtlCol="0">
            <a:spAutoFit/>
          </a:bodyPr>
          <a:lstStyle/>
          <a:p>
            <a:pPr defTabSz="914377"/>
            <a:r>
              <a:rPr lang="en-US" sz="933">
                <a:solidFill>
                  <a:prstClr val="black"/>
                </a:solidFill>
                <a:latin typeface="Calibri" panose="020F0502020204030204"/>
              </a:rPr>
              <a:t>Normal</a:t>
            </a:r>
          </a:p>
        </p:txBody>
      </p:sp>
      <p:sp>
        <p:nvSpPr>
          <p:cNvPr id="33" name="TextBox 32">
            <a:extLst>
              <a:ext uri="{FF2B5EF4-FFF2-40B4-BE49-F238E27FC236}">
                <a16:creationId xmlns:a16="http://schemas.microsoft.com/office/drawing/2014/main" id="{D523657C-C2E7-4CD6-8617-406B69ACD3BF}"/>
              </a:ext>
            </a:extLst>
          </p:cNvPr>
          <p:cNvSpPr txBox="1"/>
          <p:nvPr/>
        </p:nvSpPr>
        <p:spPr>
          <a:xfrm>
            <a:off x="7844002" y="3544153"/>
            <a:ext cx="546945" cy="235898"/>
          </a:xfrm>
          <a:prstGeom prst="rect">
            <a:avLst/>
          </a:prstGeom>
          <a:noFill/>
        </p:spPr>
        <p:txBody>
          <a:bodyPr wrap="none" rtlCol="0">
            <a:spAutoFit/>
          </a:bodyPr>
          <a:lstStyle/>
          <a:p>
            <a:pPr defTabSz="914377"/>
            <a:r>
              <a:rPr lang="en-US" sz="933">
                <a:solidFill>
                  <a:prstClr val="black"/>
                </a:solidFill>
                <a:latin typeface="Calibri" panose="020F0502020204030204"/>
              </a:rPr>
              <a:t>Normal</a:t>
            </a:r>
          </a:p>
        </p:txBody>
      </p:sp>
      <p:sp>
        <p:nvSpPr>
          <p:cNvPr id="34" name="TextBox 33">
            <a:extLst>
              <a:ext uri="{FF2B5EF4-FFF2-40B4-BE49-F238E27FC236}">
                <a16:creationId xmlns:a16="http://schemas.microsoft.com/office/drawing/2014/main" id="{A18C039A-DC46-4910-BCC2-363E8CD8018E}"/>
              </a:ext>
            </a:extLst>
          </p:cNvPr>
          <p:cNvSpPr txBox="1"/>
          <p:nvPr/>
        </p:nvSpPr>
        <p:spPr>
          <a:xfrm>
            <a:off x="8368607" y="3544153"/>
            <a:ext cx="409086" cy="235898"/>
          </a:xfrm>
          <a:prstGeom prst="rect">
            <a:avLst/>
          </a:prstGeom>
          <a:noFill/>
        </p:spPr>
        <p:txBody>
          <a:bodyPr wrap="none" rtlCol="0">
            <a:spAutoFit/>
          </a:bodyPr>
          <a:lstStyle/>
          <a:p>
            <a:pPr defTabSz="914377"/>
            <a:r>
              <a:rPr lang="en-US" sz="933" b="1">
                <a:solidFill>
                  <a:prstClr val="black"/>
                </a:solidFill>
                <a:latin typeface="Calibri" panose="020F0502020204030204"/>
              </a:rPr>
              <a:t>High</a:t>
            </a:r>
          </a:p>
        </p:txBody>
      </p:sp>
    </p:spTree>
    <p:extLst>
      <p:ext uri="{BB962C8B-B14F-4D97-AF65-F5344CB8AC3E}">
        <p14:creationId xmlns:p14="http://schemas.microsoft.com/office/powerpoint/2010/main" val="146223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50"/>
                                        <p:tgtEl>
                                          <p:spTgt spid="13"/>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250"/>
                                        <p:tgtEl>
                                          <p:spTgt spid="14"/>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50"/>
                                        <p:tgtEl>
                                          <p:spTgt spid="16"/>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5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25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50"/>
                                        <p:tgtEl>
                                          <p:spTgt spid="9"/>
                                        </p:tgtEl>
                                      </p:cBhvr>
                                    </p:animEffect>
                                  </p:childTnLst>
                                </p:cTn>
                              </p:par>
                            </p:childTnLst>
                          </p:cTn>
                        </p:par>
                        <p:par>
                          <p:cTn id="38" fill="hold">
                            <p:stCondLst>
                              <p:cond delay="175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250"/>
                                        <p:tgtEl>
                                          <p:spTgt spid="10"/>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250"/>
                                        <p:tgtEl>
                                          <p:spTgt spid="18"/>
                                        </p:tgtEl>
                                      </p:cBhvr>
                                    </p:animEffect>
                                  </p:childTnLst>
                                </p:cTn>
                              </p:par>
                            </p:childTnLst>
                          </p:cTn>
                        </p:par>
                        <p:par>
                          <p:cTn id="46" fill="hold">
                            <p:stCondLst>
                              <p:cond delay="2250"/>
                            </p:stCondLst>
                            <p:childTnLst>
                              <p:par>
                                <p:cTn id="47" presetID="10" presetClass="entr"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250"/>
                                        <p:tgtEl>
                                          <p:spTgt spid="7"/>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250"/>
                                        <p:tgtEl>
                                          <p:spTgt spid="8"/>
                                        </p:tgtEl>
                                      </p:cBhvr>
                                    </p:animEffect>
                                  </p:childTnLst>
                                </p:cTn>
                              </p:par>
                            </p:childTnLst>
                          </p:cTn>
                        </p:par>
                        <p:par>
                          <p:cTn id="54" fill="hold">
                            <p:stCondLst>
                              <p:cond delay="275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250"/>
                                        <p:tgtEl>
                                          <p:spTgt spid="20"/>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25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250"/>
                                        <p:tgtEl>
                                          <p:spTgt spid="12"/>
                                        </p:tgtEl>
                                      </p:cBhvr>
                                    </p:animEffect>
                                  </p:childTnLst>
                                </p:cTn>
                              </p:par>
                            </p:childTnLst>
                          </p:cTn>
                        </p:par>
                        <p:par>
                          <p:cTn id="65" fill="hold">
                            <p:stCondLst>
                              <p:cond delay="3250"/>
                            </p:stCondLst>
                            <p:childTnLst>
                              <p:par>
                                <p:cTn id="66" presetID="10"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26" presetClass="emph" presetSubtype="0" fill="hold" nodeType="withEffect">
                                  <p:stCondLst>
                                    <p:cond delay="0"/>
                                  </p:stCondLst>
                                  <p:childTnLst>
                                    <p:animEffect transition="out" filter="fade">
                                      <p:cBhvr>
                                        <p:cTn id="73" dur="500" tmFilter="0, 0; .2, .5; .8, .5; 1, 0"/>
                                        <p:tgtEl>
                                          <p:spTgt spid="27"/>
                                        </p:tgtEl>
                                      </p:cBhvr>
                                    </p:animEffect>
                                    <p:animScale>
                                      <p:cBhvr>
                                        <p:cTn id="74" dur="250" autoRev="1" fill="hold"/>
                                        <p:tgtEl>
                                          <p:spTgt spid="27"/>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500"/>
                                        <p:tgtEl>
                                          <p:spTgt spid="32"/>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childTnLst>
                          </p:cTn>
                        </p:par>
                        <p:par>
                          <p:cTn id="88" fill="hold">
                            <p:stCondLst>
                              <p:cond delay="1500"/>
                            </p:stCondLst>
                            <p:childTnLst>
                              <p:par>
                                <p:cTn id="89" presetID="10" presetClass="entr" presetSubtype="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1000"/>
                                        <p:tgtEl>
                                          <p:spTgt spid="34"/>
                                        </p:tgtEl>
                                      </p:cBhvr>
                                    </p:animEffect>
                                  </p:childTnLst>
                                </p:cTn>
                              </p:par>
                            </p:childTnLst>
                          </p:cTn>
                        </p:par>
                        <p:par>
                          <p:cTn id="92" fill="hold">
                            <p:stCondLst>
                              <p:cond delay="2500"/>
                            </p:stCondLst>
                            <p:childTnLst>
                              <p:par>
                                <p:cTn id="93" presetID="26" presetClass="emph" presetSubtype="0" fill="hold" grpId="1" nodeType="afterEffect">
                                  <p:stCondLst>
                                    <p:cond delay="0"/>
                                  </p:stCondLst>
                                  <p:childTnLst>
                                    <p:animEffect transition="out" filter="fade">
                                      <p:cBhvr>
                                        <p:cTn id="94" dur="1000" tmFilter="0, 0; .2, .5; .8, .5; 1, 0"/>
                                        <p:tgtEl>
                                          <p:spTgt spid="34"/>
                                        </p:tgtEl>
                                      </p:cBhvr>
                                    </p:animEffect>
                                    <p:animScale>
                                      <p:cBhvr>
                                        <p:cTn id="95" dur="500" autoRev="1" fill="hold"/>
                                        <p:tgtEl>
                                          <p:spTgt spid="34"/>
                                        </p:tgtEl>
                                      </p:cBhvr>
                                      <p:by x="105000" y="105000"/>
                                    </p:animScale>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grpId="1" nodeType="clickEffect">
                                  <p:stCondLst>
                                    <p:cond delay="0"/>
                                  </p:stCondLst>
                                  <p:childTnLst>
                                    <p:animEffect transition="out" filter="fade">
                                      <p:cBhvr>
                                        <p:cTn id="99" dur="500" tmFilter="0, 0; .2, .5; .8, .5; 1, 0"/>
                                        <p:tgtEl>
                                          <p:spTgt spid="13"/>
                                        </p:tgtEl>
                                      </p:cBhvr>
                                    </p:animEffect>
                                    <p:animScale>
                                      <p:cBhvr>
                                        <p:cTn id="100" dur="250" autoRev="1" fill="hold"/>
                                        <p:tgtEl>
                                          <p:spTgt spid="13"/>
                                        </p:tgtEl>
                                      </p:cBhvr>
                                      <p:by x="105000" y="105000"/>
                                    </p:animScale>
                                  </p:childTnLst>
                                </p:cTn>
                              </p:par>
                            </p:childTnLst>
                          </p:cTn>
                        </p:par>
                        <p:par>
                          <p:cTn id="101" fill="hold">
                            <p:stCondLst>
                              <p:cond delay="500"/>
                            </p:stCondLst>
                            <p:childTnLst>
                              <p:par>
                                <p:cTn id="102" presetID="10" presetClass="exit" presetSubtype="0" fill="hold" grpId="2" nodeType="afterEffect">
                                  <p:stCondLst>
                                    <p:cond delay="0"/>
                                  </p:stCondLst>
                                  <p:childTnLst>
                                    <p:animEffect transition="out" filter="fade">
                                      <p:cBhvr>
                                        <p:cTn id="103" dur="1000"/>
                                        <p:tgtEl>
                                          <p:spTgt spid="13"/>
                                        </p:tgtEl>
                                      </p:cBhvr>
                                    </p:animEffect>
                                    <p:set>
                                      <p:cBhvr>
                                        <p:cTn id="104" dur="1" fill="hold">
                                          <p:stCondLst>
                                            <p:cond delay="999"/>
                                          </p:stCondLst>
                                        </p:cTn>
                                        <p:tgtEl>
                                          <p:spTgt spid="13"/>
                                        </p:tgtEl>
                                        <p:attrNameLst>
                                          <p:attrName>style.visibility</p:attrName>
                                        </p:attrNameLst>
                                      </p:cBhvr>
                                      <p:to>
                                        <p:strVal val="hidden"/>
                                      </p:to>
                                    </p:set>
                                  </p:childTnLst>
                                </p:cTn>
                              </p:par>
                            </p:childTnLst>
                          </p:cTn>
                        </p:par>
                        <p:par>
                          <p:cTn id="105" fill="hold">
                            <p:stCondLst>
                              <p:cond delay="1500"/>
                            </p:stCondLst>
                            <p:childTnLst>
                              <p:par>
                                <p:cTn id="106" presetID="26" presetClass="emph" presetSubtype="0" fill="hold" nodeType="afterEffect">
                                  <p:stCondLst>
                                    <p:cond delay="0"/>
                                  </p:stCondLst>
                                  <p:childTnLst>
                                    <p:animEffect transition="out" filter="fade">
                                      <p:cBhvr>
                                        <p:cTn id="107" dur="1000" tmFilter="0, 0; .2, .5; .8, .5; 1, 0"/>
                                        <p:tgtEl>
                                          <p:spTgt spid="22"/>
                                        </p:tgtEl>
                                      </p:cBhvr>
                                    </p:animEffect>
                                    <p:animScale>
                                      <p:cBhvr>
                                        <p:cTn id="108" dur="500" autoRev="1" fill="hold"/>
                                        <p:tgtEl>
                                          <p:spTgt spid="22"/>
                                        </p:tgtEl>
                                      </p:cBhvr>
                                      <p:by x="105000" y="105000"/>
                                    </p:animScale>
                                  </p:childTnLst>
                                </p:cTn>
                              </p:par>
                            </p:childTnLst>
                          </p:cTn>
                        </p:par>
                        <p:par>
                          <p:cTn id="109" fill="hold">
                            <p:stCondLst>
                              <p:cond delay="2500"/>
                            </p:stCondLst>
                            <p:childTnLst>
                              <p:par>
                                <p:cTn id="110" presetID="1" presetClass="exit" presetSubtype="0" fill="hold" grpId="1" nodeType="afterEffect">
                                  <p:stCondLst>
                                    <p:cond delay="0"/>
                                  </p:stCondLst>
                                  <p:childTnLst>
                                    <p:set>
                                      <p:cBhvr>
                                        <p:cTn id="111" dur="1" fill="hold">
                                          <p:stCondLst>
                                            <p:cond delay="0"/>
                                          </p:stCondLst>
                                        </p:cTn>
                                        <p:tgtEl>
                                          <p:spTgt spid="28"/>
                                        </p:tgtEl>
                                        <p:attrNameLst>
                                          <p:attrName>style.visibility</p:attrName>
                                        </p:attrNameLst>
                                      </p:cBhvr>
                                      <p:to>
                                        <p:strVal val="hidden"/>
                                      </p:to>
                                    </p:set>
                                  </p:childTnLst>
                                </p:cTn>
                              </p:par>
                            </p:childTnLst>
                          </p:cTn>
                        </p:par>
                        <p:par>
                          <p:cTn id="112" fill="hold">
                            <p:stCondLst>
                              <p:cond delay="2500"/>
                            </p:stCondLst>
                            <p:childTnLst>
                              <p:par>
                                <p:cTn id="113" presetID="1" presetClass="exit" presetSubtype="0" fill="hold" nodeType="afterEffect">
                                  <p:stCondLst>
                                    <p:cond delay="0"/>
                                  </p:stCondLst>
                                  <p:childTnLst>
                                    <p:set>
                                      <p:cBhvr>
                                        <p:cTn id="114" dur="1" fill="hold">
                                          <p:stCondLst>
                                            <p:cond delay="0"/>
                                          </p:stCondLst>
                                        </p:cTn>
                                        <p:tgtEl>
                                          <p:spTgt spid="27"/>
                                        </p:tgtEl>
                                        <p:attrNameLst>
                                          <p:attrName>style.visibility</p:attrName>
                                        </p:attrNameLst>
                                      </p:cBhvr>
                                      <p:to>
                                        <p:strVal val="hidden"/>
                                      </p:to>
                                    </p:set>
                                  </p:childTnLst>
                                </p:cTn>
                              </p:par>
                              <p:par>
                                <p:cTn id="115" presetID="1" presetClass="exit" presetSubtype="0" fill="hold" grpId="2" nodeType="withEffect">
                                  <p:stCondLst>
                                    <p:cond delay="0"/>
                                  </p:stCondLst>
                                  <p:childTnLst>
                                    <p:set>
                                      <p:cBhvr>
                                        <p:cTn id="116" dur="1" fill="hold">
                                          <p:stCondLst>
                                            <p:cond delay="0"/>
                                          </p:stCondLst>
                                        </p:cTn>
                                        <p:tgtEl>
                                          <p:spTgt spid="34"/>
                                        </p:tgtEl>
                                        <p:attrNameLst>
                                          <p:attrName>style.visibility</p:attrName>
                                        </p:attrNameLst>
                                      </p:cBhvr>
                                      <p:to>
                                        <p:strVal val="hidden"/>
                                      </p:to>
                                    </p:set>
                                  </p:childTnLst>
                                </p:cTn>
                              </p:par>
                            </p:childTnLst>
                          </p:cTn>
                        </p:par>
                        <p:par>
                          <p:cTn id="117" fill="hold">
                            <p:stCondLst>
                              <p:cond delay="2500"/>
                            </p:stCondLst>
                            <p:childTnLst>
                              <p:par>
                                <p:cTn id="118" presetID="37" presetClass="path" presetSubtype="0" accel="50000" decel="50000" fill="hold" grpId="1" nodeType="afterEffect">
                                  <p:stCondLst>
                                    <p:cond delay="0"/>
                                  </p:stCondLst>
                                  <p:childTnLst>
                                    <p:animMotion origin="layout" path="M 2.08333E-6 0.00023 L -0.09063 -0.11736 C -0.10951 -0.14398 -0.13776 -0.1581 -0.16758 -0.1581 C -0.2013 -0.1581 -0.22839 -0.14398 -0.24727 -0.11736 L -0.33776 0.00023 " pathEditMode="relative" rAng="0" ptsTypes="AAAAA">
                                      <p:cBhvr>
                                        <p:cTn id="119" dur="2000" fill="hold"/>
                                        <p:tgtEl>
                                          <p:spTgt spid="20"/>
                                        </p:tgtEl>
                                        <p:attrNameLst>
                                          <p:attrName>ppt_x</p:attrName>
                                          <p:attrName>ppt_y</p:attrName>
                                        </p:attrNameLst>
                                      </p:cBhvr>
                                      <p:rCtr x="-16888" y="-7917"/>
                                    </p:animMotion>
                                  </p:childTnLst>
                                </p:cTn>
                              </p:par>
                            </p:childTnLst>
                          </p:cTn>
                        </p:par>
                        <p:par>
                          <p:cTn id="120" fill="hold">
                            <p:stCondLst>
                              <p:cond delay="4500"/>
                            </p:stCondLst>
                            <p:childTnLst>
                              <p:par>
                                <p:cTn id="121" presetID="1" presetClass="entr" presetSubtype="0" fill="hold" grpId="0" nodeType="afterEffect">
                                  <p:stCondLst>
                                    <p:cond delay="0"/>
                                  </p:stCondLst>
                                  <p:childTnLst>
                                    <p:set>
                                      <p:cBhvr>
                                        <p:cTn id="122" dur="1" fill="hold">
                                          <p:stCondLst>
                                            <p:cond delay="0"/>
                                          </p:stCondLst>
                                        </p:cTn>
                                        <p:tgtEl>
                                          <p:spTgt spid="24"/>
                                        </p:tgtEl>
                                        <p:attrNameLst>
                                          <p:attrName>style.visibility</p:attrName>
                                        </p:attrNameLst>
                                      </p:cBhvr>
                                      <p:to>
                                        <p:strVal val="visible"/>
                                      </p:to>
                                    </p:set>
                                  </p:childTnLst>
                                </p:cTn>
                              </p:par>
                            </p:childTnLst>
                          </p:cTn>
                        </p:par>
                        <p:par>
                          <p:cTn id="123" fill="hold">
                            <p:stCondLst>
                              <p:cond delay="4500"/>
                            </p:stCondLst>
                            <p:childTnLst>
                              <p:par>
                                <p:cTn id="124" presetID="10" presetClass="entr" presetSubtype="0" fill="hold" grpId="0" nodeType="after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fade">
                                      <p:cBhvr>
                                        <p:cTn id="126" dur="500"/>
                                        <p:tgtEl>
                                          <p:spTgt spid="2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500"/>
                                        <p:tgtEl>
                                          <p:spTgt spid="26"/>
                                        </p:tgtEl>
                                      </p:cBhvr>
                                    </p:animEffect>
                                  </p:childTnLst>
                                </p:cTn>
                              </p:par>
                              <p:par>
                                <p:cTn id="130" presetID="10" presetClass="entr" presetSubtype="0" fill="hold" nodeType="withEffect">
                                  <p:stCondLst>
                                    <p:cond delay="0"/>
                                  </p:stCondLst>
                                  <p:childTnLst>
                                    <p:set>
                                      <p:cBhvr>
                                        <p:cTn id="131" dur="1" fill="hold">
                                          <p:stCondLst>
                                            <p:cond delay="0"/>
                                          </p:stCondLst>
                                        </p:cTn>
                                        <p:tgtEl>
                                          <p:spTgt spid="30"/>
                                        </p:tgtEl>
                                        <p:attrNameLst>
                                          <p:attrName>style.visibility</p:attrName>
                                        </p:attrNameLst>
                                      </p:cBhvr>
                                      <p:to>
                                        <p:strVal val="visible"/>
                                      </p:to>
                                    </p:set>
                                    <p:animEffect transition="in" filter="fade">
                                      <p:cBhvr>
                                        <p:cTn id="132" dur="500"/>
                                        <p:tgtEl>
                                          <p:spTgt spid="3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fade">
                                      <p:cBhvr>
                                        <p:cTn id="135" dur="500"/>
                                        <p:tgtEl>
                                          <p:spTgt spid="29"/>
                                        </p:tgtEl>
                                      </p:cBhvr>
                                    </p:animEffect>
                                  </p:childTnLst>
                                </p:cTn>
                              </p:par>
                              <p:par>
                                <p:cTn id="136" presetID="1" presetClass="exit" presetSubtype="0" fill="hold" grpId="1" nodeType="withEffect">
                                  <p:stCondLst>
                                    <p:cond delay="0"/>
                                  </p:stCondLst>
                                  <p:childTnLst>
                                    <p:set>
                                      <p:cBhvr>
                                        <p:cTn id="137" dur="1" fill="hold">
                                          <p:stCondLst>
                                            <p:cond delay="0"/>
                                          </p:stCondLst>
                                        </p:cTn>
                                        <p:tgtEl>
                                          <p:spTgt spid="11"/>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animBg="1"/>
      <p:bldP spid="11" grpId="1" animBg="1"/>
      <p:bldP spid="12" grpId="0"/>
      <p:bldP spid="12" grpId="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0" grpId="1" animBg="1"/>
      <p:bldP spid="24" grpId="0" animBg="1"/>
      <p:bldP spid="25" grpId="0" animBg="1"/>
      <p:bldP spid="26" grpId="0"/>
      <p:bldP spid="28" grpId="0"/>
      <p:bldP spid="28" grpId="1"/>
      <p:bldP spid="29" grpId="0"/>
      <p:bldP spid="31" grpId="0"/>
      <p:bldP spid="32" grpId="0"/>
      <p:bldP spid="33" grpId="0"/>
      <p:bldP spid="34" grpId="0"/>
      <p:bldP spid="34" grpId="1"/>
      <p:bldP spid="34"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6409" y="2979841"/>
            <a:ext cx="10772834" cy="604712"/>
          </a:xfrm>
        </p:spPr>
        <p:txBody>
          <a:bodyPr/>
          <a:lstStyle/>
          <a:p>
            <a:r>
              <a:rPr lang="en-US" dirty="0"/>
              <a:t>Lesson 4: Workload Isolation</a:t>
            </a:r>
          </a:p>
        </p:txBody>
      </p:sp>
    </p:spTree>
    <p:extLst>
      <p:ext uri="{BB962C8B-B14F-4D97-AF65-F5344CB8AC3E}">
        <p14:creationId xmlns:p14="http://schemas.microsoft.com/office/powerpoint/2010/main" val="2330103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549C20-1582-4534-961C-91E9F059C778}"/>
              </a:ext>
            </a:extLst>
          </p:cNvPr>
          <p:cNvSpPr>
            <a:spLocks noGrp="1"/>
          </p:cNvSpPr>
          <p:nvPr>
            <p:ph type="title"/>
          </p:nvPr>
        </p:nvSpPr>
        <p:spPr>
          <a:xfrm>
            <a:off x="655639" y="320040"/>
            <a:ext cx="10880725" cy="461665"/>
          </a:xfrm>
        </p:spPr>
        <p:txBody>
          <a:bodyPr wrap="square" anchor="t">
            <a:normAutofit/>
          </a:bodyPr>
          <a:lstStyle/>
          <a:p>
            <a:r>
              <a:rPr lang="en-US"/>
              <a:t>Workload Isolation</a:t>
            </a:r>
          </a:p>
        </p:txBody>
      </p:sp>
      <p:graphicFrame>
        <p:nvGraphicFramePr>
          <p:cNvPr id="7" name="Content Placeholder 6">
            <a:extLst>
              <a:ext uri="{FF2B5EF4-FFF2-40B4-BE49-F238E27FC236}">
                <a16:creationId xmlns:a16="http://schemas.microsoft.com/office/drawing/2014/main" id="{95BBDA40-50E4-4276-8B4D-D9E8625B4627}"/>
              </a:ext>
            </a:extLst>
          </p:cNvPr>
          <p:cNvGraphicFramePr>
            <a:graphicFrameLocks noGrp="1"/>
          </p:cNvGraphicFramePr>
          <p:nvPr>
            <p:ph sz="quarter" idx="13"/>
            <p:extLst>
              <p:ext uri="{D42A27DB-BD31-4B8C-83A1-F6EECF244321}">
                <p14:modId xmlns:p14="http://schemas.microsoft.com/office/powerpoint/2010/main" val="1429101569"/>
              </p:ext>
            </p:extLst>
          </p:nvPr>
        </p:nvGraphicFramePr>
        <p:xfrm>
          <a:off x="655635" y="906465"/>
          <a:ext cx="10880726" cy="2554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E810D5-7FC0-4835-97E0-2DE3A5599A34}"/>
              </a:ext>
            </a:extLst>
          </p:cNvPr>
          <p:cNvSpPr txBox="1"/>
          <p:nvPr/>
        </p:nvSpPr>
        <p:spPr>
          <a:xfrm>
            <a:off x="808040" y="3578506"/>
            <a:ext cx="10367960" cy="2862322"/>
          </a:xfrm>
          <a:prstGeom prst="rect">
            <a:avLst/>
          </a:prstGeom>
          <a:noFill/>
        </p:spPr>
        <p:txBody>
          <a:bodyPr wrap="square">
            <a:spAutoFit/>
          </a:bodyPr>
          <a:lstStyle/>
          <a:p>
            <a:pPr marL="0" marR="0" lvl="0" indent="0" algn="l" defTabSz="1219170" rtl="0" eaLnBrk="1" fontAlgn="auto" latinLnBrk="0" hangingPunct="1">
              <a:lnSpc>
                <a:spcPct val="100000"/>
              </a:lnSpc>
              <a:spcBef>
                <a:spcPts val="0"/>
              </a:spcBef>
              <a:spcAft>
                <a:spcPts val="0"/>
              </a:spcAft>
              <a:buClr>
                <a:srgbClr val="33C0CD"/>
              </a:buClr>
              <a:buSzTx/>
              <a:buFont typeface="Arial"/>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Segoe UI Semilight" panose="020B0402040204020203" pitchFamily="34" charset="0"/>
              </a:rPr>
              <a:t>CREATE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Segoe UI Semilight" panose="020B0402040204020203" pitchFamily="34" charset="0"/>
              </a:rPr>
              <a:t>WORKLOAD</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Segoe UI Semilight" panose="020B0402040204020203" pitchFamily="34" charset="0"/>
              </a:rPr>
              <a:t>GROUP</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t>
            </a:r>
            <a:r>
              <a:rPr kumimoji="0" lang="en-US"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group_name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t>
            </a:r>
          </a:p>
          <a:p>
            <a:pPr marL="0" marR="0" lvl="0" indent="0" algn="l" defTabSz="1219170" rtl="0" eaLnBrk="1" fontAlgn="auto" latinLnBrk="0" hangingPunct="1">
              <a:lnSpc>
                <a:spcPct val="100000"/>
              </a:lnSpc>
              <a:spcBef>
                <a:spcPts val="0"/>
              </a:spcBef>
              <a:spcAft>
                <a:spcPts val="0"/>
              </a:spcAft>
              <a:buClr>
                <a:srgbClr val="33C0CD"/>
              </a:buClr>
              <a:buSzTx/>
              <a:buFont typeface="Arial"/>
              <a:buNone/>
              <a:tabLst/>
              <a:defRPr/>
            </a:pP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Segoe UI Semilight" panose="020B0402040204020203" pitchFamily="34" charset="0"/>
              </a:rPr>
              <a:t>WITH</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t>
            </a:r>
          </a:p>
          <a:p>
            <a:pPr marL="0" marR="0" lvl="0" indent="0" algn="l" defTabSz="1219170" rtl="0" eaLnBrk="1" fontAlgn="auto" latinLnBrk="0" hangingPunct="1">
              <a:lnSpc>
                <a:spcPct val="100000"/>
              </a:lnSpc>
              <a:spcBef>
                <a:spcPts val="0"/>
              </a:spcBef>
              <a:spcAft>
                <a:spcPts val="0"/>
              </a:spcAft>
              <a:buClr>
                <a:srgbClr val="33C0CD"/>
              </a:buClr>
              <a:buSzTx/>
              <a:buFont typeface="Arial"/>
              <a:buNone/>
              <a:tabLst/>
              <a:defRPr/>
            </a:pP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t>
            </a:r>
          </a:p>
          <a:p>
            <a:pPr marL="0" marR="0" lvl="0" indent="0" algn="l" defTabSz="1219170" rtl="0" eaLnBrk="1" fontAlgn="auto" latinLnBrk="0" hangingPunct="1">
              <a:lnSpc>
                <a:spcPct val="100000"/>
              </a:lnSpc>
              <a:spcBef>
                <a:spcPts val="0"/>
              </a:spcBef>
              <a:spcAft>
                <a:spcPts val="0"/>
              </a:spcAft>
              <a:buClr>
                <a:srgbClr val="33C0CD"/>
              </a:buClr>
              <a:buSzTx/>
              <a:buFont typeface="Arial"/>
              <a:buNone/>
              <a:tabLst/>
              <a:defRPr/>
            </a:pP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t>
            </a:r>
            <a:r>
              <a:rPr kumimoji="0" lang="en-US" sz="1800" b="0" i="0" u="none" strike="noStrike" kern="1200" cap="none" spc="0" normalizeH="0" baseline="0" noProof="0" dirty="0">
                <a:ln>
                  <a:noFill/>
                </a:ln>
                <a:solidFill>
                  <a:srgbClr val="0000FF"/>
                </a:solidFill>
                <a:effectLst/>
                <a:highlight>
                  <a:srgbClr val="FFFF00"/>
                </a:highlight>
                <a:uLnTx/>
                <a:uFillTx/>
                <a:latin typeface="Consolas" panose="020B0609020204030204" pitchFamily="49" charset="0"/>
                <a:ea typeface="+mn-ea"/>
                <a:cs typeface="Segoe UI Semilight" panose="020B0402040204020203" pitchFamily="34" charset="0"/>
              </a:rPr>
              <a:t>MIN_PERCENTAGE_RESOURCE</a:t>
            </a:r>
            <a:r>
              <a:rPr kumimoji="0" lang="en-US" sz="18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Segoe UI Semilight" panose="020B0402040204020203" pitchFamily="34" charset="0"/>
              </a:rPr>
              <a:t> </a:t>
            </a:r>
            <a:r>
              <a:rPr kumimoji="0" lang="en-US" sz="1800" b="0" i="0" u="none" strike="noStrike" kern="1200" cap="none" spc="0" normalizeH="0" baseline="0" noProof="0" dirty="0">
                <a:ln>
                  <a:noFill/>
                </a:ln>
                <a:solidFill>
                  <a:srgbClr val="808080"/>
                </a:solidFill>
                <a:effectLst/>
                <a:highlight>
                  <a:srgbClr val="FFFF00"/>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Segoe UI Semilight" panose="020B0402040204020203" pitchFamily="34" charset="0"/>
              </a:rPr>
              <a:t> value   </a:t>
            </a:r>
          </a:p>
          <a:p>
            <a:pPr marL="0" marR="0" lvl="0" indent="0" algn="l" defTabSz="1219170" rtl="0" eaLnBrk="1" fontAlgn="auto" latinLnBrk="0" hangingPunct="1">
              <a:lnSpc>
                <a:spcPct val="100000"/>
              </a:lnSpc>
              <a:spcBef>
                <a:spcPts val="0"/>
              </a:spcBef>
              <a:spcAft>
                <a:spcPts val="0"/>
              </a:spcAft>
              <a:buClr>
                <a:srgbClr val="33C0CD"/>
              </a:buClr>
              <a:buSzTx/>
              <a:buFont typeface="Arial"/>
              <a:buNone/>
              <a:tabLst/>
              <a:defRPr/>
            </a:pP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   </a:t>
            </a:r>
            <a:r>
              <a:rPr kumimoji="0" lang="en-US" sz="1800" b="0" i="0" u="none" strike="noStrike" kern="1200" cap="none" spc="0" normalizeH="0" baseline="0" noProof="0" dirty="0">
                <a:ln>
                  <a:noFill/>
                </a:ln>
                <a:solidFill>
                  <a:srgbClr val="0000FF"/>
                </a:solidFill>
                <a:effectLst/>
                <a:highlight>
                  <a:srgbClr val="FFFF00"/>
                </a:highlight>
                <a:uLnTx/>
                <a:uFillTx/>
                <a:latin typeface="Consolas" panose="020B0609020204030204" pitchFamily="49" charset="0"/>
                <a:ea typeface="+mn-ea"/>
                <a:cs typeface="Segoe UI Semilight" panose="020B0402040204020203" pitchFamily="34" charset="0"/>
              </a:rPr>
              <a:t>CAP_PERCENTAGE_RESOURCE </a:t>
            </a:r>
            <a:r>
              <a:rPr kumimoji="0" lang="en-US" sz="1800" b="0" i="0" u="none" strike="noStrike" kern="1200" cap="none" spc="0" normalizeH="0" baseline="0" noProof="0" dirty="0">
                <a:ln>
                  <a:noFill/>
                </a:ln>
                <a:solidFill>
                  <a:srgbClr val="808080"/>
                </a:solidFill>
                <a:effectLst/>
                <a:highlight>
                  <a:srgbClr val="FFFF00"/>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Segoe UI Semilight" panose="020B0402040204020203" pitchFamily="34" charset="0"/>
              </a:rPr>
              <a:t> value </a:t>
            </a:r>
          </a:p>
          <a:p>
            <a:pPr lvl="0">
              <a:spcBef>
                <a:spcPts val="0"/>
              </a:spcBef>
              <a:buClr>
                <a:srgbClr val="33C0CD"/>
              </a:buClr>
              <a:defRPr/>
            </a:pPr>
            <a:r>
              <a:rPr lang="en-US" sz="1800" dirty="0">
                <a:solidFill>
                  <a:srgbClr val="000000"/>
                </a:solidFill>
                <a:highlight>
                  <a:srgbClr val="FFFFFF"/>
                </a:highlight>
                <a:latin typeface="Consolas" panose="020B0609020204030204" pitchFamily="49" charset="0"/>
              </a:rPr>
              <a:t>      ,   </a:t>
            </a:r>
            <a:r>
              <a:rPr lang="fr-FR" sz="1800" dirty="0">
                <a:solidFill>
                  <a:srgbClr val="0000FF"/>
                </a:solidFill>
                <a:highlight>
                  <a:srgbClr val="FFFFFF"/>
                </a:highlight>
                <a:latin typeface="Consolas" panose="020B0609020204030204" pitchFamily="49" charset="0"/>
              </a:rPr>
              <a:t>REQUEST_MIN_RESOURCE_GRANT_PERCENT</a:t>
            </a:r>
            <a:r>
              <a:rPr lang="en-US" sz="1800" dirty="0">
                <a:solidFill>
                  <a:srgbClr val="0000FF"/>
                </a:solidFill>
                <a:highlight>
                  <a:srgbClr val="FFFFFF"/>
                </a:highlight>
                <a:latin typeface="Consolas" panose="020B0609020204030204" pitchFamily="49" charset="0"/>
              </a:rPr>
              <a:t> </a:t>
            </a:r>
            <a:r>
              <a:rPr lang="en-US" sz="1800" dirty="0">
                <a:solidFill>
                  <a:srgbClr val="80808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value</a:t>
            </a:r>
            <a:endParaRPr lang="en-US" sz="1800" dirty="0">
              <a:solidFill>
                <a:schemeClr val="accent3">
                  <a:lumMod val="75000"/>
                </a:schemeClr>
              </a:solidFill>
              <a:highlight>
                <a:srgbClr val="FFFFFF"/>
              </a:highlight>
              <a:latin typeface="Consolas" panose="020B0609020204030204" pitchFamily="49" charset="0"/>
            </a:endParaRPr>
          </a:p>
          <a:p>
            <a:pPr lvl="0">
              <a:spcBef>
                <a:spcPts val="0"/>
              </a:spcBef>
              <a:buClr>
                <a:srgbClr val="33C0CD"/>
              </a:buClr>
              <a:defRPr/>
            </a:pPr>
            <a:r>
              <a:rPr lang="en-US" sz="1800" dirty="0">
                <a:solidFill>
                  <a:srgbClr val="000000"/>
                </a:solidFill>
                <a:highlight>
                  <a:srgbClr val="FFFFFF"/>
                </a:highlight>
                <a:latin typeface="Consolas" panose="020B0609020204030204" pitchFamily="49" charset="0"/>
              </a:rPr>
              <a:t>  [ [ , ] </a:t>
            </a:r>
            <a:r>
              <a:rPr lang="fr-FR" sz="1800" dirty="0">
                <a:solidFill>
                  <a:srgbClr val="0000FF"/>
                </a:solidFill>
                <a:highlight>
                  <a:srgbClr val="FFFFFF"/>
                </a:highlight>
                <a:latin typeface="Consolas" panose="020B0609020204030204" pitchFamily="49" charset="0"/>
              </a:rPr>
              <a:t>REQUEST_MAX_RESOURCE_GRANT_PERCENT</a:t>
            </a:r>
            <a:r>
              <a:rPr lang="en-US" sz="1800" dirty="0">
                <a:solidFill>
                  <a:srgbClr val="0000FF"/>
                </a:solidFill>
                <a:highlight>
                  <a:srgbClr val="FFFFFF"/>
                </a:highlight>
                <a:latin typeface="Consolas" panose="020B0609020204030204" pitchFamily="49" charset="0"/>
              </a:rPr>
              <a:t> </a:t>
            </a:r>
            <a:r>
              <a:rPr lang="en-US" sz="1800" dirty="0">
                <a:solidFill>
                  <a:srgbClr val="80808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value ]  </a:t>
            </a:r>
          </a:p>
          <a:p>
            <a:pPr lvl="0">
              <a:spcBef>
                <a:spcPts val="0"/>
              </a:spcBef>
              <a:buClr>
                <a:srgbClr val="33C0CD"/>
              </a:buClr>
              <a:defRPr/>
            </a:pPr>
            <a:r>
              <a:rPr lang="en-US" sz="1800" dirty="0">
                <a:solidFill>
                  <a:srgbClr val="000000"/>
                </a:solidFill>
                <a:highlight>
                  <a:srgbClr val="FFFFFF"/>
                </a:highlight>
                <a:latin typeface="Consolas" panose="020B0609020204030204" pitchFamily="49" charset="0"/>
              </a:rPr>
              <a:t>  </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 , ] </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Segoe UI Semilight" panose="020B0402040204020203" pitchFamily="34" charset="0"/>
              </a:rPr>
              <a:t>IMPORTANCE</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LOW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BELOW_NORMAL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NORMAL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ABOVE_NORMAL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HIGH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a:t>
            </a:r>
          </a:p>
          <a:p>
            <a:pPr lvl="0">
              <a:spcBef>
                <a:spcPts val="0"/>
              </a:spcBef>
              <a:buClr>
                <a:srgbClr val="33C0CD"/>
              </a:buClr>
              <a:defRPr/>
            </a:pP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 [ , ] </a:t>
            </a:r>
            <a:r>
              <a:rPr lang="en-US" sz="1800" dirty="0">
                <a:solidFill>
                  <a:srgbClr val="0000FF"/>
                </a:solidFill>
                <a:latin typeface="Consolas" panose="020B0609020204030204" pitchFamily="49" charset="0"/>
              </a:rPr>
              <a:t>QUERY_EXECUTION_TIMEOUT_SEC</a:t>
            </a:r>
            <a:r>
              <a:rPr kumimoji="0" lang="en-US"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Segoe UI Semilight" panose="020B0402040204020203" pitchFamily="34" charset="0"/>
              </a:rPr>
              <a:t> </a:t>
            </a: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Segoe UI Semilight" panose="020B0402040204020203" pitchFamily="34" charset="0"/>
              </a:rPr>
              <a:t>=</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value ]  </a:t>
            </a:r>
          </a:p>
          <a:p>
            <a:pPr marL="0" marR="0" lvl="0" indent="0" algn="l" defTabSz="1219170" rtl="0" eaLnBrk="1" fontAlgn="auto" latinLnBrk="0" hangingPunct="1">
              <a:lnSpc>
                <a:spcPct val="100000"/>
              </a:lnSpc>
              <a:spcBef>
                <a:spcPts val="0"/>
              </a:spcBef>
              <a:spcAft>
                <a:spcPts val="0"/>
              </a:spcAft>
              <a:buClr>
                <a:srgbClr val="33C0CD"/>
              </a:buClr>
              <a:buSzTx/>
              <a:buFont typeface="Arial"/>
              <a:buNone/>
              <a:tabLst/>
              <a:defRPr/>
            </a:pPr>
            <a:r>
              <a:rPr kumimoji="0" lang="en-US" sz="18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Segoe UI Semilight" panose="020B0402040204020203" pitchFamily="34" charset="0"/>
              </a:rPr>
              <a:t> )</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Segoe UI Semilight" panose="020B0402040204020203" pitchFamily="34" charset="0"/>
              </a:rPr>
              <a:t>[ ; ]</a:t>
            </a:r>
            <a:endParaRPr kumimoji="0" lang="en-US" sz="1800" b="0" i="0" u="none" strike="noStrike" kern="1200" cap="none" spc="0" normalizeH="0" baseline="0" noProof="0" dirty="0">
              <a:ln>
                <a:noFill/>
              </a:ln>
              <a:solidFill>
                <a:srgbClr val="000000"/>
              </a:solidFill>
              <a:effectLst/>
              <a:uLnTx/>
              <a:uFillTx/>
              <a:latin typeface="Segoe UI Semilight" panose="020B0402040204020203" pitchFamily="34" charset="0"/>
              <a:ea typeface="+mn-ea"/>
              <a:cs typeface="Segoe UI Semilight" panose="020B0402040204020203" pitchFamily="34" charset="0"/>
            </a:endParaRPr>
          </a:p>
        </p:txBody>
      </p:sp>
      <p:cxnSp>
        <p:nvCxnSpPr>
          <p:cNvPr id="10" name="Straight Arrow Connector 9">
            <a:extLst>
              <a:ext uri="{FF2B5EF4-FFF2-40B4-BE49-F238E27FC236}">
                <a16:creationId xmlns:a16="http://schemas.microsoft.com/office/drawing/2014/main" id="{E560A805-15FB-42BD-99D6-D0115679E14C}"/>
              </a:ext>
            </a:extLst>
          </p:cNvPr>
          <p:cNvCxnSpPr>
            <a:cxnSpLocks/>
          </p:cNvCxnSpPr>
          <p:nvPr/>
        </p:nvCxnSpPr>
        <p:spPr>
          <a:xfrm flipH="1">
            <a:off x="6096000" y="4076700"/>
            <a:ext cx="1638300" cy="4445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84AEBF-5269-46FC-8275-02AEDBA290DB}"/>
              </a:ext>
            </a:extLst>
          </p:cNvPr>
          <p:cNvCxnSpPr>
            <a:cxnSpLocks/>
          </p:cNvCxnSpPr>
          <p:nvPr/>
        </p:nvCxnSpPr>
        <p:spPr>
          <a:xfrm flipH="1">
            <a:off x="6096000" y="4699000"/>
            <a:ext cx="1828800" cy="1212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694AD6FF-7FCD-4CFE-9F75-CD98FBA6312D}"/>
              </a:ext>
            </a:extLst>
          </p:cNvPr>
          <p:cNvSpPr/>
          <p:nvPr/>
        </p:nvSpPr>
        <p:spPr bwMode="auto">
          <a:xfrm>
            <a:off x="7734300" y="3683000"/>
            <a:ext cx="1638300" cy="615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Isolation</a:t>
            </a:r>
          </a:p>
        </p:txBody>
      </p:sp>
      <p:sp>
        <p:nvSpPr>
          <p:cNvPr id="20" name="Rectangle: Rounded Corners 19">
            <a:extLst>
              <a:ext uri="{FF2B5EF4-FFF2-40B4-BE49-F238E27FC236}">
                <a16:creationId xmlns:a16="http://schemas.microsoft.com/office/drawing/2014/main" id="{7B1FAE9F-F385-49A9-9CCA-062C25E00A68}"/>
              </a:ext>
            </a:extLst>
          </p:cNvPr>
          <p:cNvSpPr/>
          <p:nvPr/>
        </p:nvSpPr>
        <p:spPr bwMode="auto">
          <a:xfrm>
            <a:off x="7924800" y="4403444"/>
            <a:ext cx="2108200" cy="615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Containment</a:t>
            </a:r>
          </a:p>
        </p:txBody>
      </p:sp>
    </p:spTree>
    <p:extLst>
      <p:ext uri="{BB962C8B-B14F-4D97-AF65-F5344CB8AC3E}">
        <p14:creationId xmlns:p14="http://schemas.microsoft.com/office/powerpoint/2010/main" val="20443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Workload Management</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7</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826BFB-5AFD-4256-A75C-56F9C485E90A}"/>
              </a:ext>
            </a:extLst>
          </p:cNvPr>
          <p:cNvSpPr/>
          <p:nvPr/>
        </p:nvSpPr>
        <p:spPr>
          <a:xfrm>
            <a:off x="4273826" y="1599663"/>
            <a:ext cx="3657600" cy="365760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3" name="Title 1">
            <a:extLst>
              <a:ext uri="{FF2B5EF4-FFF2-40B4-BE49-F238E27FC236}">
                <a16:creationId xmlns:a16="http://schemas.microsoft.com/office/drawing/2014/main" id="{3BD406AA-68C8-4277-90DD-AEC63E9A8D10}"/>
              </a:ext>
            </a:extLst>
          </p:cNvPr>
          <p:cNvSpPr txBox="1">
            <a:spLocks/>
          </p:cNvSpPr>
          <p:nvPr/>
        </p:nvSpPr>
        <p:spPr>
          <a:xfrm>
            <a:off x="429371" y="334969"/>
            <a:ext cx="11306755" cy="817275"/>
          </a:xfrm>
          <a:prstGeom prst="rect">
            <a:avLst/>
          </a:prstGeom>
        </p:spPr>
        <p:txBody>
          <a:bodyPr vert="horz" lIns="91440" tIns="45720" rIns="91440" bIns="45720" rtlCol="0" anchor="t">
            <a:noAutofit/>
          </a:bodyPr>
          <a:lst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a:lstStyle>
          <a:p>
            <a:pPr marL="0" marR="0" lvl="0" indent="0" algn="l" defTabSz="609585" rtl="0" eaLnBrk="1" fontAlgn="auto" latinLnBrk="0" hangingPunct="1">
              <a:lnSpc>
                <a:spcPts val="4667"/>
              </a:lnSpc>
              <a:spcBef>
                <a:spcPct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Segoe UI Light" charset="0"/>
                <a:cs typeface="Segoe UI Light" charset="0"/>
              </a:rPr>
              <a:t>Resource Management… Challenges…</a:t>
            </a:r>
          </a:p>
        </p:txBody>
      </p:sp>
      <p:sp>
        <p:nvSpPr>
          <p:cNvPr id="4" name="Content Placeholder 2">
            <a:extLst>
              <a:ext uri="{FF2B5EF4-FFF2-40B4-BE49-F238E27FC236}">
                <a16:creationId xmlns:a16="http://schemas.microsoft.com/office/drawing/2014/main" id="{4B2F1328-D63B-4ACE-9F42-A81880CA9167}"/>
              </a:ext>
            </a:extLst>
          </p:cNvPr>
          <p:cNvSpPr txBox="1">
            <a:spLocks/>
          </p:cNvSpPr>
          <p:nvPr/>
        </p:nvSpPr>
        <p:spPr>
          <a:xfrm>
            <a:off x="429371" y="5427677"/>
            <a:ext cx="11306755" cy="606122"/>
          </a:xfrm>
          <a:prstGeom prst="rect">
            <a:avLst/>
          </a:prstGeom>
        </p:spPr>
        <p:txBody>
          <a:bodyPr vert="horz" lIns="91440" tIns="45720" rIns="91440" bIns="45720" rtlCol="0">
            <a:normAutofit/>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32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One workload can consume all of the resources.</a:t>
            </a:r>
            <a:endParaRPr kumimoji="0" lang="en-US" sz="3200" b="0" i="1" u="sng"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endParaRPr>
          </a:p>
        </p:txBody>
      </p:sp>
      <p:sp>
        <p:nvSpPr>
          <p:cNvPr id="5" name="Footer Placeholder 3">
            <a:extLst>
              <a:ext uri="{FF2B5EF4-FFF2-40B4-BE49-F238E27FC236}">
                <a16:creationId xmlns:a16="http://schemas.microsoft.com/office/drawing/2014/main" id="{DAD8E914-6132-4232-BC48-75A4857635C9}"/>
              </a:ext>
            </a:extLst>
          </p:cNvPr>
          <p:cNvSpPr txBox="1">
            <a:spLocks/>
          </p:cNvSpPr>
          <p:nvPr/>
        </p:nvSpPr>
        <p:spPr>
          <a:xfrm>
            <a:off x="0" y="0"/>
            <a:ext cx="0" cy="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mn-cs"/>
              </a:rPr>
              <a:t> </a:t>
            </a:r>
          </a:p>
        </p:txBody>
      </p:sp>
      <p:sp>
        <p:nvSpPr>
          <p:cNvPr id="6" name="Oval 5">
            <a:extLst>
              <a:ext uri="{FF2B5EF4-FFF2-40B4-BE49-F238E27FC236}">
                <a16:creationId xmlns:a16="http://schemas.microsoft.com/office/drawing/2014/main" id="{4FE65DC7-89DF-4C44-958A-FC3DB3407DB9}"/>
              </a:ext>
            </a:extLst>
          </p:cNvPr>
          <p:cNvSpPr>
            <a:spLocks noChangeAspect="1"/>
          </p:cNvSpPr>
          <p:nvPr/>
        </p:nvSpPr>
        <p:spPr>
          <a:xfrm>
            <a:off x="4495800" y="1849956"/>
            <a:ext cx="3200400" cy="3200400"/>
          </a:xfrm>
          <a:prstGeom prst="ellipse">
            <a:avLst/>
          </a:prstGeom>
          <a:solidFill>
            <a:sysClr val="window" lastClr="FFFFFF"/>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cxnSp>
        <p:nvCxnSpPr>
          <p:cNvPr id="7" name="Straight Connector 6">
            <a:extLst>
              <a:ext uri="{FF2B5EF4-FFF2-40B4-BE49-F238E27FC236}">
                <a16:creationId xmlns:a16="http://schemas.microsoft.com/office/drawing/2014/main" id="{797DB8E5-D02D-45F0-8823-9987214A0719}"/>
              </a:ext>
            </a:extLst>
          </p:cNvPr>
          <p:cNvCxnSpPr>
            <a:cxnSpLocks/>
            <a:stCxn id="6" idx="2"/>
            <a:endCxn id="6" idx="6"/>
          </p:cNvCxnSpPr>
          <p:nvPr/>
        </p:nvCxnSpPr>
        <p:spPr>
          <a:xfrm>
            <a:off x="4495800" y="3450156"/>
            <a:ext cx="3200400" cy="0"/>
          </a:xfrm>
          <a:prstGeom prst="line">
            <a:avLst/>
          </a:prstGeom>
          <a:noFill/>
          <a:ln w="12700" cap="flat" cmpd="sng" algn="ctr">
            <a:solidFill>
              <a:srgbClr val="AFAFAF">
                <a:lumMod val="50000"/>
              </a:srgbClr>
            </a:solidFill>
            <a:prstDash val="solid"/>
            <a:miter lim="800000"/>
          </a:ln>
          <a:effectLst/>
        </p:spPr>
      </p:cxnSp>
      <p:cxnSp>
        <p:nvCxnSpPr>
          <p:cNvPr id="8" name="Straight Connector 7">
            <a:extLst>
              <a:ext uri="{FF2B5EF4-FFF2-40B4-BE49-F238E27FC236}">
                <a16:creationId xmlns:a16="http://schemas.microsoft.com/office/drawing/2014/main" id="{57754EA9-A6B0-4D9B-B4A1-5C09A6EFDDA4}"/>
              </a:ext>
            </a:extLst>
          </p:cNvPr>
          <p:cNvCxnSpPr>
            <a:cxnSpLocks/>
            <a:stCxn id="6" idx="4"/>
            <a:endCxn id="6" idx="0"/>
          </p:cNvCxnSpPr>
          <p:nvPr/>
        </p:nvCxnSpPr>
        <p:spPr>
          <a:xfrm flipV="1">
            <a:off x="6096000" y="1849956"/>
            <a:ext cx="0" cy="3200400"/>
          </a:xfrm>
          <a:prstGeom prst="line">
            <a:avLst/>
          </a:prstGeom>
          <a:noFill/>
          <a:ln w="12700" cap="flat" cmpd="sng" algn="ctr">
            <a:solidFill>
              <a:srgbClr val="AFAFAF">
                <a:lumMod val="50000"/>
              </a:srgbClr>
            </a:solidFill>
            <a:prstDash val="solid"/>
            <a:miter lim="800000"/>
          </a:ln>
          <a:effectLst/>
        </p:spPr>
      </p:cxnSp>
      <p:cxnSp>
        <p:nvCxnSpPr>
          <p:cNvPr id="9" name="Straight Connector 8">
            <a:extLst>
              <a:ext uri="{FF2B5EF4-FFF2-40B4-BE49-F238E27FC236}">
                <a16:creationId xmlns:a16="http://schemas.microsoft.com/office/drawing/2014/main" id="{9C4E5041-7557-4409-A619-3F68A5BED5B6}"/>
              </a:ext>
            </a:extLst>
          </p:cNvPr>
          <p:cNvCxnSpPr>
            <a:cxnSpLocks/>
            <a:stCxn id="6" idx="5"/>
            <a:endCxn id="6" idx="1"/>
          </p:cNvCxnSpPr>
          <p:nvPr/>
        </p:nvCxnSpPr>
        <p:spPr>
          <a:xfrm flipH="1" flipV="1">
            <a:off x="4964488" y="2318644"/>
            <a:ext cx="2263024" cy="2263024"/>
          </a:xfrm>
          <a:prstGeom prst="line">
            <a:avLst/>
          </a:prstGeom>
          <a:noFill/>
          <a:ln w="12700" cap="flat" cmpd="sng" algn="ctr">
            <a:solidFill>
              <a:srgbClr val="AFAFAF">
                <a:lumMod val="50000"/>
              </a:srgbClr>
            </a:solidFill>
            <a:prstDash val="solid"/>
            <a:miter lim="800000"/>
          </a:ln>
          <a:effectLst/>
        </p:spPr>
      </p:cxnSp>
      <p:cxnSp>
        <p:nvCxnSpPr>
          <p:cNvPr id="10" name="Straight Connector 9">
            <a:extLst>
              <a:ext uri="{FF2B5EF4-FFF2-40B4-BE49-F238E27FC236}">
                <a16:creationId xmlns:a16="http://schemas.microsoft.com/office/drawing/2014/main" id="{091D1075-BC07-4846-A6A0-A5C426D49EFB}"/>
              </a:ext>
            </a:extLst>
          </p:cNvPr>
          <p:cNvCxnSpPr>
            <a:cxnSpLocks/>
            <a:stCxn id="6" idx="3"/>
            <a:endCxn id="6" idx="7"/>
          </p:cNvCxnSpPr>
          <p:nvPr/>
        </p:nvCxnSpPr>
        <p:spPr>
          <a:xfrm flipV="1">
            <a:off x="4964488" y="2318644"/>
            <a:ext cx="2263024" cy="2263024"/>
          </a:xfrm>
          <a:prstGeom prst="line">
            <a:avLst/>
          </a:prstGeom>
          <a:noFill/>
          <a:ln w="12700" cap="flat" cmpd="sng" algn="ctr">
            <a:solidFill>
              <a:srgbClr val="AFAFAF">
                <a:lumMod val="50000"/>
              </a:srgbClr>
            </a:solidFill>
            <a:prstDash val="solid"/>
            <a:miter lim="800000"/>
          </a:ln>
          <a:effectLst/>
        </p:spPr>
      </p:cxnSp>
      <p:sp>
        <p:nvSpPr>
          <p:cNvPr id="11" name="Partial Circle 10">
            <a:extLst>
              <a:ext uri="{FF2B5EF4-FFF2-40B4-BE49-F238E27FC236}">
                <a16:creationId xmlns:a16="http://schemas.microsoft.com/office/drawing/2014/main" id="{7C5EA166-6357-4039-8E79-AF49F0350460}"/>
              </a:ext>
            </a:extLst>
          </p:cNvPr>
          <p:cNvSpPr>
            <a:spLocks noChangeAspect="1"/>
          </p:cNvSpPr>
          <p:nvPr/>
        </p:nvSpPr>
        <p:spPr>
          <a:xfrm rot="13493160">
            <a:off x="4491414" y="1852124"/>
            <a:ext cx="3200400" cy="3200400"/>
          </a:xfrm>
          <a:prstGeom prst="pie">
            <a:avLst>
              <a:gd name="adj1" fmla="val 13476462"/>
              <a:gd name="adj2" fmla="val 16200000"/>
            </a:avLst>
          </a:prstGeom>
          <a:solidFill>
            <a:srgbClr val="5B9BD5"/>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 name="Partial Circle 11">
            <a:extLst>
              <a:ext uri="{FF2B5EF4-FFF2-40B4-BE49-F238E27FC236}">
                <a16:creationId xmlns:a16="http://schemas.microsoft.com/office/drawing/2014/main" id="{2572EC51-5555-49AE-9772-F93FCA3F4E69}"/>
              </a:ext>
            </a:extLst>
          </p:cNvPr>
          <p:cNvSpPr>
            <a:spLocks noChangeAspect="1"/>
          </p:cNvSpPr>
          <p:nvPr/>
        </p:nvSpPr>
        <p:spPr>
          <a:xfrm rot="18901814">
            <a:off x="4495748" y="1848675"/>
            <a:ext cx="3200400" cy="3200400"/>
          </a:xfrm>
          <a:prstGeom prst="pie">
            <a:avLst>
              <a:gd name="adj1" fmla="val 13476462"/>
              <a:gd name="adj2" fmla="val 16200000"/>
            </a:avLst>
          </a:prstGeom>
          <a:solidFill>
            <a:srgbClr val="5B9BD5"/>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 name="Partial Circle 12">
            <a:extLst>
              <a:ext uri="{FF2B5EF4-FFF2-40B4-BE49-F238E27FC236}">
                <a16:creationId xmlns:a16="http://schemas.microsoft.com/office/drawing/2014/main" id="{74498BD0-F0E0-48F6-A051-3BED2E639B2D}"/>
              </a:ext>
            </a:extLst>
          </p:cNvPr>
          <p:cNvSpPr>
            <a:spLocks noChangeAspect="1"/>
          </p:cNvSpPr>
          <p:nvPr/>
        </p:nvSpPr>
        <p:spPr>
          <a:xfrm>
            <a:off x="4500079" y="1848675"/>
            <a:ext cx="3200400" cy="3200400"/>
          </a:xfrm>
          <a:prstGeom prst="pie">
            <a:avLst>
              <a:gd name="adj1" fmla="val 13476462"/>
              <a:gd name="adj2" fmla="val 16200000"/>
            </a:avLst>
          </a:prstGeom>
          <a:solidFill>
            <a:srgbClr val="5B9BD5"/>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 name="Partial Circle 13">
            <a:extLst>
              <a:ext uri="{FF2B5EF4-FFF2-40B4-BE49-F238E27FC236}">
                <a16:creationId xmlns:a16="http://schemas.microsoft.com/office/drawing/2014/main" id="{DAB2C501-5EC5-4426-AA16-F4913445BC4D}"/>
              </a:ext>
            </a:extLst>
          </p:cNvPr>
          <p:cNvSpPr>
            <a:spLocks noChangeAspect="1"/>
          </p:cNvSpPr>
          <p:nvPr/>
        </p:nvSpPr>
        <p:spPr>
          <a:xfrm rot="5400000">
            <a:off x="4494724" y="1845229"/>
            <a:ext cx="3200400" cy="3200400"/>
          </a:xfrm>
          <a:prstGeom prst="pie">
            <a:avLst>
              <a:gd name="adj1" fmla="val 13476462"/>
              <a:gd name="adj2" fmla="val 16200000"/>
            </a:avLst>
          </a:prstGeom>
          <a:solidFill>
            <a:srgbClr val="F4B183"/>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5" name="Partial Circle 14">
            <a:extLst>
              <a:ext uri="{FF2B5EF4-FFF2-40B4-BE49-F238E27FC236}">
                <a16:creationId xmlns:a16="http://schemas.microsoft.com/office/drawing/2014/main" id="{FDFCD360-5D13-4C8A-A918-DB8933129011}"/>
              </a:ext>
            </a:extLst>
          </p:cNvPr>
          <p:cNvSpPr>
            <a:spLocks noChangeAspect="1"/>
          </p:cNvSpPr>
          <p:nvPr/>
        </p:nvSpPr>
        <p:spPr>
          <a:xfrm rot="8127462">
            <a:off x="4500080" y="1844503"/>
            <a:ext cx="3200400" cy="3200400"/>
          </a:xfrm>
          <a:prstGeom prst="pie">
            <a:avLst>
              <a:gd name="adj1" fmla="val 13476462"/>
              <a:gd name="adj2" fmla="val 16200000"/>
            </a:avLst>
          </a:prstGeom>
          <a:solidFill>
            <a:srgbClr val="5B9BD5"/>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6" name="Partial Circle 15">
            <a:extLst>
              <a:ext uri="{FF2B5EF4-FFF2-40B4-BE49-F238E27FC236}">
                <a16:creationId xmlns:a16="http://schemas.microsoft.com/office/drawing/2014/main" id="{ADA0F892-7117-4122-9300-2CEDF1FEA94B}"/>
              </a:ext>
            </a:extLst>
          </p:cNvPr>
          <p:cNvSpPr>
            <a:spLocks noChangeAspect="1"/>
          </p:cNvSpPr>
          <p:nvPr/>
        </p:nvSpPr>
        <p:spPr>
          <a:xfrm rot="10800000">
            <a:off x="4493575" y="1848748"/>
            <a:ext cx="3200400" cy="3200400"/>
          </a:xfrm>
          <a:prstGeom prst="pie">
            <a:avLst>
              <a:gd name="adj1" fmla="val 13476462"/>
              <a:gd name="adj2" fmla="val 16200000"/>
            </a:avLst>
          </a:prstGeom>
          <a:solidFill>
            <a:srgbClr val="5B9BD5"/>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7" name="Partial Circle 16">
            <a:extLst>
              <a:ext uri="{FF2B5EF4-FFF2-40B4-BE49-F238E27FC236}">
                <a16:creationId xmlns:a16="http://schemas.microsoft.com/office/drawing/2014/main" id="{3D7F5139-A48B-4FC9-AF54-21F1333FDA05}"/>
              </a:ext>
            </a:extLst>
          </p:cNvPr>
          <p:cNvSpPr>
            <a:spLocks noChangeAspect="1"/>
          </p:cNvSpPr>
          <p:nvPr/>
        </p:nvSpPr>
        <p:spPr>
          <a:xfrm rot="16200000">
            <a:off x="4497952" y="1848748"/>
            <a:ext cx="3200400" cy="3200400"/>
          </a:xfrm>
          <a:prstGeom prst="pie">
            <a:avLst>
              <a:gd name="adj1" fmla="val 13476462"/>
              <a:gd name="adj2" fmla="val 16200000"/>
            </a:avLst>
          </a:prstGeom>
          <a:solidFill>
            <a:srgbClr val="5B9BD5"/>
          </a:solidFill>
          <a:ln w="12700" cap="flat" cmpd="sng" algn="ctr">
            <a:solidFill>
              <a:srgbClr val="AFAFAF">
                <a:lumMod val="50000"/>
              </a:srgbClr>
            </a:solidFill>
            <a:prstDash val="solid"/>
            <a:miter lim="800000"/>
          </a:ln>
          <a:effectLst>
            <a:outerShdw blurRad="76200" dir="13500000" sy="23000" kx="1200000" algn="br" rotWithShape="0">
              <a:prstClr val="black">
                <a:alpha val="20000"/>
              </a:prstClr>
            </a:outerShdw>
          </a:effectLst>
          <a:scene3d>
            <a:camera prst="orthographicFront"/>
            <a:lightRig rig="threePt" dir="t"/>
          </a:scene3d>
          <a:sp3d>
            <a:bevelT prst="angle"/>
          </a:sp3d>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8" name="Partial Circle 17">
            <a:extLst>
              <a:ext uri="{FF2B5EF4-FFF2-40B4-BE49-F238E27FC236}">
                <a16:creationId xmlns:a16="http://schemas.microsoft.com/office/drawing/2014/main" id="{62B61F49-A232-4D44-9687-F8843E139B7F}"/>
              </a:ext>
            </a:extLst>
          </p:cNvPr>
          <p:cNvSpPr>
            <a:spLocks noChangeAspect="1"/>
          </p:cNvSpPr>
          <p:nvPr/>
        </p:nvSpPr>
        <p:spPr>
          <a:xfrm rot="2695134">
            <a:off x="4502876" y="1851123"/>
            <a:ext cx="3200400" cy="3200400"/>
          </a:xfrm>
          <a:prstGeom prst="pie">
            <a:avLst>
              <a:gd name="adj1" fmla="val 13476462"/>
              <a:gd name="adj2" fmla="val 16200000"/>
            </a:avLst>
          </a:prstGeom>
          <a:solidFill>
            <a:srgbClr val="5B9BD5"/>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nvGrpSpPr>
          <p:cNvPr id="19" name="Group 18">
            <a:extLst>
              <a:ext uri="{FF2B5EF4-FFF2-40B4-BE49-F238E27FC236}">
                <a16:creationId xmlns:a16="http://schemas.microsoft.com/office/drawing/2014/main" id="{F7B838D2-2B3B-4B65-AE78-E84EF31E5902}"/>
              </a:ext>
            </a:extLst>
          </p:cNvPr>
          <p:cNvGrpSpPr/>
          <p:nvPr/>
        </p:nvGrpSpPr>
        <p:grpSpPr>
          <a:xfrm>
            <a:off x="596349" y="2525282"/>
            <a:ext cx="1853541" cy="1808179"/>
            <a:chOff x="596349" y="2525282"/>
            <a:chExt cx="1853541" cy="1808179"/>
          </a:xfrm>
          <a:effectLst>
            <a:outerShdw blurRad="76200" dir="13500000" sy="23000" kx="1200000" algn="br" rotWithShape="0">
              <a:prstClr val="black">
                <a:alpha val="20000"/>
              </a:prstClr>
            </a:outerShdw>
          </a:effectLst>
        </p:grpSpPr>
        <p:sp>
          <p:nvSpPr>
            <p:cNvPr id="20" name="Rectangle 19">
              <a:extLst>
                <a:ext uri="{FF2B5EF4-FFF2-40B4-BE49-F238E27FC236}">
                  <a16:creationId xmlns:a16="http://schemas.microsoft.com/office/drawing/2014/main" id="{1FE8B713-CE63-4E0E-AC88-26DC543F597A}"/>
                </a:ext>
              </a:extLst>
            </p:cNvPr>
            <p:cNvSpPr/>
            <p:nvPr/>
          </p:nvSpPr>
          <p:spPr>
            <a:xfrm>
              <a:off x="596349" y="2525282"/>
              <a:ext cx="1853541" cy="1808179"/>
            </a:xfrm>
            <a:prstGeom prst="rect">
              <a:avLst/>
            </a:prstGeom>
            <a:solidFill>
              <a:srgbClr val="F4B183"/>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scene3d>
              <a:camera prst="orthographicFront"/>
              <a:lightRig rig="threePt" dir="t"/>
            </a:scene3d>
            <a:sp3d>
              <a:bevelT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pic>
          <p:nvPicPr>
            <p:cNvPr id="21" name="Picture 20">
              <a:extLst>
                <a:ext uri="{FF2B5EF4-FFF2-40B4-BE49-F238E27FC236}">
                  <a16:creationId xmlns:a16="http://schemas.microsoft.com/office/drawing/2014/main" id="{03123855-610B-4851-8712-B194313376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2" y="2992956"/>
              <a:ext cx="914400" cy="91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prst="angle"/>
              <a:contourClr>
                <a:srgbClr val="FFFFFF"/>
              </a:contourClr>
            </a:sp3d>
          </p:spPr>
        </p:pic>
      </p:grpSp>
      <p:sp>
        <p:nvSpPr>
          <p:cNvPr id="22" name="Arrow: Right 21">
            <a:extLst>
              <a:ext uri="{FF2B5EF4-FFF2-40B4-BE49-F238E27FC236}">
                <a16:creationId xmlns:a16="http://schemas.microsoft.com/office/drawing/2014/main" id="{A7466E5A-4BAE-442B-B8C1-71174A6D81C3}"/>
              </a:ext>
            </a:extLst>
          </p:cNvPr>
          <p:cNvSpPr/>
          <p:nvPr/>
        </p:nvSpPr>
        <p:spPr>
          <a:xfrm>
            <a:off x="2873378" y="3202387"/>
            <a:ext cx="978408" cy="484632"/>
          </a:xfrm>
          <a:prstGeom prst="rightArrow">
            <a:avLst/>
          </a:prstGeom>
          <a:solidFill>
            <a:srgbClr val="F4B183"/>
          </a:solidFill>
          <a:ln w="19050" cap="flat" cmpd="sng" algn="ctr">
            <a:solidFill>
              <a:srgbClr val="AFAFA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FAFAF"/>
              </a:solidFill>
              <a:effectLst/>
              <a:uLnTx/>
              <a:uFillTx/>
              <a:latin typeface="Segoe UI"/>
              <a:ea typeface="+mn-ea"/>
              <a:cs typeface="+mn-cs"/>
            </a:endParaRPr>
          </a:p>
        </p:txBody>
      </p:sp>
      <p:grpSp>
        <p:nvGrpSpPr>
          <p:cNvPr id="23" name="Group 22">
            <a:extLst>
              <a:ext uri="{FF2B5EF4-FFF2-40B4-BE49-F238E27FC236}">
                <a16:creationId xmlns:a16="http://schemas.microsoft.com/office/drawing/2014/main" id="{6D103B35-00BC-4C9C-A834-72CCED3C6EC5}"/>
              </a:ext>
            </a:extLst>
          </p:cNvPr>
          <p:cNvGrpSpPr/>
          <p:nvPr/>
        </p:nvGrpSpPr>
        <p:grpSpPr>
          <a:xfrm>
            <a:off x="9742110" y="2546066"/>
            <a:ext cx="1853541" cy="1808179"/>
            <a:chOff x="9742110" y="2546066"/>
            <a:chExt cx="1853541" cy="1808179"/>
          </a:xfrm>
          <a:effectLst>
            <a:outerShdw blurRad="76200" dir="13500000" sy="23000" kx="1200000" algn="br" rotWithShape="0">
              <a:prstClr val="black">
                <a:alpha val="20000"/>
              </a:prstClr>
            </a:outerShdw>
          </a:effectLst>
        </p:grpSpPr>
        <p:sp>
          <p:nvSpPr>
            <p:cNvPr id="24" name="Rectangle 23">
              <a:extLst>
                <a:ext uri="{FF2B5EF4-FFF2-40B4-BE49-F238E27FC236}">
                  <a16:creationId xmlns:a16="http://schemas.microsoft.com/office/drawing/2014/main" id="{D2C46375-1068-447A-8343-7183C8743CB3}"/>
                </a:ext>
              </a:extLst>
            </p:cNvPr>
            <p:cNvSpPr/>
            <p:nvPr/>
          </p:nvSpPr>
          <p:spPr>
            <a:xfrm>
              <a:off x="9742110" y="2546066"/>
              <a:ext cx="1853541" cy="1808179"/>
            </a:xfrm>
            <a:prstGeom prst="rect">
              <a:avLst/>
            </a:prstGeom>
            <a:solidFill>
              <a:srgbClr val="5B9BD5"/>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scene3d>
              <a:camera prst="orthographicFront"/>
              <a:lightRig rig="threePt" dir="t"/>
            </a:scene3d>
            <a:sp3d>
              <a:bevelT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pic>
          <p:nvPicPr>
            <p:cNvPr id="25" name="Picture 2" descr="Image result for Azure Power BI icon">
              <a:extLst>
                <a:ext uri="{FF2B5EF4-FFF2-40B4-BE49-F238E27FC236}">
                  <a16:creationId xmlns:a16="http://schemas.microsoft.com/office/drawing/2014/main" id="{D3D777E7-94C3-4DAA-A218-40C0075BC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10798" y="2971263"/>
              <a:ext cx="914400" cy="91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prst="angle"/>
              <a:contourClr>
                <a:srgbClr val="FFFFFF"/>
              </a:contourClr>
            </a:sp3d>
          </p:spPr>
        </p:pic>
      </p:grpSp>
      <p:sp>
        <p:nvSpPr>
          <p:cNvPr id="26" name="Arrow: Right 25">
            <a:extLst>
              <a:ext uri="{FF2B5EF4-FFF2-40B4-BE49-F238E27FC236}">
                <a16:creationId xmlns:a16="http://schemas.microsoft.com/office/drawing/2014/main" id="{A0708A9B-914B-4AAC-9F3E-2DD9DA3F3228}"/>
              </a:ext>
            </a:extLst>
          </p:cNvPr>
          <p:cNvSpPr/>
          <p:nvPr/>
        </p:nvSpPr>
        <p:spPr>
          <a:xfrm rot="10800000">
            <a:off x="8346324" y="3209007"/>
            <a:ext cx="978408" cy="484632"/>
          </a:xfrm>
          <a:prstGeom prst="rightArrow">
            <a:avLst/>
          </a:prstGeom>
          <a:solidFill>
            <a:srgbClr val="5B9BD5"/>
          </a:solidFill>
          <a:ln w="19050" cap="flat" cmpd="sng" algn="ctr">
            <a:solidFill>
              <a:srgbClr val="AFAFAF">
                <a:lumMod val="50000"/>
              </a:srgbClr>
            </a:solidFill>
            <a:prstDash val="solid"/>
          </a:ln>
          <a:effectLst>
            <a:outerShdw blurRad="76200" dir="13500000" sy="23000" kx="1200000" algn="br" rotWithShape="0">
              <a:prstClr val="black">
                <a:alpha val="20000"/>
              </a:prstClr>
            </a:outerShdw>
          </a:effectLst>
          <a:scene3d>
            <a:camera prst="orthographicFront"/>
            <a:lightRig rig="threePt" dir="t"/>
          </a:scene3d>
          <a:sp3d>
            <a:bevelT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FAFAF"/>
              </a:solidFill>
              <a:effectLst/>
              <a:uLnTx/>
              <a:uFillTx/>
              <a:latin typeface="Segoe UI"/>
              <a:ea typeface="+mn-ea"/>
              <a:cs typeface="+mn-cs"/>
            </a:endParaRPr>
          </a:p>
        </p:txBody>
      </p:sp>
      <p:sp>
        <p:nvSpPr>
          <p:cNvPr id="27" name="Multiplication Sign 26">
            <a:extLst>
              <a:ext uri="{FF2B5EF4-FFF2-40B4-BE49-F238E27FC236}">
                <a16:creationId xmlns:a16="http://schemas.microsoft.com/office/drawing/2014/main" id="{9D722580-0079-49C8-9758-7DB403A1A4D6}"/>
              </a:ext>
            </a:extLst>
          </p:cNvPr>
          <p:cNvSpPr/>
          <p:nvPr/>
        </p:nvSpPr>
        <p:spPr>
          <a:xfrm>
            <a:off x="2814371" y="2994123"/>
            <a:ext cx="914400" cy="914400"/>
          </a:xfrm>
          <a:prstGeom prst="mathMultiply">
            <a:avLst/>
          </a:prstGeom>
          <a:solidFill>
            <a:srgbClr val="F0493E"/>
          </a:solidFill>
          <a:ln w="25400" cap="flat" cmpd="sng" algn="ctr">
            <a:solidFill>
              <a:srgbClr val="F0493E">
                <a:shade val="50000"/>
              </a:srgbClr>
            </a:solidFill>
            <a:prstDash val="solid"/>
          </a:ln>
          <a:effectLst>
            <a:outerShdw blurRad="76200" dir="13500000" sy="23000" kx="1200000" algn="br" rotWithShape="0">
              <a:prstClr val="black">
                <a:alpha val="20000"/>
              </a:prstClr>
            </a:outerShdw>
          </a:effectLst>
          <a:scene3d>
            <a:camera prst="orthographicFront"/>
            <a:lightRig rig="threePt" dir="t"/>
          </a:scene3d>
          <a:sp3d>
            <a:bevelT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FAFAF"/>
              </a:solidFill>
              <a:effectLst/>
              <a:uLnTx/>
              <a:uFillTx/>
              <a:latin typeface="Segoe UI"/>
              <a:ea typeface="+mn-ea"/>
              <a:cs typeface="+mn-cs"/>
            </a:endParaRPr>
          </a:p>
        </p:txBody>
      </p:sp>
      <p:sp>
        <p:nvSpPr>
          <p:cNvPr id="28" name="Content Placeholder 2">
            <a:extLst>
              <a:ext uri="{FF2B5EF4-FFF2-40B4-BE49-F238E27FC236}">
                <a16:creationId xmlns:a16="http://schemas.microsoft.com/office/drawing/2014/main" id="{7E4DE494-B02E-45E1-91FD-ADD6D5707A91}"/>
              </a:ext>
            </a:extLst>
          </p:cNvPr>
          <p:cNvSpPr txBox="1">
            <a:spLocks/>
          </p:cNvSpPr>
          <p:nvPr/>
        </p:nvSpPr>
        <p:spPr>
          <a:xfrm>
            <a:off x="5016387" y="1150401"/>
            <a:ext cx="2161429" cy="400110"/>
          </a:xfrm>
          <a:prstGeom prst="rect">
            <a:avLst/>
          </a:prstGeom>
        </p:spPr>
        <p:txBody>
          <a:bodyPr vert="horz" wrap="square" lIns="91440" tIns="45720" rIns="91440" bIns="45720" rtlCol="0">
            <a:spAutoFit/>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0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System Resources</a:t>
            </a:r>
            <a:endParaRPr kumimoji="0" lang="en-US" sz="2000" b="0" i="1" u="sng"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endParaRPr>
          </a:p>
        </p:txBody>
      </p:sp>
      <p:sp>
        <p:nvSpPr>
          <p:cNvPr id="29" name="Content Placeholder 2">
            <a:extLst>
              <a:ext uri="{FF2B5EF4-FFF2-40B4-BE49-F238E27FC236}">
                <a16:creationId xmlns:a16="http://schemas.microsoft.com/office/drawing/2014/main" id="{94D738D7-9748-4998-8D5F-26E70750B85E}"/>
              </a:ext>
            </a:extLst>
          </p:cNvPr>
          <p:cNvSpPr txBox="1">
            <a:spLocks/>
          </p:cNvSpPr>
          <p:nvPr/>
        </p:nvSpPr>
        <p:spPr>
          <a:xfrm>
            <a:off x="488544" y="1150401"/>
            <a:ext cx="2069150" cy="400110"/>
          </a:xfrm>
          <a:prstGeom prst="rect">
            <a:avLst/>
          </a:prstGeom>
        </p:spPr>
        <p:txBody>
          <a:bodyPr vert="horz" lIns="91440" tIns="45720" rIns="91440" bIns="45720" rtlCol="0">
            <a:spAutoFit/>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0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Data Loads</a:t>
            </a:r>
            <a:endParaRPr kumimoji="0" lang="en-US" sz="2000" b="0" i="1" u="sng"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endParaRPr>
          </a:p>
        </p:txBody>
      </p:sp>
      <p:sp>
        <p:nvSpPr>
          <p:cNvPr id="30" name="Content Placeholder 2">
            <a:extLst>
              <a:ext uri="{FF2B5EF4-FFF2-40B4-BE49-F238E27FC236}">
                <a16:creationId xmlns:a16="http://schemas.microsoft.com/office/drawing/2014/main" id="{EB2B952B-92B8-46B4-B550-17EDC29DB605}"/>
              </a:ext>
            </a:extLst>
          </p:cNvPr>
          <p:cNvSpPr txBox="1">
            <a:spLocks/>
          </p:cNvSpPr>
          <p:nvPr/>
        </p:nvSpPr>
        <p:spPr>
          <a:xfrm>
            <a:off x="9634306" y="1150401"/>
            <a:ext cx="2069150" cy="400110"/>
          </a:xfrm>
          <a:prstGeom prst="rect">
            <a:avLst/>
          </a:prstGeom>
        </p:spPr>
        <p:txBody>
          <a:bodyPr vert="horz" lIns="91440" tIns="45720" rIns="91440" bIns="45720" rtlCol="0">
            <a:spAutoFit/>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0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User Queries</a:t>
            </a:r>
            <a:endParaRPr kumimoji="0" lang="en-US" sz="2000" b="0" i="1" u="sng"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113811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26" presetClass="emph" presetSubtype="0" fill="hold" grpId="5" nodeType="afterEffect">
                                  <p:stCondLst>
                                    <p:cond delay="0"/>
                                  </p:stCondLst>
                                  <p:childTnLst>
                                    <p:animEffect transition="out" filter="fade">
                                      <p:cBhvr>
                                        <p:cTn id="14" dur="500" tmFilter="0, 0; .2, .5; .8, .5; 1, 0"/>
                                        <p:tgtEl>
                                          <p:spTgt spid="26"/>
                                        </p:tgtEl>
                                      </p:cBhvr>
                                    </p:animEffect>
                                    <p:animScale>
                                      <p:cBhvr>
                                        <p:cTn id="15" dur="250" autoRev="1" fill="hold"/>
                                        <p:tgtEl>
                                          <p:spTgt spid="26"/>
                                        </p:tgtEl>
                                      </p:cBhvr>
                                      <p:by x="105000" y="105000"/>
                                    </p:animScale>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26" presetClass="emph" presetSubtype="0" fill="hold" grpId="0" nodeType="afterEffect">
                                  <p:stCondLst>
                                    <p:cond delay="0"/>
                                  </p:stCondLst>
                                  <p:childTnLst>
                                    <p:animEffect transition="out" filter="fade">
                                      <p:cBhvr>
                                        <p:cTn id="22" dur="500" tmFilter="0, 0; .2, .5; .8, .5; 1, 0"/>
                                        <p:tgtEl>
                                          <p:spTgt spid="22"/>
                                        </p:tgtEl>
                                      </p:cBhvr>
                                    </p:animEffect>
                                    <p:animScale>
                                      <p:cBhvr>
                                        <p:cTn id="23" dur="250" autoRev="1" fill="hold"/>
                                        <p:tgtEl>
                                          <p:spTgt spid="22"/>
                                        </p:tgtEl>
                                      </p:cBhvr>
                                      <p:by x="105000" y="105000"/>
                                    </p:animScale>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26" presetClass="emph" presetSubtype="0" fill="hold" grpId="4" nodeType="afterEffect">
                                  <p:stCondLst>
                                    <p:cond delay="0"/>
                                  </p:stCondLst>
                                  <p:childTnLst>
                                    <p:animEffect transition="out" filter="fade">
                                      <p:cBhvr>
                                        <p:cTn id="30" dur="500" tmFilter="0, 0; .2, .5; .8, .5; 1, 0"/>
                                        <p:tgtEl>
                                          <p:spTgt spid="26"/>
                                        </p:tgtEl>
                                      </p:cBhvr>
                                    </p:animEffect>
                                    <p:animScale>
                                      <p:cBhvr>
                                        <p:cTn id="31" dur="250" autoRev="1" fill="hold"/>
                                        <p:tgtEl>
                                          <p:spTgt spid="26"/>
                                        </p:tgtEl>
                                      </p:cBhvr>
                                      <p:by x="105000" y="105000"/>
                                    </p:animScale>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26" presetClass="emph" presetSubtype="0" fill="hold" grpId="1" nodeType="afterEffect">
                                  <p:stCondLst>
                                    <p:cond delay="0"/>
                                  </p:stCondLst>
                                  <p:childTnLst>
                                    <p:animEffect transition="out" filter="fade">
                                      <p:cBhvr>
                                        <p:cTn id="38" dur="500" tmFilter="0, 0; .2, .5; .8, .5; 1, 0"/>
                                        <p:tgtEl>
                                          <p:spTgt spid="26"/>
                                        </p:tgtEl>
                                      </p:cBhvr>
                                    </p:animEffect>
                                    <p:animScale>
                                      <p:cBhvr>
                                        <p:cTn id="39" dur="250" autoRev="1" fill="hold"/>
                                        <p:tgtEl>
                                          <p:spTgt spid="26"/>
                                        </p:tgtEl>
                                      </p:cBhvr>
                                      <p:by x="105000" y="105000"/>
                                    </p:animScale>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5000"/>
                            </p:stCondLst>
                            <p:childTnLst>
                              <p:par>
                                <p:cTn id="45" presetID="26" presetClass="emph" presetSubtype="0" fill="hold" grpId="2" nodeType="afterEffect">
                                  <p:stCondLst>
                                    <p:cond delay="0"/>
                                  </p:stCondLst>
                                  <p:childTnLst>
                                    <p:animEffect transition="out" filter="fade">
                                      <p:cBhvr>
                                        <p:cTn id="46" dur="500" tmFilter="0, 0; .2, .5; .8, .5; 1, 0"/>
                                        <p:tgtEl>
                                          <p:spTgt spid="26"/>
                                        </p:tgtEl>
                                      </p:cBhvr>
                                    </p:animEffect>
                                    <p:animScale>
                                      <p:cBhvr>
                                        <p:cTn id="47" dur="250" autoRev="1" fill="hold"/>
                                        <p:tgtEl>
                                          <p:spTgt spid="26"/>
                                        </p:tgtEl>
                                      </p:cBhvr>
                                      <p:by x="105000" y="105000"/>
                                    </p:animScale>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par>
                          <p:cTn id="52" fill="hold">
                            <p:stCondLst>
                              <p:cond delay="6000"/>
                            </p:stCondLst>
                            <p:childTnLst>
                              <p:par>
                                <p:cTn id="53" presetID="26" presetClass="emph" presetSubtype="0" fill="hold" grpId="6" nodeType="afterEffect">
                                  <p:stCondLst>
                                    <p:cond delay="0"/>
                                  </p:stCondLst>
                                  <p:childTnLst>
                                    <p:animEffect transition="out" filter="fade">
                                      <p:cBhvr>
                                        <p:cTn id="54" dur="500" tmFilter="0, 0; .2, .5; .8, .5; 1, 0"/>
                                        <p:tgtEl>
                                          <p:spTgt spid="26"/>
                                        </p:tgtEl>
                                      </p:cBhvr>
                                    </p:animEffect>
                                    <p:animScale>
                                      <p:cBhvr>
                                        <p:cTn id="55" dur="250" autoRev="1" fill="hold"/>
                                        <p:tgtEl>
                                          <p:spTgt spid="26"/>
                                        </p:tgtEl>
                                      </p:cBhvr>
                                      <p:by x="105000" y="105000"/>
                                    </p:animScale>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7000"/>
                            </p:stCondLst>
                            <p:childTnLst>
                              <p:par>
                                <p:cTn id="61" presetID="26" presetClass="emph" presetSubtype="0" fill="hold" grpId="3" nodeType="afterEffect">
                                  <p:stCondLst>
                                    <p:cond delay="0"/>
                                  </p:stCondLst>
                                  <p:childTnLst>
                                    <p:animEffect transition="out" filter="fade">
                                      <p:cBhvr>
                                        <p:cTn id="62" dur="500" tmFilter="0, 0; .2, .5; .8, .5; 1, 0"/>
                                        <p:tgtEl>
                                          <p:spTgt spid="26"/>
                                        </p:tgtEl>
                                      </p:cBhvr>
                                    </p:animEffect>
                                    <p:animScale>
                                      <p:cBhvr>
                                        <p:cTn id="63" dur="250" autoRev="1" fill="hold"/>
                                        <p:tgtEl>
                                          <p:spTgt spid="26"/>
                                        </p:tgtEl>
                                      </p:cBhvr>
                                      <p:by x="105000" y="105000"/>
                                    </p:animScale>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par>
                          <p:cTn id="68" fill="hold">
                            <p:stCondLst>
                              <p:cond delay="8000"/>
                            </p:stCondLst>
                            <p:childTnLst>
                              <p:par>
                                <p:cTn id="69" presetID="26" presetClass="emph" presetSubtype="0" fill="hold" grpId="1" nodeType="afterEffect">
                                  <p:stCondLst>
                                    <p:cond delay="0"/>
                                  </p:stCondLst>
                                  <p:childTnLst>
                                    <p:animEffect transition="out" filter="fade">
                                      <p:cBhvr>
                                        <p:cTn id="70" dur="2000" tmFilter="0, 0; .2, .5; .8, .5; 1, 0"/>
                                        <p:tgtEl>
                                          <p:spTgt spid="22"/>
                                        </p:tgtEl>
                                      </p:cBhvr>
                                    </p:animEffect>
                                    <p:animScale>
                                      <p:cBhvr>
                                        <p:cTn id="71" dur="1000" autoRev="1" fill="hold"/>
                                        <p:tgtEl>
                                          <p:spTgt spid="22"/>
                                        </p:tgtEl>
                                      </p:cBhvr>
                                      <p:by x="105000" y="105000"/>
                                    </p:animScale>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2000"/>
                                        <p:tgtEl>
                                          <p:spTgt spid="27"/>
                                        </p:tgtEl>
                                      </p:cBhvr>
                                    </p:animEffec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P spid="13" grpId="0" animBg="1"/>
      <p:bldP spid="14" grpId="0" animBg="1"/>
      <p:bldP spid="15" grpId="0" animBg="1"/>
      <p:bldP spid="16" grpId="0" animBg="1"/>
      <p:bldP spid="17" grpId="0" animBg="1"/>
      <p:bldP spid="18" grpId="0" animBg="1"/>
      <p:bldP spid="22" grpId="0" animBg="1"/>
      <p:bldP spid="22" grpId="1" animBg="1"/>
      <p:bldP spid="26" grpId="0" animBg="1"/>
      <p:bldP spid="26" grpId="1" animBg="1"/>
      <p:bldP spid="26" grpId="2" animBg="1"/>
      <p:bldP spid="26" grpId="3" animBg="1"/>
      <p:bldP spid="26" grpId="4" animBg="1"/>
      <p:bldP spid="26" grpId="5" animBg="1"/>
      <p:bldP spid="26" grpId="6"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F626C7-FA52-4405-BF8F-101857BB1F49}"/>
              </a:ext>
            </a:extLst>
          </p:cNvPr>
          <p:cNvSpPr/>
          <p:nvPr/>
        </p:nvSpPr>
        <p:spPr>
          <a:xfrm>
            <a:off x="4273826" y="1599663"/>
            <a:ext cx="3657600" cy="365760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76200" dir="18900000" sy="23000" kx="-1200000" algn="bl" rotWithShape="0">
              <a:prstClr val="black">
                <a:alpha val="20000"/>
              </a:prstClr>
            </a:outerShdw>
          </a:effectLst>
          <a:scene3d>
            <a:camera prst="orthographicFront"/>
            <a:lightRig rig="threePt" dir="t"/>
          </a:scene3d>
          <a:sp3d>
            <a:bevelT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3" name="Title 1">
            <a:extLst>
              <a:ext uri="{FF2B5EF4-FFF2-40B4-BE49-F238E27FC236}">
                <a16:creationId xmlns:a16="http://schemas.microsoft.com/office/drawing/2014/main" id="{42AB4D3C-2784-4B1E-8A5E-79B0119B0C5A}"/>
              </a:ext>
            </a:extLst>
          </p:cNvPr>
          <p:cNvSpPr txBox="1">
            <a:spLocks/>
          </p:cNvSpPr>
          <p:nvPr/>
        </p:nvSpPr>
        <p:spPr>
          <a:xfrm>
            <a:off x="429371" y="334969"/>
            <a:ext cx="11306755" cy="817275"/>
          </a:xfrm>
          <a:prstGeom prst="rect">
            <a:avLst/>
          </a:prstGeom>
        </p:spPr>
        <p:txBody>
          <a:bodyPr vert="horz" lIns="91440" tIns="45720" rIns="91440" bIns="45720" rtlCol="0" anchor="t">
            <a:noAutofit/>
          </a:bodyPr>
          <a:lst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a:lstStyle>
          <a:p>
            <a:pPr marL="0" marR="0" lvl="0" indent="0" algn="l" defTabSz="609585" rtl="0" eaLnBrk="1" fontAlgn="auto" latinLnBrk="0" hangingPunct="1">
              <a:lnSpc>
                <a:spcPts val="4667"/>
              </a:lnSpc>
              <a:spcBef>
                <a:spcPct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Segoe UI Light" charset="0"/>
                <a:cs typeface="Segoe UI Light" charset="0"/>
              </a:rPr>
              <a:t>Workload Isolation</a:t>
            </a:r>
          </a:p>
        </p:txBody>
      </p:sp>
      <p:sp>
        <p:nvSpPr>
          <p:cNvPr id="4" name="Content Placeholder 2">
            <a:extLst>
              <a:ext uri="{FF2B5EF4-FFF2-40B4-BE49-F238E27FC236}">
                <a16:creationId xmlns:a16="http://schemas.microsoft.com/office/drawing/2014/main" id="{3BF1A9F1-B998-4B10-8D0E-A3704548FECB}"/>
              </a:ext>
            </a:extLst>
          </p:cNvPr>
          <p:cNvSpPr txBox="1">
            <a:spLocks/>
          </p:cNvSpPr>
          <p:nvPr/>
        </p:nvSpPr>
        <p:spPr>
          <a:xfrm>
            <a:off x="429371" y="5427677"/>
            <a:ext cx="11306755" cy="606122"/>
          </a:xfrm>
          <a:prstGeom prst="rect">
            <a:avLst/>
          </a:prstGeom>
        </p:spPr>
        <p:txBody>
          <a:bodyPr vert="horz" lIns="91440" tIns="45720" rIns="91440" bIns="45720" rtlCol="0">
            <a:noAutofit/>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8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Isolation provides a mechanism for reserving resources, thus preventing one workload from consuming all of the system resources.</a:t>
            </a:r>
            <a:endParaRPr kumimoji="0" lang="en-US" sz="2800" b="0" i="1" u="sng"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endParaRPr>
          </a:p>
        </p:txBody>
      </p:sp>
      <p:sp>
        <p:nvSpPr>
          <p:cNvPr id="5" name="Footer Placeholder 3">
            <a:extLst>
              <a:ext uri="{FF2B5EF4-FFF2-40B4-BE49-F238E27FC236}">
                <a16:creationId xmlns:a16="http://schemas.microsoft.com/office/drawing/2014/main" id="{635349F5-C0D7-44D8-A5C1-6A7B2755AA9A}"/>
              </a:ext>
            </a:extLst>
          </p:cNvPr>
          <p:cNvSpPr txBox="1">
            <a:spLocks/>
          </p:cNvSpPr>
          <p:nvPr/>
        </p:nvSpPr>
        <p:spPr>
          <a:xfrm>
            <a:off x="0" y="0"/>
            <a:ext cx="0" cy="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mn-cs"/>
              </a:rPr>
              <a:t> </a:t>
            </a:r>
          </a:p>
        </p:txBody>
      </p:sp>
      <p:grpSp>
        <p:nvGrpSpPr>
          <p:cNvPr id="6" name="Group 5">
            <a:extLst>
              <a:ext uri="{FF2B5EF4-FFF2-40B4-BE49-F238E27FC236}">
                <a16:creationId xmlns:a16="http://schemas.microsoft.com/office/drawing/2014/main" id="{DBA20DCA-A080-4D10-B1ED-55C88FF0319B}"/>
              </a:ext>
            </a:extLst>
          </p:cNvPr>
          <p:cNvGrpSpPr/>
          <p:nvPr/>
        </p:nvGrpSpPr>
        <p:grpSpPr>
          <a:xfrm>
            <a:off x="596349" y="2525282"/>
            <a:ext cx="1853541" cy="1808179"/>
            <a:chOff x="596349" y="2525282"/>
            <a:chExt cx="1853541" cy="1808179"/>
          </a:xfrm>
          <a:effectLst>
            <a:outerShdw blurRad="76200" dir="18900000" sy="23000" kx="-1200000" algn="bl" rotWithShape="0">
              <a:prstClr val="black">
                <a:alpha val="20000"/>
              </a:prstClr>
            </a:outerShdw>
          </a:effectLst>
        </p:grpSpPr>
        <p:sp>
          <p:nvSpPr>
            <p:cNvPr id="7" name="Rectangle 6">
              <a:extLst>
                <a:ext uri="{FF2B5EF4-FFF2-40B4-BE49-F238E27FC236}">
                  <a16:creationId xmlns:a16="http://schemas.microsoft.com/office/drawing/2014/main" id="{8FF23D3F-BD05-4916-9DB7-8A0676788321}"/>
                </a:ext>
              </a:extLst>
            </p:cNvPr>
            <p:cNvSpPr/>
            <p:nvPr/>
          </p:nvSpPr>
          <p:spPr>
            <a:xfrm>
              <a:off x="596349" y="2525282"/>
              <a:ext cx="1853541" cy="1808179"/>
            </a:xfrm>
            <a:prstGeom prst="rect">
              <a:avLst/>
            </a:prstGeom>
            <a:solidFill>
              <a:srgbClr val="F4B183"/>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scene3d>
              <a:camera prst="orthographicFront"/>
              <a:lightRig rig="threePt" dir="t"/>
            </a:scene3d>
            <a:sp3d>
              <a:bevelT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pic>
          <p:nvPicPr>
            <p:cNvPr id="8" name="Picture 7">
              <a:extLst>
                <a:ext uri="{FF2B5EF4-FFF2-40B4-BE49-F238E27FC236}">
                  <a16:creationId xmlns:a16="http://schemas.microsoft.com/office/drawing/2014/main" id="{F4DC3D24-92C7-49D7-BF35-93D8325C85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2" y="2992956"/>
              <a:ext cx="914400" cy="91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prst="angle"/>
              <a:contourClr>
                <a:srgbClr val="FFFFFF"/>
              </a:contourClr>
            </a:sp3d>
          </p:spPr>
        </p:pic>
      </p:grpSp>
      <p:sp>
        <p:nvSpPr>
          <p:cNvPr id="9" name="Arrow: Right 8">
            <a:extLst>
              <a:ext uri="{FF2B5EF4-FFF2-40B4-BE49-F238E27FC236}">
                <a16:creationId xmlns:a16="http://schemas.microsoft.com/office/drawing/2014/main" id="{71938B43-F121-46A4-B26D-06830BFE098F}"/>
              </a:ext>
            </a:extLst>
          </p:cNvPr>
          <p:cNvSpPr/>
          <p:nvPr/>
        </p:nvSpPr>
        <p:spPr>
          <a:xfrm>
            <a:off x="2873378" y="3202387"/>
            <a:ext cx="978408" cy="484632"/>
          </a:xfrm>
          <a:prstGeom prst="rightArrow">
            <a:avLst/>
          </a:prstGeom>
          <a:solidFill>
            <a:srgbClr val="F4B183"/>
          </a:solidFill>
          <a:ln w="19050" cap="flat" cmpd="sng" algn="ctr">
            <a:solidFill>
              <a:srgbClr val="AFAFAF">
                <a:lumMod val="50000"/>
              </a:srgbClr>
            </a:solidFill>
            <a:prstDash val="solid"/>
          </a:ln>
          <a:effectLst>
            <a:outerShdw blurRad="76200" dir="18900000" sy="23000" kx="-1200000" algn="bl" rotWithShape="0">
              <a:prstClr val="black">
                <a:alpha val="20000"/>
              </a:prstClr>
            </a:outerShdw>
          </a:effectLst>
          <a:scene3d>
            <a:camera prst="orthographicFront"/>
            <a:lightRig rig="threePt" dir="t"/>
          </a:scene3d>
          <a:sp3d>
            <a:bevelT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FAFAF"/>
              </a:solidFill>
              <a:effectLst/>
              <a:uLnTx/>
              <a:uFillTx/>
              <a:latin typeface="Segoe UI"/>
              <a:ea typeface="+mn-ea"/>
              <a:cs typeface="+mn-cs"/>
            </a:endParaRPr>
          </a:p>
        </p:txBody>
      </p:sp>
      <p:grpSp>
        <p:nvGrpSpPr>
          <p:cNvPr id="10" name="Group 9">
            <a:extLst>
              <a:ext uri="{FF2B5EF4-FFF2-40B4-BE49-F238E27FC236}">
                <a16:creationId xmlns:a16="http://schemas.microsoft.com/office/drawing/2014/main" id="{AF336A13-FAF3-4F00-A451-64F705046086}"/>
              </a:ext>
            </a:extLst>
          </p:cNvPr>
          <p:cNvGrpSpPr/>
          <p:nvPr/>
        </p:nvGrpSpPr>
        <p:grpSpPr>
          <a:xfrm>
            <a:off x="9742110" y="2546066"/>
            <a:ext cx="1853541" cy="1808179"/>
            <a:chOff x="9742110" y="2546066"/>
            <a:chExt cx="1853541" cy="1808179"/>
          </a:xfrm>
          <a:effectLst>
            <a:outerShdw blurRad="76200" dir="18900000" sy="23000" kx="-1200000" algn="bl" rotWithShape="0">
              <a:prstClr val="black">
                <a:alpha val="20000"/>
              </a:prstClr>
            </a:outerShdw>
          </a:effectLst>
        </p:grpSpPr>
        <p:sp>
          <p:nvSpPr>
            <p:cNvPr id="11" name="Rectangle 10">
              <a:extLst>
                <a:ext uri="{FF2B5EF4-FFF2-40B4-BE49-F238E27FC236}">
                  <a16:creationId xmlns:a16="http://schemas.microsoft.com/office/drawing/2014/main" id="{7968E614-F118-409E-B0A3-14C1CA740FBA}"/>
                </a:ext>
              </a:extLst>
            </p:cNvPr>
            <p:cNvSpPr/>
            <p:nvPr/>
          </p:nvSpPr>
          <p:spPr>
            <a:xfrm>
              <a:off x="9742110" y="2546066"/>
              <a:ext cx="1853541" cy="1808179"/>
            </a:xfrm>
            <a:prstGeom prst="rect">
              <a:avLst/>
            </a:prstGeom>
            <a:solidFill>
              <a:srgbClr val="5B9BD5"/>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scene3d>
              <a:camera prst="orthographicFront"/>
              <a:lightRig rig="threePt" dir="t"/>
            </a:scene3d>
            <a:sp3d>
              <a:bevelT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pic>
          <p:nvPicPr>
            <p:cNvPr id="12" name="Picture 2" descr="Image result for Azure Power BI icon">
              <a:extLst>
                <a:ext uri="{FF2B5EF4-FFF2-40B4-BE49-F238E27FC236}">
                  <a16:creationId xmlns:a16="http://schemas.microsoft.com/office/drawing/2014/main" id="{D9D59BAF-3762-43DD-897E-A658262B32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10798" y="2971263"/>
              <a:ext cx="914400" cy="91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prst="angle"/>
              <a:contourClr>
                <a:srgbClr val="FFFFFF"/>
              </a:contourClr>
            </a:sp3d>
          </p:spPr>
        </p:pic>
      </p:grpSp>
      <p:sp>
        <p:nvSpPr>
          <p:cNvPr id="13" name="Arrow: Right 12">
            <a:extLst>
              <a:ext uri="{FF2B5EF4-FFF2-40B4-BE49-F238E27FC236}">
                <a16:creationId xmlns:a16="http://schemas.microsoft.com/office/drawing/2014/main" id="{0C92BED8-E865-4B52-A94C-D89DBDD61A9B}"/>
              </a:ext>
            </a:extLst>
          </p:cNvPr>
          <p:cNvSpPr/>
          <p:nvPr/>
        </p:nvSpPr>
        <p:spPr>
          <a:xfrm rot="10800000">
            <a:off x="8346324" y="3209007"/>
            <a:ext cx="978408" cy="484632"/>
          </a:xfrm>
          <a:prstGeom prst="rightArrow">
            <a:avLst/>
          </a:prstGeom>
          <a:solidFill>
            <a:srgbClr val="5B9BD5"/>
          </a:solidFill>
          <a:ln w="19050" cap="flat" cmpd="sng" algn="ctr">
            <a:solidFill>
              <a:srgbClr val="AFAFA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FAFAF"/>
              </a:solidFill>
              <a:effectLst/>
              <a:uLnTx/>
              <a:uFillTx/>
              <a:latin typeface="Segoe UI"/>
              <a:ea typeface="+mn-ea"/>
              <a:cs typeface="+mn-cs"/>
            </a:endParaRPr>
          </a:p>
        </p:txBody>
      </p:sp>
      <p:sp>
        <p:nvSpPr>
          <p:cNvPr id="14" name="Content Placeholder 2">
            <a:extLst>
              <a:ext uri="{FF2B5EF4-FFF2-40B4-BE49-F238E27FC236}">
                <a16:creationId xmlns:a16="http://schemas.microsoft.com/office/drawing/2014/main" id="{6C3AD1F5-2821-4CED-AA8C-88E70C475A2E}"/>
              </a:ext>
            </a:extLst>
          </p:cNvPr>
          <p:cNvSpPr txBox="1">
            <a:spLocks/>
          </p:cNvSpPr>
          <p:nvPr/>
        </p:nvSpPr>
        <p:spPr>
          <a:xfrm>
            <a:off x="4224222" y="1150401"/>
            <a:ext cx="3746862" cy="400110"/>
          </a:xfrm>
          <a:prstGeom prst="rect">
            <a:avLst/>
          </a:prstGeom>
        </p:spPr>
        <p:txBody>
          <a:bodyPr vert="horz" wrap="square" lIns="91440" tIns="45720" rIns="91440" bIns="45720" rtlCol="0">
            <a:spAutoFit/>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0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System Resources with Isolation</a:t>
            </a:r>
            <a:endParaRPr kumimoji="0" lang="en-US" sz="2000" b="0" i="1" u="sng"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endParaRPr>
          </a:p>
        </p:txBody>
      </p:sp>
      <p:sp>
        <p:nvSpPr>
          <p:cNvPr id="15" name="Content Placeholder 2">
            <a:extLst>
              <a:ext uri="{FF2B5EF4-FFF2-40B4-BE49-F238E27FC236}">
                <a16:creationId xmlns:a16="http://schemas.microsoft.com/office/drawing/2014/main" id="{257BC2B1-6219-4A45-8E52-85FAF6BA63DB}"/>
              </a:ext>
            </a:extLst>
          </p:cNvPr>
          <p:cNvSpPr txBox="1">
            <a:spLocks/>
          </p:cNvSpPr>
          <p:nvPr/>
        </p:nvSpPr>
        <p:spPr>
          <a:xfrm>
            <a:off x="488544" y="1150401"/>
            <a:ext cx="2069150" cy="400110"/>
          </a:xfrm>
          <a:prstGeom prst="rect">
            <a:avLst/>
          </a:prstGeom>
        </p:spPr>
        <p:txBody>
          <a:bodyPr vert="horz" lIns="91440" tIns="45720" rIns="91440" bIns="45720" rtlCol="0">
            <a:spAutoFit/>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0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Data Loads</a:t>
            </a:r>
            <a:endParaRPr kumimoji="0" lang="en-US" sz="2000" b="0" i="1" u="sng"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endParaRPr>
          </a:p>
        </p:txBody>
      </p:sp>
      <p:sp>
        <p:nvSpPr>
          <p:cNvPr id="16" name="Content Placeholder 2">
            <a:extLst>
              <a:ext uri="{FF2B5EF4-FFF2-40B4-BE49-F238E27FC236}">
                <a16:creationId xmlns:a16="http://schemas.microsoft.com/office/drawing/2014/main" id="{0C378108-B410-4AE0-B5FF-4669565DE392}"/>
              </a:ext>
            </a:extLst>
          </p:cNvPr>
          <p:cNvSpPr txBox="1">
            <a:spLocks/>
          </p:cNvSpPr>
          <p:nvPr/>
        </p:nvSpPr>
        <p:spPr>
          <a:xfrm>
            <a:off x="9634306" y="1150401"/>
            <a:ext cx="2069150" cy="400110"/>
          </a:xfrm>
          <a:prstGeom prst="rect">
            <a:avLst/>
          </a:prstGeom>
        </p:spPr>
        <p:txBody>
          <a:bodyPr vert="horz" lIns="91440" tIns="45720" rIns="91440" bIns="45720" rtlCol="0">
            <a:spAutoFit/>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0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User Queries</a:t>
            </a:r>
            <a:endParaRPr kumimoji="0" lang="en-US" sz="2000" b="0" i="1" u="sng"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endParaRPr>
          </a:p>
        </p:txBody>
      </p:sp>
      <p:grpSp>
        <p:nvGrpSpPr>
          <p:cNvPr id="17" name="Group 16">
            <a:extLst>
              <a:ext uri="{FF2B5EF4-FFF2-40B4-BE49-F238E27FC236}">
                <a16:creationId xmlns:a16="http://schemas.microsoft.com/office/drawing/2014/main" id="{CD9BD27C-76CC-4E04-8B9A-426DB7A0E9CB}"/>
              </a:ext>
            </a:extLst>
          </p:cNvPr>
          <p:cNvGrpSpPr/>
          <p:nvPr/>
        </p:nvGrpSpPr>
        <p:grpSpPr>
          <a:xfrm>
            <a:off x="4320474" y="2060528"/>
            <a:ext cx="1828800" cy="1828800"/>
            <a:chOff x="4320474" y="2060528"/>
            <a:chExt cx="1828800" cy="1828800"/>
          </a:xfrm>
        </p:grpSpPr>
        <p:sp>
          <p:nvSpPr>
            <p:cNvPr id="18" name="Oval 17">
              <a:extLst>
                <a:ext uri="{FF2B5EF4-FFF2-40B4-BE49-F238E27FC236}">
                  <a16:creationId xmlns:a16="http://schemas.microsoft.com/office/drawing/2014/main" id="{F57E471C-2052-46F2-867D-ABD0512E174A}"/>
                </a:ext>
              </a:extLst>
            </p:cNvPr>
            <p:cNvSpPr>
              <a:spLocks noChangeAspect="1"/>
            </p:cNvSpPr>
            <p:nvPr/>
          </p:nvSpPr>
          <p:spPr>
            <a:xfrm>
              <a:off x="4320474" y="2060528"/>
              <a:ext cx="1828800" cy="1828800"/>
            </a:xfrm>
            <a:prstGeom prst="ellipse">
              <a:avLst/>
            </a:prstGeom>
            <a:solidFill>
              <a:sysClr val="window" lastClr="FFFFFF"/>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cxnSp>
          <p:nvCxnSpPr>
            <p:cNvPr id="19" name="Straight Connector 18">
              <a:extLst>
                <a:ext uri="{FF2B5EF4-FFF2-40B4-BE49-F238E27FC236}">
                  <a16:creationId xmlns:a16="http://schemas.microsoft.com/office/drawing/2014/main" id="{13B33C80-A20F-4696-9C28-1CC3D7CE807B}"/>
                </a:ext>
              </a:extLst>
            </p:cNvPr>
            <p:cNvCxnSpPr>
              <a:cxnSpLocks/>
              <a:stCxn id="18" idx="2"/>
              <a:endCxn id="18" idx="6"/>
            </p:cNvCxnSpPr>
            <p:nvPr/>
          </p:nvCxnSpPr>
          <p:spPr>
            <a:xfrm>
              <a:off x="4320474" y="2974928"/>
              <a:ext cx="1828800" cy="0"/>
            </a:xfrm>
            <a:prstGeom prst="line">
              <a:avLst/>
            </a:prstGeom>
            <a:noFill/>
            <a:ln w="12700" cap="flat" cmpd="sng" algn="ctr">
              <a:solidFill>
                <a:srgbClr val="AFAFAF">
                  <a:lumMod val="50000"/>
                </a:srgbClr>
              </a:solidFill>
              <a:prstDash val="solid"/>
              <a:miter lim="800000"/>
            </a:ln>
            <a:effectLst/>
          </p:spPr>
        </p:cxnSp>
        <p:cxnSp>
          <p:nvCxnSpPr>
            <p:cNvPr id="20" name="Straight Connector 19">
              <a:extLst>
                <a:ext uri="{FF2B5EF4-FFF2-40B4-BE49-F238E27FC236}">
                  <a16:creationId xmlns:a16="http://schemas.microsoft.com/office/drawing/2014/main" id="{CBC9E7B8-39A3-46B3-B759-2B131DCC7DA5}"/>
                </a:ext>
              </a:extLst>
            </p:cNvPr>
            <p:cNvCxnSpPr>
              <a:cxnSpLocks/>
              <a:stCxn id="18" idx="4"/>
              <a:endCxn id="18" idx="0"/>
            </p:cNvCxnSpPr>
            <p:nvPr/>
          </p:nvCxnSpPr>
          <p:spPr>
            <a:xfrm flipV="1">
              <a:off x="5234874" y="2060528"/>
              <a:ext cx="0" cy="1828800"/>
            </a:xfrm>
            <a:prstGeom prst="line">
              <a:avLst/>
            </a:prstGeom>
            <a:noFill/>
            <a:ln w="12700" cap="flat" cmpd="sng" algn="ctr">
              <a:solidFill>
                <a:srgbClr val="AFAFAF">
                  <a:lumMod val="50000"/>
                </a:srgbClr>
              </a:solidFill>
              <a:prstDash val="solid"/>
              <a:miter lim="800000"/>
            </a:ln>
            <a:effectLst/>
          </p:spPr>
        </p:cxnSp>
      </p:grpSp>
      <p:sp>
        <p:nvSpPr>
          <p:cNvPr id="21" name="Partial Circle 20">
            <a:extLst>
              <a:ext uri="{FF2B5EF4-FFF2-40B4-BE49-F238E27FC236}">
                <a16:creationId xmlns:a16="http://schemas.microsoft.com/office/drawing/2014/main" id="{ADF42480-018A-4FA6-8A64-7D3912197F6A}"/>
              </a:ext>
            </a:extLst>
          </p:cNvPr>
          <p:cNvSpPr>
            <a:spLocks noChangeAspect="1"/>
          </p:cNvSpPr>
          <p:nvPr/>
        </p:nvSpPr>
        <p:spPr>
          <a:xfrm>
            <a:off x="4318106" y="2059829"/>
            <a:ext cx="1828800" cy="1828800"/>
          </a:xfrm>
          <a:prstGeom prst="pie">
            <a:avLst>
              <a:gd name="adj1" fmla="val 10784881"/>
              <a:gd name="adj2" fmla="val 16219181"/>
            </a:avLst>
          </a:prstGeom>
          <a:solidFill>
            <a:srgbClr val="F4B183"/>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2" name="Partial Circle 21">
            <a:extLst>
              <a:ext uri="{FF2B5EF4-FFF2-40B4-BE49-F238E27FC236}">
                <a16:creationId xmlns:a16="http://schemas.microsoft.com/office/drawing/2014/main" id="{7F8A7918-BE4B-4EE0-A17F-4861CF2BC00E}"/>
              </a:ext>
            </a:extLst>
          </p:cNvPr>
          <p:cNvSpPr>
            <a:spLocks noChangeAspect="1"/>
          </p:cNvSpPr>
          <p:nvPr/>
        </p:nvSpPr>
        <p:spPr>
          <a:xfrm rot="5400000">
            <a:off x="4324641" y="2061123"/>
            <a:ext cx="1828800" cy="1828800"/>
          </a:xfrm>
          <a:prstGeom prst="pie">
            <a:avLst>
              <a:gd name="adj1" fmla="val 10784881"/>
              <a:gd name="adj2" fmla="val 16219181"/>
            </a:avLst>
          </a:prstGeom>
          <a:solidFill>
            <a:srgbClr val="F4B183"/>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3" name="Partial Circle 22">
            <a:extLst>
              <a:ext uri="{FF2B5EF4-FFF2-40B4-BE49-F238E27FC236}">
                <a16:creationId xmlns:a16="http://schemas.microsoft.com/office/drawing/2014/main" id="{D53D4DD7-08BB-40F0-85AA-4582FA55FB5D}"/>
              </a:ext>
            </a:extLst>
          </p:cNvPr>
          <p:cNvSpPr>
            <a:spLocks noChangeAspect="1"/>
          </p:cNvSpPr>
          <p:nvPr/>
        </p:nvSpPr>
        <p:spPr>
          <a:xfrm rot="10800000">
            <a:off x="4326948" y="2056564"/>
            <a:ext cx="1828800" cy="1828800"/>
          </a:xfrm>
          <a:prstGeom prst="pie">
            <a:avLst>
              <a:gd name="adj1" fmla="val 10784881"/>
              <a:gd name="adj2" fmla="val 16219181"/>
            </a:avLst>
          </a:prstGeom>
          <a:solidFill>
            <a:srgbClr val="F4B183"/>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4" name="Partial Circle 23">
            <a:extLst>
              <a:ext uri="{FF2B5EF4-FFF2-40B4-BE49-F238E27FC236}">
                <a16:creationId xmlns:a16="http://schemas.microsoft.com/office/drawing/2014/main" id="{40AE9D03-7188-4DB6-B4FC-B684DCB1ED04}"/>
              </a:ext>
            </a:extLst>
          </p:cNvPr>
          <p:cNvSpPr>
            <a:spLocks noChangeAspect="1"/>
          </p:cNvSpPr>
          <p:nvPr/>
        </p:nvSpPr>
        <p:spPr>
          <a:xfrm rot="16200000">
            <a:off x="4321675" y="2063240"/>
            <a:ext cx="1828800" cy="1828800"/>
          </a:xfrm>
          <a:prstGeom prst="pie">
            <a:avLst>
              <a:gd name="adj1" fmla="val 10784881"/>
              <a:gd name="adj2" fmla="val 16219181"/>
            </a:avLst>
          </a:prstGeom>
          <a:solidFill>
            <a:srgbClr val="F4B183"/>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nvGrpSpPr>
          <p:cNvPr id="25" name="Group 24">
            <a:extLst>
              <a:ext uri="{FF2B5EF4-FFF2-40B4-BE49-F238E27FC236}">
                <a16:creationId xmlns:a16="http://schemas.microsoft.com/office/drawing/2014/main" id="{6A59970B-A7FF-4995-9A30-2566820047A7}"/>
              </a:ext>
            </a:extLst>
          </p:cNvPr>
          <p:cNvGrpSpPr/>
          <p:nvPr/>
        </p:nvGrpSpPr>
        <p:grpSpPr>
          <a:xfrm>
            <a:off x="6064060" y="2959747"/>
            <a:ext cx="1828800" cy="1828800"/>
            <a:chOff x="6064060" y="2959747"/>
            <a:chExt cx="1828800" cy="1828800"/>
          </a:xfrm>
        </p:grpSpPr>
        <p:sp>
          <p:nvSpPr>
            <p:cNvPr id="26" name="Oval 25">
              <a:extLst>
                <a:ext uri="{FF2B5EF4-FFF2-40B4-BE49-F238E27FC236}">
                  <a16:creationId xmlns:a16="http://schemas.microsoft.com/office/drawing/2014/main" id="{4202412C-0027-4386-9F26-19D73908F7C0}"/>
                </a:ext>
              </a:extLst>
            </p:cNvPr>
            <p:cNvSpPr>
              <a:spLocks noChangeAspect="1"/>
            </p:cNvSpPr>
            <p:nvPr/>
          </p:nvSpPr>
          <p:spPr>
            <a:xfrm>
              <a:off x="6064060" y="2959747"/>
              <a:ext cx="1828800" cy="1828800"/>
            </a:xfrm>
            <a:prstGeom prst="ellipse">
              <a:avLst/>
            </a:prstGeom>
            <a:solidFill>
              <a:sysClr val="window" lastClr="FFFFFF"/>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cxnSp>
          <p:nvCxnSpPr>
            <p:cNvPr id="27" name="Straight Connector 26">
              <a:extLst>
                <a:ext uri="{FF2B5EF4-FFF2-40B4-BE49-F238E27FC236}">
                  <a16:creationId xmlns:a16="http://schemas.microsoft.com/office/drawing/2014/main" id="{46F8F516-297B-4E1B-A02B-4E441B0FD25A}"/>
                </a:ext>
              </a:extLst>
            </p:cNvPr>
            <p:cNvCxnSpPr>
              <a:cxnSpLocks/>
              <a:stCxn id="26" idx="2"/>
              <a:endCxn id="26" idx="6"/>
            </p:cNvCxnSpPr>
            <p:nvPr/>
          </p:nvCxnSpPr>
          <p:spPr>
            <a:xfrm>
              <a:off x="6064060" y="3874147"/>
              <a:ext cx="1828800" cy="0"/>
            </a:xfrm>
            <a:prstGeom prst="line">
              <a:avLst/>
            </a:prstGeom>
            <a:noFill/>
            <a:ln w="12700" cap="flat" cmpd="sng" algn="ctr">
              <a:solidFill>
                <a:srgbClr val="AFAFAF">
                  <a:lumMod val="50000"/>
                </a:srgbClr>
              </a:solidFill>
              <a:prstDash val="solid"/>
              <a:miter lim="800000"/>
            </a:ln>
            <a:effectLst/>
          </p:spPr>
        </p:cxnSp>
        <p:cxnSp>
          <p:nvCxnSpPr>
            <p:cNvPr id="28" name="Straight Connector 27">
              <a:extLst>
                <a:ext uri="{FF2B5EF4-FFF2-40B4-BE49-F238E27FC236}">
                  <a16:creationId xmlns:a16="http://schemas.microsoft.com/office/drawing/2014/main" id="{8E8949AF-C28E-4882-8B93-C6D6010A9236}"/>
                </a:ext>
              </a:extLst>
            </p:cNvPr>
            <p:cNvCxnSpPr>
              <a:cxnSpLocks/>
              <a:stCxn id="26" idx="4"/>
              <a:endCxn id="26" idx="0"/>
            </p:cNvCxnSpPr>
            <p:nvPr/>
          </p:nvCxnSpPr>
          <p:spPr>
            <a:xfrm flipV="1">
              <a:off x="6978460" y="2959747"/>
              <a:ext cx="0" cy="1828800"/>
            </a:xfrm>
            <a:prstGeom prst="line">
              <a:avLst/>
            </a:prstGeom>
            <a:noFill/>
            <a:ln w="12700" cap="flat" cmpd="sng" algn="ctr">
              <a:solidFill>
                <a:srgbClr val="AFAFAF">
                  <a:lumMod val="50000"/>
                </a:srgbClr>
              </a:solidFill>
              <a:prstDash val="solid"/>
              <a:miter lim="800000"/>
            </a:ln>
            <a:effectLst/>
          </p:spPr>
        </p:cxnSp>
      </p:grpSp>
      <p:sp>
        <p:nvSpPr>
          <p:cNvPr id="29" name="Partial Circle 28">
            <a:extLst>
              <a:ext uri="{FF2B5EF4-FFF2-40B4-BE49-F238E27FC236}">
                <a16:creationId xmlns:a16="http://schemas.microsoft.com/office/drawing/2014/main" id="{311FF6E0-6BD3-416B-9991-35AA0389B565}"/>
              </a:ext>
            </a:extLst>
          </p:cNvPr>
          <p:cNvSpPr>
            <a:spLocks noChangeAspect="1"/>
          </p:cNvSpPr>
          <p:nvPr/>
        </p:nvSpPr>
        <p:spPr>
          <a:xfrm>
            <a:off x="6065424" y="2954658"/>
            <a:ext cx="1828800" cy="1828800"/>
          </a:xfrm>
          <a:prstGeom prst="pie">
            <a:avLst>
              <a:gd name="adj1" fmla="val 10784881"/>
              <a:gd name="adj2" fmla="val 16219181"/>
            </a:avLst>
          </a:prstGeom>
          <a:solidFill>
            <a:srgbClr val="5B9BD5"/>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0" name="Partial Circle 29">
            <a:extLst>
              <a:ext uri="{FF2B5EF4-FFF2-40B4-BE49-F238E27FC236}">
                <a16:creationId xmlns:a16="http://schemas.microsoft.com/office/drawing/2014/main" id="{A0D67FD4-4176-46ED-896D-2C8B518A2171}"/>
              </a:ext>
            </a:extLst>
          </p:cNvPr>
          <p:cNvSpPr>
            <a:spLocks noChangeAspect="1"/>
          </p:cNvSpPr>
          <p:nvPr/>
        </p:nvSpPr>
        <p:spPr>
          <a:xfrm rot="5400000">
            <a:off x="6068227" y="2952524"/>
            <a:ext cx="1828800" cy="1828800"/>
          </a:xfrm>
          <a:prstGeom prst="pie">
            <a:avLst>
              <a:gd name="adj1" fmla="val 10784881"/>
              <a:gd name="adj2" fmla="val 16219181"/>
            </a:avLst>
          </a:prstGeom>
          <a:solidFill>
            <a:srgbClr val="5B9BD5"/>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1" name="Partial Circle 30">
            <a:extLst>
              <a:ext uri="{FF2B5EF4-FFF2-40B4-BE49-F238E27FC236}">
                <a16:creationId xmlns:a16="http://schemas.microsoft.com/office/drawing/2014/main" id="{9B5353C3-72DD-4473-B407-B4764A282C85}"/>
              </a:ext>
            </a:extLst>
          </p:cNvPr>
          <p:cNvSpPr>
            <a:spLocks noChangeAspect="1"/>
          </p:cNvSpPr>
          <p:nvPr/>
        </p:nvSpPr>
        <p:spPr>
          <a:xfrm rot="10800000">
            <a:off x="6070534" y="2959829"/>
            <a:ext cx="1828800" cy="1828800"/>
          </a:xfrm>
          <a:prstGeom prst="pie">
            <a:avLst>
              <a:gd name="adj1" fmla="val 10784881"/>
              <a:gd name="adj2" fmla="val 16219181"/>
            </a:avLst>
          </a:prstGeom>
          <a:solidFill>
            <a:srgbClr val="5B9BD5"/>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2" name="Partial Circle 31">
            <a:extLst>
              <a:ext uri="{FF2B5EF4-FFF2-40B4-BE49-F238E27FC236}">
                <a16:creationId xmlns:a16="http://schemas.microsoft.com/office/drawing/2014/main" id="{71D4BA28-7A90-4820-8A10-2D6E86556AB1}"/>
              </a:ext>
            </a:extLst>
          </p:cNvPr>
          <p:cNvSpPr>
            <a:spLocks noChangeAspect="1"/>
          </p:cNvSpPr>
          <p:nvPr/>
        </p:nvSpPr>
        <p:spPr>
          <a:xfrm rot="16200000">
            <a:off x="6065261" y="2958550"/>
            <a:ext cx="1828800" cy="1828800"/>
          </a:xfrm>
          <a:prstGeom prst="pie">
            <a:avLst>
              <a:gd name="adj1" fmla="val 10784881"/>
              <a:gd name="adj2" fmla="val 16219181"/>
            </a:avLst>
          </a:prstGeom>
          <a:solidFill>
            <a:srgbClr val="5B9BD5"/>
          </a:solidFill>
          <a:ln w="12700" cap="flat" cmpd="sng" algn="ctr">
            <a:solidFill>
              <a:srgbClr val="AFAFAF">
                <a:lumMod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3" name="Multiplication Sign 32">
            <a:extLst>
              <a:ext uri="{FF2B5EF4-FFF2-40B4-BE49-F238E27FC236}">
                <a16:creationId xmlns:a16="http://schemas.microsoft.com/office/drawing/2014/main" id="{B2322145-17DC-4EDD-8A5B-56452714D04D}"/>
              </a:ext>
            </a:extLst>
          </p:cNvPr>
          <p:cNvSpPr/>
          <p:nvPr/>
        </p:nvSpPr>
        <p:spPr>
          <a:xfrm>
            <a:off x="8476622" y="2994123"/>
            <a:ext cx="914400" cy="914400"/>
          </a:xfrm>
          <a:prstGeom prst="mathMultiply">
            <a:avLst/>
          </a:prstGeom>
          <a:solidFill>
            <a:srgbClr val="F0493E"/>
          </a:solidFill>
          <a:ln w="25400" cap="flat" cmpd="sng" algn="ctr">
            <a:solidFill>
              <a:srgbClr val="F0493E">
                <a:shade val="50000"/>
              </a:srgbClr>
            </a:solidFill>
            <a:prstDash val="solid"/>
          </a:ln>
          <a:effectLst>
            <a:outerShdw blurRad="76200" dir="18900000" sy="23000" kx="-1200000" algn="bl" rotWithShape="0">
              <a:prstClr val="black">
                <a:alpha val="20000"/>
              </a:prstClr>
            </a:outerShdw>
          </a:effectLst>
          <a:scene3d>
            <a:camera prst="orthographicFront"/>
            <a:lightRig rig="threePt" dir="t"/>
          </a:scene3d>
          <a:sp3d>
            <a:bevelT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FAFAF"/>
              </a:solidFill>
              <a:effectLst/>
              <a:uLnTx/>
              <a:uFillTx/>
              <a:latin typeface="Segoe UI"/>
              <a:ea typeface="+mn-ea"/>
              <a:cs typeface="+mn-cs"/>
            </a:endParaRPr>
          </a:p>
        </p:txBody>
      </p:sp>
    </p:spTree>
    <p:extLst>
      <p:ext uri="{BB962C8B-B14F-4D97-AF65-F5344CB8AC3E}">
        <p14:creationId xmlns:p14="http://schemas.microsoft.com/office/powerpoint/2010/main" val="96355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1000" tmFilter="0, 0; .2, .5; .8, .5; 1, 0"/>
                                        <p:tgtEl>
                                          <p:spTgt spid="13"/>
                                        </p:tgtEl>
                                      </p:cBhvr>
                                    </p:animEffect>
                                    <p:animScale>
                                      <p:cBhvr>
                                        <p:cTn id="16" dur="500" autoRev="1" fill="hold"/>
                                        <p:tgtEl>
                                          <p:spTgt spid="13"/>
                                        </p:tgtEl>
                                      </p:cBhvr>
                                      <p:by x="105000" y="105000"/>
                                    </p:animScale>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10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1000" tmFilter="0, 0; .2, .5; .8, .5; 1, 0"/>
                                        <p:tgtEl>
                                          <p:spTgt spid="9"/>
                                        </p:tgtEl>
                                      </p:cBhvr>
                                    </p:animEffect>
                                    <p:animScale>
                                      <p:cBhvr>
                                        <p:cTn id="25" dur="500" autoRev="1" fill="hold"/>
                                        <p:tgtEl>
                                          <p:spTgt spid="9"/>
                                        </p:tgtEl>
                                      </p:cBhvr>
                                      <p:by x="105000" y="105000"/>
                                    </p:animScale>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childTnLst>
                                </p:cTn>
                              </p:par>
                            </p:childTnLst>
                          </p:cTn>
                        </p:par>
                        <p:par>
                          <p:cTn id="30" fill="hold">
                            <p:stCondLst>
                              <p:cond delay="2000"/>
                            </p:stCondLst>
                            <p:childTnLst>
                              <p:par>
                                <p:cTn id="31" presetID="26" presetClass="emph" presetSubtype="0" fill="hold" grpId="1" nodeType="afterEffect">
                                  <p:stCondLst>
                                    <p:cond delay="0"/>
                                  </p:stCondLst>
                                  <p:childTnLst>
                                    <p:animEffect transition="out" filter="fade">
                                      <p:cBhvr>
                                        <p:cTn id="32" dur="1000" tmFilter="0, 0; .2, .5; .8, .5; 1, 0"/>
                                        <p:tgtEl>
                                          <p:spTgt spid="13"/>
                                        </p:tgtEl>
                                      </p:cBhvr>
                                    </p:animEffect>
                                    <p:animScale>
                                      <p:cBhvr>
                                        <p:cTn id="33" dur="500" autoRev="1" fill="hold"/>
                                        <p:tgtEl>
                                          <p:spTgt spid="13"/>
                                        </p:tgtEl>
                                      </p:cBhvr>
                                      <p:by x="105000" y="105000"/>
                                    </p:animScale>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childTnLst>
                                </p:cTn>
                              </p:par>
                            </p:childTnLst>
                          </p:cTn>
                        </p:par>
                        <p:par>
                          <p:cTn id="38" fill="hold">
                            <p:stCondLst>
                              <p:cond delay="4000"/>
                            </p:stCondLst>
                            <p:childTnLst>
                              <p:par>
                                <p:cTn id="39" presetID="26" presetClass="emph" presetSubtype="0" fill="hold" grpId="1" nodeType="afterEffect">
                                  <p:stCondLst>
                                    <p:cond delay="0"/>
                                  </p:stCondLst>
                                  <p:childTnLst>
                                    <p:animEffect transition="out" filter="fade">
                                      <p:cBhvr>
                                        <p:cTn id="40" dur="1000" tmFilter="0, 0; .2, .5; .8, .5; 1, 0"/>
                                        <p:tgtEl>
                                          <p:spTgt spid="9"/>
                                        </p:tgtEl>
                                      </p:cBhvr>
                                    </p:animEffect>
                                    <p:animScale>
                                      <p:cBhvr>
                                        <p:cTn id="41" dur="500" autoRev="1" fill="hold"/>
                                        <p:tgtEl>
                                          <p:spTgt spid="9"/>
                                        </p:tgtEl>
                                      </p:cBhvr>
                                      <p:by x="105000" y="105000"/>
                                    </p:animScale>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childTnLst>
                                </p:cTn>
                              </p:par>
                            </p:childTnLst>
                          </p:cTn>
                        </p:par>
                        <p:par>
                          <p:cTn id="46" fill="hold">
                            <p:stCondLst>
                              <p:cond delay="6000"/>
                            </p:stCondLst>
                            <p:childTnLst>
                              <p:par>
                                <p:cTn id="47" presetID="26" presetClass="emph" presetSubtype="0" fill="hold" grpId="2" nodeType="afterEffect">
                                  <p:stCondLst>
                                    <p:cond delay="0"/>
                                  </p:stCondLst>
                                  <p:childTnLst>
                                    <p:animEffect transition="out" filter="fade">
                                      <p:cBhvr>
                                        <p:cTn id="48" dur="500" tmFilter="0, 0; .2, .5; .8, .5; 1, 0"/>
                                        <p:tgtEl>
                                          <p:spTgt spid="13"/>
                                        </p:tgtEl>
                                      </p:cBhvr>
                                    </p:animEffect>
                                    <p:animScale>
                                      <p:cBhvr>
                                        <p:cTn id="49" dur="250" autoRev="1" fill="hold"/>
                                        <p:tgtEl>
                                          <p:spTgt spid="13"/>
                                        </p:tgtEl>
                                      </p:cBhvr>
                                      <p:by x="105000" y="105000"/>
                                    </p:animScale>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par>
                          <p:cTn id="54" fill="hold">
                            <p:stCondLst>
                              <p:cond delay="7000"/>
                            </p:stCondLst>
                            <p:childTnLst>
                              <p:par>
                                <p:cTn id="55" presetID="26" presetClass="emph" presetSubtype="0" fill="hold" grpId="3" nodeType="afterEffect">
                                  <p:stCondLst>
                                    <p:cond delay="0"/>
                                  </p:stCondLst>
                                  <p:childTnLst>
                                    <p:animEffect transition="out" filter="fade">
                                      <p:cBhvr>
                                        <p:cTn id="56" dur="500" tmFilter="0, 0; .2, .5; .8, .5; 1, 0"/>
                                        <p:tgtEl>
                                          <p:spTgt spid="13"/>
                                        </p:tgtEl>
                                      </p:cBhvr>
                                    </p:animEffect>
                                    <p:animScale>
                                      <p:cBhvr>
                                        <p:cTn id="57" dur="250" autoRev="1" fill="hold"/>
                                        <p:tgtEl>
                                          <p:spTgt spid="13"/>
                                        </p:tgtEl>
                                      </p:cBhvr>
                                      <p:by x="105000" y="105000"/>
                                    </p:animScale>
                                  </p:childTnLst>
                                </p:cTn>
                              </p:par>
                            </p:childTnLst>
                          </p:cTn>
                        </p:par>
                        <p:par>
                          <p:cTn id="58" fill="hold">
                            <p:stCondLst>
                              <p:cond delay="7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par>
                          <p:cTn id="62" fill="hold">
                            <p:stCondLst>
                              <p:cond delay="8000"/>
                            </p:stCondLst>
                            <p:childTnLst>
                              <p:par>
                                <p:cTn id="63" presetID="26" presetClass="emph" presetSubtype="0" fill="hold" grpId="4" nodeType="afterEffect">
                                  <p:stCondLst>
                                    <p:cond delay="0"/>
                                  </p:stCondLst>
                                  <p:childTnLst>
                                    <p:animEffect transition="out" filter="fade">
                                      <p:cBhvr>
                                        <p:cTn id="64" dur="1000" tmFilter="0, 0; .2, .5; .8, .5; 1, 0"/>
                                        <p:tgtEl>
                                          <p:spTgt spid="13"/>
                                        </p:tgtEl>
                                      </p:cBhvr>
                                    </p:animEffect>
                                    <p:animScale>
                                      <p:cBhvr>
                                        <p:cTn id="65" dur="500" autoRev="1" fill="hold"/>
                                        <p:tgtEl>
                                          <p:spTgt spid="13"/>
                                        </p:tgtEl>
                                      </p:cBhvr>
                                      <p:by x="105000" y="105000"/>
                                    </p:animScale>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20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2" nodeType="click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1000"/>
                                        <p:tgtEl>
                                          <p:spTgt spid="24"/>
                                        </p:tgtEl>
                                      </p:cBhvr>
                                    </p:animEffect>
                                  </p:childTnLst>
                                </p:cTn>
                              </p:par>
                            </p:childTnLst>
                          </p:cTn>
                        </p:par>
                        <p:par>
                          <p:cTn id="79" fill="hold">
                            <p:stCondLst>
                              <p:cond delay="2000"/>
                            </p:stCondLst>
                            <p:childTnLst>
                              <p:par>
                                <p:cTn id="80" presetID="26" presetClass="emph" presetSubtype="0" fill="hold" grpId="3" nodeType="afterEffect">
                                  <p:stCondLst>
                                    <p:cond delay="0"/>
                                  </p:stCondLst>
                                  <p:childTnLst>
                                    <p:animEffect transition="out" filter="fade">
                                      <p:cBhvr>
                                        <p:cTn id="81" dur="1000" tmFilter="0, 0; .2, .5; .8, .5; 1, 0"/>
                                        <p:tgtEl>
                                          <p:spTgt spid="9"/>
                                        </p:tgtEl>
                                      </p:cBhvr>
                                    </p:animEffect>
                                    <p:animScale>
                                      <p:cBhvr>
                                        <p:cTn id="82" dur="500" autoRev="1" fill="hold"/>
                                        <p:tgtEl>
                                          <p:spTgt spid="9"/>
                                        </p:tgtEl>
                                      </p:cBhvr>
                                      <p:by x="105000" y="105000"/>
                                    </p:animScale>
                                  </p:childTnLst>
                                </p:cTn>
                              </p:par>
                            </p:childTnLst>
                          </p:cTn>
                        </p:par>
                        <p:par>
                          <p:cTn id="83" fill="hold">
                            <p:stCondLst>
                              <p:cond delay="3000"/>
                            </p:stCondLst>
                            <p:childTnLst>
                              <p:par>
                                <p:cTn id="84" presetID="10" presetClass="entr" presetSubtype="0"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1000"/>
                                        <p:tgtEl>
                                          <p:spTgt spid="23"/>
                                        </p:tgtEl>
                                      </p:cBhvr>
                                    </p:animEffect>
                                  </p:childTnLst>
                                </p:cTn>
                              </p:par>
                            </p:childTnLst>
                          </p:cTn>
                        </p:par>
                        <p:par>
                          <p:cTn id="87" fill="hold">
                            <p:stCondLst>
                              <p:cond delay="4000"/>
                            </p:stCondLst>
                            <p:childTnLst>
                              <p:par>
                                <p:cTn id="88" presetID="10" presetClass="entr" presetSubtype="0" fill="hold" grpId="0" nodeType="afterEffect">
                                  <p:stCondLst>
                                    <p:cond delay="0"/>
                                  </p:stCondLst>
                                  <p:childTnLst>
                                    <p:set>
                                      <p:cBhvr>
                                        <p:cTn id="89" dur="1" fill="hold">
                                          <p:stCondLst>
                                            <p:cond delay="0"/>
                                          </p:stCondLst>
                                        </p:cTn>
                                        <p:tgtEl>
                                          <p:spTgt spid="4">
                                            <p:txEl>
                                              <p:pRg st="0" end="0"/>
                                            </p:txEl>
                                          </p:spTgt>
                                        </p:tgtEl>
                                        <p:attrNameLst>
                                          <p:attrName>style.visibility</p:attrName>
                                        </p:attrNameLst>
                                      </p:cBhvr>
                                      <p:to>
                                        <p:strVal val="visible"/>
                                      </p:to>
                                    </p:set>
                                    <p:animEffect transition="in" filter="fade">
                                      <p:cBhvr>
                                        <p:cTn id="9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animBg="1"/>
      <p:bldP spid="9" grpId="1" animBg="1"/>
      <p:bldP spid="9" grpId="2" animBg="1"/>
      <p:bldP spid="9" grpId="3" animBg="1"/>
      <p:bldP spid="13" grpId="0" animBg="1"/>
      <p:bldP spid="13" grpId="1" animBg="1"/>
      <p:bldP spid="13" grpId="2" animBg="1"/>
      <p:bldP spid="13" grpId="3" animBg="1"/>
      <p:bldP spid="13" grpId="4" animBg="1"/>
      <p:bldP spid="21" grpId="0" animBg="1"/>
      <p:bldP spid="22" grpId="0" animBg="1"/>
      <p:bldP spid="23" grpId="0" animBg="1"/>
      <p:bldP spid="24" grpId="0" animBg="1"/>
      <p:bldP spid="29" grpId="0" animBg="1"/>
      <p:bldP spid="30" grpId="0" animBg="1"/>
      <p:bldP spid="31" grpId="0" animBg="1"/>
      <p:bldP spid="32"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0FA9-BF9C-485D-9EA7-2C9EBEFCC718}"/>
              </a:ext>
            </a:extLst>
          </p:cNvPr>
          <p:cNvSpPr txBox="1">
            <a:spLocks/>
          </p:cNvSpPr>
          <p:nvPr/>
        </p:nvSpPr>
        <p:spPr>
          <a:xfrm>
            <a:off x="429371" y="334969"/>
            <a:ext cx="11306755" cy="817275"/>
          </a:xfrm>
          <a:prstGeom prst="rect">
            <a:avLst/>
          </a:prstGeom>
        </p:spPr>
        <p:txBody>
          <a:bodyPr vert="horz" lIns="91440" tIns="45720" rIns="91440" bIns="45720" rtlCol="0" anchor="t">
            <a:noAutofit/>
          </a:bodyPr>
          <a:lst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a:lstStyle>
          <a:p>
            <a:pPr marL="0" marR="0" lvl="0" indent="0" algn="l" defTabSz="609585" rtl="0" eaLnBrk="1" fontAlgn="auto" latinLnBrk="0" hangingPunct="1">
              <a:lnSpc>
                <a:spcPts val="4667"/>
              </a:lnSpc>
              <a:spcBef>
                <a:spcPct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Segoe UI Light" charset="0"/>
                <a:cs typeface="Segoe UI Light" charset="0"/>
              </a:rPr>
              <a:t>Shared resources</a:t>
            </a:r>
          </a:p>
        </p:txBody>
      </p:sp>
      <p:sp>
        <p:nvSpPr>
          <p:cNvPr id="3" name="Content Placeholder 2">
            <a:extLst>
              <a:ext uri="{FF2B5EF4-FFF2-40B4-BE49-F238E27FC236}">
                <a16:creationId xmlns:a16="http://schemas.microsoft.com/office/drawing/2014/main" id="{5511FD6C-1F26-424F-AECA-D895F977C0D8}"/>
              </a:ext>
            </a:extLst>
          </p:cNvPr>
          <p:cNvSpPr txBox="1">
            <a:spLocks/>
          </p:cNvSpPr>
          <p:nvPr/>
        </p:nvSpPr>
        <p:spPr>
          <a:xfrm>
            <a:off x="384805" y="3972459"/>
            <a:ext cx="5029200" cy="1302311"/>
          </a:xfrm>
          <a:prstGeom prst="rect">
            <a:avLst/>
          </a:prstGeom>
        </p:spPr>
        <p:txBody>
          <a:bodyPr vert="horz" lIns="91440" tIns="45720" rIns="91440" bIns="45720" rtlCol="0">
            <a:noAutofit/>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457189" marR="0" lvl="1" indent="0" algn="l"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7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50/50 equitable sharing of resources for data loads and user queries.</a:t>
            </a:r>
          </a:p>
        </p:txBody>
      </p:sp>
      <p:sp>
        <p:nvSpPr>
          <p:cNvPr id="4" name="Footer Placeholder 3">
            <a:extLst>
              <a:ext uri="{FF2B5EF4-FFF2-40B4-BE49-F238E27FC236}">
                <a16:creationId xmlns:a16="http://schemas.microsoft.com/office/drawing/2014/main" id="{C5C14F2A-9CF9-4C79-8D27-4588758CA535}"/>
              </a:ext>
            </a:extLst>
          </p:cNvPr>
          <p:cNvSpPr txBox="1">
            <a:spLocks/>
          </p:cNvSpPr>
          <p:nvPr/>
        </p:nvSpPr>
        <p:spPr>
          <a:xfrm>
            <a:off x="0" y="0"/>
            <a:ext cx="0" cy="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mn-cs"/>
              </a:rPr>
              <a:t> </a:t>
            </a:r>
          </a:p>
        </p:txBody>
      </p:sp>
      <p:sp>
        <p:nvSpPr>
          <p:cNvPr id="5" name="Block Arc 4">
            <a:extLst>
              <a:ext uri="{FF2B5EF4-FFF2-40B4-BE49-F238E27FC236}">
                <a16:creationId xmlns:a16="http://schemas.microsoft.com/office/drawing/2014/main" id="{4A14AB95-E0CE-43FA-A6DF-532E5331A204}"/>
              </a:ext>
            </a:extLst>
          </p:cNvPr>
          <p:cNvSpPr/>
          <p:nvPr/>
        </p:nvSpPr>
        <p:spPr>
          <a:xfrm>
            <a:off x="1531088" y="1156212"/>
            <a:ext cx="2743200" cy="2743200"/>
          </a:xfrm>
          <a:prstGeom prst="blockArc">
            <a:avLst/>
          </a:prstGeom>
          <a:solidFill>
            <a:srgbClr val="5B9BD5"/>
          </a:solidFill>
          <a:ln w="25400" cap="flat" cmpd="sng" algn="ctr">
            <a:solidFill>
              <a:srgbClr val="AFAFAF">
                <a:lumMod val="50000"/>
              </a:srgbClr>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6" name="Block Arc 5">
            <a:extLst>
              <a:ext uri="{FF2B5EF4-FFF2-40B4-BE49-F238E27FC236}">
                <a16:creationId xmlns:a16="http://schemas.microsoft.com/office/drawing/2014/main" id="{0128F360-8E44-4BA6-BEF5-61515BAEDDC4}"/>
              </a:ext>
            </a:extLst>
          </p:cNvPr>
          <p:cNvSpPr/>
          <p:nvPr/>
        </p:nvSpPr>
        <p:spPr>
          <a:xfrm rot="10800000">
            <a:off x="1531088" y="1156884"/>
            <a:ext cx="2743200" cy="2743200"/>
          </a:xfrm>
          <a:prstGeom prst="blockArc">
            <a:avLst/>
          </a:prstGeom>
          <a:solidFill>
            <a:srgbClr val="F4B183"/>
          </a:solidFill>
          <a:ln w="25400" cap="flat" cmpd="sng" algn="ctr">
            <a:solidFill>
              <a:srgbClr val="AFAFAF">
                <a:lumMod val="50000"/>
              </a:srgbClr>
            </a:solidFill>
            <a:prstDash val="solid"/>
          </a:ln>
          <a:effectLst>
            <a:outerShdw blurRad="76200" dir="13500000" sy="23000" kx="1200000" algn="br" rotWithShape="0">
              <a:prstClr val="black">
                <a:alpha val="20000"/>
              </a:prstClr>
            </a:outerShdw>
          </a:effectLst>
          <a:scene3d>
            <a:camera prst="orthographicFront"/>
            <a:lightRig rig="threePt" dir="t"/>
          </a:scene3d>
          <a:sp3d>
            <a:bevelT prst="angle"/>
          </a:sp3d>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7" name="Block Arc 6">
            <a:extLst>
              <a:ext uri="{FF2B5EF4-FFF2-40B4-BE49-F238E27FC236}">
                <a16:creationId xmlns:a16="http://schemas.microsoft.com/office/drawing/2014/main" id="{33BE87F4-BF80-4545-9F60-70ADEF8B24DE}"/>
              </a:ext>
            </a:extLst>
          </p:cNvPr>
          <p:cNvSpPr/>
          <p:nvPr/>
        </p:nvSpPr>
        <p:spPr>
          <a:xfrm rot="5400000">
            <a:off x="7013946" y="1155540"/>
            <a:ext cx="2743200" cy="2743200"/>
          </a:xfrm>
          <a:prstGeom prst="blockArc">
            <a:avLst/>
          </a:prstGeom>
          <a:solidFill>
            <a:srgbClr val="5B9BD5"/>
          </a:solidFill>
          <a:ln w="25400" cap="flat" cmpd="sng" algn="ctr">
            <a:solidFill>
              <a:srgbClr val="AFAFA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8" name="Block Arc 7">
            <a:extLst>
              <a:ext uri="{FF2B5EF4-FFF2-40B4-BE49-F238E27FC236}">
                <a16:creationId xmlns:a16="http://schemas.microsoft.com/office/drawing/2014/main" id="{6189057E-BF7F-436E-A226-BD20CA5594A7}"/>
              </a:ext>
            </a:extLst>
          </p:cNvPr>
          <p:cNvSpPr/>
          <p:nvPr/>
        </p:nvSpPr>
        <p:spPr>
          <a:xfrm rot="16200000">
            <a:off x="7013946" y="1156212"/>
            <a:ext cx="2743200" cy="2743200"/>
          </a:xfrm>
          <a:prstGeom prst="blockArc">
            <a:avLst/>
          </a:prstGeom>
          <a:solidFill>
            <a:srgbClr val="F4B183"/>
          </a:solidFill>
          <a:ln w="25400" cap="flat" cmpd="sng" algn="ctr">
            <a:solidFill>
              <a:srgbClr val="AFAFA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9" name="Block Arc 8">
            <a:extLst>
              <a:ext uri="{FF2B5EF4-FFF2-40B4-BE49-F238E27FC236}">
                <a16:creationId xmlns:a16="http://schemas.microsoft.com/office/drawing/2014/main" id="{701D0C43-AA2D-4A02-99FD-4DC5EDD04E74}"/>
              </a:ext>
            </a:extLst>
          </p:cNvPr>
          <p:cNvSpPr/>
          <p:nvPr/>
        </p:nvSpPr>
        <p:spPr>
          <a:xfrm rot="10800000">
            <a:off x="7013946" y="1155540"/>
            <a:ext cx="2743200" cy="2743200"/>
          </a:xfrm>
          <a:prstGeom prst="blockArc">
            <a:avLst/>
          </a:prstGeom>
          <a:solidFill>
            <a:srgbClr val="70AD47"/>
          </a:solidFill>
          <a:ln w="25400" cap="flat" cmpd="sng" algn="ctr">
            <a:solidFill>
              <a:srgbClr val="AFAFAF">
                <a:lumMod val="50000"/>
              </a:srgbClr>
            </a:solidFill>
            <a:prstDash val="solid"/>
          </a:ln>
          <a:effectLst>
            <a:outerShdw blurRad="76200" dir="13500000" sy="23000" kx="1200000" algn="br" rotWithShape="0">
              <a:prstClr val="black">
                <a:alpha val="20000"/>
              </a:prstClr>
            </a:outerShdw>
          </a:effectLst>
          <a:scene3d>
            <a:camera prst="orthographicFront"/>
            <a:lightRig rig="threePt" dir="t"/>
          </a:scene3d>
          <a:sp3d>
            <a:bevelT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10" name="Content Placeholder 2">
            <a:extLst>
              <a:ext uri="{FF2B5EF4-FFF2-40B4-BE49-F238E27FC236}">
                <a16:creationId xmlns:a16="http://schemas.microsoft.com/office/drawing/2014/main" id="{E90837C9-EBB3-4E90-8EB5-93A940FA1C76}"/>
              </a:ext>
            </a:extLst>
          </p:cNvPr>
          <p:cNvSpPr txBox="1">
            <a:spLocks/>
          </p:cNvSpPr>
          <p:nvPr/>
        </p:nvSpPr>
        <p:spPr>
          <a:xfrm>
            <a:off x="5870945" y="3972459"/>
            <a:ext cx="5029200" cy="1302311"/>
          </a:xfrm>
          <a:prstGeom prst="rect">
            <a:avLst/>
          </a:prstGeom>
        </p:spPr>
        <p:txBody>
          <a:bodyPr vert="horz" lIns="91440" tIns="45720" rIns="91440" bIns="45720" rtlCol="0">
            <a:noAutofit/>
          </a:bodyPr>
          <a:lst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457189" marR="0" lvl="1" indent="0" algn="l"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7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25% reservation for both data loads and user queries.  50% is shared across </a:t>
            </a:r>
            <a:r>
              <a:rPr kumimoji="0" lang="en-US" sz="2700" b="1"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all</a:t>
            </a:r>
            <a:r>
              <a:rPr kumimoji="0" lang="en-US" sz="27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 workloads, including data loads and user queries, on an </a:t>
            </a:r>
            <a:r>
              <a:rPr kumimoji="0" lang="en-US" sz="2700" b="1"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importance</a:t>
            </a:r>
            <a:r>
              <a:rPr kumimoji="0" lang="en-US" sz="27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 basis.</a:t>
            </a:r>
          </a:p>
        </p:txBody>
      </p:sp>
      <p:sp>
        <p:nvSpPr>
          <p:cNvPr id="11" name="TextBox 10">
            <a:extLst>
              <a:ext uri="{FF2B5EF4-FFF2-40B4-BE49-F238E27FC236}">
                <a16:creationId xmlns:a16="http://schemas.microsoft.com/office/drawing/2014/main" id="{0A821C35-8B3F-486C-916C-D5F26FB636B5}"/>
              </a:ext>
            </a:extLst>
          </p:cNvPr>
          <p:cNvSpPr txBox="1"/>
          <p:nvPr/>
        </p:nvSpPr>
        <p:spPr>
          <a:xfrm>
            <a:off x="2157857" y="1392861"/>
            <a:ext cx="1483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User Queries</a:t>
            </a:r>
          </a:p>
        </p:txBody>
      </p:sp>
      <p:sp>
        <p:nvSpPr>
          <p:cNvPr id="12" name="TextBox 11">
            <a:extLst>
              <a:ext uri="{FF2B5EF4-FFF2-40B4-BE49-F238E27FC236}">
                <a16:creationId xmlns:a16="http://schemas.microsoft.com/office/drawing/2014/main" id="{4AE9C6D9-77FF-4313-A902-A2844916DBDE}"/>
              </a:ext>
            </a:extLst>
          </p:cNvPr>
          <p:cNvSpPr txBox="1"/>
          <p:nvPr/>
        </p:nvSpPr>
        <p:spPr>
          <a:xfrm>
            <a:off x="2242719" y="3345750"/>
            <a:ext cx="131337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Data Loads</a:t>
            </a:r>
          </a:p>
        </p:txBody>
      </p:sp>
      <p:sp>
        <p:nvSpPr>
          <p:cNvPr id="13" name="TextBox 12">
            <a:extLst>
              <a:ext uri="{FF2B5EF4-FFF2-40B4-BE49-F238E27FC236}">
                <a16:creationId xmlns:a16="http://schemas.microsoft.com/office/drawing/2014/main" id="{238EABAE-E61A-4B01-9E59-7EA1B721DE49}"/>
              </a:ext>
            </a:extLst>
          </p:cNvPr>
          <p:cNvSpPr txBox="1"/>
          <p:nvPr/>
        </p:nvSpPr>
        <p:spPr>
          <a:xfrm rot="2400000">
            <a:off x="8319163" y="1653029"/>
            <a:ext cx="1483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User Queries</a:t>
            </a:r>
          </a:p>
        </p:txBody>
      </p:sp>
      <p:sp>
        <p:nvSpPr>
          <p:cNvPr id="14" name="TextBox 13">
            <a:extLst>
              <a:ext uri="{FF2B5EF4-FFF2-40B4-BE49-F238E27FC236}">
                <a16:creationId xmlns:a16="http://schemas.microsoft.com/office/drawing/2014/main" id="{C3F8085B-3B5C-40FB-9552-8AECD8A70569}"/>
              </a:ext>
            </a:extLst>
          </p:cNvPr>
          <p:cNvSpPr txBox="1"/>
          <p:nvPr/>
        </p:nvSpPr>
        <p:spPr>
          <a:xfrm rot="19186223">
            <a:off x="7108237" y="1631763"/>
            <a:ext cx="131337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Data Loads</a:t>
            </a:r>
          </a:p>
        </p:txBody>
      </p:sp>
      <p:sp>
        <p:nvSpPr>
          <p:cNvPr id="15" name="TextBox 14">
            <a:extLst>
              <a:ext uri="{FF2B5EF4-FFF2-40B4-BE49-F238E27FC236}">
                <a16:creationId xmlns:a16="http://schemas.microsoft.com/office/drawing/2014/main" id="{D4CEA15B-31D3-4DCD-99E0-B921B37CD7FC}"/>
              </a:ext>
            </a:extLst>
          </p:cNvPr>
          <p:cNvSpPr txBox="1"/>
          <p:nvPr/>
        </p:nvSpPr>
        <p:spPr>
          <a:xfrm>
            <a:off x="7941257" y="3345078"/>
            <a:ext cx="88857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Shared</a:t>
            </a:r>
          </a:p>
        </p:txBody>
      </p:sp>
    </p:spTree>
    <p:extLst>
      <p:ext uri="{BB962C8B-B14F-4D97-AF65-F5344CB8AC3E}">
        <p14:creationId xmlns:p14="http://schemas.microsoft.com/office/powerpoint/2010/main" val="300729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p:bldP spid="11" grpId="0"/>
      <p:bldP spid="12" grpId="0"/>
      <p:bldP spid="13"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6409" y="2979841"/>
            <a:ext cx="10772834" cy="604712"/>
          </a:xfrm>
        </p:spPr>
        <p:txBody>
          <a:bodyPr/>
          <a:lstStyle/>
          <a:p>
            <a:r>
              <a:rPr lang="en-US" dirty="0"/>
              <a:t>Lesson 4: Workload Isolation</a:t>
            </a:r>
          </a:p>
        </p:txBody>
      </p:sp>
    </p:spTree>
    <p:extLst>
      <p:ext uri="{BB962C8B-B14F-4D97-AF65-F5344CB8AC3E}">
        <p14:creationId xmlns:p14="http://schemas.microsoft.com/office/powerpoint/2010/main" val="3659487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DC7806-0183-43DB-BF12-C98330808385}"/>
              </a:ext>
            </a:extLst>
          </p:cNvPr>
          <p:cNvSpPr>
            <a:spLocks noGrp="1"/>
          </p:cNvSpPr>
          <p:nvPr>
            <p:ph type="title"/>
          </p:nvPr>
        </p:nvSpPr>
        <p:spPr>
          <a:xfrm>
            <a:off x="655639" y="320040"/>
            <a:ext cx="10880725" cy="461665"/>
          </a:xfrm>
        </p:spPr>
        <p:txBody>
          <a:bodyPr wrap="square" anchor="t">
            <a:normAutofit/>
          </a:bodyPr>
          <a:lstStyle/>
          <a:p>
            <a:r>
              <a:rPr lang="en-US"/>
              <a:t>Workload Classification</a:t>
            </a:r>
          </a:p>
        </p:txBody>
      </p:sp>
      <p:graphicFrame>
        <p:nvGraphicFramePr>
          <p:cNvPr id="17" name="Subtitle 3">
            <a:extLst>
              <a:ext uri="{FF2B5EF4-FFF2-40B4-BE49-F238E27FC236}">
                <a16:creationId xmlns:a16="http://schemas.microsoft.com/office/drawing/2014/main" id="{21BB8F16-6BAE-4A7F-85BA-32312AA64086}"/>
              </a:ext>
            </a:extLst>
          </p:cNvPr>
          <p:cNvGraphicFramePr/>
          <p:nvPr>
            <p:extLst>
              <p:ext uri="{D42A27DB-BD31-4B8C-83A1-F6EECF244321}">
                <p14:modId xmlns:p14="http://schemas.microsoft.com/office/powerpoint/2010/main" val="1618383753"/>
              </p:ext>
            </p:extLst>
          </p:nvPr>
        </p:nvGraphicFramePr>
        <p:xfrm>
          <a:off x="655638" y="1408115"/>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1383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755D-3317-4B37-AA3B-FB5CC1C5D74D}"/>
              </a:ext>
            </a:extLst>
          </p:cNvPr>
          <p:cNvSpPr>
            <a:spLocks noGrp="1"/>
          </p:cNvSpPr>
          <p:nvPr>
            <p:ph type="title"/>
          </p:nvPr>
        </p:nvSpPr>
        <p:spPr>
          <a:xfrm>
            <a:off x="655639" y="320040"/>
            <a:ext cx="10880725" cy="461665"/>
          </a:xfrm>
        </p:spPr>
        <p:txBody>
          <a:bodyPr wrap="square" anchor="t">
            <a:normAutofit/>
          </a:bodyPr>
          <a:lstStyle/>
          <a:p>
            <a:r>
              <a:rPr lang="en-US"/>
              <a:t>Workload Management Classification Syntax</a:t>
            </a:r>
          </a:p>
        </p:txBody>
      </p:sp>
      <p:sp>
        <p:nvSpPr>
          <p:cNvPr id="3" name="Content Placeholder 2">
            <a:extLst>
              <a:ext uri="{FF2B5EF4-FFF2-40B4-BE49-F238E27FC236}">
                <a16:creationId xmlns:a16="http://schemas.microsoft.com/office/drawing/2014/main" id="{3CE5C401-FEC7-4578-9369-6C777CE094E0}"/>
              </a:ext>
            </a:extLst>
          </p:cNvPr>
          <p:cNvSpPr>
            <a:spLocks noGrp="1"/>
          </p:cNvSpPr>
          <p:nvPr>
            <p:ph sz="quarter" idx="13"/>
          </p:nvPr>
        </p:nvSpPr>
        <p:spPr>
          <a:xfrm>
            <a:off x="655639" y="1331915"/>
            <a:ext cx="11061700" cy="4819650"/>
          </a:xfrm>
        </p:spPr>
        <p:txBody>
          <a:bodyPr>
            <a:normAutofit/>
          </a:bodyPr>
          <a:lstStyle/>
          <a:p>
            <a:r>
              <a:rPr lang="en-US" b="0" i="0" dirty="0">
                <a:solidFill>
                  <a:srgbClr val="569CD6"/>
                </a:solidFill>
                <a:effectLst/>
                <a:latin typeface="SFMono-Regular"/>
              </a:rPr>
              <a:t>CREATE</a:t>
            </a:r>
            <a:r>
              <a:rPr lang="en-US" b="0" i="0" dirty="0">
                <a:solidFill>
                  <a:srgbClr val="E3E3E3"/>
                </a:solidFill>
                <a:effectLst/>
                <a:latin typeface="SFMono-Regular"/>
              </a:rPr>
              <a:t> </a:t>
            </a:r>
            <a:r>
              <a:rPr lang="en-US" b="0" i="0" dirty="0">
                <a:solidFill>
                  <a:srgbClr val="569CD6"/>
                </a:solidFill>
                <a:effectLst/>
                <a:latin typeface="SFMono-Regular"/>
              </a:rPr>
              <a:t>WORKLOAD</a:t>
            </a:r>
            <a:r>
              <a:rPr lang="en-US" b="0" i="0" dirty="0">
                <a:solidFill>
                  <a:srgbClr val="E3E3E3"/>
                </a:solidFill>
                <a:effectLst/>
                <a:latin typeface="SFMono-Regular"/>
              </a:rPr>
              <a:t> </a:t>
            </a:r>
            <a:r>
              <a:rPr lang="en-US" b="0" i="0" dirty="0">
                <a:solidFill>
                  <a:srgbClr val="569CD6"/>
                </a:solidFill>
                <a:effectLst/>
                <a:latin typeface="SFMono-Regular"/>
              </a:rPr>
              <a:t>CLASSIFIER</a:t>
            </a:r>
            <a:r>
              <a:rPr lang="en-US" b="0" i="0" dirty="0">
                <a:solidFill>
                  <a:srgbClr val="E3E3E3"/>
                </a:solidFill>
                <a:effectLst/>
                <a:latin typeface="SFMono-Regular"/>
              </a:rPr>
              <a:t> </a:t>
            </a:r>
            <a:r>
              <a:rPr lang="en-US" b="0" i="0" dirty="0" err="1">
                <a:effectLst/>
                <a:latin typeface="SFMono-Regular"/>
              </a:rPr>
              <a:t>classifier_</a:t>
            </a:r>
            <a:r>
              <a:rPr lang="en-US" dirty="0" err="1">
                <a:latin typeface="SFMono-Regular"/>
              </a:rPr>
              <a:t>name</a:t>
            </a:r>
            <a:r>
              <a:rPr lang="en-US" b="0" i="0" dirty="0">
                <a:effectLst/>
                <a:latin typeface="SFMono-Regular"/>
              </a:rPr>
              <a:t> </a:t>
            </a:r>
          </a:p>
          <a:p>
            <a:r>
              <a:rPr lang="en-US" b="0" i="0" dirty="0">
                <a:solidFill>
                  <a:srgbClr val="569CD6"/>
                </a:solidFill>
                <a:effectLst/>
                <a:latin typeface="SFMono-Regular"/>
              </a:rPr>
              <a:t>WITH</a:t>
            </a:r>
            <a:r>
              <a:rPr lang="en-US" b="0" i="0" dirty="0">
                <a:solidFill>
                  <a:srgbClr val="E3E3E3"/>
                </a:solidFill>
                <a:effectLst/>
                <a:latin typeface="SFMono-Regular"/>
              </a:rPr>
              <a:t> </a:t>
            </a:r>
          </a:p>
          <a:p>
            <a:r>
              <a:rPr lang="en-US" dirty="0">
                <a:solidFill>
                  <a:srgbClr val="E3E3E3"/>
                </a:solidFill>
                <a:latin typeface="SFMono-Regular"/>
              </a:rPr>
              <a:t>	</a:t>
            </a:r>
            <a:r>
              <a:rPr lang="en-US" b="0" i="0" dirty="0">
                <a:effectLst/>
                <a:latin typeface="SFMono-Regular"/>
              </a:rPr>
              <a:t>( </a:t>
            </a:r>
            <a:r>
              <a:rPr lang="en-US" b="0" i="0" dirty="0">
                <a:solidFill>
                  <a:srgbClr val="569CD6"/>
                </a:solidFill>
                <a:effectLst/>
                <a:latin typeface="SFMono-Regular"/>
              </a:rPr>
              <a:t>WORKLOAD</a:t>
            </a:r>
            <a:r>
              <a:rPr lang="en-US" b="0" i="0" dirty="0">
                <a:solidFill>
                  <a:srgbClr val="E3E3E3"/>
                </a:solidFill>
                <a:effectLst/>
                <a:latin typeface="SFMono-Regular"/>
              </a:rPr>
              <a:t>_</a:t>
            </a:r>
            <a:r>
              <a:rPr lang="en-US" b="0" i="0" dirty="0">
                <a:solidFill>
                  <a:srgbClr val="569CD6"/>
                </a:solidFill>
                <a:effectLst/>
                <a:latin typeface="SFMono-Regular"/>
              </a:rPr>
              <a:t>GROUP</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solidFill>
                  <a:srgbClr val="CE9178"/>
                </a:solidFill>
                <a:effectLst/>
                <a:latin typeface="SFMono-Regular"/>
              </a:rPr>
              <a:t>'name’</a:t>
            </a:r>
            <a:r>
              <a:rPr lang="en-US" b="0" i="0" dirty="0">
                <a:solidFill>
                  <a:srgbClr val="E3E3E3"/>
                </a:solidFill>
                <a:effectLst/>
                <a:latin typeface="SFMono-Regular"/>
              </a:rPr>
              <a:t> </a:t>
            </a:r>
          </a:p>
          <a:p>
            <a:r>
              <a:rPr lang="en-US" dirty="0">
                <a:solidFill>
                  <a:srgbClr val="E3E3E3"/>
                </a:solidFill>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solidFill>
                  <a:srgbClr val="569CD6"/>
                </a:solidFill>
                <a:effectLst/>
                <a:latin typeface="SFMono-Regular"/>
              </a:rPr>
              <a:t>MEMBERNAME</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solidFill>
                  <a:srgbClr val="CE9178"/>
                </a:solidFill>
                <a:effectLst/>
                <a:latin typeface="SFMono-Regular"/>
              </a:rPr>
              <a:t>'</a:t>
            </a:r>
            <a:r>
              <a:rPr lang="en-US" b="0" i="0" dirty="0" err="1">
                <a:solidFill>
                  <a:srgbClr val="CE9178"/>
                </a:solidFill>
                <a:effectLst/>
                <a:latin typeface="SFMono-Regular"/>
              </a:rPr>
              <a:t>security_account</a:t>
            </a:r>
            <a:r>
              <a:rPr lang="en-US" b="0" i="0" dirty="0">
                <a:solidFill>
                  <a:srgbClr val="CE9178"/>
                </a:solidFill>
                <a:effectLst/>
                <a:latin typeface="SFMono-Regular"/>
              </a:rPr>
              <a:t>’</a:t>
            </a:r>
            <a:r>
              <a:rPr lang="en-US" b="0" i="0" dirty="0">
                <a:solidFill>
                  <a:srgbClr val="E3E3E3"/>
                </a:solidFill>
                <a:effectLst/>
                <a:latin typeface="SFMono-Regular"/>
              </a:rPr>
              <a:t> </a:t>
            </a:r>
          </a:p>
          <a:p>
            <a:r>
              <a:rPr lang="en-US" dirty="0">
                <a:solidFill>
                  <a:srgbClr val="E3E3E3"/>
                </a:solidFill>
                <a:latin typeface="SFMono-Regular"/>
              </a:rPr>
              <a:t>	</a:t>
            </a:r>
            <a:r>
              <a:rPr lang="en-US" b="0" i="0" dirty="0">
                <a:effectLst/>
                <a:latin typeface="SFMono-Regular"/>
              </a:rPr>
              <a:t>[ [ , ] </a:t>
            </a:r>
            <a:r>
              <a:rPr lang="en-US" b="0" i="0" dirty="0">
                <a:solidFill>
                  <a:srgbClr val="569CD6"/>
                </a:solidFill>
                <a:effectLst/>
                <a:latin typeface="SFMono-Regular"/>
              </a:rPr>
              <a:t>WLM</a:t>
            </a:r>
            <a:r>
              <a:rPr lang="en-US" b="0" i="0" dirty="0">
                <a:solidFill>
                  <a:srgbClr val="E3E3E3"/>
                </a:solidFill>
                <a:effectLst/>
                <a:latin typeface="SFMono-Regular"/>
              </a:rPr>
              <a:t>_</a:t>
            </a:r>
            <a:r>
              <a:rPr lang="en-US" b="0" i="0" dirty="0">
                <a:solidFill>
                  <a:srgbClr val="569CD6"/>
                </a:solidFill>
                <a:effectLst/>
                <a:latin typeface="SFMono-Regular"/>
              </a:rPr>
              <a:t>LABEL</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solidFill>
                  <a:srgbClr val="CE9178"/>
                </a:solidFill>
                <a:effectLst/>
                <a:latin typeface="SFMono-Regular"/>
              </a:rPr>
              <a:t>'label’</a:t>
            </a:r>
            <a:r>
              <a:rPr lang="en-US" b="0" i="0" dirty="0">
                <a:solidFill>
                  <a:srgbClr val="E3E3E3"/>
                </a:solidFill>
                <a:effectLst/>
                <a:latin typeface="SFMono-Regular"/>
              </a:rPr>
              <a:t> </a:t>
            </a:r>
            <a:r>
              <a:rPr lang="en-US" dirty="0">
                <a:latin typeface="SFMono-Regular"/>
              </a:rPr>
              <a:t>]</a:t>
            </a:r>
          </a:p>
          <a:p>
            <a:r>
              <a:rPr lang="en-US" dirty="0">
                <a:solidFill>
                  <a:srgbClr val="E3E3E3"/>
                </a:solidFill>
                <a:latin typeface="SFMono-Regular"/>
              </a:rPr>
              <a:t>	</a:t>
            </a:r>
            <a:r>
              <a:rPr lang="en-US" b="0" i="0" dirty="0">
                <a:effectLst/>
                <a:latin typeface="SFMono-Regular"/>
              </a:rPr>
              <a:t> [ [ , ] </a:t>
            </a:r>
            <a:r>
              <a:rPr lang="en-US" b="0" i="0" dirty="0">
                <a:solidFill>
                  <a:srgbClr val="569CD6"/>
                </a:solidFill>
                <a:effectLst/>
                <a:latin typeface="SFMono-Regular"/>
              </a:rPr>
              <a:t>WLM</a:t>
            </a:r>
            <a:r>
              <a:rPr lang="en-US" b="0" i="0" dirty="0">
                <a:solidFill>
                  <a:srgbClr val="E3E3E3"/>
                </a:solidFill>
                <a:effectLst/>
                <a:latin typeface="SFMono-Regular"/>
              </a:rPr>
              <a:t>_</a:t>
            </a:r>
            <a:r>
              <a:rPr lang="en-US" b="0" i="0" dirty="0">
                <a:solidFill>
                  <a:srgbClr val="569CD6"/>
                </a:solidFill>
                <a:effectLst/>
                <a:latin typeface="SFMono-Regular"/>
              </a:rPr>
              <a:t>CONTEXT</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solidFill>
                  <a:srgbClr val="CE9178"/>
                </a:solidFill>
                <a:effectLst/>
                <a:latin typeface="SFMono-Regular"/>
              </a:rPr>
              <a:t>'context’</a:t>
            </a:r>
            <a:r>
              <a:rPr lang="en-US" b="0" i="0" dirty="0">
                <a:solidFill>
                  <a:srgbClr val="E3E3E3"/>
                </a:solidFill>
                <a:effectLst/>
                <a:latin typeface="SFMono-Regular"/>
              </a:rPr>
              <a:t> </a:t>
            </a:r>
            <a:r>
              <a:rPr lang="en-US" b="0" i="0" dirty="0">
                <a:effectLst/>
                <a:latin typeface="SFMono-Regular"/>
              </a:rPr>
              <a:t>] </a:t>
            </a:r>
          </a:p>
          <a:p>
            <a:r>
              <a:rPr lang="en-US" dirty="0">
                <a:solidFill>
                  <a:srgbClr val="E3E3E3"/>
                </a:solidFill>
                <a:latin typeface="SFMono-Regular"/>
              </a:rPr>
              <a:t>	</a:t>
            </a:r>
            <a:r>
              <a:rPr lang="en-US" b="0" i="0" dirty="0">
                <a:effectLst/>
                <a:latin typeface="SFMono-Regular"/>
              </a:rPr>
              <a:t>[ [ , ] </a:t>
            </a:r>
            <a:r>
              <a:rPr lang="en-US" b="0" i="0" dirty="0">
                <a:solidFill>
                  <a:srgbClr val="569CD6"/>
                </a:solidFill>
                <a:effectLst/>
                <a:latin typeface="SFMono-Regular"/>
              </a:rPr>
              <a:t>START</a:t>
            </a:r>
            <a:r>
              <a:rPr lang="en-US" b="0" i="0" dirty="0">
                <a:solidFill>
                  <a:srgbClr val="E3E3E3"/>
                </a:solidFill>
                <a:effectLst/>
                <a:latin typeface="SFMono-Regular"/>
              </a:rPr>
              <a:t>_</a:t>
            </a:r>
            <a:r>
              <a:rPr lang="en-US" b="0" i="0" dirty="0">
                <a:solidFill>
                  <a:srgbClr val="569CD6"/>
                </a:solidFill>
                <a:effectLst/>
                <a:latin typeface="SFMono-Regular"/>
              </a:rPr>
              <a:t>TIME</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solidFill>
                  <a:srgbClr val="CE9178"/>
                </a:solidFill>
                <a:effectLst/>
                <a:latin typeface="SFMono-Regular"/>
              </a:rPr>
              <a:t>'HH:MM’</a:t>
            </a:r>
            <a:r>
              <a:rPr lang="en-US" b="0" i="0" dirty="0">
                <a:solidFill>
                  <a:srgbClr val="E3E3E3"/>
                </a:solidFill>
                <a:effectLst/>
                <a:latin typeface="SFMono-Regular"/>
              </a:rPr>
              <a:t> </a:t>
            </a:r>
            <a:r>
              <a:rPr lang="en-US" b="0" i="0" dirty="0">
                <a:effectLst/>
                <a:latin typeface="SFMono-Regular"/>
              </a:rPr>
              <a:t>]</a:t>
            </a:r>
          </a:p>
          <a:p>
            <a:r>
              <a:rPr lang="en-US" dirty="0">
                <a:solidFill>
                  <a:srgbClr val="E3E3E3"/>
                </a:solidFill>
                <a:latin typeface="SFMono-Regular"/>
              </a:rPr>
              <a:t>	</a:t>
            </a:r>
            <a:r>
              <a:rPr lang="en-US" b="0" i="0" dirty="0">
                <a:solidFill>
                  <a:srgbClr val="E3E3E3"/>
                </a:solidFill>
                <a:effectLst/>
                <a:latin typeface="SFMono-Regular"/>
              </a:rPr>
              <a:t> </a:t>
            </a:r>
            <a:r>
              <a:rPr lang="en-US" b="0" i="0" dirty="0">
                <a:effectLst/>
                <a:latin typeface="SFMono-Regular"/>
              </a:rPr>
              <a:t>[ [ , ] </a:t>
            </a:r>
            <a:r>
              <a:rPr lang="en-US" b="0" i="0" dirty="0">
                <a:solidFill>
                  <a:srgbClr val="569CD6"/>
                </a:solidFill>
                <a:effectLst/>
                <a:latin typeface="SFMono-Regular"/>
              </a:rPr>
              <a:t>END</a:t>
            </a:r>
            <a:r>
              <a:rPr lang="en-US" b="0" i="0" dirty="0">
                <a:solidFill>
                  <a:srgbClr val="E3E3E3"/>
                </a:solidFill>
                <a:effectLst/>
                <a:latin typeface="SFMono-Regular"/>
              </a:rPr>
              <a:t>_</a:t>
            </a:r>
            <a:r>
              <a:rPr lang="en-US" b="0" i="0" dirty="0">
                <a:solidFill>
                  <a:srgbClr val="569CD6"/>
                </a:solidFill>
                <a:effectLst/>
                <a:latin typeface="SFMono-Regular"/>
              </a:rPr>
              <a:t>TIME</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solidFill>
                  <a:srgbClr val="CE9178"/>
                </a:solidFill>
                <a:effectLst/>
                <a:latin typeface="SFMono-Regular"/>
              </a:rPr>
              <a:t>'HH:MM’</a:t>
            </a:r>
            <a:r>
              <a:rPr lang="en-US" b="0" i="0" dirty="0">
                <a:solidFill>
                  <a:srgbClr val="E3E3E3"/>
                </a:solidFill>
                <a:effectLst/>
                <a:latin typeface="SFMono-Regular"/>
              </a:rPr>
              <a:t> </a:t>
            </a:r>
            <a:r>
              <a:rPr lang="en-US" b="0" i="0" dirty="0">
                <a:effectLst/>
                <a:latin typeface="SFMono-Regular"/>
              </a:rPr>
              <a:t>]</a:t>
            </a:r>
          </a:p>
          <a:p>
            <a:r>
              <a:rPr lang="en-US" dirty="0">
                <a:solidFill>
                  <a:srgbClr val="E3E3E3"/>
                </a:solidFill>
                <a:latin typeface="SFMono-Regular"/>
              </a:rPr>
              <a:t>	</a:t>
            </a:r>
            <a:r>
              <a:rPr lang="en-US" b="0" i="0" dirty="0">
                <a:solidFill>
                  <a:srgbClr val="E3E3E3"/>
                </a:solidFill>
                <a:effectLst/>
                <a:latin typeface="SFMono-Regular"/>
              </a:rPr>
              <a:t> </a:t>
            </a:r>
            <a:r>
              <a:rPr lang="en-US" b="0" i="0" dirty="0">
                <a:effectLst/>
                <a:latin typeface="SFMono-Regular"/>
              </a:rPr>
              <a:t>[ [ , ]</a:t>
            </a:r>
            <a:r>
              <a:rPr lang="en-US" b="0" i="0" dirty="0">
                <a:solidFill>
                  <a:srgbClr val="E3E3E3"/>
                </a:solidFill>
                <a:effectLst/>
                <a:latin typeface="SFMono-Regular"/>
              </a:rPr>
              <a:t> </a:t>
            </a:r>
            <a:r>
              <a:rPr lang="en-US" b="0" i="0" dirty="0">
                <a:solidFill>
                  <a:srgbClr val="569CD6"/>
                </a:solidFill>
                <a:effectLst/>
                <a:latin typeface="SFMono-Regular"/>
              </a:rPr>
              <a:t>IMPORTANCE</a:t>
            </a:r>
            <a:r>
              <a:rPr lang="en-US" b="0" i="0" dirty="0">
                <a:solidFill>
                  <a:srgbClr val="E3E3E3"/>
                </a:solidFill>
                <a:effectLst/>
                <a:latin typeface="SFMono-Regular"/>
              </a:rPr>
              <a:t> </a:t>
            </a:r>
            <a:r>
              <a:rPr lang="en-US" b="0" i="0" dirty="0">
                <a:effectLst/>
                <a:latin typeface="SFMono-Regular"/>
              </a:rPr>
              <a:t>= { </a:t>
            </a:r>
            <a:r>
              <a:rPr lang="en-US" b="0" i="0" dirty="0">
                <a:solidFill>
                  <a:srgbClr val="569CD6"/>
                </a:solidFill>
                <a:effectLst/>
                <a:latin typeface="SFMono-Regular"/>
              </a:rPr>
              <a:t>LOW</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solidFill>
                  <a:srgbClr val="569CD6"/>
                </a:solidFill>
                <a:effectLst/>
                <a:latin typeface="SFMono-Regular"/>
              </a:rPr>
              <a:t>BELOW</a:t>
            </a:r>
            <a:r>
              <a:rPr lang="en-US" b="0" i="0" dirty="0">
                <a:solidFill>
                  <a:srgbClr val="E3E3E3"/>
                </a:solidFill>
                <a:effectLst/>
                <a:latin typeface="SFMono-Regular"/>
              </a:rPr>
              <a:t>_</a:t>
            </a:r>
            <a:r>
              <a:rPr lang="en-US" b="0" i="0" dirty="0">
                <a:solidFill>
                  <a:srgbClr val="569CD6"/>
                </a:solidFill>
                <a:effectLst/>
                <a:latin typeface="SFMono-Regular"/>
              </a:rPr>
              <a:t>NORMAL</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solidFill>
                  <a:srgbClr val="569CD6"/>
                </a:solidFill>
                <a:effectLst/>
                <a:latin typeface="SFMono-Regular"/>
              </a:rPr>
              <a:t>NORMAL</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p>
          <a:p>
            <a:r>
              <a:rPr lang="en-US" dirty="0">
                <a:solidFill>
                  <a:srgbClr val="E3E3E3"/>
                </a:solidFill>
                <a:latin typeface="SFMono-Regular"/>
              </a:rPr>
              <a:t>						</a:t>
            </a:r>
            <a:r>
              <a:rPr lang="en-US" b="0" i="0" dirty="0">
                <a:solidFill>
                  <a:srgbClr val="569CD6"/>
                </a:solidFill>
                <a:effectLst/>
                <a:latin typeface="SFMono-Regular"/>
              </a:rPr>
              <a:t>ABOVE</a:t>
            </a:r>
            <a:r>
              <a:rPr lang="en-US" b="0" i="0" dirty="0">
                <a:solidFill>
                  <a:srgbClr val="E3E3E3"/>
                </a:solidFill>
                <a:effectLst/>
                <a:latin typeface="SFMono-Regular"/>
              </a:rPr>
              <a:t>_</a:t>
            </a:r>
            <a:r>
              <a:rPr lang="en-US" b="0" i="0" dirty="0">
                <a:solidFill>
                  <a:srgbClr val="569CD6"/>
                </a:solidFill>
                <a:effectLst/>
                <a:latin typeface="SFMono-Regular"/>
              </a:rPr>
              <a:t>NORMAL</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solidFill>
                  <a:srgbClr val="569CD6"/>
                </a:solidFill>
                <a:effectLst/>
                <a:latin typeface="SFMono-Regular"/>
              </a:rPr>
              <a:t>HIGH</a:t>
            </a:r>
            <a:r>
              <a:rPr lang="en-US" b="0" i="0" dirty="0">
                <a:solidFill>
                  <a:srgbClr val="E3E3E3"/>
                </a:solidFill>
                <a:effectLst/>
                <a:latin typeface="SFMono-Regular"/>
              </a:rPr>
              <a:t> </a:t>
            </a:r>
            <a:r>
              <a:rPr lang="en-US" b="0" i="0" dirty="0">
                <a:effectLst/>
                <a:latin typeface="SFMono-Regular"/>
              </a:rPr>
              <a:t>}])</a:t>
            </a:r>
            <a:r>
              <a:rPr lang="en-US" b="0" i="0" dirty="0">
                <a:solidFill>
                  <a:srgbClr val="E3E3E3"/>
                </a:solidFill>
                <a:effectLst/>
                <a:latin typeface="SFMono-Regular"/>
              </a:rPr>
              <a:t> </a:t>
            </a:r>
            <a:r>
              <a:rPr lang="en-US" b="0" i="0" dirty="0">
                <a:effectLst/>
                <a:latin typeface="SFMono-Regular"/>
              </a:rPr>
              <a:t>[;]</a:t>
            </a:r>
            <a:endParaRPr lang="en-US" dirty="0"/>
          </a:p>
        </p:txBody>
      </p:sp>
    </p:spTree>
    <p:extLst>
      <p:ext uri="{BB962C8B-B14F-4D97-AF65-F5344CB8AC3E}">
        <p14:creationId xmlns:p14="http://schemas.microsoft.com/office/powerpoint/2010/main" val="1211654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D2DE-0FA2-41BD-AD91-597700D96289}"/>
              </a:ext>
            </a:extLst>
          </p:cNvPr>
          <p:cNvSpPr>
            <a:spLocks noGrp="1"/>
          </p:cNvSpPr>
          <p:nvPr>
            <p:ph type="title"/>
          </p:nvPr>
        </p:nvSpPr>
        <p:spPr/>
        <p:txBody>
          <a:bodyPr/>
          <a:lstStyle/>
          <a:p>
            <a:r>
              <a:rPr lang="en-US" dirty="0"/>
              <a:t>Classification Weighting</a:t>
            </a:r>
          </a:p>
        </p:txBody>
      </p:sp>
      <p:graphicFrame>
        <p:nvGraphicFramePr>
          <p:cNvPr id="4" name="Table 4">
            <a:extLst>
              <a:ext uri="{FF2B5EF4-FFF2-40B4-BE49-F238E27FC236}">
                <a16:creationId xmlns:a16="http://schemas.microsoft.com/office/drawing/2014/main" id="{A88CB792-4159-4F05-8481-84EC0DF03813}"/>
              </a:ext>
            </a:extLst>
          </p:cNvPr>
          <p:cNvGraphicFramePr>
            <a:graphicFrameLocks noGrp="1"/>
          </p:cNvGraphicFramePr>
          <p:nvPr>
            <p:ph sz="quarter" idx="13"/>
            <p:extLst>
              <p:ext uri="{D42A27DB-BD31-4B8C-83A1-F6EECF244321}">
                <p14:modId xmlns:p14="http://schemas.microsoft.com/office/powerpoint/2010/main" val="2110469666"/>
              </p:ext>
            </p:extLst>
          </p:nvPr>
        </p:nvGraphicFramePr>
        <p:xfrm>
          <a:off x="3192913" y="2316480"/>
          <a:ext cx="5160962" cy="2225040"/>
        </p:xfrm>
        <a:graphic>
          <a:graphicData uri="http://schemas.openxmlformats.org/drawingml/2006/table">
            <a:tbl>
              <a:tblPr firstRow="1" bandRow="1">
                <a:tableStyleId>{5C22544A-7EE6-4342-B048-85BDC9FD1C3A}</a:tableStyleId>
              </a:tblPr>
              <a:tblGrid>
                <a:gridCol w="3408362">
                  <a:extLst>
                    <a:ext uri="{9D8B030D-6E8A-4147-A177-3AD203B41FA5}">
                      <a16:colId xmlns:a16="http://schemas.microsoft.com/office/drawing/2014/main" val="3663834171"/>
                    </a:ext>
                  </a:extLst>
                </a:gridCol>
                <a:gridCol w="1752600">
                  <a:extLst>
                    <a:ext uri="{9D8B030D-6E8A-4147-A177-3AD203B41FA5}">
                      <a16:colId xmlns:a16="http://schemas.microsoft.com/office/drawing/2014/main" val="307116403"/>
                    </a:ext>
                  </a:extLst>
                </a:gridCol>
              </a:tblGrid>
              <a:tr h="370840">
                <a:tc>
                  <a:txBody>
                    <a:bodyPr/>
                    <a:lstStyle/>
                    <a:p>
                      <a:r>
                        <a:rPr lang="en-US" dirty="0"/>
                        <a:t>Classifier Parameter</a:t>
                      </a:r>
                    </a:p>
                  </a:txBody>
                  <a:tcPr/>
                </a:tc>
                <a:tc>
                  <a:txBody>
                    <a:bodyPr/>
                    <a:lstStyle/>
                    <a:p>
                      <a:r>
                        <a:rPr lang="en-US" dirty="0"/>
                        <a:t>Weight</a:t>
                      </a:r>
                    </a:p>
                  </a:txBody>
                  <a:tcPr/>
                </a:tc>
                <a:extLst>
                  <a:ext uri="{0D108BD9-81ED-4DB2-BD59-A6C34878D82A}">
                    <a16:rowId xmlns:a16="http://schemas.microsoft.com/office/drawing/2014/main" val="4112237905"/>
                  </a:ext>
                </a:extLst>
              </a:tr>
              <a:tr h="370840">
                <a:tc>
                  <a:txBody>
                    <a:bodyPr/>
                    <a:lstStyle/>
                    <a:p>
                      <a:r>
                        <a:rPr lang="en-US" dirty="0"/>
                        <a:t>USER</a:t>
                      </a:r>
                    </a:p>
                  </a:txBody>
                  <a:tcPr/>
                </a:tc>
                <a:tc>
                  <a:txBody>
                    <a:bodyPr/>
                    <a:lstStyle/>
                    <a:p>
                      <a:r>
                        <a:rPr lang="en-US" dirty="0"/>
                        <a:t>64</a:t>
                      </a:r>
                    </a:p>
                  </a:txBody>
                  <a:tcPr/>
                </a:tc>
                <a:extLst>
                  <a:ext uri="{0D108BD9-81ED-4DB2-BD59-A6C34878D82A}">
                    <a16:rowId xmlns:a16="http://schemas.microsoft.com/office/drawing/2014/main" val="2004514151"/>
                  </a:ext>
                </a:extLst>
              </a:tr>
              <a:tr h="370840">
                <a:tc>
                  <a:txBody>
                    <a:bodyPr/>
                    <a:lstStyle/>
                    <a:p>
                      <a:r>
                        <a:rPr lang="en-US" dirty="0"/>
                        <a:t>ROLE</a:t>
                      </a:r>
                    </a:p>
                  </a:txBody>
                  <a:tcPr/>
                </a:tc>
                <a:tc>
                  <a:txBody>
                    <a:bodyPr/>
                    <a:lstStyle/>
                    <a:p>
                      <a:r>
                        <a:rPr lang="en-US" dirty="0"/>
                        <a:t>32</a:t>
                      </a:r>
                    </a:p>
                  </a:txBody>
                  <a:tcPr/>
                </a:tc>
                <a:extLst>
                  <a:ext uri="{0D108BD9-81ED-4DB2-BD59-A6C34878D82A}">
                    <a16:rowId xmlns:a16="http://schemas.microsoft.com/office/drawing/2014/main" val="1948108376"/>
                  </a:ext>
                </a:extLst>
              </a:tr>
              <a:tr h="370840">
                <a:tc>
                  <a:txBody>
                    <a:bodyPr/>
                    <a:lstStyle/>
                    <a:p>
                      <a:r>
                        <a:rPr lang="en-US" dirty="0"/>
                        <a:t>WLM_LABEL</a:t>
                      </a:r>
                    </a:p>
                  </a:txBody>
                  <a:tcPr/>
                </a:tc>
                <a:tc>
                  <a:txBody>
                    <a:bodyPr/>
                    <a:lstStyle/>
                    <a:p>
                      <a:r>
                        <a:rPr lang="en-US" dirty="0"/>
                        <a:t>16</a:t>
                      </a:r>
                    </a:p>
                  </a:txBody>
                  <a:tcPr/>
                </a:tc>
                <a:extLst>
                  <a:ext uri="{0D108BD9-81ED-4DB2-BD59-A6C34878D82A}">
                    <a16:rowId xmlns:a16="http://schemas.microsoft.com/office/drawing/2014/main" val="201193566"/>
                  </a:ext>
                </a:extLst>
              </a:tr>
              <a:tr h="370840">
                <a:tc>
                  <a:txBody>
                    <a:bodyPr/>
                    <a:lstStyle/>
                    <a:p>
                      <a:r>
                        <a:rPr lang="en-US" dirty="0"/>
                        <a:t>WLM_CONTEXT</a:t>
                      </a:r>
                    </a:p>
                  </a:txBody>
                  <a:tcPr/>
                </a:tc>
                <a:tc>
                  <a:txBody>
                    <a:bodyPr/>
                    <a:lstStyle/>
                    <a:p>
                      <a:r>
                        <a:rPr lang="en-US" dirty="0"/>
                        <a:t>8</a:t>
                      </a:r>
                    </a:p>
                  </a:txBody>
                  <a:tcPr/>
                </a:tc>
                <a:extLst>
                  <a:ext uri="{0D108BD9-81ED-4DB2-BD59-A6C34878D82A}">
                    <a16:rowId xmlns:a16="http://schemas.microsoft.com/office/drawing/2014/main" val="758965825"/>
                  </a:ext>
                </a:extLst>
              </a:tr>
              <a:tr h="370840">
                <a:tc>
                  <a:txBody>
                    <a:bodyPr/>
                    <a:lstStyle/>
                    <a:p>
                      <a:r>
                        <a:rPr lang="en-US" dirty="0"/>
                        <a:t>START_TIME/END_TIME</a:t>
                      </a:r>
                    </a:p>
                  </a:txBody>
                  <a:tcPr/>
                </a:tc>
                <a:tc>
                  <a:txBody>
                    <a:bodyPr/>
                    <a:lstStyle/>
                    <a:p>
                      <a:r>
                        <a:rPr lang="en-US" dirty="0"/>
                        <a:t>4</a:t>
                      </a:r>
                    </a:p>
                  </a:txBody>
                  <a:tcPr/>
                </a:tc>
                <a:extLst>
                  <a:ext uri="{0D108BD9-81ED-4DB2-BD59-A6C34878D82A}">
                    <a16:rowId xmlns:a16="http://schemas.microsoft.com/office/drawing/2014/main" val="1812025738"/>
                  </a:ext>
                </a:extLst>
              </a:tr>
            </a:tbl>
          </a:graphicData>
        </a:graphic>
      </p:graphicFrame>
    </p:spTree>
    <p:extLst>
      <p:ext uri="{BB962C8B-B14F-4D97-AF65-F5344CB8AC3E}">
        <p14:creationId xmlns:p14="http://schemas.microsoft.com/office/powerpoint/2010/main" val="130972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0 L 0.29804 -0.32407 " pathEditMode="relative" rAng="0" ptsTypes="AA">
                                      <p:cBhvr>
                                        <p:cTn id="6" dur="2000" fill="hold"/>
                                        <p:tgtEl>
                                          <p:spTgt spid="4"/>
                                        </p:tgtEl>
                                        <p:attrNameLst>
                                          <p:attrName>ppt_x</p:attrName>
                                          <p:attrName>ppt_y</p:attrName>
                                        </p:attrNameLst>
                                      </p:cBhvr>
                                      <p:rCtr x="14896" y="-16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D2DE-0FA2-41BD-AD91-597700D96289}"/>
              </a:ext>
            </a:extLst>
          </p:cNvPr>
          <p:cNvSpPr>
            <a:spLocks noGrp="1"/>
          </p:cNvSpPr>
          <p:nvPr>
            <p:ph type="title"/>
          </p:nvPr>
        </p:nvSpPr>
        <p:spPr/>
        <p:txBody>
          <a:bodyPr/>
          <a:lstStyle/>
          <a:p>
            <a:r>
              <a:rPr lang="en-US" dirty="0"/>
              <a:t>Classification Weighting</a:t>
            </a:r>
          </a:p>
        </p:txBody>
      </p:sp>
      <p:graphicFrame>
        <p:nvGraphicFramePr>
          <p:cNvPr id="4" name="Table 4">
            <a:extLst>
              <a:ext uri="{FF2B5EF4-FFF2-40B4-BE49-F238E27FC236}">
                <a16:creationId xmlns:a16="http://schemas.microsoft.com/office/drawing/2014/main" id="{A88CB792-4159-4F05-8481-84EC0DF03813}"/>
              </a:ext>
            </a:extLst>
          </p:cNvPr>
          <p:cNvGraphicFramePr>
            <a:graphicFrameLocks noGrp="1"/>
          </p:cNvGraphicFramePr>
          <p:nvPr>
            <p:ph sz="quarter" idx="13"/>
          </p:nvPr>
        </p:nvGraphicFramePr>
        <p:xfrm>
          <a:off x="3285678" y="2316480"/>
          <a:ext cx="5160962" cy="2225040"/>
        </p:xfrm>
        <a:graphic>
          <a:graphicData uri="http://schemas.openxmlformats.org/drawingml/2006/table">
            <a:tbl>
              <a:tblPr firstRow="1" bandRow="1">
                <a:tableStyleId>{5C22544A-7EE6-4342-B048-85BDC9FD1C3A}</a:tableStyleId>
              </a:tblPr>
              <a:tblGrid>
                <a:gridCol w="3408362">
                  <a:extLst>
                    <a:ext uri="{9D8B030D-6E8A-4147-A177-3AD203B41FA5}">
                      <a16:colId xmlns:a16="http://schemas.microsoft.com/office/drawing/2014/main" val="3663834171"/>
                    </a:ext>
                  </a:extLst>
                </a:gridCol>
                <a:gridCol w="1752600">
                  <a:extLst>
                    <a:ext uri="{9D8B030D-6E8A-4147-A177-3AD203B41FA5}">
                      <a16:colId xmlns:a16="http://schemas.microsoft.com/office/drawing/2014/main" val="307116403"/>
                    </a:ext>
                  </a:extLst>
                </a:gridCol>
              </a:tblGrid>
              <a:tr h="370840">
                <a:tc>
                  <a:txBody>
                    <a:bodyPr/>
                    <a:lstStyle/>
                    <a:p>
                      <a:r>
                        <a:rPr lang="en-US" dirty="0"/>
                        <a:t>Classifier Parameter</a:t>
                      </a:r>
                    </a:p>
                  </a:txBody>
                  <a:tcPr/>
                </a:tc>
                <a:tc>
                  <a:txBody>
                    <a:bodyPr/>
                    <a:lstStyle/>
                    <a:p>
                      <a:r>
                        <a:rPr lang="en-US" dirty="0"/>
                        <a:t>Weight</a:t>
                      </a:r>
                    </a:p>
                  </a:txBody>
                  <a:tcPr/>
                </a:tc>
                <a:extLst>
                  <a:ext uri="{0D108BD9-81ED-4DB2-BD59-A6C34878D82A}">
                    <a16:rowId xmlns:a16="http://schemas.microsoft.com/office/drawing/2014/main" val="4112237905"/>
                  </a:ext>
                </a:extLst>
              </a:tr>
              <a:tr h="370840">
                <a:tc>
                  <a:txBody>
                    <a:bodyPr/>
                    <a:lstStyle/>
                    <a:p>
                      <a:r>
                        <a:rPr lang="en-US" dirty="0"/>
                        <a:t>USER</a:t>
                      </a:r>
                    </a:p>
                  </a:txBody>
                  <a:tcPr/>
                </a:tc>
                <a:tc>
                  <a:txBody>
                    <a:bodyPr/>
                    <a:lstStyle/>
                    <a:p>
                      <a:r>
                        <a:rPr lang="en-US" dirty="0"/>
                        <a:t>64</a:t>
                      </a:r>
                    </a:p>
                  </a:txBody>
                  <a:tcPr/>
                </a:tc>
                <a:extLst>
                  <a:ext uri="{0D108BD9-81ED-4DB2-BD59-A6C34878D82A}">
                    <a16:rowId xmlns:a16="http://schemas.microsoft.com/office/drawing/2014/main" val="2004514151"/>
                  </a:ext>
                </a:extLst>
              </a:tr>
              <a:tr h="370840">
                <a:tc>
                  <a:txBody>
                    <a:bodyPr/>
                    <a:lstStyle/>
                    <a:p>
                      <a:r>
                        <a:rPr lang="en-US" dirty="0"/>
                        <a:t>ROLE</a:t>
                      </a:r>
                    </a:p>
                  </a:txBody>
                  <a:tcPr/>
                </a:tc>
                <a:tc>
                  <a:txBody>
                    <a:bodyPr/>
                    <a:lstStyle/>
                    <a:p>
                      <a:r>
                        <a:rPr lang="en-US" dirty="0"/>
                        <a:t>32</a:t>
                      </a:r>
                    </a:p>
                  </a:txBody>
                  <a:tcPr/>
                </a:tc>
                <a:extLst>
                  <a:ext uri="{0D108BD9-81ED-4DB2-BD59-A6C34878D82A}">
                    <a16:rowId xmlns:a16="http://schemas.microsoft.com/office/drawing/2014/main" val="1948108376"/>
                  </a:ext>
                </a:extLst>
              </a:tr>
              <a:tr h="370840">
                <a:tc>
                  <a:txBody>
                    <a:bodyPr/>
                    <a:lstStyle/>
                    <a:p>
                      <a:r>
                        <a:rPr lang="en-US" dirty="0"/>
                        <a:t>WLM_LABEL</a:t>
                      </a:r>
                    </a:p>
                  </a:txBody>
                  <a:tcPr/>
                </a:tc>
                <a:tc>
                  <a:txBody>
                    <a:bodyPr/>
                    <a:lstStyle/>
                    <a:p>
                      <a:r>
                        <a:rPr lang="en-US" dirty="0"/>
                        <a:t>16</a:t>
                      </a:r>
                    </a:p>
                  </a:txBody>
                  <a:tcPr/>
                </a:tc>
                <a:extLst>
                  <a:ext uri="{0D108BD9-81ED-4DB2-BD59-A6C34878D82A}">
                    <a16:rowId xmlns:a16="http://schemas.microsoft.com/office/drawing/2014/main" val="201193566"/>
                  </a:ext>
                </a:extLst>
              </a:tr>
              <a:tr h="370840">
                <a:tc>
                  <a:txBody>
                    <a:bodyPr/>
                    <a:lstStyle/>
                    <a:p>
                      <a:r>
                        <a:rPr lang="en-US" dirty="0"/>
                        <a:t>WLM_CONTEXT</a:t>
                      </a:r>
                    </a:p>
                  </a:txBody>
                  <a:tcPr/>
                </a:tc>
                <a:tc>
                  <a:txBody>
                    <a:bodyPr/>
                    <a:lstStyle/>
                    <a:p>
                      <a:r>
                        <a:rPr lang="en-US" dirty="0"/>
                        <a:t>8</a:t>
                      </a:r>
                    </a:p>
                  </a:txBody>
                  <a:tcPr/>
                </a:tc>
                <a:extLst>
                  <a:ext uri="{0D108BD9-81ED-4DB2-BD59-A6C34878D82A}">
                    <a16:rowId xmlns:a16="http://schemas.microsoft.com/office/drawing/2014/main" val="758965825"/>
                  </a:ext>
                </a:extLst>
              </a:tr>
              <a:tr h="370840">
                <a:tc>
                  <a:txBody>
                    <a:bodyPr/>
                    <a:lstStyle/>
                    <a:p>
                      <a:r>
                        <a:rPr lang="en-US" dirty="0"/>
                        <a:t>START_TIME/END_TIME</a:t>
                      </a:r>
                    </a:p>
                  </a:txBody>
                  <a:tcPr/>
                </a:tc>
                <a:tc>
                  <a:txBody>
                    <a:bodyPr/>
                    <a:lstStyle/>
                    <a:p>
                      <a:r>
                        <a:rPr lang="en-US" dirty="0"/>
                        <a:t>4</a:t>
                      </a:r>
                    </a:p>
                  </a:txBody>
                  <a:tcPr/>
                </a:tc>
                <a:extLst>
                  <a:ext uri="{0D108BD9-81ED-4DB2-BD59-A6C34878D82A}">
                    <a16:rowId xmlns:a16="http://schemas.microsoft.com/office/drawing/2014/main" val="1812025738"/>
                  </a:ext>
                </a:extLst>
              </a:tr>
            </a:tbl>
          </a:graphicData>
        </a:graphic>
      </p:graphicFrame>
      <p:sp>
        <p:nvSpPr>
          <p:cNvPr id="5" name="TextBox 4">
            <a:extLst>
              <a:ext uri="{FF2B5EF4-FFF2-40B4-BE49-F238E27FC236}">
                <a16:creationId xmlns:a16="http://schemas.microsoft.com/office/drawing/2014/main" id="{AAFE5D38-9DC7-4895-ACED-32F27501B40E}"/>
              </a:ext>
            </a:extLst>
          </p:cNvPr>
          <p:cNvSpPr txBox="1"/>
          <p:nvPr/>
        </p:nvSpPr>
        <p:spPr>
          <a:xfrm>
            <a:off x="416047" y="1443385"/>
            <a:ext cx="5739263" cy="4616648"/>
          </a:xfrm>
          <a:prstGeom prst="rect">
            <a:avLst/>
          </a:prstGeom>
          <a:noFill/>
        </p:spPr>
        <p:txBody>
          <a:bodyPr wrap="none" lIns="0" tIns="0" rIns="0" bIns="0" rtlCol="0">
            <a:spAutoFit/>
          </a:bodyPr>
          <a:lstStyle/>
          <a:p>
            <a:pPr algn="l"/>
            <a:r>
              <a:rPr lang="en-US" sz="2000" dirty="0">
                <a:solidFill>
                  <a:schemeClr val="accent1"/>
                </a:solidFill>
              </a:rPr>
              <a:t>CREATE</a:t>
            </a:r>
            <a:r>
              <a:rPr lang="en-US" sz="2000" dirty="0">
                <a:gradFill>
                  <a:gsLst>
                    <a:gs pos="2917">
                      <a:schemeClr val="tx1"/>
                    </a:gs>
                    <a:gs pos="30000">
                      <a:schemeClr val="tx1"/>
                    </a:gs>
                  </a:gsLst>
                  <a:lin ang="5400000" scaled="0"/>
                </a:gradFill>
              </a:rPr>
              <a:t> WORKLOAD CLASSIFIER </a:t>
            </a:r>
            <a:r>
              <a:rPr lang="en-US" sz="2000" dirty="0" err="1">
                <a:gradFill>
                  <a:gsLst>
                    <a:gs pos="2917">
                      <a:schemeClr val="tx1"/>
                    </a:gs>
                    <a:gs pos="30000">
                      <a:schemeClr val="tx1"/>
                    </a:gs>
                  </a:gsLst>
                  <a:lin ang="5400000" scaled="0"/>
                </a:gradFill>
              </a:rPr>
              <a:t>classifierA</a:t>
            </a:r>
            <a:r>
              <a:rPr lang="en-US" sz="2000" dirty="0">
                <a:gradFill>
                  <a:gsLst>
                    <a:gs pos="2917">
                      <a:schemeClr val="tx1"/>
                    </a:gs>
                    <a:gs pos="30000">
                      <a:schemeClr val="tx1"/>
                    </a:gs>
                  </a:gsLst>
                  <a:lin ang="5400000" scaled="0"/>
                </a:gradFill>
              </a:rPr>
              <a:t> </a:t>
            </a:r>
            <a:r>
              <a:rPr lang="en-US" sz="2000" dirty="0">
                <a:solidFill>
                  <a:schemeClr val="accent1"/>
                </a:solidFill>
              </a:rPr>
              <a:t>WITH</a:t>
            </a:r>
            <a:r>
              <a:rPr lang="en-US" sz="2000" dirty="0">
                <a:gradFill>
                  <a:gsLst>
                    <a:gs pos="2917">
                      <a:schemeClr val="tx1"/>
                    </a:gs>
                    <a:gs pos="30000">
                      <a:schemeClr val="tx1"/>
                    </a:gs>
                  </a:gsLst>
                  <a:lin ang="5400000" scaled="0"/>
                </a:gradFill>
              </a:rPr>
              <a:t> (</a:t>
            </a:r>
          </a:p>
          <a:p>
            <a:pPr algn="l"/>
            <a:r>
              <a:rPr lang="en-US" sz="2000" dirty="0">
                <a:gradFill>
                  <a:gsLst>
                    <a:gs pos="2917">
                      <a:schemeClr val="tx1"/>
                    </a:gs>
                    <a:gs pos="30000">
                      <a:schemeClr val="tx1"/>
                    </a:gs>
                  </a:gsLst>
                  <a:lin ang="5400000" scaled="0"/>
                </a:gradFill>
              </a:rPr>
              <a:t> WORKLOAD_GROUP = </a:t>
            </a:r>
            <a:r>
              <a:rPr lang="en-US" sz="2000" dirty="0">
                <a:solidFill>
                  <a:schemeClr val="accent3">
                    <a:lumMod val="75000"/>
                  </a:schemeClr>
                </a:solidFill>
              </a:rPr>
              <a:t>'</a:t>
            </a:r>
            <a:r>
              <a:rPr lang="en-US" sz="2000" dirty="0" err="1">
                <a:solidFill>
                  <a:schemeClr val="accent3">
                    <a:lumMod val="75000"/>
                  </a:schemeClr>
                </a:solidFill>
              </a:rPr>
              <a:t>wgDashboards</a:t>
            </a:r>
            <a:r>
              <a:rPr lang="en-US" sz="2000" dirty="0">
                <a:gradFill>
                  <a:gsLst>
                    <a:gs pos="2917">
                      <a:schemeClr val="tx1"/>
                    </a:gs>
                    <a:gs pos="30000">
                      <a:schemeClr val="tx1"/>
                    </a:gs>
                  </a:gsLst>
                  <a:lin ang="5400000" scaled="0"/>
                </a:gradFill>
              </a:rPr>
              <a:t>'  </a:t>
            </a:r>
          </a:p>
          <a:p>
            <a:pPr algn="l"/>
            <a:r>
              <a:rPr lang="en-US" sz="2000" dirty="0">
                <a:gradFill>
                  <a:gsLst>
                    <a:gs pos="2917">
                      <a:schemeClr val="tx1"/>
                    </a:gs>
                    <a:gs pos="30000">
                      <a:schemeClr val="tx1"/>
                    </a:gs>
                  </a:gsLst>
                  <a:lin ang="5400000" scaled="0"/>
                </a:gradFill>
              </a:rPr>
              <a:t> ,MEMBERNAME     = </a:t>
            </a:r>
            <a:r>
              <a:rPr lang="en-US" sz="2000" dirty="0">
                <a:solidFill>
                  <a:schemeClr val="accent3">
                    <a:lumMod val="75000"/>
                  </a:schemeClr>
                </a:solidFill>
              </a:rPr>
              <a:t>'</a:t>
            </a:r>
            <a:r>
              <a:rPr lang="en-US" sz="2000" dirty="0" err="1">
                <a:solidFill>
                  <a:schemeClr val="accent3">
                    <a:lumMod val="75000"/>
                  </a:schemeClr>
                </a:solidFill>
              </a:rPr>
              <a:t>userloginA</a:t>
            </a:r>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,IMPORTANCE     = </a:t>
            </a:r>
            <a:r>
              <a:rPr lang="en-US" sz="2000" dirty="0">
                <a:solidFill>
                  <a:schemeClr val="accent1"/>
                </a:solidFill>
              </a:rPr>
              <a:t>HIGH</a:t>
            </a:r>
          </a:p>
          <a:p>
            <a:pPr algn="l"/>
            <a:r>
              <a:rPr lang="en-US" sz="2000" dirty="0">
                <a:gradFill>
                  <a:gsLst>
                    <a:gs pos="2917">
                      <a:schemeClr val="tx1"/>
                    </a:gs>
                    <a:gs pos="30000">
                      <a:schemeClr val="tx1"/>
                    </a:gs>
                  </a:gsLst>
                  <a:lin ang="5400000" scaled="0"/>
                </a:gradFill>
              </a:rPr>
              <a:t> ,WLM_LABEL      = </a:t>
            </a:r>
            <a:r>
              <a:rPr lang="en-US" sz="2000" dirty="0">
                <a:solidFill>
                  <a:schemeClr val="accent3">
                    <a:lumMod val="75000"/>
                  </a:schemeClr>
                </a:solidFill>
              </a:rPr>
              <a:t>'</a:t>
            </a:r>
            <a:r>
              <a:rPr lang="en-US" sz="2000" dirty="0" err="1">
                <a:solidFill>
                  <a:schemeClr val="accent3">
                    <a:lumMod val="75000"/>
                  </a:schemeClr>
                </a:solidFill>
              </a:rPr>
              <a:t>salesreport</a:t>
            </a:r>
            <a:r>
              <a:rPr lang="en-US" sz="2000" dirty="0">
                <a:gradFill>
                  <a:gsLst>
                    <a:gs pos="2917">
                      <a:schemeClr val="tx1"/>
                    </a:gs>
                    <a:gs pos="30000">
                      <a:schemeClr val="tx1"/>
                    </a:gs>
                  </a:gsLst>
                  <a:lin ang="5400000" scaled="0"/>
                </a:gradFill>
              </a:rPr>
              <a:t>’ )</a:t>
            </a:r>
          </a:p>
          <a:p>
            <a:pPr algn="l"/>
            <a:endParaRPr lang="en-US" sz="2000" dirty="0">
              <a:gradFill>
                <a:gsLst>
                  <a:gs pos="2917">
                    <a:schemeClr val="tx1"/>
                  </a:gs>
                  <a:gs pos="30000">
                    <a:schemeClr val="tx1"/>
                  </a:gs>
                </a:gsLst>
                <a:lin ang="5400000" scaled="0"/>
              </a:gradFill>
            </a:endParaRPr>
          </a:p>
          <a:p>
            <a:pPr algn="l"/>
            <a:endParaRPr lang="en-US" sz="2000" dirty="0">
              <a:gradFill>
                <a:gsLst>
                  <a:gs pos="2917">
                    <a:schemeClr val="tx1"/>
                  </a:gs>
                  <a:gs pos="30000">
                    <a:schemeClr val="tx1"/>
                  </a:gs>
                </a:gsLst>
                <a:lin ang="5400000" scaled="0"/>
              </a:gradFill>
            </a:endParaRPr>
          </a:p>
          <a:p>
            <a:pPr algn="l"/>
            <a:endParaRPr lang="en-US" sz="2000" dirty="0">
              <a:gradFill>
                <a:gsLst>
                  <a:gs pos="2917">
                    <a:schemeClr val="tx1"/>
                  </a:gs>
                  <a:gs pos="30000">
                    <a:schemeClr val="tx1"/>
                  </a:gs>
                </a:gsLst>
                <a:lin ang="5400000" scaled="0"/>
              </a:gradFill>
            </a:endParaRPr>
          </a:p>
          <a:p>
            <a:pPr algn="l"/>
            <a:r>
              <a:rPr lang="en-US" sz="2000" dirty="0">
                <a:solidFill>
                  <a:schemeClr val="accent1"/>
                </a:solidFill>
              </a:rPr>
              <a:t>CREATE</a:t>
            </a:r>
            <a:r>
              <a:rPr lang="en-US" sz="2000" dirty="0">
                <a:gradFill>
                  <a:gsLst>
                    <a:gs pos="2917">
                      <a:schemeClr val="tx1"/>
                    </a:gs>
                    <a:gs pos="30000">
                      <a:schemeClr val="tx1"/>
                    </a:gs>
                  </a:gsLst>
                  <a:lin ang="5400000" scaled="0"/>
                </a:gradFill>
              </a:rPr>
              <a:t> WORKLOAD CLASSIFIER </a:t>
            </a:r>
            <a:r>
              <a:rPr lang="en-US" sz="2000" dirty="0" err="1">
                <a:gradFill>
                  <a:gsLst>
                    <a:gs pos="2917">
                      <a:schemeClr val="tx1"/>
                    </a:gs>
                    <a:gs pos="30000">
                      <a:schemeClr val="tx1"/>
                    </a:gs>
                  </a:gsLst>
                  <a:lin ang="5400000" scaled="0"/>
                </a:gradFill>
              </a:rPr>
              <a:t>classifierB</a:t>
            </a:r>
            <a:r>
              <a:rPr lang="en-US" sz="2000" dirty="0">
                <a:gradFill>
                  <a:gsLst>
                    <a:gs pos="2917">
                      <a:schemeClr val="tx1"/>
                    </a:gs>
                    <a:gs pos="30000">
                      <a:schemeClr val="tx1"/>
                    </a:gs>
                  </a:gsLst>
                  <a:lin ang="5400000" scaled="0"/>
                </a:gradFill>
              </a:rPr>
              <a:t> </a:t>
            </a:r>
            <a:r>
              <a:rPr lang="en-US" sz="2000" dirty="0">
                <a:solidFill>
                  <a:schemeClr val="accent1"/>
                </a:solidFill>
              </a:rPr>
              <a:t>WITH</a:t>
            </a:r>
            <a:r>
              <a:rPr lang="en-US" sz="2000" dirty="0">
                <a:gradFill>
                  <a:gsLst>
                    <a:gs pos="2917">
                      <a:schemeClr val="tx1"/>
                    </a:gs>
                    <a:gs pos="30000">
                      <a:schemeClr val="tx1"/>
                    </a:gs>
                  </a:gsLst>
                  <a:lin ang="5400000" scaled="0"/>
                </a:gradFill>
              </a:rPr>
              <a:t> ( </a:t>
            </a:r>
          </a:p>
          <a:p>
            <a:pPr algn="l"/>
            <a:r>
              <a:rPr lang="en-US" sz="2000" dirty="0">
                <a:gradFill>
                  <a:gsLst>
                    <a:gs pos="2917">
                      <a:schemeClr val="tx1"/>
                    </a:gs>
                    <a:gs pos="30000">
                      <a:schemeClr val="tx1"/>
                    </a:gs>
                  </a:gsLst>
                  <a:lin ang="5400000" scaled="0"/>
                </a:gradFill>
              </a:rPr>
              <a:t> WORKLOAD_GROUP = </a:t>
            </a:r>
            <a:r>
              <a:rPr lang="en-US" sz="2000" dirty="0">
                <a:solidFill>
                  <a:schemeClr val="accent3">
                    <a:lumMod val="75000"/>
                  </a:schemeClr>
                </a:solidFill>
              </a:rPr>
              <a:t>'</a:t>
            </a:r>
            <a:r>
              <a:rPr lang="en-US" sz="2000" dirty="0" err="1">
                <a:solidFill>
                  <a:schemeClr val="accent3">
                    <a:lumMod val="75000"/>
                  </a:schemeClr>
                </a:solidFill>
              </a:rPr>
              <a:t>wgUserQueries</a:t>
            </a:r>
            <a:r>
              <a:rPr lang="en-US" sz="2000" dirty="0">
                <a:gradFill>
                  <a:gsLst>
                    <a:gs pos="2917">
                      <a:schemeClr val="tx1"/>
                    </a:gs>
                    <a:gs pos="30000">
                      <a:schemeClr val="tx1"/>
                    </a:gs>
                  </a:gsLst>
                  <a:lin ang="5400000" scaled="0"/>
                </a:gradFill>
              </a:rPr>
              <a:t>'  </a:t>
            </a:r>
          </a:p>
          <a:p>
            <a:pPr algn="l"/>
            <a:r>
              <a:rPr lang="en-US" sz="2000" dirty="0">
                <a:gradFill>
                  <a:gsLst>
                    <a:gs pos="2917">
                      <a:schemeClr val="tx1"/>
                    </a:gs>
                    <a:gs pos="30000">
                      <a:schemeClr val="tx1"/>
                    </a:gs>
                  </a:gsLst>
                  <a:lin ang="5400000" scaled="0"/>
                </a:gradFill>
              </a:rPr>
              <a:t> ,MEMBERNAME     = </a:t>
            </a:r>
            <a:r>
              <a:rPr lang="en-US" sz="2000" dirty="0">
                <a:solidFill>
                  <a:schemeClr val="accent3">
                    <a:lumMod val="75000"/>
                  </a:schemeClr>
                </a:solidFill>
              </a:rPr>
              <a:t>'</a:t>
            </a:r>
            <a:r>
              <a:rPr lang="en-US" sz="2000" dirty="0" err="1">
                <a:solidFill>
                  <a:schemeClr val="accent3">
                    <a:lumMod val="75000"/>
                  </a:schemeClr>
                </a:solidFill>
              </a:rPr>
              <a:t>userloginA</a:t>
            </a:r>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,IMPORTANCE     = </a:t>
            </a:r>
            <a:r>
              <a:rPr lang="en-US" sz="2000" dirty="0">
                <a:solidFill>
                  <a:schemeClr val="accent1"/>
                </a:solidFill>
              </a:rPr>
              <a:t>LOW</a:t>
            </a:r>
          </a:p>
          <a:p>
            <a:r>
              <a:rPr lang="en-US" sz="2000" dirty="0">
                <a:gradFill>
                  <a:gsLst>
                    <a:gs pos="2917">
                      <a:schemeClr val="tx1"/>
                    </a:gs>
                    <a:gs pos="30000">
                      <a:schemeClr val="tx1"/>
                    </a:gs>
                  </a:gsLst>
                  <a:lin ang="5400000" scaled="0"/>
                </a:gradFill>
              </a:rPr>
              <a:t> ,WLM_LABEL      = </a:t>
            </a:r>
            <a:r>
              <a:rPr lang="en-US" sz="2000" dirty="0">
                <a:solidFill>
                  <a:schemeClr val="accent3">
                    <a:lumMod val="75000"/>
                  </a:schemeClr>
                </a:solidFill>
              </a:rPr>
              <a:t>‘</a:t>
            </a:r>
            <a:r>
              <a:rPr lang="en-US" sz="2000" dirty="0" err="1">
                <a:solidFill>
                  <a:schemeClr val="accent3">
                    <a:lumMod val="75000"/>
                  </a:schemeClr>
                </a:solidFill>
              </a:rPr>
              <a:t>userQueries</a:t>
            </a:r>
            <a:r>
              <a:rPr lang="en-US" sz="2000" dirty="0">
                <a:solidFill>
                  <a:schemeClr val="accent3">
                    <a:lumMod val="75000"/>
                  </a:schemeClr>
                </a:solidFill>
              </a:rPr>
              <a:t>’</a:t>
            </a:r>
            <a:endParaRPr lang="en-US" sz="2000" dirty="0">
              <a:solidFill>
                <a:schemeClr val="accent1"/>
              </a:solidFill>
            </a:endParaRPr>
          </a:p>
          <a:p>
            <a:pPr algn="l"/>
            <a:r>
              <a:rPr lang="en-US" sz="2000" dirty="0">
                <a:gradFill>
                  <a:gsLst>
                    <a:gs pos="2917">
                      <a:schemeClr val="tx1"/>
                    </a:gs>
                    <a:gs pos="30000">
                      <a:schemeClr val="tx1"/>
                    </a:gs>
                  </a:gsLst>
                  <a:lin ang="5400000" scaled="0"/>
                </a:gradFill>
              </a:rPr>
              <a:t> ,START_TIME     = </a:t>
            </a:r>
            <a:r>
              <a:rPr lang="en-US" sz="2000" dirty="0">
                <a:solidFill>
                  <a:schemeClr val="accent3">
                    <a:lumMod val="75000"/>
                  </a:schemeClr>
                </a:solidFill>
              </a:rPr>
              <a:t>'18:00</a:t>
            </a:r>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,END_TIME       = </a:t>
            </a:r>
            <a:r>
              <a:rPr lang="en-US" sz="2000" dirty="0">
                <a:solidFill>
                  <a:schemeClr val="accent3">
                    <a:lumMod val="75000"/>
                  </a:schemeClr>
                </a:solidFill>
              </a:rPr>
              <a:t>'07:00</a:t>
            </a:r>
            <a:r>
              <a:rPr lang="en-US" sz="2000" dirty="0">
                <a:gradFill>
                  <a:gsLst>
                    <a:gs pos="2917">
                      <a:schemeClr val="tx1"/>
                    </a:gs>
                    <a:gs pos="30000">
                      <a:schemeClr val="tx1"/>
                    </a:gs>
                  </a:gsLst>
                  <a:lin ang="5400000" scaled="0"/>
                </a:gradFill>
              </a:rPr>
              <a:t>' )</a:t>
            </a:r>
          </a:p>
        </p:txBody>
      </p:sp>
      <p:sp>
        <p:nvSpPr>
          <p:cNvPr id="9" name="Rectangle 8">
            <a:extLst>
              <a:ext uri="{FF2B5EF4-FFF2-40B4-BE49-F238E27FC236}">
                <a16:creationId xmlns:a16="http://schemas.microsoft.com/office/drawing/2014/main" id="{F9D3D904-2211-4510-9E62-3CF9E6F0537C}"/>
              </a:ext>
            </a:extLst>
          </p:cNvPr>
          <p:cNvSpPr/>
          <p:nvPr/>
        </p:nvSpPr>
        <p:spPr bwMode="auto">
          <a:xfrm>
            <a:off x="6096000" y="4507548"/>
            <a:ext cx="2535237" cy="147355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classifierA</a:t>
            </a:r>
            <a:r>
              <a:rPr lang="en-US" sz="2000" dirty="0">
                <a:gradFill>
                  <a:gsLst>
                    <a:gs pos="0">
                      <a:srgbClr val="FFFFFF"/>
                    </a:gs>
                    <a:gs pos="100000">
                      <a:srgbClr val="FFFFFF"/>
                    </a:gs>
                  </a:gsLst>
                  <a:lin ang="5400000" scaled="0"/>
                </a:gradFill>
                <a:ea typeface="Segoe UI" pitchFamily="34" charset="0"/>
                <a:cs typeface="Segoe UI" pitchFamily="34" charset="0"/>
              </a:rPr>
              <a:t> Weight:</a:t>
            </a: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Membername:64</a:t>
            </a: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WLM_LABEL: 16</a:t>
            </a:r>
          </a:p>
        </p:txBody>
      </p:sp>
      <p:sp>
        <p:nvSpPr>
          <p:cNvPr id="13" name="Rectangle 12">
            <a:extLst>
              <a:ext uri="{FF2B5EF4-FFF2-40B4-BE49-F238E27FC236}">
                <a16:creationId xmlns:a16="http://schemas.microsoft.com/office/drawing/2014/main" id="{A80B2F8D-24A3-4D3D-9F28-A5FB1CBAD872}"/>
              </a:ext>
            </a:extLst>
          </p:cNvPr>
          <p:cNvSpPr/>
          <p:nvPr/>
        </p:nvSpPr>
        <p:spPr bwMode="auto">
          <a:xfrm>
            <a:off x="8762999" y="4507548"/>
            <a:ext cx="2535237" cy="147355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classifierB</a:t>
            </a:r>
            <a:r>
              <a:rPr lang="en-US" sz="2000" dirty="0">
                <a:gradFill>
                  <a:gsLst>
                    <a:gs pos="0">
                      <a:srgbClr val="FFFFFF"/>
                    </a:gs>
                    <a:gs pos="100000">
                      <a:srgbClr val="FFFFFF"/>
                    </a:gs>
                  </a:gsLst>
                  <a:lin ang="5400000" scaled="0"/>
                </a:gradFill>
                <a:ea typeface="Segoe UI" pitchFamily="34" charset="0"/>
                <a:cs typeface="Segoe UI" pitchFamily="34" charset="0"/>
              </a:rPr>
              <a:t> Weight:</a:t>
            </a: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Membername</a:t>
            </a:r>
            <a:r>
              <a:rPr lang="en-US" sz="2000" dirty="0">
                <a:gradFill>
                  <a:gsLst>
                    <a:gs pos="0">
                      <a:srgbClr val="FFFFFF"/>
                    </a:gs>
                    <a:gs pos="100000">
                      <a:srgbClr val="FFFFFF"/>
                    </a:gs>
                  </a:gsLst>
                  <a:lin ang="5400000" scaled="0"/>
                </a:gradFill>
                <a:ea typeface="Segoe UI" pitchFamily="34" charset="0"/>
                <a:cs typeface="Segoe UI" pitchFamily="34" charset="0"/>
              </a:rPr>
              <a:t>: 64</a:t>
            </a: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START/END TIME: 4</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0C69866C-908B-4CFC-B58C-2D723048FA35}"/>
              </a:ext>
            </a:extLst>
          </p:cNvPr>
          <p:cNvSpPr/>
          <p:nvPr/>
        </p:nvSpPr>
        <p:spPr bwMode="auto">
          <a:xfrm>
            <a:off x="6096000" y="5981106"/>
            <a:ext cx="2535237" cy="52016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Total Weight: 80</a:t>
            </a:r>
          </a:p>
        </p:txBody>
      </p:sp>
      <p:sp>
        <p:nvSpPr>
          <p:cNvPr id="16" name="Rectangle 15">
            <a:extLst>
              <a:ext uri="{FF2B5EF4-FFF2-40B4-BE49-F238E27FC236}">
                <a16:creationId xmlns:a16="http://schemas.microsoft.com/office/drawing/2014/main" id="{CD27EE8B-945C-479F-8A6A-9F839E93058D}"/>
              </a:ext>
            </a:extLst>
          </p:cNvPr>
          <p:cNvSpPr/>
          <p:nvPr/>
        </p:nvSpPr>
        <p:spPr bwMode="auto">
          <a:xfrm>
            <a:off x="8762998" y="5981106"/>
            <a:ext cx="2535237" cy="52016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Total Weight: 68</a:t>
            </a:r>
          </a:p>
        </p:txBody>
      </p:sp>
      <p:sp>
        <p:nvSpPr>
          <p:cNvPr id="17" name="Rectangle: Rounded Corners 16">
            <a:extLst>
              <a:ext uri="{FF2B5EF4-FFF2-40B4-BE49-F238E27FC236}">
                <a16:creationId xmlns:a16="http://schemas.microsoft.com/office/drawing/2014/main" id="{E8EDEBEE-C206-4C0F-8058-0EC8FC62B361}"/>
              </a:ext>
            </a:extLst>
          </p:cNvPr>
          <p:cNvSpPr/>
          <p:nvPr/>
        </p:nvSpPr>
        <p:spPr bwMode="auto">
          <a:xfrm>
            <a:off x="7302498" y="2545081"/>
            <a:ext cx="2921000" cy="168250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a:r>
              <a:rPr lang="en-US" sz="2000" dirty="0">
                <a:solidFill>
                  <a:schemeClr val="bg1"/>
                </a:solidFill>
              </a:rPr>
              <a:t>Query 1:</a:t>
            </a:r>
          </a:p>
          <a:p>
            <a:pPr algn="l"/>
            <a:r>
              <a:rPr lang="en-US" sz="2000" dirty="0" err="1">
                <a:solidFill>
                  <a:schemeClr val="bg1"/>
                </a:solidFill>
              </a:rPr>
              <a:t>userLoginA</a:t>
            </a:r>
            <a:endParaRPr lang="en-US" sz="2000" dirty="0">
              <a:solidFill>
                <a:schemeClr val="bg1"/>
              </a:solidFill>
            </a:endParaRPr>
          </a:p>
          <a:p>
            <a:pPr algn="l"/>
            <a:r>
              <a:rPr lang="en-US" sz="2000" dirty="0">
                <a:solidFill>
                  <a:schemeClr val="bg1"/>
                </a:solidFill>
              </a:rPr>
              <a:t>6 AM (UTC)</a:t>
            </a:r>
          </a:p>
          <a:p>
            <a:pPr algn="l"/>
            <a:r>
              <a:rPr lang="en-US" sz="2000" dirty="0">
                <a:solidFill>
                  <a:schemeClr val="bg1"/>
                </a:solidFill>
              </a:rPr>
              <a:t>LABEL=</a:t>
            </a:r>
            <a:r>
              <a:rPr lang="en-US" sz="2000" dirty="0" err="1">
                <a:solidFill>
                  <a:schemeClr val="bg1"/>
                </a:solidFill>
              </a:rPr>
              <a:t>salesreport</a:t>
            </a:r>
            <a:endParaRPr lang="en-US" sz="2000" dirty="0">
              <a:solidFill>
                <a:schemeClr val="bg1"/>
              </a:solidFill>
            </a:endParaRP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3621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0 L 0.29805 -0.32407 " pathEditMode="relative" rAng="0" ptsTypes="AA">
                                      <p:cBhvr>
                                        <p:cTn id="6" dur="2000" fill="hold"/>
                                        <p:tgtEl>
                                          <p:spTgt spid="4"/>
                                        </p:tgtEl>
                                        <p:attrNameLst>
                                          <p:attrName>ppt_x</p:attrName>
                                          <p:attrName>ppt_y</p:attrName>
                                        </p:attrNameLst>
                                      </p:cBhvr>
                                      <p:rCtr x="14896" y="-16204"/>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3" grpId="0" animBg="1"/>
      <p:bldP spid="14"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6409" y="2979841"/>
            <a:ext cx="10772834" cy="604712"/>
          </a:xfrm>
        </p:spPr>
        <p:txBody>
          <a:bodyPr/>
          <a:lstStyle/>
          <a:p>
            <a:r>
              <a:rPr lang="en-US" dirty="0"/>
              <a:t>Lesson 5: Workload Monitoring</a:t>
            </a:r>
          </a:p>
        </p:txBody>
      </p:sp>
    </p:spTree>
    <p:extLst>
      <p:ext uri="{BB962C8B-B14F-4D97-AF65-F5344CB8AC3E}">
        <p14:creationId xmlns:p14="http://schemas.microsoft.com/office/powerpoint/2010/main" val="2817703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0D42-D471-4011-A1F0-948FB9D5F135}"/>
              </a:ext>
            </a:extLst>
          </p:cNvPr>
          <p:cNvSpPr>
            <a:spLocks noGrp="1"/>
          </p:cNvSpPr>
          <p:nvPr>
            <p:ph type="title"/>
          </p:nvPr>
        </p:nvSpPr>
        <p:spPr/>
        <p:txBody>
          <a:bodyPr/>
          <a:lstStyle/>
          <a:p>
            <a:r>
              <a:rPr lang="en-US" dirty="0"/>
              <a:t>Workload Management Metrics</a:t>
            </a:r>
          </a:p>
        </p:txBody>
      </p:sp>
      <p:graphicFrame>
        <p:nvGraphicFramePr>
          <p:cNvPr id="4" name="Content Placeholder 3">
            <a:extLst>
              <a:ext uri="{FF2B5EF4-FFF2-40B4-BE49-F238E27FC236}">
                <a16:creationId xmlns:a16="http://schemas.microsoft.com/office/drawing/2014/main" id="{972F9385-C248-461D-A730-DDB8BBE25309}"/>
              </a:ext>
            </a:extLst>
          </p:cNvPr>
          <p:cNvGraphicFramePr>
            <a:graphicFrameLocks noGrp="1"/>
          </p:cNvGraphicFramePr>
          <p:nvPr>
            <p:ph sz="quarter" idx="13"/>
            <p:extLst>
              <p:ext uri="{D42A27DB-BD31-4B8C-83A1-F6EECF244321}">
                <p14:modId xmlns:p14="http://schemas.microsoft.com/office/powerpoint/2010/main" val="1873425745"/>
              </p:ext>
            </p:extLst>
          </p:nvPr>
        </p:nvGraphicFramePr>
        <p:xfrm>
          <a:off x="279400" y="1019332"/>
          <a:ext cx="11912600" cy="56331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486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717" y="630636"/>
            <a:ext cx="6953852" cy="5596731"/>
          </a:xfrm>
        </p:spPr>
        <p:txBody>
          <a:bodyPr/>
          <a:lstStyle/>
          <a:p>
            <a:r>
              <a:rPr lang="en-US" dirty="0"/>
              <a:t>Lesson 1: Introduction to Workload Management</a:t>
            </a:r>
          </a:p>
          <a:p>
            <a:r>
              <a:rPr lang="en-US" dirty="0"/>
              <a:t>Lesson 2: Workload Groups</a:t>
            </a:r>
          </a:p>
          <a:p>
            <a:r>
              <a:rPr lang="en-US" dirty="0"/>
              <a:t>Lesson 3: Workload Importance</a:t>
            </a:r>
          </a:p>
          <a:p>
            <a:r>
              <a:rPr lang="en-US" dirty="0"/>
              <a:t>Lesson 4: Workload Isolation</a:t>
            </a:r>
          </a:p>
          <a:p>
            <a:r>
              <a:rPr lang="en-US" dirty="0"/>
              <a:t>Lesson 5: Workload Classification</a:t>
            </a:r>
          </a:p>
          <a:p>
            <a:r>
              <a:rPr lang="en-US" dirty="0"/>
              <a:t>Lesson 6: Workload Management Monitoring</a:t>
            </a:r>
          </a:p>
          <a:p>
            <a:endParaRPr lang="en-US" dirty="0"/>
          </a:p>
          <a:p>
            <a:endParaRPr lang="en-US" dirty="0"/>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6299-223E-454A-B9A2-C331C5A7E535}"/>
              </a:ext>
            </a:extLst>
          </p:cNvPr>
          <p:cNvSpPr>
            <a:spLocks noGrp="1"/>
          </p:cNvSpPr>
          <p:nvPr>
            <p:ph type="title"/>
          </p:nvPr>
        </p:nvSpPr>
        <p:spPr>
          <a:xfrm>
            <a:off x="655639" y="320040"/>
            <a:ext cx="10880725" cy="461665"/>
          </a:xfrm>
        </p:spPr>
        <p:txBody>
          <a:bodyPr/>
          <a:lstStyle/>
          <a:p>
            <a:r>
              <a:rPr lang="en-US" dirty="0"/>
              <a:t>Azure Metrics – Underutilized Workload Isolation</a:t>
            </a:r>
          </a:p>
        </p:txBody>
      </p:sp>
      <p:sp>
        <p:nvSpPr>
          <p:cNvPr id="4" name="Rectangle 1">
            <a:extLst>
              <a:ext uri="{FF2B5EF4-FFF2-40B4-BE49-F238E27FC236}">
                <a16:creationId xmlns:a16="http://schemas.microsoft.com/office/drawing/2014/main" id="{FDA8BDC8-4ED8-49D9-B64F-49AA6D1E639A}"/>
              </a:ext>
            </a:extLst>
          </p:cNvPr>
          <p:cNvSpPr>
            <a:spLocks noGrp="1" noChangeArrowheads="1"/>
          </p:cNvSpPr>
          <p:nvPr>
            <p:ph sz="quarter" idx="13"/>
          </p:nvPr>
        </p:nvSpPr>
        <p:spPr bwMode="auto">
          <a:xfrm>
            <a:off x="5824538" y="907771"/>
            <a:ext cx="6199455" cy="1569660"/>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E3E3E3"/>
                </a:solidFill>
                <a:latin typeface="Segoe UI" panose="020B0502040204020203" pitchFamily="34" charset="0"/>
              </a:rPr>
              <a:t>The below chart is configured as follows:</a:t>
            </a:r>
            <a:br>
              <a:rPr lang="en-US" altLang="en-US" sz="1600" dirty="0">
                <a:solidFill>
                  <a:srgbClr val="E3E3E3"/>
                </a:solidFill>
                <a:latin typeface="Segoe UI" panose="020B0502040204020203" pitchFamily="34" charset="0"/>
              </a:rPr>
            </a:br>
            <a:r>
              <a:rPr lang="en-US" altLang="en-US" sz="1600" dirty="0">
                <a:solidFill>
                  <a:srgbClr val="E3E3E3"/>
                </a:solidFill>
                <a:latin typeface="Segoe UI" panose="020B0502040204020203" pitchFamily="34" charset="0"/>
              </a:rPr>
              <a:t>Metric 1: Effective min resource percent (Avg aggregation, blue line)</a:t>
            </a:r>
            <a:br>
              <a:rPr lang="en-US" altLang="en-US" sz="1600" dirty="0">
                <a:solidFill>
                  <a:srgbClr val="E3E3E3"/>
                </a:solidFill>
                <a:latin typeface="Segoe UI" panose="020B0502040204020203" pitchFamily="34" charset="0"/>
              </a:rPr>
            </a:br>
            <a:r>
              <a:rPr lang="en-US" altLang="en-US" sz="1600" dirty="0">
                <a:solidFill>
                  <a:srgbClr val="E3E3E3"/>
                </a:solidFill>
                <a:latin typeface="Segoe UI" panose="020B0502040204020203" pitchFamily="34" charset="0"/>
              </a:rPr>
              <a:t>Metric 2: Workload group allocation by system percent (Avg aggregation, purple line)</a:t>
            </a:r>
            <a:br>
              <a:rPr lang="en-US" altLang="en-US" sz="1600" dirty="0">
                <a:solidFill>
                  <a:srgbClr val="E3E3E3"/>
                </a:solidFill>
                <a:latin typeface="Segoe UI" panose="020B0502040204020203" pitchFamily="34" charset="0"/>
              </a:rPr>
            </a:br>
            <a:r>
              <a:rPr lang="en-US" altLang="en-US" sz="1600" dirty="0">
                <a:solidFill>
                  <a:srgbClr val="E3E3E3"/>
                </a:solidFill>
                <a:latin typeface="Segoe UI" panose="020B0502040204020203" pitchFamily="34" charset="0"/>
              </a:rPr>
              <a:t>Filter: [Workload Group] = </a:t>
            </a:r>
            <a:r>
              <a:rPr lang="en-US" altLang="en-US" sz="1600" dirty="0" err="1">
                <a:solidFill>
                  <a:srgbClr val="E3E3E3"/>
                </a:solidFill>
                <a:latin typeface="Segoe UI" panose="020B0502040204020203" pitchFamily="34" charset="0"/>
              </a:rPr>
              <a:t>wgPriority</a:t>
            </a:r>
            <a:r>
              <a:rPr lang="en-US" altLang="en-US" sz="1600" dirty="0">
                <a:solidFill>
                  <a:srgbClr val="E3E3E3"/>
                </a:solidFill>
                <a:latin typeface="Segoe UI" panose="020B0502040204020203" pitchFamily="34" charset="0"/>
              </a:rPr>
              <a:t> </a:t>
            </a:r>
          </a:p>
        </p:txBody>
      </p:sp>
      <p:sp>
        <p:nvSpPr>
          <p:cNvPr id="3" name="AutoShape 2">
            <a:extLst>
              <a:ext uri="{FF2B5EF4-FFF2-40B4-BE49-F238E27FC236}">
                <a16:creationId xmlns:a16="http://schemas.microsoft.com/office/drawing/2014/main" id="{23A661CE-E7CF-42BB-B4D0-E24BB84DA0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00E11ED1-3EE6-4A1C-93D7-8980903EEB33}"/>
              </a:ext>
            </a:extLst>
          </p:cNvPr>
          <p:cNvPicPr>
            <a:picLocks noChangeAspect="1"/>
          </p:cNvPicPr>
          <p:nvPr/>
        </p:nvPicPr>
        <p:blipFill>
          <a:blip r:embed="rId3"/>
          <a:stretch>
            <a:fillRect/>
          </a:stretch>
        </p:blipFill>
        <p:spPr>
          <a:xfrm>
            <a:off x="168007" y="2768245"/>
            <a:ext cx="11855986" cy="3769715"/>
          </a:xfrm>
          <a:prstGeom prst="rect">
            <a:avLst/>
          </a:prstGeom>
        </p:spPr>
      </p:pic>
      <p:sp>
        <p:nvSpPr>
          <p:cNvPr id="7" name="TextBox 6">
            <a:extLst>
              <a:ext uri="{FF2B5EF4-FFF2-40B4-BE49-F238E27FC236}">
                <a16:creationId xmlns:a16="http://schemas.microsoft.com/office/drawing/2014/main" id="{AB5BDDB5-1F2A-4302-B9E0-AB1651173EE7}"/>
              </a:ext>
            </a:extLst>
          </p:cNvPr>
          <p:cNvSpPr txBox="1"/>
          <p:nvPr/>
        </p:nvSpPr>
        <p:spPr>
          <a:xfrm>
            <a:off x="168007" y="1072519"/>
            <a:ext cx="5394593" cy="1231106"/>
          </a:xfrm>
          <a:prstGeom prst="rect">
            <a:avLst/>
          </a:prstGeom>
          <a:noFill/>
        </p:spPr>
        <p:txBody>
          <a:bodyPr wrap="square" lIns="0" tIns="0" rIns="0" bIns="0" rtlCol="0">
            <a:spAutoFit/>
          </a:bodyPr>
          <a:lstStyle/>
          <a:p>
            <a:pPr algn="l"/>
            <a:r>
              <a:rPr lang="en-US" sz="2000" b="0" i="0" dirty="0">
                <a:solidFill>
                  <a:srgbClr val="569CD6"/>
                </a:solidFill>
                <a:effectLst/>
                <a:latin typeface="SFMono-Regular"/>
              </a:rPr>
              <a:t>CREATE</a:t>
            </a:r>
            <a:r>
              <a:rPr lang="en-US" sz="2000" b="0" i="0" dirty="0">
                <a:solidFill>
                  <a:srgbClr val="E3E3E3"/>
                </a:solidFill>
                <a:effectLst/>
                <a:latin typeface="SFMono-Regular"/>
              </a:rPr>
              <a:t> </a:t>
            </a:r>
            <a:r>
              <a:rPr lang="en-US" sz="2000" b="0" i="0" dirty="0">
                <a:effectLst/>
                <a:latin typeface="SFMono-Regular"/>
              </a:rPr>
              <a:t>WORKLOAD</a:t>
            </a:r>
            <a:r>
              <a:rPr lang="en-US" sz="2000" b="0" i="0" dirty="0">
                <a:solidFill>
                  <a:srgbClr val="E3E3E3"/>
                </a:solidFill>
                <a:effectLst/>
                <a:latin typeface="SFMono-Regular"/>
              </a:rPr>
              <a:t> </a:t>
            </a:r>
            <a:r>
              <a:rPr lang="en-US" sz="2000" b="0" i="0" dirty="0">
                <a:solidFill>
                  <a:srgbClr val="569CD6"/>
                </a:solidFill>
                <a:effectLst/>
                <a:latin typeface="SFMono-Regular"/>
              </a:rPr>
              <a:t>GROUP</a:t>
            </a:r>
            <a:r>
              <a:rPr lang="en-US" sz="2000" b="0" i="0" dirty="0">
                <a:solidFill>
                  <a:srgbClr val="E3E3E3"/>
                </a:solidFill>
                <a:effectLst/>
                <a:latin typeface="SFMono-Regular"/>
              </a:rPr>
              <a:t> </a:t>
            </a:r>
            <a:r>
              <a:rPr lang="en-US" sz="2000" b="0" i="0" dirty="0" err="1">
                <a:effectLst/>
                <a:latin typeface="SFMono-Regular"/>
              </a:rPr>
              <a:t>wgPriority</a:t>
            </a:r>
            <a:r>
              <a:rPr lang="en-US" sz="2000" b="0" i="0" dirty="0">
                <a:solidFill>
                  <a:srgbClr val="E3E3E3"/>
                </a:solidFill>
                <a:effectLst/>
                <a:latin typeface="SFMono-Regular"/>
              </a:rPr>
              <a:t> </a:t>
            </a:r>
          </a:p>
          <a:p>
            <a:pPr algn="l"/>
            <a:r>
              <a:rPr lang="en-US" sz="2000" b="0" i="0" dirty="0">
                <a:solidFill>
                  <a:srgbClr val="569CD6"/>
                </a:solidFill>
                <a:effectLst/>
                <a:latin typeface="SFMono-Regular"/>
              </a:rPr>
              <a:t>WITH</a:t>
            </a:r>
            <a:r>
              <a:rPr lang="en-US" sz="2000" b="0" i="0" dirty="0">
                <a:solidFill>
                  <a:srgbClr val="E3E3E3"/>
                </a:solidFill>
                <a:effectLst/>
                <a:latin typeface="SFMono-Regular"/>
              </a:rPr>
              <a:t> </a:t>
            </a:r>
            <a:r>
              <a:rPr lang="en-US" sz="2000" b="0" i="0" dirty="0">
                <a:effectLst/>
                <a:latin typeface="SFMono-Regular"/>
              </a:rPr>
              <a:t>( MIN_PERCENTAGE_RESOURCE =</a:t>
            </a:r>
            <a:r>
              <a:rPr lang="en-US" sz="2000" b="0" i="0" dirty="0">
                <a:solidFill>
                  <a:srgbClr val="E3E3E3"/>
                </a:solidFill>
                <a:effectLst/>
                <a:latin typeface="SFMono-Regular"/>
              </a:rPr>
              <a:t> </a:t>
            </a:r>
            <a:r>
              <a:rPr lang="en-US" sz="2000" b="0" i="0" dirty="0">
                <a:solidFill>
                  <a:srgbClr val="B5CEA8"/>
                </a:solidFill>
                <a:effectLst/>
                <a:latin typeface="SFMono-Regular"/>
              </a:rPr>
              <a:t>25</a:t>
            </a:r>
            <a:r>
              <a:rPr lang="en-US" sz="2000" b="0" i="0" dirty="0">
                <a:solidFill>
                  <a:srgbClr val="E3E3E3"/>
                </a:solidFill>
                <a:effectLst/>
                <a:latin typeface="SFMono-Regular"/>
              </a:rPr>
              <a:t> </a:t>
            </a:r>
          </a:p>
          <a:p>
            <a:pPr algn="l"/>
            <a:r>
              <a:rPr lang="en-US" sz="2000" b="0" i="0" dirty="0">
                <a:effectLst/>
                <a:latin typeface="SFMono-Regular"/>
              </a:rPr>
              <a:t>,CAP_PERCENTAGE_RESOURCE =</a:t>
            </a:r>
            <a:r>
              <a:rPr lang="en-US" sz="2000" b="0" i="0" dirty="0">
                <a:solidFill>
                  <a:srgbClr val="E3E3E3"/>
                </a:solidFill>
                <a:effectLst/>
                <a:latin typeface="SFMono-Regular"/>
              </a:rPr>
              <a:t> </a:t>
            </a:r>
            <a:r>
              <a:rPr lang="en-US" sz="2000" b="0" i="0" dirty="0">
                <a:solidFill>
                  <a:srgbClr val="B5CEA8"/>
                </a:solidFill>
                <a:effectLst/>
                <a:latin typeface="SFMono-Regular"/>
              </a:rPr>
              <a:t>50</a:t>
            </a:r>
            <a:r>
              <a:rPr lang="en-US" sz="2000" b="0" i="0" dirty="0">
                <a:solidFill>
                  <a:srgbClr val="E3E3E3"/>
                </a:solidFill>
                <a:effectLst/>
                <a:latin typeface="SFMono-Regular"/>
              </a:rPr>
              <a:t> </a:t>
            </a:r>
          </a:p>
          <a:p>
            <a:pPr algn="l"/>
            <a:r>
              <a:rPr lang="en-US" sz="2000" b="0" i="0" dirty="0">
                <a:solidFill>
                  <a:srgbClr val="E3E3E3"/>
                </a:solidFill>
                <a:effectLst/>
                <a:latin typeface="SFMono-Regular"/>
              </a:rPr>
              <a:t>,</a:t>
            </a:r>
            <a:r>
              <a:rPr lang="en-US" sz="2000" b="0" i="0" dirty="0">
                <a:effectLst/>
                <a:latin typeface="SFMono-Regular"/>
              </a:rPr>
              <a:t>REQUEST_MIN_RESOURCE_GRANT_PERCENT =</a:t>
            </a:r>
            <a:r>
              <a:rPr lang="en-US" sz="2000" b="0" i="0" dirty="0">
                <a:solidFill>
                  <a:srgbClr val="E3E3E3"/>
                </a:solidFill>
                <a:effectLst/>
                <a:latin typeface="SFMono-Regular"/>
              </a:rPr>
              <a:t> </a:t>
            </a:r>
            <a:r>
              <a:rPr lang="en-US" sz="2000" b="0" i="0" dirty="0">
                <a:solidFill>
                  <a:srgbClr val="B5CEA8"/>
                </a:solidFill>
                <a:effectLst/>
                <a:latin typeface="SFMono-Regular"/>
              </a:rPr>
              <a:t>5</a:t>
            </a:r>
            <a:r>
              <a:rPr lang="en-US" sz="2000" b="0" i="0" dirty="0">
                <a:effectLst/>
                <a:latin typeface="SFMono-Regular"/>
              </a:rPr>
              <a:t>);</a:t>
            </a:r>
            <a:endParaRPr lang="en-US" sz="2000" dirty="0"/>
          </a:p>
        </p:txBody>
      </p:sp>
    </p:spTree>
    <p:extLst>
      <p:ext uri="{BB962C8B-B14F-4D97-AF65-F5344CB8AC3E}">
        <p14:creationId xmlns:p14="http://schemas.microsoft.com/office/powerpoint/2010/main" val="3550080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BCEB-C2BF-49CC-8AB5-79792FB9D448}"/>
              </a:ext>
            </a:extLst>
          </p:cNvPr>
          <p:cNvSpPr>
            <a:spLocks noGrp="1"/>
          </p:cNvSpPr>
          <p:nvPr>
            <p:ph type="title"/>
          </p:nvPr>
        </p:nvSpPr>
        <p:spPr/>
        <p:txBody>
          <a:bodyPr/>
          <a:lstStyle/>
          <a:p>
            <a:r>
              <a:rPr lang="en-US" dirty="0"/>
              <a:t>Azure Metrics – Workload Group Bottleneck</a:t>
            </a:r>
          </a:p>
        </p:txBody>
      </p:sp>
      <p:sp>
        <p:nvSpPr>
          <p:cNvPr id="4" name="Rectangle 1">
            <a:extLst>
              <a:ext uri="{FF2B5EF4-FFF2-40B4-BE49-F238E27FC236}">
                <a16:creationId xmlns:a16="http://schemas.microsoft.com/office/drawing/2014/main" id="{9CA7E5CE-6D3C-45AF-BC65-EBF0F381D553}"/>
              </a:ext>
            </a:extLst>
          </p:cNvPr>
          <p:cNvSpPr>
            <a:spLocks noGrp="1" noChangeArrowheads="1"/>
          </p:cNvSpPr>
          <p:nvPr>
            <p:ph sz="quarter" idx="13"/>
          </p:nvPr>
        </p:nvSpPr>
        <p:spPr bwMode="auto">
          <a:xfrm>
            <a:off x="5645152" y="781705"/>
            <a:ext cx="6546848" cy="1569660"/>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E3E3E3"/>
                </a:solidFill>
                <a:latin typeface="Segoe UI" panose="020B0502040204020203" pitchFamily="34" charset="0"/>
              </a:rPr>
              <a:t>Metric 1: Effective cap resource percent (Avg aggregation, blue line)</a:t>
            </a:r>
            <a:br>
              <a:rPr lang="en-US" altLang="en-US" sz="1600" dirty="0">
                <a:solidFill>
                  <a:srgbClr val="E3E3E3"/>
                </a:solidFill>
                <a:latin typeface="Segoe UI" panose="020B0502040204020203" pitchFamily="34" charset="0"/>
              </a:rPr>
            </a:br>
            <a:r>
              <a:rPr lang="en-US" altLang="en-US" sz="1600" dirty="0">
                <a:solidFill>
                  <a:srgbClr val="E3E3E3"/>
                </a:solidFill>
                <a:latin typeface="Segoe UI" panose="020B0502040204020203" pitchFamily="34" charset="0"/>
              </a:rPr>
              <a:t>Metric 2: Workload group allocation by max resource percent (Avg aggregation, purple line)</a:t>
            </a:r>
            <a:br>
              <a:rPr lang="en-US" altLang="en-US" sz="1600" dirty="0">
                <a:solidFill>
                  <a:srgbClr val="E3E3E3"/>
                </a:solidFill>
                <a:latin typeface="Segoe UI" panose="020B0502040204020203" pitchFamily="34" charset="0"/>
              </a:rPr>
            </a:br>
            <a:r>
              <a:rPr lang="en-US" altLang="en-US" sz="1600" dirty="0">
                <a:solidFill>
                  <a:srgbClr val="E3E3E3"/>
                </a:solidFill>
                <a:latin typeface="Segoe UI" panose="020B0502040204020203" pitchFamily="34" charset="0"/>
              </a:rPr>
              <a:t>Metric 3: Workload group queued queries (Sum aggregation, turquoise line)</a:t>
            </a:r>
            <a:br>
              <a:rPr lang="en-US" altLang="en-US" sz="1600" dirty="0">
                <a:solidFill>
                  <a:srgbClr val="E3E3E3"/>
                </a:solidFill>
                <a:latin typeface="Segoe UI" panose="020B0502040204020203" pitchFamily="34" charset="0"/>
              </a:rPr>
            </a:br>
            <a:r>
              <a:rPr lang="en-US" altLang="en-US" sz="1600" dirty="0">
                <a:solidFill>
                  <a:srgbClr val="E3E3E3"/>
                </a:solidFill>
                <a:latin typeface="Segoe UI" panose="020B0502040204020203" pitchFamily="34" charset="0"/>
              </a:rPr>
              <a:t>Filter: [Workload Group] = </a:t>
            </a:r>
            <a:r>
              <a:rPr lang="en-US" altLang="en-US" sz="1600" dirty="0" err="1">
                <a:solidFill>
                  <a:srgbClr val="E3E3E3"/>
                </a:solidFill>
                <a:latin typeface="Segoe UI" panose="020B0502040204020203" pitchFamily="34" charset="0"/>
              </a:rPr>
              <a:t>wgDataAnalyst</a:t>
            </a:r>
            <a:r>
              <a:rPr lang="en-US" altLang="en-US" sz="1600" dirty="0">
                <a:solidFill>
                  <a:srgbClr val="E3E3E3"/>
                </a:solidFill>
                <a:latin typeface="Segoe UI" panose="020B0502040204020203" pitchFamily="34" charset="0"/>
              </a:rPr>
              <a:t> </a:t>
            </a:r>
          </a:p>
        </p:txBody>
      </p:sp>
      <p:pic>
        <p:nvPicPr>
          <p:cNvPr id="5" name="Picture 4">
            <a:extLst>
              <a:ext uri="{FF2B5EF4-FFF2-40B4-BE49-F238E27FC236}">
                <a16:creationId xmlns:a16="http://schemas.microsoft.com/office/drawing/2014/main" id="{995CF391-C288-4FBB-B3C4-A213A370B14E}"/>
              </a:ext>
            </a:extLst>
          </p:cNvPr>
          <p:cNvPicPr>
            <a:picLocks noChangeAspect="1"/>
          </p:cNvPicPr>
          <p:nvPr/>
        </p:nvPicPr>
        <p:blipFill>
          <a:blip r:embed="rId3"/>
          <a:stretch>
            <a:fillRect/>
          </a:stretch>
        </p:blipFill>
        <p:spPr>
          <a:xfrm>
            <a:off x="866593" y="2423676"/>
            <a:ext cx="10458813" cy="4340407"/>
          </a:xfrm>
          <a:prstGeom prst="rect">
            <a:avLst/>
          </a:prstGeom>
        </p:spPr>
      </p:pic>
      <p:sp>
        <p:nvSpPr>
          <p:cNvPr id="6" name="TextBox 5">
            <a:extLst>
              <a:ext uri="{FF2B5EF4-FFF2-40B4-BE49-F238E27FC236}">
                <a16:creationId xmlns:a16="http://schemas.microsoft.com/office/drawing/2014/main" id="{26509DB0-3677-41C0-8A5F-97ABAC15EDD3}"/>
              </a:ext>
            </a:extLst>
          </p:cNvPr>
          <p:cNvSpPr txBox="1"/>
          <p:nvPr/>
        </p:nvSpPr>
        <p:spPr>
          <a:xfrm>
            <a:off x="323487" y="950982"/>
            <a:ext cx="5455013" cy="1231106"/>
          </a:xfrm>
          <a:prstGeom prst="rect">
            <a:avLst/>
          </a:prstGeom>
          <a:noFill/>
        </p:spPr>
        <p:txBody>
          <a:bodyPr wrap="square" lIns="0" tIns="0" rIns="0" bIns="0" rtlCol="0">
            <a:spAutoFit/>
          </a:bodyPr>
          <a:lstStyle/>
          <a:p>
            <a:pPr algn="l"/>
            <a:r>
              <a:rPr lang="en-US" sz="2000" b="0" i="0" dirty="0">
                <a:solidFill>
                  <a:srgbClr val="569CD6"/>
                </a:solidFill>
                <a:effectLst/>
                <a:latin typeface="SFMono-Regular"/>
              </a:rPr>
              <a:t>CREATE</a:t>
            </a:r>
            <a:r>
              <a:rPr lang="en-US" sz="2000" b="0" i="0" dirty="0">
                <a:solidFill>
                  <a:srgbClr val="E3E3E3"/>
                </a:solidFill>
                <a:effectLst/>
                <a:latin typeface="SFMono-Regular"/>
              </a:rPr>
              <a:t> </a:t>
            </a:r>
            <a:r>
              <a:rPr lang="en-US" sz="2000" dirty="0">
                <a:latin typeface="SFMono-Regular"/>
              </a:rPr>
              <a:t>WORKLOAD</a:t>
            </a:r>
            <a:r>
              <a:rPr lang="en-US" sz="2000" b="0" i="0" dirty="0">
                <a:solidFill>
                  <a:srgbClr val="E3E3E3"/>
                </a:solidFill>
                <a:effectLst/>
                <a:latin typeface="SFMono-Regular"/>
              </a:rPr>
              <a:t> </a:t>
            </a:r>
            <a:r>
              <a:rPr lang="en-US" sz="2000" b="0" i="0" dirty="0">
                <a:solidFill>
                  <a:srgbClr val="569CD6"/>
                </a:solidFill>
                <a:effectLst/>
                <a:latin typeface="SFMono-Regular"/>
              </a:rPr>
              <a:t>GROUP</a:t>
            </a:r>
            <a:r>
              <a:rPr lang="en-US" sz="2000" b="0" i="0" dirty="0">
                <a:solidFill>
                  <a:srgbClr val="E3E3E3"/>
                </a:solidFill>
                <a:effectLst/>
                <a:latin typeface="SFMono-Regular"/>
              </a:rPr>
              <a:t> </a:t>
            </a:r>
            <a:r>
              <a:rPr lang="en-US" sz="2000" b="0" i="0" dirty="0" err="1">
                <a:effectLst/>
                <a:latin typeface="SFMono-Regular"/>
              </a:rPr>
              <a:t>wgDataAnalyst</a:t>
            </a:r>
            <a:r>
              <a:rPr lang="en-US" sz="2000" b="0" i="0" dirty="0">
                <a:solidFill>
                  <a:srgbClr val="E3E3E3"/>
                </a:solidFill>
                <a:effectLst/>
                <a:latin typeface="SFMono-Regular"/>
              </a:rPr>
              <a:t> </a:t>
            </a:r>
          </a:p>
          <a:p>
            <a:pPr algn="l"/>
            <a:r>
              <a:rPr lang="en-US" sz="2000" dirty="0">
                <a:solidFill>
                  <a:srgbClr val="569CD6"/>
                </a:solidFill>
                <a:latin typeface="SFMono-Regular"/>
              </a:rPr>
              <a:t>WITH</a:t>
            </a:r>
            <a:r>
              <a:rPr lang="en-US" sz="2000" b="0" i="0" dirty="0">
                <a:effectLst/>
                <a:latin typeface="SFMono-Regular"/>
              </a:rPr>
              <a:t> ( MIN_PERCENTAGE_RESOURCE = </a:t>
            </a:r>
            <a:r>
              <a:rPr lang="en-US" sz="2000" dirty="0">
                <a:solidFill>
                  <a:srgbClr val="B5CEA8"/>
                </a:solidFill>
                <a:latin typeface="SFMono-Regular"/>
              </a:rPr>
              <a:t>6</a:t>
            </a:r>
            <a:endParaRPr lang="en-US" sz="2000" b="0" i="0" dirty="0">
              <a:solidFill>
                <a:srgbClr val="E3E3E3"/>
              </a:solidFill>
              <a:effectLst/>
              <a:latin typeface="SFMono-Regular"/>
            </a:endParaRPr>
          </a:p>
          <a:p>
            <a:pPr algn="l"/>
            <a:r>
              <a:rPr lang="en-US" sz="2000" b="0" i="0" dirty="0">
                <a:effectLst/>
                <a:latin typeface="SFMono-Regular"/>
              </a:rPr>
              <a:t>,CAP_PERCENTAGE_RESOURCE = </a:t>
            </a:r>
            <a:r>
              <a:rPr lang="en-US" sz="2000" dirty="0">
                <a:solidFill>
                  <a:srgbClr val="B5CEA8"/>
                </a:solidFill>
                <a:latin typeface="SFMono-Regular"/>
              </a:rPr>
              <a:t>9</a:t>
            </a:r>
            <a:endParaRPr lang="en-US" sz="2000" b="0" i="0" dirty="0">
              <a:solidFill>
                <a:srgbClr val="E3E3E3"/>
              </a:solidFill>
              <a:effectLst/>
              <a:latin typeface="SFMono-Regular"/>
            </a:endParaRPr>
          </a:p>
          <a:p>
            <a:pPr algn="l"/>
            <a:r>
              <a:rPr lang="en-US" sz="2000" b="0" i="0" dirty="0">
                <a:effectLst/>
                <a:latin typeface="SFMono-Regular"/>
              </a:rPr>
              <a:t>,REQUEST_MIN_RESOURCE_GRANT_PERCENT = </a:t>
            </a:r>
            <a:r>
              <a:rPr lang="en-US" sz="2000" dirty="0">
                <a:solidFill>
                  <a:srgbClr val="B5CEA8"/>
                </a:solidFill>
                <a:latin typeface="SFMono-Regular"/>
              </a:rPr>
              <a:t>3</a:t>
            </a:r>
            <a:r>
              <a:rPr lang="en-US" sz="2000" b="0" i="0" dirty="0">
                <a:effectLst/>
                <a:latin typeface="SFMono-Regular"/>
              </a:rPr>
              <a:t>);</a:t>
            </a:r>
            <a:endParaRPr lang="en-US" sz="2000" dirty="0"/>
          </a:p>
        </p:txBody>
      </p:sp>
    </p:spTree>
    <p:extLst>
      <p:ext uri="{BB962C8B-B14F-4D97-AF65-F5344CB8AC3E}">
        <p14:creationId xmlns:p14="http://schemas.microsoft.com/office/powerpoint/2010/main" val="2284424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6636-48ED-424C-ACD8-433C0AE1769F}"/>
              </a:ext>
            </a:extLst>
          </p:cNvPr>
          <p:cNvSpPr>
            <a:spLocks noGrp="1"/>
          </p:cNvSpPr>
          <p:nvPr>
            <p:ph type="title"/>
          </p:nvPr>
        </p:nvSpPr>
        <p:spPr/>
        <p:txBody>
          <a:bodyPr/>
          <a:lstStyle/>
          <a:p>
            <a:r>
              <a:rPr lang="en-US" dirty="0"/>
              <a:t>Catalog Views</a:t>
            </a:r>
          </a:p>
        </p:txBody>
      </p:sp>
      <p:graphicFrame>
        <p:nvGraphicFramePr>
          <p:cNvPr id="4" name="Content Placeholder 3">
            <a:extLst>
              <a:ext uri="{FF2B5EF4-FFF2-40B4-BE49-F238E27FC236}">
                <a16:creationId xmlns:a16="http://schemas.microsoft.com/office/drawing/2014/main" id="{DE6D264E-E959-4454-9335-ED2C45EB61FB}"/>
              </a:ext>
            </a:extLst>
          </p:cNvPr>
          <p:cNvGraphicFramePr>
            <a:graphicFrameLocks noGrp="1"/>
          </p:cNvGraphicFramePr>
          <p:nvPr>
            <p:ph sz="quarter" idx="13"/>
            <p:extLst>
              <p:ext uri="{D42A27DB-BD31-4B8C-83A1-F6EECF244321}">
                <p14:modId xmlns:p14="http://schemas.microsoft.com/office/powerpoint/2010/main" val="3223037232"/>
              </p:ext>
            </p:extLst>
          </p:nvPr>
        </p:nvGraphicFramePr>
        <p:xfrm>
          <a:off x="655638" y="944380"/>
          <a:ext cx="10880726" cy="5593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7683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2359C0-76F9-4F47-80DC-F42DA93B8733}"/>
              </a:ext>
            </a:extLst>
          </p:cNvPr>
          <p:cNvSpPr>
            <a:spLocks noGrp="1"/>
          </p:cNvSpPr>
          <p:nvPr>
            <p:ph type="title"/>
          </p:nvPr>
        </p:nvSpPr>
        <p:spPr>
          <a:xfrm>
            <a:off x="655639" y="320040"/>
            <a:ext cx="10880725" cy="461665"/>
          </a:xfrm>
        </p:spPr>
        <p:txBody>
          <a:bodyPr wrap="square" anchor="t">
            <a:normAutofit/>
          </a:bodyPr>
          <a:lstStyle/>
          <a:p>
            <a:r>
              <a:rPr lang="en-US" dirty="0"/>
              <a:t>Workload Management Portal Monitoring</a:t>
            </a:r>
          </a:p>
        </p:txBody>
      </p:sp>
      <p:pic>
        <p:nvPicPr>
          <p:cNvPr id="12" name="Content Placeholder 11" descr="A screenshot of a computer screen&#10;&#10;Description automatically generated">
            <a:extLst>
              <a:ext uri="{FF2B5EF4-FFF2-40B4-BE49-F238E27FC236}">
                <a16:creationId xmlns:a16="http://schemas.microsoft.com/office/drawing/2014/main" id="{A5C4FBDA-9BD3-4632-A593-FEE16FF790B9}"/>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271167" y="1013528"/>
            <a:ext cx="9649666" cy="5524432"/>
          </a:xfrm>
          <a:noFill/>
        </p:spPr>
      </p:pic>
    </p:spTree>
    <p:extLst>
      <p:ext uri="{BB962C8B-B14F-4D97-AF65-F5344CB8AC3E}">
        <p14:creationId xmlns:p14="http://schemas.microsoft.com/office/powerpoint/2010/main" val="742316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56410" y="1408400"/>
            <a:ext cx="10879183" cy="1840151"/>
          </a:xfrm>
        </p:spPr>
        <p:txBody>
          <a:bodyPr>
            <a:normAutofit/>
          </a:bodyPr>
          <a:lstStyle/>
          <a:p>
            <a:r>
              <a:rPr lang="en-US" dirty="0"/>
              <a:t>Understand the following topics:</a:t>
            </a:r>
          </a:p>
          <a:p>
            <a:pPr lvl="1"/>
            <a:r>
              <a:rPr lang="en-US" dirty="0"/>
              <a:t>Resource Management</a:t>
            </a:r>
          </a:p>
          <a:p>
            <a:pPr lvl="1"/>
            <a:r>
              <a:rPr lang="en-US" dirty="0"/>
              <a:t>Workload Management concepts and how it works</a:t>
            </a:r>
          </a:p>
          <a:p>
            <a:pPr lvl="1"/>
            <a:r>
              <a:rPr lang="en-US" dirty="0"/>
              <a:t>How concurrency works</a:t>
            </a:r>
          </a:p>
          <a:p>
            <a:pPr lvl="1"/>
            <a:r>
              <a:rPr lang="en-US" dirty="0"/>
              <a:t>Workload importance and how it affects resources</a:t>
            </a:r>
          </a:p>
          <a:p>
            <a:pPr lvl="1"/>
            <a:endParaRPr lang="en-US" dirty="0"/>
          </a:p>
          <a:p>
            <a:pPr lvl="1"/>
            <a:endParaRPr lang="en-US" dirty="0"/>
          </a:p>
          <a:p>
            <a:pPr lvl="1"/>
            <a:endParaRPr lang="en-US" dirty="0"/>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745145" y="3679790"/>
            <a:ext cx="1828541" cy="2371389"/>
          </a:xfrm>
          <a:prstGeom prst="rect">
            <a:avLst/>
          </a:prstGeom>
        </p:spPr>
      </p:pic>
    </p:spTree>
    <p:custDataLst>
      <p:tags r:id="rId1"/>
    </p:custDataLst>
    <p:extLst>
      <p:ext uri="{BB962C8B-B14F-4D97-AF65-F5344CB8AC3E}">
        <p14:creationId xmlns:p14="http://schemas.microsoft.com/office/powerpoint/2010/main" val="342300403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6409" y="2979841"/>
            <a:ext cx="10772834" cy="604712"/>
          </a:xfrm>
        </p:spPr>
        <p:txBody>
          <a:bodyPr/>
          <a:lstStyle/>
          <a:p>
            <a:r>
              <a:rPr lang="en-US" dirty="0"/>
              <a:t>Lesson 1: Introduction to Workload Management</a:t>
            </a:r>
          </a:p>
        </p:txBody>
      </p:sp>
    </p:spTree>
    <p:extLst>
      <p:ext uri="{BB962C8B-B14F-4D97-AF65-F5344CB8AC3E}">
        <p14:creationId xmlns:p14="http://schemas.microsoft.com/office/powerpoint/2010/main" val="408374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69D6-9B2C-4F70-A46B-7E7DC47EFD07}"/>
              </a:ext>
            </a:extLst>
          </p:cNvPr>
          <p:cNvSpPr txBox="1">
            <a:spLocks/>
          </p:cNvSpPr>
          <p:nvPr/>
        </p:nvSpPr>
        <p:spPr>
          <a:xfrm>
            <a:off x="429371" y="334969"/>
            <a:ext cx="11306755" cy="817275"/>
          </a:xfrm>
          <a:prstGeom prst="rect">
            <a:avLst/>
          </a:prstGeom>
        </p:spPr>
        <p:txBody>
          <a:bodyPr vert="horz" lIns="91440" tIns="45720" rIns="91440" bIns="45720" rtlCol="0" anchor="t">
            <a:noAutofit/>
          </a:bodyPr>
          <a:lst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a:lstStyle>
          <a:p>
            <a:pPr marL="0" marR="0" lvl="0" indent="0" algn="l" defTabSz="609585" rtl="0" eaLnBrk="1" fontAlgn="auto" latinLnBrk="0" hangingPunct="1">
              <a:lnSpc>
                <a:spcPts val="4667"/>
              </a:lnSpc>
              <a:spcBef>
                <a:spcPct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Segoe UI Light" charset="0"/>
                <a:cs typeface="Segoe UI Light" charset="0"/>
              </a:rPr>
              <a:t>Resource Management</a:t>
            </a:r>
          </a:p>
        </p:txBody>
      </p:sp>
      <p:graphicFrame>
        <p:nvGraphicFramePr>
          <p:cNvPr id="3" name="Content Placeholder 8">
            <a:extLst>
              <a:ext uri="{FF2B5EF4-FFF2-40B4-BE49-F238E27FC236}">
                <a16:creationId xmlns:a16="http://schemas.microsoft.com/office/drawing/2014/main" id="{E2BB3D4D-2B3C-4852-981C-D3E18629CC97}"/>
              </a:ext>
            </a:extLst>
          </p:cNvPr>
          <p:cNvGraphicFramePr>
            <a:graphicFrameLocks/>
          </p:cNvGraphicFramePr>
          <p:nvPr/>
        </p:nvGraphicFramePr>
        <p:xfrm>
          <a:off x="747495" y="2985455"/>
          <a:ext cx="3584751" cy="2465492"/>
        </p:xfrm>
        <a:graphic>
          <a:graphicData uri="http://schemas.openxmlformats.org/drawingml/2006/table">
            <a:tbl>
              <a:tblPr firstRow="1" bandRow="1"/>
              <a:tblGrid>
                <a:gridCol w="2186096">
                  <a:extLst>
                    <a:ext uri="{9D8B030D-6E8A-4147-A177-3AD203B41FA5}">
                      <a16:colId xmlns:a16="http://schemas.microsoft.com/office/drawing/2014/main" val="1979223018"/>
                    </a:ext>
                  </a:extLst>
                </a:gridCol>
                <a:gridCol w="1398655">
                  <a:extLst>
                    <a:ext uri="{9D8B030D-6E8A-4147-A177-3AD203B41FA5}">
                      <a16:colId xmlns:a16="http://schemas.microsoft.com/office/drawing/2014/main" val="3707506295"/>
                    </a:ext>
                  </a:extLst>
                </a:gridCol>
              </a:tblGrid>
              <a:tr h="470126">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2400"/>
                        <a:t>Dynamic</a:t>
                      </a:r>
                    </a:p>
                  </a:txBody>
                  <a:tcPr marL="121920" marR="121920" marT="60960" marB="60960">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2400"/>
                        <a:t>Static</a:t>
                      </a:r>
                    </a:p>
                  </a:txBody>
                  <a:tcPr marL="121920" marR="121920" marT="60960" marB="60960">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749695168"/>
                  </a:ext>
                </a:extLst>
              </a:tr>
              <a:tr h="49445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900" err="1"/>
                        <a:t>smallrc</a:t>
                      </a:r>
                      <a:endParaRPr lang="en-US" sz="1900"/>
                    </a:p>
                  </a:txBody>
                  <a:tcPr marL="121920" marR="121920" marT="60960" marB="60960">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900"/>
                        <a:t>staticrc10</a:t>
                      </a:r>
                    </a:p>
                  </a:txBody>
                  <a:tcPr marL="121920" marR="121920" marT="60960" marB="60960">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1634116"/>
                  </a:ext>
                </a:extLst>
              </a:tr>
              <a:tr h="49445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900" err="1"/>
                        <a:t>mediumrc</a:t>
                      </a:r>
                      <a:endParaRPr lang="en-US" sz="1900"/>
                    </a:p>
                  </a:txBody>
                  <a:tcPr marL="121920" marR="121920" marT="60960" marB="60960">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900"/>
                        <a:t>…</a:t>
                      </a:r>
                    </a:p>
                  </a:txBody>
                  <a:tcPr marL="121920" marR="121920" marT="60960" marB="60960">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458913976"/>
                  </a:ext>
                </a:extLst>
              </a:tr>
              <a:tr h="49445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900" err="1"/>
                        <a:t>largerc</a:t>
                      </a:r>
                      <a:endParaRPr lang="en-US" sz="1900"/>
                    </a:p>
                  </a:txBody>
                  <a:tcPr marL="121920" marR="121920" marT="60960" marB="60960">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900"/>
                        <a:t>staticrc80</a:t>
                      </a:r>
                    </a:p>
                  </a:txBody>
                  <a:tcPr marL="121920" marR="121920" marT="60960" marB="60960">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10994425"/>
                  </a:ext>
                </a:extLst>
              </a:tr>
              <a:tr h="49445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900" err="1"/>
                        <a:t>xlargerc</a:t>
                      </a:r>
                      <a:endParaRPr lang="en-US" sz="1900"/>
                    </a:p>
                  </a:txBody>
                  <a:tcPr marL="121920" marR="121920" marT="60960" marB="60960">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900"/>
                    </a:p>
                  </a:txBody>
                  <a:tcPr marL="121920" marR="121920" marT="60960" marB="60960">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696920963"/>
                  </a:ext>
                </a:extLst>
              </a:tr>
            </a:tbl>
          </a:graphicData>
        </a:graphic>
      </p:graphicFrame>
      <p:sp>
        <p:nvSpPr>
          <p:cNvPr id="4" name="Content Placeholder 1">
            <a:extLst>
              <a:ext uri="{FF2B5EF4-FFF2-40B4-BE49-F238E27FC236}">
                <a16:creationId xmlns:a16="http://schemas.microsoft.com/office/drawing/2014/main" id="{683596F2-E8A9-43E5-BA65-7198FD7E0F0F}"/>
              </a:ext>
            </a:extLst>
          </p:cNvPr>
          <p:cNvSpPr txBox="1">
            <a:spLocks/>
          </p:cNvSpPr>
          <p:nvPr/>
        </p:nvSpPr>
        <p:spPr>
          <a:xfrm>
            <a:off x="5294812" y="2985455"/>
            <a:ext cx="6833336" cy="2773348"/>
          </a:xfrm>
          <a:prstGeom prst="rect">
            <a:avLst/>
          </a:prstGeom>
        </p:spPr>
        <p:txBody>
          <a:bodyPr/>
          <a:lstStyle>
            <a:lvl1pPr marL="0" indent="0" algn="l" defTabSz="914400" rtl="0" eaLnBrk="1" latinLnBrk="0" hangingPunct="1">
              <a:spcBef>
                <a:spcPct val="20000"/>
              </a:spcBef>
              <a:buClr>
                <a:schemeClr val="accent3"/>
              </a:buClr>
              <a:buFont typeface="Arial"/>
              <a:buNone/>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9170">
              <a:buClr>
                <a:srgbClr val="33C0CD"/>
              </a:buClr>
            </a:pPr>
            <a:r>
              <a:rPr lang="en-US" sz="2133" err="1">
                <a:solidFill>
                  <a:srgbClr val="000000"/>
                </a:solidFill>
                <a:latin typeface="Consolas" panose="020B0609020204030204" pitchFamily="49" charset="0"/>
              </a:rPr>
              <a:t>sp_addrolemember</a:t>
            </a:r>
            <a:r>
              <a:rPr lang="en-US" sz="2133">
                <a:solidFill>
                  <a:srgbClr val="000000"/>
                </a:solidFill>
                <a:latin typeface="Consolas" panose="020B0609020204030204" pitchFamily="49" charset="0"/>
              </a:rPr>
              <a:t> @</a:t>
            </a:r>
            <a:r>
              <a:rPr lang="en-US" sz="2133" err="1">
                <a:solidFill>
                  <a:srgbClr val="000000"/>
                </a:solidFill>
                <a:latin typeface="Consolas" panose="020B0609020204030204" pitchFamily="49" charset="0"/>
              </a:rPr>
              <a:t>rolname</a:t>
            </a:r>
            <a:r>
              <a:rPr lang="en-US" sz="2133">
                <a:solidFill>
                  <a:srgbClr val="000000"/>
                </a:solidFill>
                <a:latin typeface="Consolas" panose="020B0609020204030204" pitchFamily="49" charset="0"/>
              </a:rPr>
              <a:t>, @</a:t>
            </a:r>
            <a:r>
              <a:rPr lang="en-US" sz="2133" err="1">
                <a:solidFill>
                  <a:srgbClr val="000000"/>
                </a:solidFill>
                <a:latin typeface="Consolas" panose="020B0609020204030204" pitchFamily="49" charset="0"/>
              </a:rPr>
              <a:t>membername</a:t>
            </a:r>
            <a:endParaRPr lang="en-US" sz="2133">
              <a:solidFill>
                <a:srgbClr val="000000"/>
              </a:solidFill>
              <a:latin typeface="Consolas" panose="020B0609020204030204" pitchFamily="49" charset="0"/>
            </a:endParaRPr>
          </a:p>
          <a:p>
            <a:pPr defTabSz="1219170">
              <a:buClr>
                <a:srgbClr val="33C0CD"/>
              </a:buClr>
            </a:pPr>
            <a:endParaRPr lang="en-US" sz="2133">
              <a:solidFill>
                <a:srgbClr val="000000"/>
              </a:solidFill>
              <a:latin typeface="Consolas" panose="020B0609020204030204" pitchFamily="49" charset="0"/>
            </a:endParaRPr>
          </a:p>
          <a:p>
            <a:pPr defTabSz="1219170">
              <a:buClr>
                <a:srgbClr val="33C0CD"/>
              </a:buClr>
            </a:pPr>
            <a:r>
              <a:rPr lang="en-US" sz="2133">
                <a:solidFill>
                  <a:srgbClr val="0000FF"/>
                </a:solidFill>
                <a:latin typeface="Consolas" panose="020B0609020204030204" pitchFamily="49" charset="0"/>
              </a:rPr>
              <a:t>EXEC</a:t>
            </a:r>
            <a:r>
              <a:rPr lang="en-US" sz="2133">
                <a:solidFill>
                  <a:srgbClr val="000000"/>
                </a:solidFill>
                <a:latin typeface="Consolas" panose="020B0609020204030204" pitchFamily="49" charset="0"/>
              </a:rPr>
              <a:t> </a:t>
            </a:r>
            <a:r>
              <a:rPr lang="en-US" sz="2133" err="1">
                <a:solidFill>
                  <a:srgbClr val="C00000"/>
                </a:solidFill>
                <a:latin typeface="Consolas" panose="020B0609020204030204" pitchFamily="49" charset="0"/>
              </a:rPr>
              <a:t>sp_addrolemember</a:t>
            </a:r>
            <a:r>
              <a:rPr lang="en-US" sz="2133">
                <a:solidFill>
                  <a:srgbClr val="C00000"/>
                </a:solidFill>
                <a:latin typeface="Consolas" panose="020B0609020204030204" pitchFamily="49" charset="0"/>
              </a:rPr>
              <a:t> </a:t>
            </a:r>
            <a:r>
              <a:rPr lang="en-US" sz="2133">
                <a:solidFill>
                  <a:srgbClr val="000000"/>
                </a:solidFill>
                <a:latin typeface="Consolas" panose="020B0609020204030204" pitchFamily="49" charset="0"/>
              </a:rPr>
              <a:t>@</a:t>
            </a:r>
            <a:r>
              <a:rPr lang="en-US" sz="2133" err="1">
                <a:solidFill>
                  <a:srgbClr val="000000"/>
                </a:solidFill>
                <a:latin typeface="Consolas" panose="020B0609020204030204" pitchFamily="49" charset="0"/>
              </a:rPr>
              <a:t>rolname</a:t>
            </a:r>
            <a:r>
              <a:rPr lang="en-US" sz="2133">
                <a:solidFill>
                  <a:srgbClr val="000000"/>
                </a:solidFill>
                <a:latin typeface="Consolas" panose="020B0609020204030204" pitchFamily="49" charset="0"/>
              </a:rPr>
              <a:t> = </a:t>
            </a:r>
            <a:r>
              <a:rPr lang="en-US" sz="2133">
                <a:solidFill>
                  <a:srgbClr val="FF0000"/>
                </a:solidFill>
                <a:latin typeface="Consolas" panose="020B0609020204030204" pitchFamily="49" charset="0"/>
              </a:rPr>
              <a:t>‘</a:t>
            </a:r>
            <a:r>
              <a:rPr lang="en-US" sz="2133" err="1">
                <a:solidFill>
                  <a:srgbClr val="FF0000"/>
                </a:solidFill>
                <a:latin typeface="Consolas" panose="020B0609020204030204" pitchFamily="49" charset="0"/>
              </a:rPr>
              <a:t>mediumrc</a:t>
            </a:r>
            <a:r>
              <a:rPr lang="en-US" sz="2133">
                <a:solidFill>
                  <a:srgbClr val="FF0000"/>
                </a:solidFill>
                <a:latin typeface="Consolas" panose="020B0609020204030204" pitchFamily="49" charset="0"/>
              </a:rPr>
              <a:t>’</a:t>
            </a:r>
          </a:p>
          <a:p>
            <a:pPr defTabSz="1219170">
              <a:buClr>
                <a:srgbClr val="33C0CD"/>
              </a:buClr>
            </a:pPr>
            <a:r>
              <a:rPr lang="en-US" sz="2133">
                <a:solidFill>
                  <a:srgbClr val="FF0000"/>
                </a:solidFill>
                <a:latin typeface="Consolas" panose="020B0609020204030204" pitchFamily="49" charset="0"/>
              </a:rPr>
              <a:t>                     </a:t>
            </a:r>
            <a:r>
              <a:rPr lang="en-US" sz="2133">
                <a:solidFill>
                  <a:srgbClr val="000000"/>
                </a:solidFill>
                <a:latin typeface="Consolas" panose="020B0609020204030204" pitchFamily="49" charset="0"/>
              </a:rPr>
              <a:t>,@</a:t>
            </a:r>
            <a:r>
              <a:rPr lang="en-US" sz="2133" err="1">
                <a:solidFill>
                  <a:srgbClr val="000000"/>
                </a:solidFill>
                <a:latin typeface="Consolas" panose="020B0609020204030204" pitchFamily="49" charset="0"/>
              </a:rPr>
              <a:t>membername</a:t>
            </a:r>
            <a:r>
              <a:rPr lang="en-US" sz="2133">
                <a:solidFill>
                  <a:srgbClr val="000000"/>
                </a:solidFill>
                <a:latin typeface="Consolas" panose="020B0609020204030204" pitchFamily="49" charset="0"/>
              </a:rPr>
              <a:t> = </a:t>
            </a:r>
            <a:r>
              <a:rPr lang="en-US" sz="2133">
                <a:solidFill>
                  <a:srgbClr val="FF0000"/>
                </a:solidFill>
                <a:latin typeface="Consolas" panose="020B0609020204030204" pitchFamily="49" charset="0"/>
              </a:rPr>
              <a:t>‘User1’</a:t>
            </a:r>
          </a:p>
          <a:p>
            <a:pPr defTabSz="1219170">
              <a:buClr>
                <a:srgbClr val="33C0CD"/>
              </a:buClr>
            </a:pPr>
            <a:endParaRPr lang="en-US" sz="2133">
              <a:solidFill>
                <a:srgbClr val="000000"/>
              </a:solidFill>
              <a:latin typeface="Consolas" panose="020B0609020204030204" pitchFamily="49" charset="0"/>
            </a:endParaRPr>
          </a:p>
          <a:p>
            <a:pPr defTabSz="1219170">
              <a:buClr>
                <a:srgbClr val="33C0CD"/>
              </a:buClr>
            </a:pPr>
            <a:endParaRPr lang="en-US" sz="2133">
              <a:solidFill>
                <a:srgbClr val="000000"/>
              </a:solidFill>
              <a:latin typeface="Consolas" panose="020B0609020204030204" pitchFamily="49" charset="0"/>
            </a:endParaRPr>
          </a:p>
        </p:txBody>
      </p:sp>
      <p:sp>
        <p:nvSpPr>
          <p:cNvPr id="5" name="Content Placeholder 4">
            <a:extLst>
              <a:ext uri="{FF2B5EF4-FFF2-40B4-BE49-F238E27FC236}">
                <a16:creationId xmlns:a16="http://schemas.microsoft.com/office/drawing/2014/main" id="{31D736A0-D745-40E3-840B-404139F1EDBE}"/>
              </a:ext>
            </a:extLst>
          </p:cNvPr>
          <p:cNvSpPr txBox="1">
            <a:spLocks/>
          </p:cNvSpPr>
          <p:nvPr/>
        </p:nvSpPr>
        <p:spPr>
          <a:xfrm>
            <a:off x="429371" y="1605715"/>
            <a:ext cx="11015133" cy="597807"/>
          </a:xfrm>
          <a:prstGeom prst="rect">
            <a:avLst/>
          </a:prstGeom>
        </p:spPr>
        <p:txBody>
          <a:bodyPr vert="horz" lIns="91440" tIns="45720" rIns="91440" bIns="45720" rtlCol="0" anchor="b">
            <a:noAutofit/>
          </a:bodyPr>
          <a:lstStyle>
            <a:lvl1pPr marL="0" indent="0" algn="l" defTabSz="1219170" rtl="0" eaLnBrk="1" latinLnBrk="0" hangingPunct="1">
              <a:spcBef>
                <a:spcPct val="20000"/>
              </a:spcBef>
              <a:buClr>
                <a:schemeClr val="accent3"/>
              </a:buClr>
              <a:buFont typeface="Arial"/>
              <a:buNone/>
              <a:defRPr sz="2667" b="0" i="0" kern="1200">
                <a:solidFill>
                  <a:schemeClr val="tx1"/>
                </a:solidFill>
                <a:latin typeface="+mn-lt"/>
                <a:ea typeface="Segoe UI Light" charset="0"/>
                <a:cs typeface="Segoe UI Light"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lang="en-US" sz="2400" b="0" i="0" kern="120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667" b="0" i="0" u="none" strike="noStrike" kern="1200" cap="none" spc="0" normalizeH="0" baseline="0" noProof="0">
                <a:ln>
                  <a:noFill/>
                </a:ln>
                <a:solidFill>
                  <a:srgbClr val="000000"/>
                </a:solidFill>
                <a:effectLst/>
                <a:uLnTx/>
                <a:uFillTx/>
                <a:latin typeface="Segoe UI"/>
                <a:cs typeface="Segoe UI Light" charset="0"/>
              </a:rPr>
              <a:t>Legacy “Resource management:”</a:t>
            </a:r>
          </a:p>
        </p:txBody>
      </p:sp>
      <p:sp>
        <p:nvSpPr>
          <p:cNvPr id="6" name="Content Placeholder 5">
            <a:extLst>
              <a:ext uri="{FF2B5EF4-FFF2-40B4-BE49-F238E27FC236}">
                <a16:creationId xmlns:a16="http://schemas.microsoft.com/office/drawing/2014/main" id="{A0481041-75A8-4B9F-8A11-9B51C8A8AD13}"/>
              </a:ext>
            </a:extLst>
          </p:cNvPr>
          <p:cNvSpPr txBox="1">
            <a:spLocks/>
          </p:cNvSpPr>
          <p:nvPr/>
        </p:nvSpPr>
        <p:spPr>
          <a:xfrm>
            <a:off x="429371" y="2478938"/>
            <a:ext cx="11015133" cy="542805"/>
          </a:xfrm>
          <a:prstGeom prst="rect">
            <a:avLst/>
          </a:prstGeom>
        </p:spPr>
        <p:txBody>
          <a:bodyPr vert="horz" lIns="121920" tIns="60960" rIns="121920" bIns="60960" rtlCol="0">
            <a:noAutofit/>
          </a:bodyPr>
          <a:lstStyle>
            <a:lvl1pPr marL="0" indent="0" algn="l" defTabSz="914400" rtl="0" eaLnBrk="1" latinLnBrk="0" hangingPunct="1">
              <a:spcBef>
                <a:spcPct val="20000"/>
              </a:spcBef>
              <a:buClr>
                <a:schemeClr val="accent3"/>
              </a:buClr>
              <a:buFont typeface="Arial"/>
              <a:buNone/>
              <a:defRPr sz="1600" b="0" i="0" kern="1200">
                <a:solidFill>
                  <a:schemeClr val="tx1"/>
                </a:solidFill>
                <a:latin typeface="Segoe UI Semilight" panose="020B0402040204020203" pitchFamily="34" charset="0"/>
                <a:ea typeface="+mn-ea"/>
                <a:cs typeface="Segoe UI Semilight" panose="020B04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lang="en-US" sz="1800" b="0" i="0" kern="120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133"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Resource classes:</a:t>
            </a:r>
          </a:p>
        </p:txBody>
      </p:sp>
      <p:sp>
        <p:nvSpPr>
          <p:cNvPr id="7" name="Content Placeholder 5">
            <a:extLst>
              <a:ext uri="{FF2B5EF4-FFF2-40B4-BE49-F238E27FC236}">
                <a16:creationId xmlns:a16="http://schemas.microsoft.com/office/drawing/2014/main" id="{8B3984C5-D285-4E8D-9FF3-95BD30B1CC36}"/>
              </a:ext>
            </a:extLst>
          </p:cNvPr>
          <p:cNvSpPr txBox="1">
            <a:spLocks/>
          </p:cNvSpPr>
          <p:nvPr/>
        </p:nvSpPr>
        <p:spPr>
          <a:xfrm>
            <a:off x="5015891" y="2478938"/>
            <a:ext cx="3855245" cy="542805"/>
          </a:xfrm>
          <a:prstGeom prst="rect">
            <a:avLst/>
          </a:prstGeom>
        </p:spPr>
        <p:txBody>
          <a:bodyPr vert="horz" lIns="121920" tIns="60960" rIns="121920" bIns="60960" rtlCol="0">
            <a:noAutofit/>
          </a:bodyPr>
          <a:lstStyle>
            <a:lvl1pPr marL="0" indent="0" algn="l" defTabSz="914400" rtl="0" eaLnBrk="1" latinLnBrk="0" hangingPunct="1">
              <a:spcBef>
                <a:spcPct val="20000"/>
              </a:spcBef>
              <a:buClr>
                <a:schemeClr val="accent3"/>
              </a:buClr>
              <a:buFont typeface="Arial"/>
              <a:buNone/>
              <a:defRPr sz="1600" b="0" i="0" kern="1200">
                <a:solidFill>
                  <a:schemeClr val="tx1"/>
                </a:solidFill>
                <a:latin typeface="Segoe UI Semilight" panose="020B0402040204020203" pitchFamily="34" charset="0"/>
                <a:ea typeface="+mn-ea"/>
                <a:cs typeface="Segoe UI Semilight" panose="020B04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lang="en-US" sz="1800" b="0" i="0" kern="120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ct val="20000"/>
              </a:spcBef>
              <a:spcAft>
                <a:spcPts val="0"/>
              </a:spcAft>
              <a:buClr>
                <a:srgbClr val="33C0CD"/>
              </a:buClr>
              <a:buSzTx/>
              <a:buFont typeface="Arial"/>
              <a:buNone/>
              <a:tabLst/>
              <a:defRPr/>
            </a:pPr>
            <a:r>
              <a:rPr kumimoji="0" lang="en-US" sz="2133"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Classifier:</a:t>
            </a:r>
          </a:p>
        </p:txBody>
      </p:sp>
    </p:spTree>
    <p:extLst>
      <p:ext uri="{BB962C8B-B14F-4D97-AF65-F5344CB8AC3E}">
        <p14:creationId xmlns:p14="http://schemas.microsoft.com/office/powerpoint/2010/main" val="343768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8B0F496D-4558-448C-9D35-0875756581FF}"/>
              </a:ext>
            </a:extLst>
          </p:cNvPr>
          <p:cNvSpPr>
            <a:spLocks noGrp="1"/>
          </p:cNvSpPr>
          <p:nvPr>
            <p:ph type="title"/>
          </p:nvPr>
        </p:nvSpPr>
        <p:spPr>
          <a:xfrm>
            <a:off x="655639" y="320040"/>
            <a:ext cx="10880725" cy="461665"/>
          </a:xfrm>
        </p:spPr>
        <p:txBody>
          <a:bodyPr/>
          <a:lstStyle/>
          <a:p>
            <a:r>
              <a:rPr lang="en-US"/>
              <a:t>Workload Management Concepts</a:t>
            </a:r>
          </a:p>
        </p:txBody>
      </p:sp>
      <p:graphicFrame>
        <p:nvGraphicFramePr>
          <p:cNvPr id="15" name="Content Placeholder 3">
            <a:extLst>
              <a:ext uri="{FF2B5EF4-FFF2-40B4-BE49-F238E27FC236}">
                <a16:creationId xmlns:a16="http://schemas.microsoft.com/office/drawing/2014/main" id="{F0B6D26D-CC44-4DC3-85CC-412C57ED6F71}"/>
              </a:ext>
            </a:extLst>
          </p:cNvPr>
          <p:cNvGraphicFramePr>
            <a:graphicFrameLocks noGrp="1"/>
          </p:cNvGraphicFramePr>
          <p:nvPr>
            <p:ph sz="quarter" idx="13"/>
            <p:extLst>
              <p:ext uri="{D42A27DB-BD31-4B8C-83A1-F6EECF244321}">
                <p14:modId xmlns:p14="http://schemas.microsoft.com/office/powerpoint/2010/main" val="3962823540"/>
              </p:ext>
            </p:extLst>
          </p:nvPr>
        </p:nvGraphicFramePr>
        <p:xfrm>
          <a:off x="655638" y="1408115"/>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393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6409" y="2979841"/>
            <a:ext cx="10772834" cy="604712"/>
          </a:xfrm>
        </p:spPr>
        <p:txBody>
          <a:bodyPr/>
          <a:lstStyle/>
          <a:p>
            <a:r>
              <a:rPr lang="en-US" dirty="0"/>
              <a:t>Lesson 2: Workload Groups</a:t>
            </a:r>
          </a:p>
        </p:txBody>
      </p:sp>
    </p:spTree>
    <p:extLst>
      <p:ext uri="{BB962C8B-B14F-4D97-AF65-F5344CB8AC3E}">
        <p14:creationId xmlns:p14="http://schemas.microsoft.com/office/powerpoint/2010/main" val="217053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98AD-5877-45AC-AFFA-F18E374F006D}"/>
              </a:ext>
            </a:extLst>
          </p:cNvPr>
          <p:cNvSpPr>
            <a:spLocks noGrp="1"/>
          </p:cNvSpPr>
          <p:nvPr>
            <p:ph type="title"/>
          </p:nvPr>
        </p:nvSpPr>
        <p:spPr/>
        <p:txBody>
          <a:bodyPr/>
          <a:lstStyle/>
          <a:p>
            <a:r>
              <a:rPr lang="en-US"/>
              <a:t>Workload Groups</a:t>
            </a:r>
          </a:p>
        </p:txBody>
      </p:sp>
      <p:graphicFrame>
        <p:nvGraphicFramePr>
          <p:cNvPr id="4" name="Content Placeholder 3">
            <a:extLst>
              <a:ext uri="{FF2B5EF4-FFF2-40B4-BE49-F238E27FC236}">
                <a16:creationId xmlns:a16="http://schemas.microsoft.com/office/drawing/2014/main" id="{061A6E0A-91FE-446A-8DB2-760C270FF458}"/>
              </a:ext>
            </a:extLst>
          </p:cNvPr>
          <p:cNvGraphicFramePr>
            <a:graphicFrameLocks noGrp="1"/>
          </p:cNvGraphicFramePr>
          <p:nvPr>
            <p:ph sz="quarter" idx="13"/>
            <p:extLst>
              <p:ext uri="{D42A27DB-BD31-4B8C-83A1-F6EECF244321}">
                <p14:modId xmlns:p14="http://schemas.microsoft.com/office/powerpoint/2010/main" val="3099789901"/>
              </p:ext>
            </p:extLst>
          </p:nvPr>
        </p:nvGraphicFramePr>
        <p:xfrm>
          <a:off x="655638" y="1408115"/>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44423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GUID" val="feb9e746-1cf6-44ec-818b-97c8219395df"/>
  <p:tag name="MIO_EKGUID" val="eececc6f-ec1c-45f1-8758-6e452d38ddc5"/>
  <p:tag name="MIO_UPDATE" val="True"/>
  <p:tag name="MIO_VERSION" val="02.12.2019 14:58:10"/>
  <p:tag name="MIO_DBID" val="12b0c59e-2253-4124-a5e9-470adf4cb168"/>
  <p:tag name="MIO_LASTDOWNLOADED" val="24.01.2020 05:39:39"/>
  <p:tag name="MIO_OBJECTNAME" val="WorkshopPLUS - Windows PowerShell: Foundation Skill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EKGUID" val="eee481a8-d069-42c0-bbbf-c67080f0abbf"/>
  <p:tag name="MIO_GUID" val="a2d583d4-af09-4112-a730-c6147e1bd0c1"/>
  <p:tag name="MIO_UPDATE" val="True"/>
  <p:tag name="MIO_DBID" val="12B0C59E-2253-4124-A5E9-470ADF4CB168"/>
  <p:tag name="MIO_LASTDOWNLOADED" val="08.11.2019 12:17:16"/>
  <p:tag name="MIO_OBJECTNAME" val="Ofc17_Amelia_006"/>
  <p:tag name="MIO_LASTEDITORNAME" val="Rachael Jones"/>
</p:tagLst>
</file>

<file path=ppt/tags/tag1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Theme1">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Theme1" id="{349BCF27-C73A-42D7-B8CA-9EE08F400EB0}" vid="{2AB530F0-C036-482A-86E1-D42F9CB4AA2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1.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6cd3d847-4521-4863-8800-2cff076dfc18">
      <Terms xmlns="http://schemas.microsoft.com/office/infopath/2007/PartnerControls"/>
    </lcf76f155ced4ddcb4097134ff3c332f>
    <TaxCatchAll xmlns="230e9df3-be65-4c73-a93b-d1236ebd677e" xsi:nil="true"/>
  </documentManagement>
</p:properties>
</file>

<file path=customXml/item6.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772CAEB3-F6A6-459B-BBBC-D05E94E0B7A0}">
  <ds:schemaRefs>
    <ds:schemaRef ds:uri="Strauss.PersonalizationDefinition"/>
  </ds:schemaRefs>
</ds:datastoreItem>
</file>

<file path=customXml/itemProps10.xml><?xml version="1.0" encoding="utf-8"?>
<ds:datastoreItem xmlns:ds="http://schemas.openxmlformats.org/officeDocument/2006/customXml" ds:itemID="{FB01BE51-3B93-4AA7-AE32-23831ED2344B}">
  <ds:schemaRefs>
    <ds:schemaRef ds:uri="Strauss.PersonalizationDefinition"/>
  </ds:schemaRefs>
</ds:datastoreItem>
</file>

<file path=customXml/itemProps11.xml><?xml version="1.0" encoding="utf-8"?>
<ds:datastoreItem xmlns:ds="http://schemas.openxmlformats.org/officeDocument/2006/customXml" ds:itemID="{619CED09-51B6-4DAA-9737-96C473A81C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D959A07B-C49D-428D-B914-113B444FB5E7}">
  <ds:schemaRefs>
    <ds:schemaRef ds:uri="Strauss.PersonalizationDefinition"/>
  </ds:schemaRefs>
</ds:datastoreItem>
</file>

<file path=customXml/itemProps13.xml><?xml version="1.0" encoding="utf-8"?>
<ds:datastoreItem xmlns:ds="http://schemas.openxmlformats.org/officeDocument/2006/customXml" ds:itemID="{14CA8128-2005-44FE-9899-945704087947}">
  <ds:schemaRefs>
    <ds:schemaRef ds:uri="Strauss.PersonalizationDefinition"/>
  </ds:schemaRefs>
</ds:datastoreItem>
</file>

<file path=customXml/itemProps14.xml><?xml version="1.0" encoding="utf-8"?>
<ds:datastoreItem xmlns:ds="http://schemas.openxmlformats.org/officeDocument/2006/customXml" ds:itemID="{C68DFDA4-9A7D-4A03-88F7-3F01D0044E37}">
  <ds:schemaRefs>
    <ds:schemaRef ds:uri="Strauss.PersonalizationDefinition"/>
  </ds:schemaRefs>
</ds:datastoreItem>
</file>

<file path=customXml/itemProps15.xml><?xml version="1.0" encoding="utf-8"?>
<ds:datastoreItem xmlns:ds="http://schemas.openxmlformats.org/officeDocument/2006/customXml" ds:itemID="{B8771E8B-20B3-470C-9F0F-9C4772186AD7}">
  <ds:schemaRefs>
    <ds:schemaRef ds:uri="Strauss.PersonalizationDefinition"/>
  </ds:schemaRefs>
</ds:datastoreItem>
</file>

<file path=customXml/itemProps2.xml><?xml version="1.0" encoding="utf-8"?>
<ds:datastoreItem xmlns:ds="http://schemas.openxmlformats.org/officeDocument/2006/customXml" ds:itemID="{6B2F7B94-2B12-4A65-964B-9372138E0DC1}">
  <ds:schemaRefs>
    <ds:schemaRef ds:uri="Strauss.PersonalizationDefinition"/>
  </ds:schemaRefs>
</ds:datastoreItem>
</file>

<file path=customXml/itemProps3.xml><?xml version="1.0" encoding="utf-8"?>
<ds:datastoreItem xmlns:ds="http://schemas.openxmlformats.org/officeDocument/2006/customXml" ds:itemID="{DF333A1B-0A9C-4DA8-ADAB-4378B69FDC48}">
  <ds:schemaRefs>
    <ds:schemaRef ds:uri="Strauss.PersonalizationDefinition"/>
  </ds:schemaRefs>
</ds:datastoreItem>
</file>

<file path=customXml/itemProps4.xml><?xml version="1.0" encoding="utf-8"?>
<ds:datastoreItem xmlns:ds="http://schemas.openxmlformats.org/officeDocument/2006/customXml" ds:itemID="{B2274A60-1BB2-4B7C-B837-1F17CDA5AFC5}">
  <ds:schemaRefs>
    <ds:schemaRef ds:uri="Strauss.PersonalizationDefinition"/>
  </ds:schemaRefs>
</ds:datastoreItem>
</file>

<file path=customXml/itemProps5.xml><?xml version="1.0" encoding="utf-8"?>
<ds:datastoreItem xmlns:ds="http://schemas.openxmlformats.org/officeDocument/2006/customXml" ds:itemID="{C412598E-BF43-4F55-B1FB-DC8EF944E888}">
  <ds:schemaRefs>
    <ds:schemaRef ds:uri="http://purl.org/dc/elements/1.1/"/>
    <ds:schemaRef ds:uri="http://schemas.microsoft.com/office/infopath/2007/PartnerControls"/>
    <ds:schemaRef ds:uri="40650e35-5471-45d3-b28a-3f2a8b1bc025"/>
    <ds:schemaRef ds:uri="http://purl.org/dc/dcmitype/"/>
    <ds:schemaRef ds:uri="http://schemas.microsoft.com/office/2006/documentManagement/types"/>
    <ds:schemaRef ds:uri="http://purl.org/dc/terms/"/>
    <ds:schemaRef ds:uri="http://schemas.openxmlformats.org/package/2006/metadata/core-properties"/>
    <ds:schemaRef ds:uri="ac57c417-f8e7-4332-a7b2-e7f34f734ebc"/>
    <ds:schemaRef ds:uri="http://schemas.microsoft.com/office/2006/metadata/properties"/>
    <ds:schemaRef ds:uri="http://www.w3.org/XML/1998/namespace"/>
    <ds:schemaRef ds:uri="http://schemas.microsoft.com/sharepoint/v3"/>
    <ds:schemaRef ds:uri="6cd3d847-4521-4863-8800-2cff076dfc18"/>
    <ds:schemaRef ds:uri="230e9df3-be65-4c73-a93b-d1236ebd677e"/>
  </ds:schemaRefs>
</ds:datastoreItem>
</file>

<file path=customXml/itemProps6.xml><?xml version="1.0" encoding="utf-8"?>
<ds:datastoreItem xmlns:ds="http://schemas.openxmlformats.org/officeDocument/2006/customXml" ds:itemID="{D90DEB8C-C00E-4B1C-B45B-737A9292CE09}">
  <ds:schemaRefs>
    <ds:schemaRef ds:uri="Strauss.PersonalizationDefinition"/>
  </ds:schemaRefs>
</ds:datastoreItem>
</file>

<file path=customXml/itemProps7.xml><?xml version="1.0" encoding="utf-8"?>
<ds:datastoreItem xmlns:ds="http://schemas.openxmlformats.org/officeDocument/2006/customXml" ds:itemID="{AF760E59-97AE-4538-B6A6-5DAE18A6CA97}">
  <ds:schemaRefs>
    <ds:schemaRef ds:uri="Strauss.PersonalizationDefinition"/>
  </ds:schemaRefs>
</ds:datastoreItem>
</file>

<file path=customXml/itemProps8.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9.xml><?xml version="1.0" encoding="utf-8"?>
<ds:datastoreItem xmlns:ds="http://schemas.openxmlformats.org/officeDocument/2006/customXml" ds:itemID="{6F485757-9F3C-4A1E-9E86-E1C1551910BA}">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311</TotalTime>
  <Words>7714</Words>
  <Application>Microsoft Office PowerPoint</Application>
  <PresentationFormat>Widescreen</PresentationFormat>
  <Paragraphs>537</Paragraphs>
  <Slides>34</Slides>
  <Notes>34</Notes>
  <HiddenSlides>1</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34</vt:i4>
      </vt:variant>
    </vt:vector>
  </HeadingPairs>
  <TitlesOfParts>
    <vt:vector size="50" baseType="lpstr">
      <vt:lpstr>NSimSun</vt:lpstr>
      <vt:lpstr>Arial</vt:lpstr>
      <vt:lpstr>Calibri</vt:lpstr>
      <vt:lpstr>Calibri Light</vt:lpstr>
      <vt:lpstr>Comic Sans MS</vt:lpstr>
      <vt:lpstr>Consolas</vt:lpstr>
      <vt:lpstr>Lucida Console</vt:lpstr>
      <vt:lpstr>Segoe UI</vt:lpstr>
      <vt:lpstr>Segoe UI Light</vt:lpstr>
      <vt:lpstr>Segoe UI Semibold</vt:lpstr>
      <vt:lpstr>Segoe UI Semilight</vt:lpstr>
      <vt:lpstr>SFMono-Regular</vt:lpstr>
      <vt:lpstr>Wingdings</vt:lpstr>
      <vt:lpstr>Dark Blue</vt:lpstr>
      <vt:lpstr>1_Dark Blue</vt:lpstr>
      <vt:lpstr>Theme1</vt:lpstr>
      <vt:lpstr>Optimize Azure Synapse SQL Pools</vt:lpstr>
      <vt:lpstr>Workload Management</vt:lpstr>
      <vt:lpstr>Learning Units covered in this Module</vt:lpstr>
      <vt:lpstr>Objectives</vt:lpstr>
      <vt:lpstr>Lesson 1: Introduction to Workload Management</vt:lpstr>
      <vt:lpstr>PowerPoint Presentation</vt:lpstr>
      <vt:lpstr>Workload Management Concepts</vt:lpstr>
      <vt:lpstr>Lesson 2: Workload Groups</vt:lpstr>
      <vt:lpstr>Workload Groups</vt:lpstr>
      <vt:lpstr>Concurrency in Action</vt:lpstr>
      <vt:lpstr>Concurrency in Action</vt:lpstr>
      <vt:lpstr>Concurrency in Action</vt:lpstr>
      <vt:lpstr>Workload Containment</vt:lpstr>
      <vt:lpstr>Lesson 3: Workload Importance</vt:lpstr>
      <vt:lpstr>Workload Importance</vt:lpstr>
      <vt:lpstr>PowerPoint Presentation</vt:lpstr>
      <vt:lpstr>PowerPoint Presentation</vt:lpstr>
      <vt:lpstr>Lesson 4: Workload Isolation</vt:lpstr>
      <vt:lpstr>Workload Isolation</vt:lpstr>
      <vt:lpstr>PowerPoint Presentation</vt:lpstr>
      <vt:lpstr>PowerPoint Presentation</vt:lpstr>
      <vt:lpstr>PowerPoint Presentation</vt:lpstr>
      <vt:lpstr>Lesson 4: Workload Isolation</vt:lpstr>
      <vt:lpstr>Workload Classification</vt:lpstr>
      <vt:lpstr>Workload Management Classification Syntax</vt:lpstr>
      <vt:lpstr>Classification Weighting</vt:lpstr>
      <vt:lpstr>Classification Weighting</vt:lpstr>
      <vt:lpstr>Lesson 5: Workload Monitoring</vt:lpstr>
      <vt:lpstr>Workload Management Metrics</vt:lpstr>
      <vt:lpstr>Azure Metrics – Underutilized Workload Isolation</vt:lpstr>
      <vt:lpstr>Azure Metrics – Workload Group Bottleneck</vt:lpstr>
      <vt:lpstr>Catalog Views</vt:lpstr>
      <vt:lpstr>Workload Management Portal Monitoring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Disclaimer</dc:title>
  <dc:creator>Milton Holden</dc:creator>
  <cp:lastModifiedBy>John Deardurff</cp:lastModifiedBy>
  <cp:revision>12</cp:revision>
  <dcterms:created xsi:type="dcterms:W3CDTF">2020-06-27T01:51:58Z</dcterms:created>
  <dcterms:modified xsi:type="dcterms:W3CDTF">2022-04-19T21:52:13Z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MediaServiceImageTags">
    <vt:lpwstr/>
  </property>
</Properties>
</file>