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1.xml" ContentType="application/vnd.openxmlformats-officedocument.presentationml.tags+xml"/>
  <Override PartName="/ppt/notesSlides/notesSlide9.xml" ContentType="application/vnd.openxmlformats-officedocument.presentationml.notesSlide+xml"/>
  <Override PartName="/ppt/comments/modernComment_174_2700B533.xml" ContentType="application/vnd.ms-powerpoint.comments+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60_E3E56075.xml" ContentType="application/vnd.ms-powerpoint.comment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comments/modernComment_163_5184F917.xml" ContentType="application/vnd.ms-powerpoint.comment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2.xml" ContentType="application/vnd.openxmlformats-officedocument.presentationml.tags+xml"/>
  <Override PartName="/ppt/notesSlides/notesSlide20.xml" ContentType="application/vnd.openxmlformats-officedocument.presentationml.notesSlide+xml"/>
  <Override PartName="/ppt/comments/modernComment_176_D9EF8FCD.xml" ContentType="application/vnd.ms-powerpoint.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16"/>
    <p:sldMasterId id="2147484229" r:id="rId17"/>
    <p:sldMasterId id="2147484270" r:id="rId18"/>
    <p:sldMasterId id="2147484323" r:id="rId19"/>
    <p:sldMasterId id="2147484368" r:id="rId20"/>
  </p:sldMasterIdLst>
  <p:notesMasterIdLst>
    <p:notesMasterId r:id="rId52"/>
  </p:notesMasterIdLst>
  <p:handoutMasterIdLst>
    <p:handoutMasterId r:id="rId53"/>
  </p:handoutMasterIdLst>
  <p:sldIdLst>
    <p:sldId id="277" r:id="rId21"/>
    <p:sldId id="278" r:id="rId22"/>
    <p:sldId id="333" r:id="rId23"/>
    <p:sldId id="371" r:id="rId24"/>
    <p:sldId id="369" r:id="rId25"/>
    <p:sldId id="334" r:id="rId26"/>
    <p:sldId id="347" r:id="rId27"/>
    <p:sldId id="341" r:id="rId28"/>
    <p:sldId id="336" r:id="rId29"/>
    <p:sldId id="339" r:id="rId30"/>
    <p:sldId id="372" r:id="rId31"/>
    <p:sldId id="335" r:id="rId32"/>
    <p:sldId id="348" r:id="rId33"/>
    <p:sldId id="350" r:id="rId34"/>
    <p:sldId id="351" r:id="rId35"/>
    <p:sldId id="352" r:id="rId36"/>
    <p:sldId id="355" r:id="rId37"/>
    <p:sldId id="344" r:id="rId38"/>
    <p:sldId id="365" r:id="rId39"/>
    <p:sldId id="363" r:id="rId40"/>
    <p:sldId id="364" r:id="rId41"/>
    <p:sldId id="354" r:id="rId42"/>
    <p:sldId id="374" r:id="rId43"/>
    <p:sldId id="356" r:id="rId44"/>
    <p:sldId id="357" r:id="rId45"/>
    <p:sldId id="343" r:id="rId46"/>
    <p:sldId id="368" r:id="rId47"/>
    <p:sldId id="367" r:id="rId48"/>
    <p:sldId id="345" r:id="rId49"/>
    <p:sldId id="375" r:id="rId50"/>
    <p:sldId id="268"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CA2442B-B09E-D146-5EF7-8B6824FEEF4E}" name="Nicolas Soukoff" initials="NS" userId="S::nsoukoff@microsoft.com::21d930ff-8613-4aee-bfc8-658aaa7e309c" providerId="AD"/>
  <p188:author id="{937B2F46-45D0-6B15-8535-6650CC91931E}" name="Maria del Carmen Vasquez Lamazares" initials="ML" userId="S::carmenv@microsoft.com::09d41e7d-d748-4bc8-8a51-7a8717d71867" providerId="AD"/>
  <p188:author id="{3EAA0BB8-ADED-0607-8649-BECD004EB963}" name="Felipe De Assis" initials="FDA" userId="S::fassis@microsoft.com::fedc4fe9-b909-48c3-b8ca-78d40727f11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5CEBF"/>
    <a:srgbClr val="FFFBBF"/>
    <a:srgbClr val="F0F8FF"/>
    <a:srgbClr val="B4009E"/>
    <a:srgbClr val="00188F"/>
    <a:srgbClr val="008272"/>
    <a:srgbClr val="0078D7"/>
    <a:srgbClr val="107C1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DA71BA-0EE1-4043-AC99-1E0370119833}" v="466" dt="2020-10-16T18:49:50.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31620" autoAdjust="0"/>
  </p:normalViewPr>
  <p:slideViewPr>
    <p:cSldViewPr>
      <p:cViewPr varScale="1">
        <p:scale>
          <a:sx n="18" d="100"/>
          <a:sy n="18" d="100"/>
        </p:scale>
        <p:origin x="1910" y="29"/>
      </p:cViewPr>
      <p:guideLst/>
    </p:cSldViewPr>
  </p:slideViewPr>
  <p:outlineViewPr>
    <p:cViewPr>
      <p:scale>
        <a:sx n="33" d="100"/>
        <a:sy n="33" d="100"/>
      </p:scale>
      <p:origin x="0" y="-432"/>
    </p:cViewPr>
  </p:outlineViewPr>
  <p:notesTextViewPr>
    <p:cViewPr>
      <p:scale>
        <a:sx n="3" d="2"/>
        <a:sy n="3" d="2"/>
      </p:scale>
      <p:origin x="0" y="0"/>
    </p:cViewPr>
  </p:notesTextViewPr>
  <p:sorterViewPr>
    <p:cViewPr varScale="1">
      <p:scale>
        <a:sx n="1" d="1"/>
        <a:sy n="1" d="1"/>
      </p:scale>
      <p:origin x="0" y="0"/>
    </p:cViewPr>
  </p:sorterViewPr>
  <p:notesViewPr>
    <p:cSldViewPr showGuides="1">
      <p:cViewPr varScale="1">
        <p:scale>
          <a:sx n="86" d="100"/>
          <a:sy n="86" d="100"/>
        </p:scale>
        <p:origin x="37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Master" Target="slideMasters/slideMaster3.xml"/><Relationship Id="rId26" Type="http://schemas.openxmlformats.org/officeDocument/2006/relationships/slide" Target="slides/slide6.xml"/><Relationship Id="rId39" Type="http://schemas.openxmlformats.org/officeDocument/2006/relationships/slide" Target="slides/slide19.xml"/><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slide" Target="slides/slide22.xml"/><Relationship Id="rId47" Type="http://schemas.openxmlformats.org/officeDocument/2006/relationships/slide" Target="slides/slide27.xml"/><Relationship Id="rId50" Type="http://schemas.openxmlformats.org/officeDocument/2006/relationships/slide" Target="slides/slide30.xml"/><Relationship Id="rId55"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Master" Target="slideMasters/slideMaster1.xml"/><Relationship Id="rId29" Type="http://schemas.openxmlformats.org/officeDocument/2006/relationships/slide" Target="slides/slide9.xml"/><Relationship Id="rId11" Type="http://schemas.openxmlformats.org/officeDocument/2006/relationships/customXml" Target="../customXml/item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slide" Target="slides/slide20.xml"/><Relationship Id="rId45" Type="http://schemas.openxmlformats.org/officeDocument/2006/relationships/slide" Target="slides/slide25.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customXml" Target="../customXml/item5.xml"/><Relationship Id="rId61" Type="http://schemas.microsoft.com/office/2018/10/relationships/authors" Target="authors.xml"/><Relationship Id="rId19" Type="http://schemas.openxmlformats.org/officeDocument/2006/relationships/slideMaster" Target="slideMasters/slideMaster4.xml"/><Relationship Id="rId14" Type="http://schemas.openxmlformats.org/officeDocument/2006/relationships/customXml" Target="../customXml/item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slide" Target="slides/slide23.xml"/><Relationship Id="rId48" Type="http://schemas.openxmlformats.org/officeDocument/2006/relationships/slide" Target="slides/slide28.xml"/><Relationship Id="rId5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3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Master" Target="slideMasters/slideMaster2.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 Id="rId46" Type="http://schemas.openxmlformats.org/officeDocument/2006/relationships/slide" Target="slides/slide26.xml"/><Relationship Id="rId59" Type="http://schemas.microsoft.com/office/2016/11/relationships/changesInfo" Target="changesInfos/changesInfo1.xml"/><Relationship Id="rId20" Type="http://schemas.openxmlformats.org/officeDocument/2006/relationships/slideMaster" Target="slideMasters/slideMaster5.xml"/><Relationship Id="rId41" Type="http://schemas.openxmlformats.org/officeDocument/2006/relationships/slide" Target="slides/slide21.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49" Type="http://schemas.openxmlformats.org/officeDocument/2006/relationships/slide" Target="slides/slide29.xml"/><Relationship Id="rId57" Type="http://schemas.openxmlformats.org/officeDocument/2006/relationships/theme" Target="theme/theme1.xml"/><Relationship Id="rId10" Type="http://schemas.openxmlformats.org/officeDocument/2006/relationships/customXml" Target="../customXml/item10.xml"/><Relationship Id="rId31" Type="http://schemas.openxmlformats.org/officeDocument/2006/relationships/slide" Target="slides/slide11.xml"/><Relationship Id="rId44" Type="http://schemas.openxmlformats.org/officeDocument/2006/relationships/slide" Target="slides/slide24.xml"/><Relationship Id="rId52" Type="http://schemas.openxmlformats.org/officeDocument/2006/relationships/notesMaster" Target="notesMasters/notesMaster1.xml"/><Relationship Id="rId60"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De Assis" userId="fedc4fe9-b909-48c3-b8ca-78d40727f114" providerId="ADAL" clId="{DA1D1A45-E0CD-4AEF-8C47-0A7128482714}"/>
    <pc:docChg chg="delSld modSld">
      <pc:chgData name="Felipe De Assis" userId="fedc4fe9-b909-48c3-b8ca-78d40727f114" providerId="ADAL" clId="{DA1D1A45-E0CD-4AEF-8C47-0A7128482714}" dt="2020-07-27T11:23:23.002" v="78" actId="1076"/>
      <pc:docMkLst>
        <pc:docMk/>
      </pc:docMkLst>
      <pc:sldChg chg="modSp mod">
        <pc:chgData name="Felipe De Assis" userId="fedc4fe9-b909-48c3-b8ca-78d40727f114" providerId="ADAL" clId="{DA1D1A45-E0CD-4AEF-8C47-0A7128482714}" dt="2020-07-27T11:23:10.093" v="76" actId="14100"/>
        <pc:sldMkLst>
          <pc:docMk/>
          <pc:sldMk cId="1338791161" sldId="334"/>
        </pc:sldMkLst>
        <pc:graphicFrameChg chg="mod">
          <ac:chgData name="Felipe De Assis" userId="fedc4fe9-b909-48c3-b8ca-78d40727f114" providerId="ADAL" clId="{DA1D1A45-E0CD-4AEF-8C47-0A7128482714}" dt="2020-07-27T11:23:10.093" v="76" actId="14100"/>
          <ac:graphicFrameMkLst>
            <pc:docMk/>
            <pc:sldMk cId="1338791161" sldId="334"/>
            <ac:graphicFrameMk id="2" creationId="{F46CF38F-2676-46A0-B806-C7A475873D5D}"/>
          </ac:graphicFrameMkLst>
        </pc:graphicFrameChg>
      </pc:sldChg>
      <pc:sldChg chg="addSp delSp modSp mod">
        <pc:chgData name="Felipe De Assis" userId="fedc4fe9-b909-48c3-b8ca-78d40727f114" providerId="ADAL" clId="{DA1D1A45-E0CD-4AEF-8C47-0A7128482714}" dt="2020-07-25T22:44:58.335" v="53"/>
        <pc:sldMkLst>
          <pc:docMk/>
          <pc:sldMk cId="2105982580" sldId="335"/>
        </pc:sldMkLst>
        <pc:spChg chg="del">
          <ac:chgData name="Felipe De Assis" userId="fedc4fe9-b909-48c3-b8ca-78d40727f114" providerId="ADAL" clId="{DA1D1A45-E0CD-4AEF-8C47-0A7128482714}" dt="2020-07-25T22:43:40.210" v="9" actId="12084"/>
          <ac:spMkLst>
            <pc:docMk/>
            <pc:sldMk cId="2105982580" sldId="335"/>
            <ac:spMk id="3" creationId="{41C93BBC-9FE2-466A-A551-93BBC95B17BC}"/>
          </ac:spMkLst>
        </pc:spChg>
        <pc:graphicFrameChg chg="add mod">
          <ac:chgData name="Felipe De Assis" userId="fedc4fe9-b909-48c3-b8ca-78d40727f114" providerId="ADAL" clId="{DA1D1A45-E0CD-4AEF-8C47-0A7128482714}" dt="2020-07-25T22:44:58.335" v="53"/>
          <ac:graphicFrameMkLst>
            <pc:docMk/>
            <pc:sldMk cId="2105982580" sldId="335"/>
            <ac:graphicFrameMk id="4" creationId="{14D6C4FA-BE27-40C9-8110-59E80B0B2A58}"/>
          </ac:graphicFrameMkLst>
        </pc:graphicFrameChg>
      </pc:sldChg>
      <pc:sldChg chg="addSp delSp modSp mod">
        <pc:chgData name="Felipe De Assis" userId="fedc4fe9-b909-48c3-b8ca-78d40727f114" providerId="ADAL" clId="{DA1D1A45-E0CD-4AEF-8C47-0A7128482714}" dt="2020-07-25T22:43:06.238" v="8" actId="14100"/>
        <pc:sldMkLst>
          <pc:docMk/>
          <pc:sldMk cId="2710688845" sldId="336"/>
        </pc:sldMkLst>
        <pc:spChg chg="del">
          <ac:chgData name="Felipe De Assis" userId="fedc4fe9-b909-48c3-b8ca-78d40727f114" providerId="ADAL" clId="{DA1D1A45-E0CD-4AEF-8C47-0A7128482714}" dt="2020-07-25T22:41:57.107" v="1" actId="12084"/>
          <ac:spMkLst>
            <pc:docMk/>
            <pc:sldMk cId="2710688845" sldId="336"/>
            <ac:spMk id="3" creationId="{05B4E070-81EE-45CF-98F3-790141795DEA}"/>
          </ac:spMkLst>
        </pc:spChg>
        <pc:graphicFrameChg chg="add mod">
          <ac:chgData name="Felipe De Assis" userId="fedc4fe9-b909-48c3-b8ca-78d40727f114" providerId="ADAL" clId="{DA1D1A45-E0CD-4AEF-8C47-0A7128482714}" dt="2020-07-25T22:43:06.238" v="8" actId="14100"/>
          <ac:graphicFrameMkLst>
            <pc:docMk/>
            <pc:sldMk cId="2710688845" sldId="336"/>
            <ac:graphicFrameMk id="4" creationId="{1B8BF672-0A01-4AD2-8644-55BB6F410E26}"/>
          </ac:graphicFrameMkLst>
        </pc:graphicFrameChg>
      </pc:sldChg>
      <pc:sldChg chg="modSp mod">
        <pc:chgData name="Felipe De Assis" userId="fedc4fe9-b909-48c3-b8ca-78d40727f114" providerId="ADAL" clId="{DA1D1A45-E0CD-4AEF-8C47-0A7128482714}" dt="2020-07-25T22:45:58.844" v="57" actId="208"/>
        <pc:sldMkLst>
          <pc:docMk/>
          <pc:sldMk cId="140797063" sldId="341"/>
        </pc:sldMkLst>
        <pc:spChg chg="mod">
          <ac:chgData name="Felipe De Assis" userId="fedc4fe9-b909-48c3-b8ca-78d40727f114" providerId="ADAL" clId="{DA1D1A45-E0CD-4AEF-8C47-0A7128482714}" dt="2020-07-25T22:45:55.963" v="56" actId="208"/>
          <ac:spMkLst>
            <pc:docMk/>
            <pc:sldMk cId="140797063" sldId="341"/>
            <ac:spMk id="19" creationId="{68BDED62-1112-4611-BC4A-3CDC1B66112D}"/>
          </ac:spMkLst>
        </pc:spChg>
        <pc:cxnChg chg="mod">
          <ac:chgData name="Felipe De Assis" userId="fedc4fe9-b909-48c3-b8ca-78d40727f114" providerId="ADAL" clId="{DA1D1A45-E0CD-4AEF-8C47-0A7128482714}" dt="2020-07-25T22:45:58.844" v="57" actId="208"/>
          <ac:cxnSpMkLst>
            <pc:docMk/>
            <pc:sldMk cId="140797063" sldId="341"/>
            <ac:cxnSpMk id="21" creationId="{8EADB6B6-6402-416E-A4D8-0566D8825DBF}"/>
          </ac:cxnSpMkLst>
        </pc:cxnChg>
        <pc:cxnChg chg="mod">
          <ac:chgData name="Felipe De Assis" userId="fedc4fe9-b909-48c3-b8ca-78d40727f114" providerId="ADAL" clId="{DA1D1A45-E0CD-4AEF-8C47-0A7128482714}" dt="2020-07-25T22:45:55.963" v="56" actId="208"/>
          <ac:cxnSpMkLst>
            <pc:docMk/>
            <pc:sldMk cId="140797063" sldId="341"/>
            <ac:cxnSpMk id="39" creationId="{BC6B1919-3075-4CAC-B01D-34C9B9B475B7}"/>
          </ac:cxnSpMkLst>
        </pc:cxnChg>
      </pc:sldChg>
      <pc:sldChg chg="del">
        <pc:chgData name="Felipe De Assis" userId="fedc4fe9-b909-48c3-b8ca-78d40727f114" providerId="ADAL" clId="{DA1D1A45-E0CD-4AEF-8C47-0A7128482714}" dt="2020-07-25T22:41:21.742" v="0" actId="47"/>
        <pc:sldMkLst>
          <pc:docMk/>
          <pc:sldMk cId="1926276233" sldId="342"/>
        </pc:sldMkLst>
      </pc:sldChg>
      <pc:sldChg chg="modSp mod">
        <pc:chgData name="Felipe De Assis" userId="fedc4fe9-b909-48c3-b8ca-78d40727f114" providerId="ADAL" clId="{DA1D1A45-E0CD-4AEF-8C47-0A7128482714}" dt="2020-07-25T22:46:02.738" v="58" actId="208"/>
        <pc:sldMkLst>
          <pc:docMk/>
          <pc:sldMk cId="1891524142" sldId="349"/>
        </pc:sldMkLst>
        <pc:spChg chg="mod">
          <ac:chgData name="Felipe De Assis" userId="fedc4fe9-b909-48c3-b8ca-78d40727f114" providerId="ADAL" clId="{DA1D1A45-E0CD-4AEF-8C47-0A7128482714}" dt="2020-07-25T22:45:49.619" v="55" actId="208"/>
          <ac:spMkLst>
            <pc:docMk/>
            <pc:sldMk cId="1891524142" sldId="349"/>
            <ac:spMk id="19" creationId="{68BDED62-1112-4611-BC4A-3CDC1B66112D}"/>
          </ac:spMkLst>
        </pc:spChg>
        <pc:cxnChg chg="mod">
          <ac:chgData name="Felipe De Assis" userId="fedc4fe9-b909-48c3-b8ca-78d40727f114" providerId="ADAL" clId="{DA1D1A45-E0CD-4AEF-8C47-0A7128482714}" dt="2020-07-25T22:45:36.362" v="54" actId="208"/>
          <ac:cxnSpMkLst>
            <pc:docMk/>
            <pc:sldMk cId="1891524142" sldId="349"/>
            <ac:cxnSpMk id="12" creationId="{E2293067-BCEB-492B-BF32-19DE7C5C1903}"/>
          </ac:cxnSpMkLst>
        </pc:cxnChg>
        <pc:cxnChg chg="mod">
          <ac:chgData name="Felipe De Assis" userId="fedc4fe9-b909-48c3-b8ca-78d40727f114" providerId="ADAL" clId="{DA1D1A45-E0CD-4AEF-8C47-0A7128482714}" dt="2020-07-25T22:45:36.362" v="54" actId="208"/>
          <ac:cxnSpMkLst>
            <pc:docMk/>
            <pc:sldMk cId="1891524142" sldId="349"/>
            <ac:cxnSpMk id="15" creationId="{11B72B96-42C2-427B-8213-3911B8F280D0}"/>
          </ac:cxnSpMkLst>
        </pc:cxnChg>
        <pc:cxnChg chg="mod">
          <ac:chgData name="Felipe De Assis" userId="fedc4fe9-b909-48c3-b8ca-78d40727f114" providerId="ADAL" clId="{DA1D1A45-E0CD-4AEF-8C47-0A7128482714}" dt="2020-07-25T22:46:02.738" v="58" actId="208"/>
          <ac:cxnSpMkLst>
            <pc:docMk/>
            <pc:sldMk cId="1891524142" sldId="349"/>
            <ac:cxnSpMk id="21" creationId="{8EADB6B6-6402-416E-A4D8-0566D8825DBF}"/>
          </ac:cxnSpMkLst>
        </pc:cxnChg>
        <pc:cxnChg chg="mod">
          <ac:chgData name="Felipe De Assis" userId="fedc4fe9-b909-48c3-b8ca-78d40727f114" providerId="ADAL" clId="{DA1D1A45-E0CD-4AEF-8C47-0A7128482714}" dt="2020-07-25T22:45:36.362" v="54" actId="208"/>
          <ac:cxnSpMkLst>
            <pc:docMk/>
            <pc:sldMk cId="1891524142" sldId="349"/>
            <ac:cxnSpMk id="31" creationId="{B5DC011E-CF6D-4836-BE59-7F10C40A2F82}"/>
          </ac:cxnSpMkLst>
        </pc:cxnChg>
        <pc:cxnChg chg="mod">
          <ac:chgData name="Felipe De Assis" userId="fedc4fe9-b909-48c3-b8ca-78d40727f114" providerId="ADAL" clId="{DA1D1A45-E0CD-4AEF-8C47-0A7128482714}" dt="2020-07-25T22:45:36.362" v="54" actId="208"/>
          <ac:cxnSpMkLst>
            <pc:docMk/>
            <pc:sldMk cId="1891524142" sldId="349"/>
            <ac:cxnSpMk id="39" creationId="{BC6B1919-3075-4CAC-B01D-34C9B9B475B7}"/>
          </ac:cxnSpMkLst>
        </pc:cxnChg>
      </pc:sldChg>
      <pc:sldChg chg="modSp mod">
        <pc:chgData name="Felipe De Assis" userId="fedc4fe9-b909-48c3-b8ca-78d40727f114" providerId="ADAL" clId="{DA1D1A45-E0CD-4AEF-8C47-0A7128482714}" dt="2020-07-27T11:23:23.002" v="78" actId="1076"/>
        <pc:sldMkLst>
          <pc:docMk/>
          <pc:sldMk cId="1851877204" sldId="369"/>
        </pc:sldMkLst>
        <pc:graphicFrameChg chg="mod">
          <ac:chgData name="Felipe De Assis" userId="fedc4fe9-b909-48c3-b8ca-78d40727f114" providerId="ADAL" clId="{DA1D1A45-E0CD-4AEF-8C47-0A7128482714}" dt="2020-07-27T11:23:23.002" v="78" actId="1076"/>
          <ac:graphicFrameMkLst>
            <pc:docMk/>
            <pc:sldMk cId="1851877204" sldId="369"/>
            <ac:graphicFrameMk id="6" creationId="{6E19F144-A633-46FD-B59A-F631C900D689}"/>
          </ac:graphicFrameMkLst>
        </pc:graphicFrameChg>
      </pc:sldChg>
    </pc:docChg>
  </pc:docChgLst>
  <pc:docChgLst>
    <pc:chgData name="Nicolas Soukoff" userId="21d930ff-8613-4aee-bfc8-658aaa7e309c" providerId="ADAL" clId="{4D528A61-D8AE-404E-A33A-2F140EE6D33D}"/>
    <pc:docChg chg="undo custSel modSld">
      <pc:chgData name="Nicolas Soukoff" userId="21d930ff-8613-4aee-bfc8-658aaa7e309c" providerId="ADAL" clId="{4D528A61-D8AE-404E-A33A-2F140EE6D33D}" dt="2020-09-29T03:13:10.552" v="218"/>
      <pc:docMkLst>
        <pc:docMk/>
      </pc:docMkLst>
      <pc:sldChg chg="addCm">
        <pc:chgData name="Nicolas Soukoff" userId="21d930ff-8613-4aee-bfc8-658aaa7e309c" providerId="ADAL" clId="{4D528A61-D8AE-404E-A33A-2F140EE6D33D}" dt="2020-09-29T02:09:37.007" v="1"/>
        <pc:sldMkLst>
          <pc:docMk/>
          <pc:sldMk cId="3823460469" sldId="352"/>
        </pc:sldMkLst>
      </pc:sldChg>
      <pc:sldChg chg="addSp delSp mod addCm modNotesTx">
        <pc:chgData name="Nicolas Soukoff" userId="21d930ff-8613-4aee-bfc8-658aaa7e309c" providerId="ADAL" clId="{4D528A61-D8AE-404E-A33A-2F140EE6D33D}" dt="2020-09-29T02:19:49.455" v="217"/>
        <pc:sldMkLst>
          <pc:docMk/>
          <pc:sldMk cId="1367669015" sldId="355"/>
        </pc:sldMkLst>
        <pc:spChg chg="add del">
          <ac:chgData name="Nicolas Soukoff" userId="21d930ff-8613-4aee-bfc8-658aaa7e309c" providerId="ADAL" clId="{4D528A61-D8AE-404E-A33A-2F140EE6D33D}" dt="2020-09-29T02:09:53.879" v="3" actId="22"/>
          <ac:spMkLst>
            <pc:docMk/>
            <pc:sldMk cId="1367669015" sldId="355"/>
            <ac:spMk id="6" creationId="{B1434223-8122-4515-9106-FED0FA6D669C}"/>
          </ac:spMkLst>
        </pc:spChg>
      </pc:sldChg>
      <pc:sldChg chg="addCm">
        <pc:chgData name="Nicolas Soukoff" userId="21d930ff-8613-4aee-bfc8-658aaa7e309c" providerId="ADAL" clId="{4D528A61-D8AE-404E-A33A-2F140EE6D33D}" dt="2020-09-29T02:04:20.247" v="0"/>
        <pc:sldMkLst>
          <pc:docMk/>
          <pc:sldMk cId="654357811" sldId="372"/>
        </pc:sldMkLst>
      </pc:sldChg>
      <pc:sldChg chg="addCm">
        <pc:chgData name="Nicolas Soukoff" userId="21d930ff-8613-4aee-bfc8-658aaa7e309c" providerId="ADAL" clId="{4D528A61-D8AE-404E-A33A-2F140EE6D33D}" dt="2020-09-29T03:13:10.552" v="218"/>
        <pc:sldMkLst>
          <pc:docMk/>
          <pc:sldMk cId="3656355789" sldId="374"/>
        </pc:sldMkLst>
      </pc:sldChg>
    </pc:docChg>
  </pc:docChgLst>
  <pc:docChgLst>
    <pc:chgData name="Felipe" userId="fedc4fe9-b909-48c3-b8ca-78d40727f114" providerId="ADAL" clId="{7FDA71BA-0EE1-4043-AC99-1E0370119833}"/>
    <pc:docChg chg="undo custSel modSld">
      <pc:chgData name="Felipe" userId="fedc4fe9-b909-48c3-b8ca-78d40727f114" providerId="ADAL" clId="{7FDA71BA-0EE1-4043-AC99-1E0370119833}" dt="2020-10-16T19:01:20.890" v="3192"/>
      <pc:docMkLst>
        <pc:docMk/>
      </pc:docMkLst>
      <pc:sldChg chg="modNotesTx">
        <pc:chgData name="Felipe" userId="fedc4fe9-b909-48c3-b8ca-78d40727f114" providerId="ADAL" clId="{7FDA71BA-0EE1-4043-AC99-1E0370119833}" dt="2020-10-16T18:13:20.154" v="34" actId="20577"/>
        <pc:sldMkLst>
          <pc:docMk/>
          <pc:sldMk cId="1044874470" sldId="343"/>
        </pc:sldMkLst>
      </pc:sldChg>
      <pc:sldChg chg="modNotesTx">
        <pc:chgData name="Felipe" userId="fedc4fe9-b909-48c3-b8ca-78d40727f114" providerId="ADAL" clId="{7FDA71BA-0EE1-4043-AC99-1E0370119833}" dt="2020-10-16T18:18:15.126" v="769" actId="113"/>
        <pc:sldMkLst>
          <pc:docMk/>
          <pc:sldMk cId="708195724" sldId="345"/>
        </pc:sldMkLst>
      </pc:sldChg>
      <pc:sldChg chg="modCm">
        <pc:chgData name="Felipe" userId="fedc4fe9-b909-48c3-b8ca-78d40727f114" providerId="ADAL" clId="{7FDA71BA-0EE1-4043-AC99-1E0370119833}" dt="2020-10-16T19:01:17.132" v="3191"/>
        <pc:sldMkLst>
          <pc:docMk/>
          <pc:sldMk cId="3823460469" sldId="352"/>
        </pc:sldMkLst>
      </pc:sldChg>
      <pc:sldChg chg="modCm">
        <pc:chgData name="Felipe" userId="fedc4fe9-b909-48c3-b8ca-78d40727f114" providerId="ADAL" clId="{7FDA71BA-0EE1-4043-AC99-1E0370119833}" dt="2020-10-16T19:01:20.890" v="3192"/>
        <pc:sldMkLst>
          <pc:docMk/>
          <pc:sldMk cId="1367669015" sldId="355"/>
        </pc:sldMkLst>
      </pc:sldChg>
      <pc:sldChg chg="modSp mod modCm">
        <pc:chgData name="Felipe" userId="fedc4fe9-b909-48c3-b8ca-78d40727f114" providerId="ADAL" clId="{7FDA71BA-0EE1-4043-AC99-1E0370119833}" dt="2020-10-16T19:00:14.975" v="3190" actId="20577"/>
        <pc:sldMkLst>
          <pc:docMk/>
          <pc:sldMk cId="654357811" sldId="372"/>
        </pc:sldMkLst>
        <pc:spChg chg="mod">
          <ac:chgData name="Felipe" userId="fedc4fe9-b909-48c3-b8ca-78d40727f114" providerId="ADAL" clId="{7FDA71BA-0EE1-4043-AC99-1E0370119833}" dt="2020-10-16T19:00:14.975" v="3190" actId="20577"/>
          <ac:spMkLst>
            <pc:docMk/>
            <pc:sldMk cId="654357811" sldId="372"/>
            <ac:spMk id="5" creationId="{55182462-DFDF-4D48-A92C-42FD52821C4E}"/>
          </ac:spMkLst>
        </pc:spChg>
      </pc:sldChg>
      <pc:sldChg chg="modCm">
        <pc:chgData name="Felipe" userId="fedc4fe9-b909-48c3-b8ca-78d40727f114" providerId="ADAL" clId="{7FDA71BA-0EE1-4043-AC99-1E0370119833}" dt="2020-10-16T18:12:27.013" v="1"/>
        <pc:sldMkLst>
          <pc:docMk/>
          <pc:sldMk cId="3656355789" sldId="374"/>
        </pc:sldMkLst>
      </pc:sldChg>
      <pc:sldChg chg="delSp modSp mod delAnim modNotesTx">
        <pc:chgData name="Felipe" userId="fedc4fe9-b909-48c3-b8ca-78d40727f114" providerId="ADAL" clId="{7FDA71BA-0EE1-4043-AC99-1E0370119833}" dt="2020-10-16T18:59:30.288" v="3164" actId="6549"/>
        <pc:sldMkLst>
          <pc:docMk/>
          <pc:sldMk cId="2038431587" sldId="375"/>
        </pc:sldMkLst>
        <pc:graphicFrameChg chg="mod">
          <ac:chgData name="Felipe" userId="fedc4fe9-b909-48c3-b8ca-78d40727f114" providerId="ADAL" clId="{7FDA71BA-0EE1-4043-AC99-1E0370119833}" dt="2020-10-16T18:49:50.119" v="3004" actId="20577"/>
          <ac:graphicFrameMkLst>
            <pc:docMk/>
            <pc:sldMk cId="2038431587" sldId="375"/>
            <ac:graphicFrameMk id="11" creationId="{78590265-1871-45E9-9FAC-5CD170AB7F1E}"/>
          </ac:graphicFrameMkLst>
        </pc:graphicFrameChg>
        <pc:graphicFrameChg chg="mod">
          <ac:chgData name="Felipe" userId="fedc4fe9-b909-48c3-b8ca-78d40727f114" providerId="ADAL" clId="{7FDA71BA-0EE1-4043-AC99-1E0370119833}" dt="2020-10-16T18:47:25.586" v="2727" actId="20577"/>
          <ac:graphicFrameMkLst>
            <pc:docMk/>
            <pc:sldMk cId="2038431587" sldId="375"/>
            <ac:graphicFrameMk id="13" creationId="{351BAAB9-17D4-4F4A-8E62-EF2B5BC74E88}"/>
          </ac:graphicFrameMkLst>
        </pc:graphicFrameChg>
        <pc:graphicFrameChg chg="mod">
          <ac:chgData name="Felipe" userId="fedc4fe9-b909-48c3-b8ca-78d40727f114" providerId="ADAL" clId="{7FDA71BA-0EE1-4043-AC99-1E0370119833}" dt="2020-10-16T18:31:03.944" v="1176" actId="1035"/>
          <ac:graphicFrameMkLst>
            <pc:docMk/>
            <pc:sldMk cId="2038431587" sldId="375"/>
            <ac:graphicFrameMk id="18" creationId="{6BEFBF48-40B8-441C-BBE7-F661BC93D3C9}"/>
          </ac:graphicFrameMkLst>
        </pc:graphicFrameChg>
        <pc:graphicFrameChg chg="del mod">
          <ac:chgData name="Felipe" userId="fedc4fe9-b909-48c3-b8ca-78d40727f114" providerId="ADAL" clId="{7FDA71BA-0EE1-4043-AC99-1E0370119833}" dt="2020-10-16T18:29:40.560" v="1146" actId="478"/>
          <ac:graphicFrameMkLst>
            <pc:docMk/>
            <pc:sldMk cId="2038431587" sldId="375"/>
            <ac:graphicFrameMk id="29" creationId="{D2A0D0AD-E2A7-4622-9D69-8623A162E560}"/>
          </ac:graphicFrameMkLst>
        </pc:graphicFrameChg>
        <pc:graphicFrameChg chg="del mod">
          <ac:chgData name="Felipe" userId="fedc4fe9-b909-48c3-b8ca-78d40727f114" providerId="ADAL" clId="{7FDA71BA-0EE1-4043-AC99-1E0370119833}" dt="2020-10-16T18:29:38.563" v="1145" actId="478"/>
          <ac:graphicFrameMkLst>
            <pc:docMk/>
            <pc:sldMk cId="2038431587" sldId="375"/>
            <ac:graphicFrameMk id="33" creationId="{3B0578A8-DDF7-4C7C-9DC0-CD728C751BC0}"/>
          </ac:graphicFrameMkLst>
        </pc:graphicFrameChg>
      </pc:sldChg>
    </pc:docChg>
  </pc:docChgLst>
  <pc:docChgLst>
    <pc:chgData name="Felipe De Assis" userId="fedc4fe9-b909-48c3-b8ca-78d40727f114" providerId="ADAL" clId="{332994C8-557B-4CBE-8B11-3FE97CAB0AEF}"/>
    <pc:docChg chg="undo custSel modSld">
      <pc:chgData name="Felipe De Assis" userId="fedc4fe9-b909-48c3-b8ca-78d40727f114" providerId="ADAL" clId="{332994C8-557B-4CBE-8B11-3FE97CAB0AEF}" dt="2020-10-12T20:59:44.863" v="26817" actId="20577"/>
      <pc:docMkLst>
        <pc:docMk/>
      </pc:docMkLst>
      <pc:sldChg chg="modSp modNotesTx">
        <pc:chgData name="Felipe De Assis" userId="fedc4fe9-b909-48c3-b8ca-78d40727f114" providerId="ADAL" clId="{332994C8-557B-4CBE-8B11-3FE97CAB0AEF}" dt="2020-10-12T12:53:32.390" v="6442" actId="20577"/>
        <pc:sldMkLst>
          <pc:docMk/>
          <pc:sldMk cId="1338791161" sldId="334"/>
        </pc:sldMkLst>
        <pc:graphicFrameChg chg="mod">
          <ac:chgData name="Felipe De Assis" userId="fedc4fe9-b909-48c3-b8ca-78d40727f114" providerId="ADAL" clId="{332994C8-557B-4CBE-8B11-3FE97CAB0AEF}" dt="2020-09-24T12:28:47.349" v="355" actId="20577"/>
          <ac:graphicFrameMkLst>
            <pc:docMk/>
            <pc:sldMk cId="1338791161" sldId="334"/>
            <ac:graphicFrameMk id="2" creationId="{F46CF38F-2676-46A0-B806-C7A475873D5D}"/>
          </ac:graphicFrameMkLst>
        </pc:graphicFrameChg>
      </pc:sldChg>
      <pc:sldChg chg="addSp modSp mod modNotesTx">
        <pc:chgData name="Felipe De Assis" userId="fedc4fe9-b909-48c3-b8ca-78d40727f114" providerId="ADAL" clId="{332994C8-557B-4CBE-8B11-3FE97CAB0AEF}" dt="2020-10-12T16:31:17.267" v="14852" actId="1076"/>
        <pc:sldMkLst>
          <pc:docMk/>
          <pc:sldMk cId="2105982580" sldId="335"/>
        </pc:sldMkLst>
        <pc:spChg chg="add mod">
          <ac:chgData name="Felipe De Assis" userId="fedc4fe9-b909-48c3-b8ca-78d40727f114" providerId="ADAL" clId="{332994C8-557B-4CBE-8B11-3FE97CAB0AEF}" dt="2020-10-12T16:31:17.267" v="14852" actId="1076"/>
          <ac:spMkLst>
            <pc:docMk/>
            <pc:sldMk cId="2105982580" sldId="335"/>
            <ac:spMk id="3" creationId="{A594C38B-C251-4337-8CCF-D9F1C44CFD6F}"/>
          </ac:spMkLst>
        </pc:spChg>
        <pc:graphicFrameChg chg="mod">
          <ac:chgData name="Felipe De Assis" userId="fedc4fe9-b909-48c3-b8ca-78d40727f114" providerId="ADAL" clId="{332994C8-557B-4CBE-8B11-3FE97CAB0AEF}" dt="2020-10-12T16:30:13.362" v="14837" actId="1036"/>
          <ac:graphicFrameMkLst>
            <pc:docMk/>
            <pc:sldMk cId="2105982580" sldId="335"/>
            <ac:graphicFrameMk id="4" creationId="{14D6C4FA-BE27-40C9-8110-59E80B0B2A58}"/>
          </ac:graphicFrameMkLst>
        </pc:graphicFrameChg>
      </pc:sldChg>
      <pc:sldChg chg="modNotesTx">
        <pc:chgData name="Felipe De Assis" userId="fedc4fe9-b909-48c3-b8ca-78d40727f114" providerId="ADAL" clId="{332994C8-557B-4CBE-8B11-3FE97CAB0AEF}" dt="2020-10-12T14:10:45.413" v="9760" actId="20577"/>
        <pc:sldMkLst>
          <pc:docMk/>
          <pc:sldMk cId="2710688845" sldId="336"/>
        </pc:sldMkLst>
      </pc:sldChg>
      <pc:sldChg chg="modNotesTx">
        <pc:chgData name="Felipe De Assis" userId="fedc4fe9-b909-48c3-b8ca-78d40727f114" providerId="ADAL" clId="{332994C8-557B-4CBE-8B11-3FE97CAB0AEF}" dt="2020-10-12T16:46:01.059" v="16142" actId="20577"/>
        <pc:sldMkLst>
          <pc:docMk/>
          <pc:sldMk cId="140797063" sldId="341"/>
        </pc:sldMkLst>
      </pc:sldChg>
      <pc:sldChg chg="modNotesTx">
        <pc:chgData name="Felipe De Assis" userId="fedc4fe9-b909-48c3-b8ca-78d40727f114" providerId="ADAL" clId="{332994C8-557B-4CBE-8B11-3FE97CAB0AEF}" dt="2020-10-12T20:09:36.088" v="24783" actId="20577"/>
        <pc:sldMkLst>
          <pc:docMk/>
          <pc:sldMk cId="1044874470" sldId="343"/>
        </pc:sldMkLst>
      </pc:sldChg>
      <pc:sldChg chg="modSp mod modNotesTx">
        <pc:chgData name="Felipe De Assis" userId="fedc4fe9-b909-48c3-b8ca-78d40727f114" providerId="ADAL" clId="{332994C8-557B-4CBE-8B11-3FE97CAB0AEF}" dt="2020-10-12T16:56:30.306" v="16751" actId="6549"/>
        <pc:sldMkLst>
          <pc:docMk/>
          <pc:sldMk cId="3496114824" sldId="344"/>
        </pc:sldMkLst>
        <pc:spChg chg="mod">
          <ac:chgData name="Felipe De Assis" userId="fedc4fe9-b909-48c3-b8ca-78d40727f114" providerId="ADAL" clId="{332994C8-557B-4CBE-8B11-3FE97CAB0AEF}" dt="2020-10-12T16:40:59.432" v="15777" actId="20577"/>
          <ac:spMkLst>
            <pc:docMk/>
            <pc:sldMk cId="3496114824" sldId="344"/>
            <ac:spMk id="3" creationId="{535C8313-6FE3-4B22-91DF-E020B002EA41}"/>
          </ac:spMkLst>
        </pc:spChg>
      </pc:sldChg>
      <pc:sldChg chg="modSp modNotesTx">
        <pc:chgData name="Felipe De Assis" userId="fedc4fe9-b909-48c3-b8ca-78d40727f114" providerId="ADAL" clId="{332994C8-557B-4CBE-8B11-3FE97CAB0AEF}" dt="2020-10-12T12:57:39.821" v="7002" actId="20577"/>
        <pc:sldMkLst>
          <pc:docMk/>
          <pc:sldMk cId="2419348319" sldId="347"/>
        </pc:sldMkLst>
        <pc:graphicFrameChg chg="mod">
          <ac:chgData name="Felipe De Assis" userId="fedc4fe9-b909-48c3-b8ca-78d40727f114" providerId="ADAL" clId="{332994C8-557B-4CBE-8B11-3FE97CAB0AEF}" dt="2020-09-25T12:55:04.899" v="5258" actId="20577"/>
          <ac:graphicFrameMkLst>
            <pc:docMk/>
            <pc:sldMk cId="2419348319" sldId="347"/>
            <ac:graphicFrameMk id="4" creationId="{547BD8E2-20BA-4A58-8F62-C785AB439A24}"/>
          </ac:graphicFrameMkLst>
        </pc:graphicFrameChg>
      </pc:sldChg>
      <pc:sldChg chg="modSp mod modNotesTx">
        <pc:chgData name="Felipe De Assis" userId="fedc4fe9-b909-48c3-b8ca-78d40727f114" providerId="ADAL" clId="{332994C8-557B-4CBE-8B11-3FE97CAB0AEF}" dt="2020-10-12T16:32:54.120" v="15140" actId="20577"/>
        <pc:sldMkLst>
          <pc:docMk/>
          <pc:sldMk cId="1475389751" sldId="348"/>
        </pc:sldMkLst>
        <pc:spChg chg="mod">
          <ac:chgData name="Felipe De Assis" userId="fedc4fe9-b909-48c3-b8ca-78d40727f114" providerId="ADAL" clId="{332994C8-557B-4CBE-8B11-3FE97CAB0AEF}" dt="2020-10-12T16:32:54.120" v="15140" actId="20577"/>
          <ac:spMkLst>
            <pc:docMk/>
            <pc:sldMk cId="1475389751" sldId="348"/>
            <ac:spMk id="3" creationId="{624A0A48-3EA5-4490-B40B-09901F1FE278}"/>
          </ac:spMkLst>
        </pc:spChg>
      </pc:sldChg>
      <pc:sldChg chg="modNotesTx">
        <pc:chgData name="Felipe De Assis" userId="fedc4fe9-b909-48c3-b8ca-78d40727f114" providerId="ADAL" clId="{332994C8-557B-4CBE-8B11-3FE97CAB0AEF}" dt="2020-10-12T14:13:30.619" v="10183" actId="6549"/>
        <pc:sldMkLst>
          <pc:docMk/>
          <pc:sldMk cId="1891524142" sldId="349"/>
        </pc:sldMkLst>
      </pc:sldChg>
      <pc:sldChg chg="modSp mod modNotesTx">
        <pc:chgData name="Felipe De Assis" userId="fedc4fe9-b909-48c3-b8ca-78d40727f114" providerId="ADAL" clId="{332994C8-557B-4CBE-8B11-3FE97CAB0AEF}" dt="2020-10-12T15:59:45.469" v="12936" actId="20577"/>
        <pc:sldMkLst>
          <pc:docMk/>
          <pc:sldMk cId="3580252633" sldId="350"/>
        </pc:sldMkLst>
        <pc:spChg chg="mod">
          <ac:chgData name="Felipe De Assis" userId="fedc4fe9-b909-48c3-b8ca-78d40727f114" providerId="ADAL" clId="{332994C8-557B-4CBE-8B11-3FE97CAB0AEF}" dt="2020-09-25T11:48:56.596" v="3273" actId="2"/>
          <ac:spMkLst>
            <pc:docMk/>
            <pc:sldMk cId="3580252633" sldId="350"/>
            <ac:spMk id="3" creationId="{624A0A48-3EA5-4490-B40B-09901F1FE278}"/>
          </ac:spMkLst>
        </pc:spChg>
      </pc:sldChg>
      <pc:sldChg chg="modNotesTx">
        <pc:chgData name="Felipe De Assis" userId="fedc4fe9-b909-48c3-b8ca-78d40727f114" providerId="ADAL" clId="{332994C8-557B-4CBE-8B11-3FE97CAB0AEF}" dt="2020-10-12T16:07:17.366" v="13757" actId="6549"/>
        <pc:sldMkLst>
          <pc:docMk/>
          <pc:sldMk cId="3508656664" sldId="351"/>
        </pc:sldMkLst>
      </pc:sldChg>
      <pc:sldChg chg="modSp mod modCm modNotesTx">
        <pc:chgData name="Felipe De Assis" userId="fedc4fe9-b909-48c3-b8ca-78d40727f114" providerId="ADAL" clId="{332994C8-557B-4CBE-8B11-3FE97CAB0AEF}" dt="2020-10-12T16:29:15.250" v="14828"/>
        <pc:sldMkLst>
          <pc:docMk/>
          <pc:sldMk cId="3823460469" sldId="352"/>
        </pc:sldMkLst>
        <pc:spChg chg="mod">
          <ac:chgData name="Felipe De Assis" userId="fedc4fe9-b909-48c3-b8ca-78d40727f114" providerId="ADAL" clId="{332994C8-557B-4CBE-8B11-3FE97CAB0AEF}" dt="2020-10-12T16:25:37.611" v="14665" actId="20577"/>
          <ac:spMkLst>
            <pc:docMk/>
            <pc:sldMk cId="3823460469" sldId="352"/>
            <ac:spMk id="3" creationId="{926AC4E2-3DA4-4F2E-B5BC-1437000664FF}"/>
          </ac:spMkLst>
        </pc:spChg>
        <pc:spChg chg="mod">
          <ac:chgData name="Felipe De Assis" userId="fedc4fe9-b909-48c3-b8ca-78d40727f114" providerId="ADAL" clId="{332994C8-557B-4CBE-8B11-3FE97CAB0AEF}" dt="2020-10-12T16:18:17.329" v="14011" actId="1035"/>
          <ac:spMkLst>
            <pc:docMk/>
            <pc:sldMk cId="3823460469" sldId="352"/>
            <ac:spMk id="7" creationId="{53729E13-E36F-4F29-A707-DD8F6FACD5E6}"/>
          </ac:spMkLst>
        </pc:spChg>
      </pc:sldChg>
      <pc:sldChg chg="modSp mod modCm modNotesTx">
        <pc:chgData name="Felipe De Assis" userId="fedc4fe9-b909-48c3-b8ca-78d40727f114" providerId="ADAL" clId="{332994C8-557B-4CBE-8B11-3FE97CAB0AEF}" dt="2020-10-12T16:52:48.565" v="16143"/>
        <pc:sldMkLst>
          <pc:docMk/>
          <pc:sldMk cId="1367669015" sldId="355"/>
        </pc:sldMkLst>
        <pc:spChg chg="mod">
          <ac:chgData name="Felipe De Assis" userId="fedc4fe9-b909-48c3-b8ca-78d40727f114" providerId="ADAL" clId="{332994C8-557B-4CBE-8B11-3FE97CAB0AEF}" dt="2020-09-25T11:49:35.065" v="3291" actId="2"/>
          <ac:spMkLst>
            <pc:docMk/>
            <pc:sldMk cId="1367669015" sldId="355"/>
            <ac:spMk id="2" creationId="{AB859A69-AC16-45D3-824A-172490FE0D52}"/>
          </ac:spMkLst>
        </pc:spChg>
        <pc:spChg chg="mod">
          <ac:chgData name="Felipe De Assis" userId="fedc4fe9-b909-48c3-b8ca-78d40727f114" providerId="ADAL" clId="{332994C8-557B-4CBE-8B11-3FE97CAB0AEF}" dt="2020-09-25T11:49:36.568" v="3294" actId="2"/>
          <ac:spMkLst>
            <pc:docMk/>
            <pc:sldMk cId="1367669015" sldId="355"/>
            <ac:spMk id="3" creationId="{439FB46F-D05E-48D2-9DD4-7337897F402E}"/>
          </ac:spMkLst>
        </pc:spChg>
      </pc:sldChg>
      <pc:sldChg chg="delSp modSp mod delAnim modNotesTx">
        <pc:chgData name="Felipe De Assis" userId="fedc4fe9-b909-48c3-b8ca-78d40727f114" providerId="ADAL" clId="{332994C8-557B-4CBE-8B11-3FE97CAB0AEF}" dt="2020-10-12T19:56:44.179" v="22767" actId="33524"/>
        <pc:sldMkLst>
          <pc:docMk/>
          <pc:sldMk cId="124608788" sldId="356"/>
        </pc:sldMkLst>
        <pc:spChg chg="del">
          <ac:chgData name="Felipe De Assis" userId="fedc4fe9-b909-48c3-b8ca-78d40727f114" providerId="ADAL" clId="{332994C8-557B-4CBE-8B11-3FE97CAB0AEF}" dt="2020-10-12T19:50:11.986" v="22099" actId="478"/>
          <ac:spMkLst>
            <pc:docMk/>
            <pc:sldMk cId="124608788" sldId="356"/>
            <ac:spMk id="18" creationId="{8A517392-19DE-4586-AC2B-266842C7DC7A}"/>
          </ac:spMkLst>
        </pc:spChg>
        <pc:spChg chg="mod">
          <ac:chgData name="Felipe De Assis" userId="fedc4fe9-b909-48c3-b8ca-78d40727f114" providerId="ADAL" clId="{332994C8-557B-4CBE-8B11-3FE97CAB0AEF}" dt="2020-10-12T19:53:49.434" v="22502" actId="1035"/>
          <ac:spMkLst>
            <pc:docMk/>
            <pc:sldMk cId="124608788" sldId="356"/>
            <ac:spMk id="33" creationId="{F21D22D8-CCF9-41EE-8E3B-71D8006AE95D}"/>
          </ac:spMkLst>
        </pc:spChg>
        <pc:spChg chg="mod">
          <ac:chgData name="Felipe De Assis" userId="fedc4fe9-b909-48c3-b8ca-78d40727f114" providerId="ADAL" clId="{332994C8-557B-4CBE-8B11-3FE97CAB0AEF}" dt="2020-10-12T19:50:15.446" v="22100" actId="14100"/>
          <ac:spMkLst>
            <pc:docMk/>
            <pc:sldMk cId="124608788" sldId="356"/>
            <ac:spMk id="40" creationId="{D9E29FA6-4A71-4842-AF6D-9CF9ED682B22}"/>
          </ac:spMkLst>
        </pc:spChg>
        <pc:cxnChg chg="mod">
          <ac:chgData name="Felipe De Assis" userId="fedc4fe9-b909-48c3-b8ca-78d40727f114" providerId="ADAL" clId="{332994C8-557B-4CBE-8B11-3FE97CAB0AEF}" dt="2020-10-12T19:53:49.434" v="22502" actId="1035"/>
          <ac:cxnSpMkLst>
            <pc:docMk/>
            <pc:sldMk cId="124608788" sldId="356"/>
            <ac:cxnSpMk id="13" creationId="{14C89666-42A0-4280-AE29-0EF17B56EBA4}"/>
          </ac:cxnSpMkLst>
        </pc:cxnChg>
        <pc:cxnChg chg="mod">
          <ac:chgData name="Felipe De Assis" userId="fedc4fe9-b909-48c3-b8ca-78d40727f114" providerId="ADAL" clId="{332994C8-557B-4CBE-8B11-3FE97CAB0AEF}" dt="2020-10-12T19:53:49.434" v="22502" actId="1035"/>
          <ac:cxnSpMkLst>
            <pc:docMk/>
            <pc:sldMk cId="124608788" sldId="356"/>
            <ac:cxnSpMk id="15" creationId="{00FA277B-DE29-42B9-B57C-F055739468A1}"/>
          </ac:cxnSpMkLst>
        </pc:cxnChg>
        <pc:cxnChg chg="del mod">
          <ac:chgData name="Felipe De Assis" userId="fedc4fe9-b909-48c3-b8ca-78d40727f114" providerId="ADAL" clId="{332994C8-557B-4CBE-8B11-3FE97CAB0AEF}" dt="2020-10-12T19:53:35.848" v="22495" actId="478"/>
          <ac:cxnSpMkLst>
            <pc:docMk/>
            <pc:sldMk cId="124608788" sldId="356"/>
            <ac:cxnSpMk id="50" creationId="{9867A2F7-6E15-4E82-A3CF-0103D147A830}"/>
          </ac:cxnSpMkLst>
        </pc:cxnChg>
        <pc:cxnChg chg="mod">
          <ac:chgData name="Felipe De Assis" userId="fedc4fe9-b909-48c3-b8ca-78d40727f114" providerId="ADAL" clId="{332994C8-557B-4CBE-8B11-3FE97CAB0AEF}" dt="2020-10-12T19:53:57.821" v="22505" actId="14100"/>
          <ac:cxnSpMkLst>
            <pc:docMk/>
            <pc:sldMk cId="124608788" sldId="356"/>
            <ac:cxnSpMk id="52" creationId="{E94C796D-8D9F-4AD8-978F-F7C814E647C9}"/>
          </ac:cxnSpMkLst>
        </pc:cxnChg>
      </pc:sldChg>
      <pc:sldChg chg="modNotesTx">
        <pc:chgData name="Felipe De Assis" userId="fedc4fe9-b909-48c3-b8ca-78d40727f114" providerId="ADAL" clId="{332994C8-557B-4CBE-8B11-3FE97CAB0AEF}" dt="2020-10-12T20:05:02.786" v="24065" actId="20577"/>
        <pc:sldMkLst>
          <pc:docMk/>
          <pc:sldMk cId="3443538356" sldId="357"/>
        </pc:sldMkLst>
      </pc:sldChg>
      <pc:sldChg chg="modNotesTx">
        <pc:chgData name="Felipe De Assis" userId="fedc4fe9-b909-48c3-b8ca-78d40727f114" providerId="ADAL" clId="{332994C8-557B-4CBE-8B11-3FE97CAB0AEF}" dt="2020-10-12T19:31:57.875" v="19778" actId="20577"/>
        <pc:sldMkLst>
          <pc:docMk/>
          <pc:sldMk cId="4079419237" sldId="363"/>
        </pc:sldMkLst>
      </pc:sldChg>
      <pc:sldChg chg="modNotesTx">
        <pc:chgData name="Felipe De Assis" userId="fedc4fe9-b909-48c3-b8ca-78d40727f114" providerId="ADAL" clId="{332994C8-557B-4CBE-8B11-3FE97CAB0AEF}" dt="2020-10-12T19:35:35.170" v="20347" actId="20577"/>
        <pc:sldMkLst>
          <pc:docMk/>
          <pc:sldMk cId="358508175" sldId="364"/>
        </pc:sldMkLst>
      </pc:sldChg>
      <pc:sldChg chg="modNotesTx">
        <pc:chgData name="Felipe De Assis" userId="fedc4fe9-b909-48c3-b8ca-78d40727f114" providerId="ADAL" clId="{332994C8-557B-4CBE-8B11-3FE97CAB0AEF}" dt="2020-10-12T19:21:49.045" v="18436" actId="20577"/>
        <pc:sldMkLst>
          <pc:docMk/>
          <pc:sldMk cId="162933548" sldId="365"/>
        </pc:sldMkLst>
      </pc:sldChg>
      <pc:sldChg chg="modNotesTx">
        <pc:chgData name="Felipe De Assis" userId="fedc4fe9-b909-48c3-b8ca-78d40727f114" providerId="ADAL" clId="{332994C8-557B-4CBE-8B11-3FE97CAB0AEF}" dt="2020-10-12T20:59:44.863" v="26817" actId="20577"/>
        <pc:sldMkLst>
          <pc:docMk/>
          <pc:sldMk cId="2900725333" sldId="367"/>
        </pc:sldMkLst>
      </pc:sldChg>
      <pc:sldChg chg="modNotesTx">
        <pc:chgData name="Felipe De Assis" userId="fedc4fe9-b909-48c3-b8ca-78d40727f114" providerId="ADAL" clId="{332994C8-557B-4CBE-8B11-3FE97CAB0AEF}" dt="2020-10-12T20:55:20.778" v="26075" actId="6549"/>
        <pc:sldMkLst>
          <pc:docMk/>
          <pc:sldMk cId="716834627" sldId="368"/>
        </pc:sldMkLst>
      </pc:sldChg>
      <pc:sldChg chg="modSp modNotesTx">
        <pc:chgData name="Felipe De Assis" userId="fedc4fe9-b909-48c3-b8ca-78d40727f114" providerId="ADAL" clId="{332994C8-557B-4CBE-8B11-3FE97CAB0AEF}" dt="2020-10-12T16:42:52.844" v="15792" actId="115"/>
        <pc:sldMkLst>
          <pc:docMk/>
          <pc:sldMk cId="1851877204" sldId="369"/>
        </pc:sldMkLst>
        <pc:graphicFrameChg chg="mod">
          <ac:chgData name="Felipe De Assis" userId="fedc4fe9-b909-48c3-b8ca-78d40727f114" providerId="ADAL" clId="{332994C8-557B-4CBE-8B11-3FE97CAB0AEF}" dt="2020-09-24T12:21:23.010" v="72" actId="20577"/>
          <ac:graphicFrameMkLst>
            <pc:docMk/>
            <pc:sldMk cId="1851877204" sldId="369"/>
            <ac:graphicFrameMk id="6" creationId="{6E19F144-A633-46FD-B59A-F631C900D689}"/>
          </ac:graphicFrameMkLst>
        </pc:graphicFrameChg>
      </pc:sldChg>
      <pc:sldChg chg="modSp mod">
        <pc:chgData name="Felipe De Assis" userId="fedc4fe9-b909-48c3-b8ca-78d40727f114" providerId="ADAL" clId="{332994C8-557B-4CBE-8B11-3FE97CAB0AEF}" dt="2020-10-12T14:32:14.807" v="10365" actId="20577"/>
        <pc:sldMkLst>
          <pc:docMk/>
          <pc:sldMk cId="3423004034" sldId="371"/>
        </pc:sldMkLst>
        <pc:spChg chg="mod">
          <ac:chgData name="Felipe De Assis" userId="fedc4fe9-b909-48c3-b8ca-78d40727f114" providerId="ADAL" clId="{332994C8-557B-4CBE-8B11-3FE97CAB0AEF}" dt="2020-10-12T14:32:14.807" v="10365" actId="20577"/>
          <ac:spMkLst>
            <pc:docMk/>
            <pc:sldMk cId="3423004034" sldId="371"/>
            <ac:spMk id="5" creationId="{55182462-DFDF-4D48-A92C-42FD52821C4E}"/>
          </ac:spMkLst>
        </pc:spChg>
      </pc:sldChg>
      <pc:sldChg chg="modSp mod">
        <pc:chgData name="Felipe De Assis" userId="fedc4fe9-b909-48c3-b8ca-78d40727f114" providerId="ADAL" clId="{332994C8-557B-4CBE-8B11-3FE97CAB0AEF}" dt="2020-10-12T14:31:57.960" v="10361" actId="20577"/>
        <pc:sldMkLst>
          <pc:docMk/>
          <pc:sldMk cId="654357811" sldId="372"/>
        </pc:sldMkLst>
        <pc:spChg chg="mod">
          <ac:chgData name="Felipe De Assis" userId="fedc4fe9-b909-48c3-b8ca-78d40727f114" providerId="ADAL" clId="{332994C8-557B-4CBE-8B11-3FE97CAB0AEF}" dt="2020-10-12T14:31:57.960" v="10361" actId="20577"/>
          <ac:spMkLst>
            <pc:docMk/>
            <pc:sldMk cId="654357811" sldId="372"/>
            <ac:spMk id="5" creationId="{55182462-DFDF-4D48-A92C-42FD52821C4E}"/>
          </ac:spMkLst>
        </pc:spChg>
      </pc:sldChg>
      <pc:sldChg chg="modSp mod">
        <pc:chgData name="Felipe De Assis" userId="fedc4fe9-b909-48c3-b8ca-78d40727f114" providerId="ADAL" clId="{332994C8-557B-4CBE-8B11-3FE97CAB0AEF}" dt="2020-10-12T19:39:25.738" v="20658" actId="20577"/>
        <pc:sldMkLst>
          <pc:docMk/>
          <pc:sldMk cId="3656355789" sldId="374"/>
        </pc:sldMkLst>
        <pc:spChg chg="mod">
          <ac:chgData name="Felipe De Assis" userId="fedc4fe9-b909-48c3-b8ca-78d40727f114" providerId="ADAL" clId="{332994C8-557B-4CBE-8B11-3FE97CAB0AEF}" dt="2020-10-12T19:39:25.738" v="20658" actId="20577"/>
          <ac:spMkLst>
            <pc:docMk/>
            <pc:sldMk cId="3656355789" sldId="374"/>
            <ac:spMk id="5" creationId="{55182462-DFDF-4D48-A92C-42FD52821C4E}"/>
          </ac:spMkLst>
        </pc:spChg>
      </pc:sldChg>
    </pc:docChg>
  </pc:docChgLst>
</pc:chgInfo>
</file>

<file path=ppt/comments/modernComment_160_E3E56075.xml><?xml version="1.0" encoding="utf-8"?>
<p188:cmLst xmlns:a="http://schemas.openxmlformats.org/drawingml/2006/main" xmlns:r="http://schemas.openxmlformats.org/officeDocument/2006/relationships" xmlns:p188="http://schemas.microsoft.com/office/powerpoint/2018/8/main">
  <p188:cm id="{5EF48FEE-C7A4-485D-B657-A14DFE265E2C}" authorId="{3CA2442B-B09E-D146-5EF7-8B6824FEEF4E}" status="resolved" created="2020-09-29T02:09:36.972">
    <pc:sldMkLst xmlns:pc="http://schemas.microsoft.com/office/powerpoint/2013/main/command">
      <pc:docMk/>
      <pc:sldMk cId="3823460469" sldId="352"/>
    </pc:sldMkLst>
    <p188:replyLst>
      <p188:reply id="{61092617-4FA0-4FC7-89FD-4A36F8A70EED}" authorId="{3EAA0BB8-ADED-0607-8649-BECD004EB963}" created="2020-10-12T16:29:15.181">
        <p188:txBody>
          <a:bodyPr/>
          <a:lstStyle/>
          <a:p>
            <a:r>
              <a:rPr lang="en-US"/>
              <a:t>Added notes and also the need of enabling Query Store previously to retrieve the execution plan by its DMVs, which I haven't mentioned originally</a:t>
            </a:r>
          </a:p>
        </p188:txBody>
      </p188:reply>
    </p188:replyLst>
    <p188:txBody>
      <a:bodyPr/>
      <a:lstStyle/>
      <a:p>
        <a:r>
          <a:rPr lang="en-CA"/>
          <a:t>Need some Notes to explain</a:t>
        </a:r>
      </a:p>
    </p188:txBody>
  </p188:cm>
</p188:cmLst>
</file>

<file path=ppt/comments/modernComment_163_5184F917.xml><?xml version="1.0" encoding="utf-8"?>
<p188:cmLst xmlns:a="http://schemas.openxmlformats.org/drawingml/2006/main" xmlns:r="http://schemas.openxmlformats.org/officeDocument/2006/relationships" xmlns:p188="http://schemas.microsoft.com/office/powerpoint/2018/8/main">
  <p188:cm id="{AE0ACEDC-7CB9-462F-91A5-B73F7C6A874F}" authorId="{3CA2442B-B09E-D146-5EF7-8B6824FEEF4E}" status="resolved" created="2020-09-29T02:19:49.419">
    <pc:sldMkLst xmlns:pc="http://schemas.microsoft.com/office/powerpoint/2013/main/command">
      <pc:docMk/>
      <pc:sldMk cId="1367669015" sldId="355"/>
    </pc:sldMkLst>
    <p188:replyLst>
      <p188:reply id="{C0A55DBC-04EC-4CDD-AB9C-4C5857902EFB}" authorId="{3EAA0BB8-ADED-0607-8649-BECD004EB963}" created="2020-10-12T16:52:48.504">
        <p188:txBody>
          <a:bodyPr/>
          <a:lstStyle/>
          <a:p>
            <a:r>
              <a:rPr lang="en-US"/>
              <a:t>Awesome. Thank you.</a:t>
            </a:r>
          </a:p>
        </p188:txBody>
      </p188:reply>
    </p188:replyLst>
    <p188:txBody>
      <a:bodyPr/>
      <a:lstStyle/>
      <a:p>
        <a:r>
          <a:rPr lang="en-CA"/>
          <a:t>Adding some scripts to show the steps and the example of the steps.</a:t>
        </a:r>
      </a:p>
    </p188:txBody>
  </p188:cm>
</p188:cmLst>
</file>

<file path=ppt/comments/modernComment_174_2700B533.xml><?xml version="1.0" encoding="utf-8"?>
<p188:cmLst xmlns:a="http://schemas.openxmlformats.org/drawingml/2006/main" xmlns:r="http://schemas.openxmlformats.org/officeDocument/2006/relationships" xmlns:p188="http://schemas.microsoft.com/office/powerpoint/2018/8/main">
  <p188:cm id="{64045D76-33C5-428E-A894-B9F562AA3A1B}" authorId="{3CA2442B-B09E-D146-5EF7-8B6824FEEF4E}" status="resolved" created="2020-09-29T02:04:20.220">
    <pc:sldMkLst xmlns:pc="http://schemas.microsoft.com/office/powerpoint/2013/main/command">
      <pc:docMk/>
      <pc:sldMk cId="654357811" sldId="372"/>
    </pc:sldMkLst>
    <p188:replyLst>
      <p188:reply id="{B317B0E1-C18C-4B81-8385-5CD8F0F20729}" authorId="{3EAA0BB8-ADED-0607-8649-BECD004EB963}" created="2020-10-16T19:00:00.531">
        <p188:txBody>
          <a:bodyPr/>
          <a:lstStyle/>
          <a:p>
            <a:r>
              <a:rPr lang="en-US"/>
              <a:t>Done</a:t>
            </a:r>
          </a:p>
        </p188:txBody>
      </p188:reply>
    </p188:replyLst>
    <p188:txBody>
      <a:bodyPr/>
      <a:lstStyle/>
      <a:p>
        <a:r>
          <a:rPr lang="en-CA"/>
          <a:t>Objectvies are missing</a:t>
        </a:r>
      </a:p>
    </p188:txBody>
  </p188:cm>
</p188:cmLst>
</file>

<file path=ppt/comments/modernComment_176_D9EF8FCD.xml><?xml version="1.0" encoding="utf-8"?>
<p188:cmLst xmlns:a="http://schemas.openxmlformats.org/drawingml/2006/main" xmlns:r="http://schemas.openxmlformats.org/officeDocument/2006/relationships" xmlns:p188="http://schemas.microsoft.com/office/powerpoint/2018/8/main">
  <p188:cm id="{14BB9A03-14AA-4550-967E-1D5821A24178}" authorId="{3CA2442B-B09E-D146-5EF7-8B6824FEEF4E}" status="resolved" created="2020-09-29T03:13:10.530">
    <pc:sldMkLst xmlns:pc="http://schemas.microsoft.com/office/powerpoint/2013/main/command">
      <pc:docMk/>
      <pc:sldMk cId="3656355789" sldId="374"/>
    </pc:sldMkLst>
    <p188:replyLst>
      <p188:reply id="{CA3D70D8-5D10-4648-9ADB-D5CF5C4C2678}" authorId="{3EAA0BB8-ADED-0607-8649-BECD004EB963}" created="2020-10-16T18:12:23.051">
        <p188:txBody>
          <a:bodyPr/>
          <a:lstStyle/>
          <a:p>
            <a:r>
              <a:rPr lang="en-US"/>
              <a:t>Done</a:t>
            </a:r>
          </a:p>
        </p188:txBody>
      </p188:reply>
    </p188:replyLst>
    <p188:txBody>
      <a:bodyPr/>
      <a:lstStyle/>
      <a:p>
        <a:r>
          <a:rPr lang="en-CA"/>
          <a:t>Missing Objectives</a:t>
        </a:r>
      </a:p>
    </p188:txBody>
  </p188:cm>
</p188:cmLst>
</file>

<file path=ppt/diagrams/_rels/data11.xml.rels><?xml version="1.0" encoding="UTF-8" standalone="yes"?>
<Relationships xmlns="http://schemas.openxmlformats.org/package/2006/relationships"><Relationship Id="rId2" Type="http://schemas.openxmlformats.org/officeDocument/2006/relationships/image" Target="../media/image35.svg"/><Relationship Id="rId1" Type="http://schemas.openxmlformats.org/officeDocument/2006/relationships/image" Target="../media/image34.png"/></Relationships>
</file>

<file path=ppt/diagrams/_rels/data12.xml.rels><?xml version="1.0" encoding="UTF-8" standalone="yes"?>
<Relationships xmlns="http://schemas.openxmlformats.org/package/2006/relationships"><Relationship Id="rId2" Type="http://schemas.openxmlformats.org/officeDocument/2006/relationships/image" Target="../media/image37.svg"/><Relationship Id="rId1" Type="http://schemas.openxmlformats.org/officeDocument/2006/relationships/image" Target="../media/image36.png"/></Relationships>
</file>

<file path=ppt/diagrams/_rels/data13.xml.rels><?xml version="1.0" encoding="UTF-8" standalone="yes"?>
<Relationships xmlns="http://schemas.openxmlformats.org/package/2006/relationships"><Relationship Id="rId2" Type="http://schemas.openxmlformats.org/officeDocument/2006/relationships/image" Target="../media/image39.svg"/><Relationship Id="rId1" Type="http://schemas.openxmlformats.org/officeDocument/2006/relationships/image" Target="../media/image38.png"/></Relationships>
</file>

<file path=ppt/diagrams/_rels/drawing11.xml.rels><?xml version="1.0" encoding="UTF-8" standalone="yes"?>
<Relationships xmlns="http://schemas.openxmlformats.org/package/2006/relationships"><Relationship Id="rId2" Type="http://schemas.openxmlformats.org/officeDocument/2006/relationships/image" Target="../media/image35.svg"/><Relationship Id="rId1" Type="http://schemas.openxmlformats.org/officeDocument/2006/relationships/image" Target="../media/image34.png"/></Relationships>
</file>

<file path=ppt/diagrams/_rels/drawing12.xml.rels><?xml version="1.0" encoding="UTF-8" standalone="yes"?>
<Relationships xmlns="http://schemas.openxmlformats.org/package/2006/relationships"><Relationship Id="rId2" Type="http://schemas.openxmlformats.org/officeDocument/2006/relationships/image" Target="../media/image37.svg"/><Relationship Id="rId1" Type="http://schemas.openxmlformats.org/officeDocument/2006/relationships/image" Target="../media/image36.png"/></Relationships>
</file>

<file path=ppt/diagrams/_rels/drawing13.xml.rels><?xml version="1.0" encoding="UTF-8" standalone="yes"?>
<Relationships xmlns="http://schemas.openxmlformats.org/package/2006/relationships"><Relationship Id="rId2" Type="http://schemas.openxmlformats.org/officeDocument/2006/relationships/image" Target="../media/image39.svg"/><Relationship Id="rId1"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E317FD-F6EB-4CCE-BDE9-2CFE6709FB6F}"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5D74075D-E6B9-4974-B082-D25532001998}">
      <dgm:prSet phldrT="[Text]" custT="1"/>
      <dgm:spPr/>
      <dgm:t>
        <a:bodyPr/>
        <a:lstStyle/>
        <a:p>
          <a:r>
            <a:rPr lang="en-US" sz="2400" dirty="0"/>
            <a:t>Define what steps will be executed to resolve a query</a:t>
          </a:r>
        </a:p>
      </dgm:t>
    </dgm:pt>
    <dgm:pt modelId="{FE2365CB-AFC0-46A1-8561-90E4E104CBFF}" type="parTrans" cxnId="{B555D1ED-A70B-4FBA-959E-188C05EC05B5}">
      <dgm:prSet/>
      <dgm:spPr/>
      <dgm:t>
        <a:bodyPr/>
        <a:lstStyle/>
        <a:p>
          <a:endParaRPr lang="en-US" sz="1600"/>
        </a:p>
      </dgm:t>
    </dgm:pt>
    <dgm:pt modelId="{94ABADAF-2F36-491B-B17A-7974DEB62AB9}" type="sibTrans" cxnId="{B555D1ED-A70B-4FBA-959E-188C05EC05B5}">
      <dgm:prSet/>
      <dgm:spPr/>
      <dgm:t>
        <a:bodyPr/>
        <a:lstStyle/>
        <a:p>
          <a:endParaRPr lang="en-US" sz="1600"/>
        </a:p>
      </dgm:t>
    </dgm:pt>
    <dgm:pt modelId="{F8D9B51C-79FA-4B1D-8CBC-4DFD5C7A9431}">
      <dgm:prSet phldrT="[Text]" custT="1"/>
      <dgm:spPr/>
      <dgm:t>
        <a:bodyPr/>
        <a:lstStyle/>
        <a:p>
          <a:r>
            <a:rPr lang="en-US" sz="2400" dirty="0"/>
            <a:t>In Synapse SQL Pool, there are two types of execution plans: </a:t>
          </a:r>
        </a:p>
      </dgm:t>
    </dgm:pt>
    <dgm:pt modelId="{8E997E34-DFFA-4DBA-BBEB-57987E93A32C}" type="parTrans" cxnId="{FA6385F6-0600-4CB0-BA3D-1E3409C6082F}">
      <dgm:prSet/>
      <dgm:spPr/>
      <dgm:t>
        <a:bodyPr/>
        <a:lstStyle/>
        <a:p>
          <a:endParaRPr lang="en-US" sz="1600"/>
        </a:p>
      </dgm:t>
    </dgm:pt>
    <dgm:pt modelId="{CA29BFB6-A2DD-450A-9FB7-D71DB71E05BA}" type="sibTrans" cxnId="{FA6385F6-0600-4CB0-BA3D-1E3409C6082F}">
      <dgm:prSet/>
      <dgm:spPr/>
      <dgm:t>
        <a:bodyPr/>
        <a:lstStyle/>
        <a:p>
          <a:endParaRPr lang="en-US" sz="1600"/>
        </a:p>
      </dgm:t>
    </dgm:pt>
    <dgm:pt modelId="{D9FBD88E-66C8-474B-B772-6C21E136F069}">
      <dgm:prSet phldrT="[Text]" custT="1"/>
      <dgm:spPr/>
      <dgm:t>
        <a:bodyPr/>
        <a:lstStyle/>
        <a:p>
          <a:r>
            <a:rPr lang="en-US" sz="2400" dirty="0"/>
            <a:t>MPP (Massively Parallel Processing)</a:t>
          </a:r>
        </a:p>
      </dgm:t>
    </dgm:pt>
    <dgm:pt modelId="{7229198A-219A-4778-9F41-170F9D1764AC}" type="parTrans" cxnId="{F282B3A4-4DEA-4C31-828D-18E078693B79}">
      <dgm:prSet/>
      <dgm:spPr/>
      <dgm:t>
        <a:bodyPr/>
        <a:lstStyle/>
        <a:p>
          <a:endParaRPr lang="en-US" sz="1600"/>
        </a:p>
      </dgm:t>
    </dgm:pt>
    <dgm:pt modelId="{C0729913-03BB-4C4C-AA5D-8F33A785900B}" type="sibTrans" cxnId="{F282B3A4-4DEA-4C31-828D-18E078693B79}">
      <dgm:prSet/>
      <dgm:spPr/>
      <dgm:t>
        <a:bodyPr/>
        <a:lstStyle/>
        <a:p>
          <a:endParaRPr lang="en-US" sz="1600"/>
        </a:p>
      </dgm:t>
    </dgm:pt>
    <dgm:pt modelId="{A6B15AED-B190-4A5B-95E3-D79D3BD9498A}">
      <dgm:prSet phldrT="[Text]" custT="1"/>
      <dgm:spPr/>
      <dgm:t>
        <a:bodyPr/>
        <a:lstStyle/>
        <a:p>
          <a:r>
            <a:rPr lang="en-US" sz="2400" dirty="0"/>
            <a:t>SMP (Symmetric Multi-Processing)</a:t>
          </a:r>
        </a:p>
      </dgm:t>
    </dgm:pt>
    <dgm:pt modelId="{805683EA-AF14-4C4B-8373-4CFA000FA7FB}" type="parTrans" cxnId="{9D8E0A91-4B9D-4EBE-9934-1F63CE1CEB7B}">
      <dgm:prSet/>
      <dgm:spPr/>
      <dgm:t>
        <a:bodyPr/>
        <a:lstStyle/>
        <a:p>
          <a:endParaRPr lang="en-US" sz="1600"/>
        </a:p>
      </dgm:t>
    </dgm:pt>
    <dgm:pt modelId="{E18C073C-292C-4758-BEC3-C8EEF3BF9A6E}" type="sibTrans" cxnId="{9D8E0A91-4B9D-4EBE-9934-1F63CE1CEB7B}">
      <dgm:prSet/>
      <dgm:spPr/>
      <dgm:t>
        <a:bodyPr/>
        <a:lstStyle/>
        <a:p>
          <a:endParaRPr lang="en-US" sz="1600"/>
        </a:p>
      </dgm:t>
    </dgm:pt>
    <dgm:pt modelId="{BAAC8CEB-D92A-4CAA-A4FD-8A7EDB1C26AC}">
      <dgm:prSet phldrT="[Text]" custT="1"/>
      <dgm:spPr/>
      <dgm:t>
        <a:bodyPr/>
        <a:lstStyle/>
        <a:p>
          <a:r>
            <a:rPr lang="en-US" sz="2400" dirty="0"/>
            <a:t>Both are created based on statistics to determine the best approach</a:t>
          </a:r>
        </a:p>
      </dgm:t>
    </dgm:pt>
    <dgm:pt modelId="{FF8F9391-F8F3-4A27-A512-18FD34F8C60F}" type="parTrans" cxnId="{BBE193A6-E6CE-4F57-8F94-93F97C815D87}">
      <dgm:prSet/>
      <dgm:spPr/>
      <dgm:t>
        <a:bodyPr/>
        <a:lstStyle/>
        <a:p>
          <a:endParaRPr lang="en-US" sz="1600"/>
        </a:p>
      </dgm:t>
    </dgm:pt>
    <dgm:pt modelId="{EEFB3124-F958-46C3-AE9A-A0A28CFAFE42}" type="sibTrans" cxnId="{BBE193A6-E6CE-4F57-8F94-93F97C815D87}">
      <dgm:prSet/>
      <dgm:spPr/>
      <dgm:t>
        <a:bodyPr/>
        <a:lstStyle/>
        <a:p>
          <a:endParaRPr lang="en-US" sz="1600"/>
        </a:p>
      </dgm:t>
    </dgm:pt>
    <dgm:pt modelId="{AE437E72-2642-4CBB-B795-D66C14ED1710}" type="pres">
      <dgm:prSet presAssocID="{F9E317FD-F6EB-4CCE-BDE9-2CFE6709FB6F}" presName="linear" presStyleCnt="0">
        <dgm:presLayoutVars>
          <dgm:animLvl val="lvl"/>
          <dgm:resizeHandles val="exact"/>
        </dgm:presLayoutVars>
      </dgm:prSet>
      <dgm:spPr/>
    </dgm:pt>
    <dgm:pt modelId="{A317C9B8-37B8-46F7-8E6A-4631BFA94963}" type="pres">
      <dgm:prSet presAssocID="{5D74075D-E6B9-4974-B082-D25532001998}" presName="parentText" presStyleLbl="node1" presStyleIdx="0" presStyleCnt="3">
        <dgm:presLayoutVars>
          <dgm:chMax val="0"/>
          <dgm:bulletEnabled val="1"/>
        </dgm:presLayoutVars>
      </dgm:prSet>
      <dgm:spPr/>
    </dgm:pt>
    <dgm:pt modelId="{22F1AD88-2383-4932-9CA5-2F3EEE19E0BA}" type="pres">
      <dgm:prSet presAssocID="{94ABADAF-2F36-491B-B17A-7974DEB62AB9}" presName="spacer" presStyleCnt="0"/>
      <dgm:spPr/>
    </dgm:pt>
    <dgm:pt modelId="{F05DCF6B-92E8-40FA-8D66-F6CE4D84B6F7}" type="pres">
      <dgm:prSet presAssocID="{F8D9B51C-79FA-4B1D-8CBC-4DFD5C7A9431}" presName="parentText" presStyleLbl="node1" presStyleIdx="1" presStyleCnt="3">
        <dgm:presLayoutVars>
          <dgm:chMax val="0"/>
          <dgm:bulletEnabled val="1"/>
        </dgm:presLayoutVars>
      </dgm:prSet>
      <dgm:spPr/>
    </dgm:pt>
    <dgm:pt modelId="{7BCFA885-1CFC-409B-B278-ABA8EDCE56E6}" type="pres">
      <dgm:prSet presAssocID="{F8D9B51C-79FA-4B1D-8CBC-4DFD5C7A9431}" presName="childText" presStyleLbl="revTx" presStyleIdx="0" presStyleCnt="1">
        <dgm:presLayoutVars>
          <dgm:bulletEnabled val="1"/>
        </dgm:presLayoutVars>
      </dgm:prSet>
      <dgm:spPr/>
    </dgm:pt>
    <dgm:pt modelId="{CB7970FC-87A6-4A9A-90BA-A99BE15BBDDF}" type="pres">
      <dgm:prSet presAssocID="{BAAC8CEB-D92A-4CAA-A4FD-8A7EDB1C26AC}" presName="parentText" presStyleLbl="node1" presStyleIdx="2" presStyleCnt="3">
        <dgm:presLayoutVars>
          <dgm:chMax val="0"/>
          <dgm:bulletEnabled val="1"/>
        </dgm:presLayoutVars>
      </dgm:prSet>
      <dgm:spPr/>
    </dgm:pt>
  </dgm:ptLst>
  <dgm:cxnLst>
    <dgm:cxn modelId="{6ADD4E14-E04F-4D0E-9CE0-F72EF737F6E9}" type="presOf" srcId="{A6B15AED-B190-4A5B-95E3-D79D3BD9498A}" destId="{7BCFA885-1CFC-409B-B278-ABA8EDCE56E6}" srcOrd="0" destOrd="1" presId="urn:microsoft.com/office/officeart/2005/8/layout/vList2"/>
    <dgm:cxn modelId="{07A91830-4FEF-4DBD-93FD-C34D5181A77B}" type="presOf" srcId="{F8D9B51C-79FA-4B1D-8CBC-4DFD5C7A9431}" destId="{F05DCF6B-92E8-40FA-8D66-F6CE4D84B6F7}" srcOrd="0" destOrd="0" presId="urn:microsoft.com/office/officeart/2005/8/layout/vList2"/>
    <dgm:cxn modelId="{9226C33A-F6B3-4701-9B6D-5CFD89276E15}" type="presOf" srcId="{BAAC8CEB-D92A-4CAA-A4FD-8A7EDB1C26AC}" destId="{CB7970FC-87A6-4A9A-90BA-A99BE15BBDDF}" srcOrd="0" destOrd="0" presId="urn:microsoft.com/office/officeart/2005/8/layout/vList2"/>
    <dgm:cxn modelId="{DE6BC541-7AC6-4F3F-B3B2-C4A6A837E14A}" type="presOf" srcId="{5D74075D-E6B9-4974-B082-D25532001998}" destId="{A317C9B8-37B8-46F7-8E6A-4631BFA94963}" srcOrd="0" destOrd="0" presId="urn:microsoft.com/office/officeart/2005/8/layout/vList2"/>
    <dgm:cxn modelId="{9D8E0A91-4B9D-4EBE-9934-1F63CE1CEB7B}" srcId="{F8D9B51C-79FA-4B1D-8CBC-4DFD5C7A9431}" destId="{A6B15AED-B190-4A5B-95E3-D79D3BD9498A}" srcOrd="1" destOrd="0" parTransId="{805683EA-AF14-4C4B-8373-4CFA000FA7FB}" sibTransId="{E18C073C-292C-4758-BEC3-C8EEF3BF9A6E}"/>
    <dgm:cxn modelId="{F282B3A4-4DEA-4C31-828D-18E078693B79}" srcId="{F8D9B51C-79FA-4B1D-8CBC-4DFD5C7A9431}" destId="{D9FBD88E-66C8-474B-B772-6C21E136F069}" srcOrd="0" destOrd="0" parTransId="{7229198A-219A-4778-9F41-170F9D1764AC}" sibTransId="{C0729913-03BB-4C4C-AA5D-8F33A785900B}"/>
    <dgm:cxn modelId="{BBE193A6-E6CE-4F57-8F94-93F97C815D87}" srcId="{F9E317FD-F6EB-4CCE-BDE9-2CFE6709FB6F}" destId="{BAAC8CEB-D92A-4CAA-A4FD-8A7EDB1C26AC}" srcOrd="2" destOrd="0" parTransId="{FF8F9391-F8F3-4A27-A512-18FD34F8C60F}" sibTransId="{EEFB3124-F958-46C3-AE9A-A0A28CFAFE42}"/>
    <dgm:cxn modelId="{A285D1D2-5BC8-4B9A-819D-7DDA6DA61797}" type="presOf" srcId="{F9E317FD-F6EB-4CCE-BDE9-2CFE6709FB6F}" destId="{AE437E72-2642-4CBB-B795-D66C14ED1710}" srcOrd="0" destOrd="0" presId="urn:microsoft.com/office/officeart/2005/8/layout/vList2"/>
    <dgm:cxn modelId="{E22CB5E2-70D4-49B2-9B26-B459DCCE029B}" type="presOf" srcId="{D9FBD88E-66C8-474B-B772-6C21E136F069}" destId="{7BCFA885-1CFC-409B-B278-ABA8EDCE56E6}" srcOrd="0" destOrd="0" presId="urn:microsoft.com/office/officeart/2005/8/layout/vList2"/>
    <dgm:cxn modelId="{B555D1ED-A70B-4FBA-959E-188C05EC05B5}" srcId="{F9E317FD-F6EB-4CCE-BDE9-2CFE6709FB6F}" destId="{5D74075D-E6B9-4974-B082-D25532001998}" srcOrd="0" destOrd="0" parTransId="{FE2365CB-AFC0-46A1-8561-90E4E104CBFF}" sibTransId="{94ABADAF-2F36-491B-B17A-7974DEB62AB9}"/>
    <dgm:cxn modelId="{FA6385F6-0600-4CB0-BA3D-1E3409C6082F}" srcId="{F9E317FD-F6EB-4CCE-BDE9-2CFE6709FB6F}" destId="{F8D9B51C-79FA-4B1D-8CBC-4DFD5C7A9431}" srcOrd="1" destOrd="0" parTransId="{8E997E34-DFFA-4DBA-BBEB-57987E93A32C}" sibTransId="{CA29BFB6-A2DD-450A-9FB7-D71DB71E05BA}"/>
    <dgm:cxn modelId="{9AB3E647-AA2C-4A86-8A35-45A52C1BDFB5}" type="presParOf" srcId="{AE437E72-2642-4CBB-B795-D66C14ED1710}" destId="{A317C9B8-37B8-46F7-8E6A-4631BFA94963}" srcOrd="0" destOrd="0" presId="urn:microsoft.com/office/officeart/2005/8/layout/vList2"/>
    <dgm:cxn modelId="{102BDB95-1231-4329-AC61-AEBC303B91F0}" type="presParOf" srcId="{AE437E72-2642-4CBB-B795-D66C14ED1710}" destId="{22F1AD88-2383-4932-9CA5-2F3EEE19E0BA}" srcOrd="1" destOrd="0" presId="urn:microsoft.com/office/officeart/2005/8/layout/vList2"/>
    <dgm:cxn modelId="{4A41E401-7366-4B74-9A4E-DB69E5914B02}" type="presParOf" srcId="{AE437E72-2642-4CBB-B795-D66C14ED1710}" destId="{F05DCF6B-92E8-40FA-8D66-F6CE4D84B6F7}" srcOrd="2" destOrd="0" presId="urn:microsoft.com/office/officeart/2005/8/layout/vList2"/>
    <dgm:cxn modelId="{A94106B6-CA12-4DD9-9D51-E1C09898C333}" type="presParOf" srcId="{AE437E72-2642-4CBB-B795-D66C14ED1710}" destId="{7BCFA885-1CFC-409B-B278-ABA8EDCE56E6}" srcOrd="3" destOrd="0" presId="urn:microsoft.com/office/officeart/2005/8/layout/vList2"/>
    <dgm:cxn modelId="{225FB145-557E-4786-9CDC-5404EE06A90F}" type="presParOf" srcId="{AE437E72-2642-4CBB-B795-D66C14ED1710}" destId="{CB7970FC-87A6-4A9A-90BA-A99BE15BBDD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5553CDA-44A6-4FF2-8B61-00D99D574D1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5B899BD-98BE-4F16-AF9D-9669517E59EF}">
      <dgm:prSet/>
      <dgm:spPr/>
      <dgm:t>
        <a:bodyPr/>
        <a:lstStyle/>
        <a:p>
          <a:r>
            <a:rPr lang="en-US" baseline="0"/>
            <a:t>With the Distribution ID and SPID on hands</a:t>
          </a:r>
          <a:endParaRPr lang="en-US"/>
        </a:p>
      </dgm:t>
    </dgm:pt>
    <dgm:pt modelId="{3999E91F-DB59-46A3-9AF0-C1540B85721D}" type="parTrans" cxnId="{6A5F5BFF-7BFA-4C4B-8408-1AC81C99110F}">
      <dgm:prSet/>
      <dgm:spPr/>
      <dgm:t>
        <a:bodyPr/>
        <a:lstStyle/>
        <a:p>
          <a:endParaRPr lang="en-US"/>
        </a:p>
      </dgm:t>
    </dgm:pt>
    <dgm:pt modelId="{722E0AC1-0EF4-43C2-8372-1EB1ECAE9E6B}" type="sibTrans" cxnId="{6A5F5BFF-7BFA-4C4B-8408-1AC81C99110F}">
      <dgm:prSet/>
      <dgm:spPr/>
      <dgm:t>
        <a:bodyPr/>
        <a:lstStyle/>
        <a:p>
          <a:endParaRPr lang="en-US"/>
        </a:p>
      </dgm:t>
    </dgm:pt>
    <dgm:pt modelId="{0E50AC77-F0EA-43C7-96E7-2C41099B8658}">
      <dgm:prSet/>
      <dgm:spPr/>
      <dgm:t>
        <a:bodyPr/>
        <a:lstStyle/>
        <a:p>
          <a:r>
            <a:rPr lang="en-US" baseline="0"/>
            <a:t>Run DBCC PDW_SHOWEXECUTIONPLAN</a:t>
          </a:r>
          <a:endParaRPr lang="en-US"/>
        </a:p>
      </dgm:t>
    </dgm:pt>
    <dgm:pt modelId="{711918E7-50D8-4444-AB02-483ED002DBEB}" type="parTrans" cxnId="{56DF75E1-83C2-4B28-894D-426CFB00BE0E}">
      <dgm:prSet/>
      <dgm:spPr/>
      <dgm:t>
        <a:bodyPr/>
        <a:lstStyle/>
        <a:p>
          <a:endParaRPr lang="en-US"/>
        </a:p>
      </dgm:t>
    </dgm:pt>
    <dgm:pt modelId="{9C2AFAB6-72E0-4C07-AED7-2C2746FF9259}" type="sibTrans" cxnId="{56DF75E1-83C2-4B28-894D-426CFB00BE0E}">
      <dgm:prSet/>
      <dgm:spPr/>
      <dgm:t>
        <a:bodyPr/>
        <a:lstStyle/>
        <a:p>
          <a:endParaRPr lang="en-US"/>
        </a:p>
      </dgm:t>
    </dgm:pt>
    <dgm:pt modelId="{E4E64FE1-C817-46C6-8D9A-74E0680AF51C}">
      <dgm:prSet/>
      <dgm:spPr/>
      <dgm:t>
        <a:bodyPr/>
        <a:lstStyle/>
        <a:p>
          <a:r>
            <a:rPr lang="en-US" baseline="0"/>
            <a:t>To visualize as a regular execution plan, save it as .sqlplan and open it</a:t>
          </a:r>
          <a:endParaRPr lang="en-US"/>
        </a:p>
      </dgm:t>
    </dgm:pt>
    <dgm:pt modelId="{B2A266A5-35E5-4EC7-93E1-A17B1BBA180D}" type="parTrans" cxnId="{909C70A6-1C91-48F0-84F1-41DEE097FB90}">
      <dgm:prSet/>
      <dgm:spPr/>
      <dgm:t>
        <a:bodyPr/>
        <a:lstStyle/>
        <a:p>
          <a:endParaRPr lang="en-US"/>
        </a:p>
      </dgm:t>
    </dgm:pt>
    <dgm:pt modelId="{A6FAEF55-2261-466B-82CC-07D5404C2B92}" type="sibTrans" cxnId="{909C70A6-1C91-48F0-84F1-41DEE097FB90}">
      <dgm:prSet/>
      <dgm:spPr/>
      <dgm:t>
        <a:bodyPr/>
        <a:lstStyle/>
        <a:p>
          <a:endParaRPr lang="en-US"/>
        </a:p>
      </dgm:t>
    </dgm:pt>
    <dgm:pt modelId="{45B3A9BA-EE51-4951-843D-2832701851F9}" type="pres">
      <dgm:prSet presAssocID="{05553CDA-44A6-4FF2-8B61-00D99D574D19}" presName="linear" presStyleCnt="0">
        <dgm:presLayoutVars>
          <dgm:animLvl val="lvl"/>
          <dgm:resizeHandles val="exact"/>
        </dgm:presLayoutVars>
      </dgm:prSet>
      <dgm:spPr/>
    </dgm:pt>
    <dgm:pt modelId="{D3C4464D-900A-4909-8D07-7169B976B64F}" type="pres">
      <dgm:prSet presAssocID="{F5B899BD-98BE-4F16-AF9D-9669517E59EF}" presName="parentText" presStyleLbl="node1" presStyleIdx="0" presStyleCnt="3">
        <dgm:presLayoutVars>
          <dgm:chMax val="0"/>
          <dgm:bulletEnabled val="1"/>
        </dgm:presLayoutVars>
      </dgm:prSet>
      <dgm:spPr/>
    </dgm:pt>
    <dgm:pt modelId="{D34C9DA2-A420-4B16-AA91-2F99178157B3}" type="pres">
      <dgm:prSet presAssocID="{722E0AC1-0EF4-43C2-8372-1EB1ECAE9E6B}" presName="spacer" presStyleCnt="0"/>
      <dgm:spPr/>
    </dgm:pt>
    <dgm:pt modelId="{DF56B6D2-2305-4AC3-9493-B29F49A05B74}" type="pres">
      <dgm:prSet presAssocID="{0E50AC77-F0EA-43C7-96E7-2C41099B8658}" presName="parentText" presStyleLbl="node1" presStyleIdx="1" presStyleCnt="3">
        <dgm:presLayoutVars>
          <dgm:chMax val="0"/>
          <dgm:bulletEnabled val="1"/>
        </dgm:presLayoutVars>
      </dgm:prSet>
      <dgm:spPr/>
    </dgm:pt>
    <dgm:pt modelId="{6EEBC897-367A-4DEC-870C-8F07CACA0D2A}" type="pres">
      <dgm:prSet presAssocID="{9C2AFAB6-72E0-4C07-AED7-2C2746FF9259}" presName="spacer" presStyleCnt="0"/>
      <dgm:spPr/>
    </dgm:pt>
    <dgm:pt modelId="{3AD9D858-3B06-4EB4-BC12-5D871B361421}" type="pres">
      <dgm:prSet presAssocID="{E4E64FE1-C817-46C6-8D9A-74E0680AF51C}" presName="parentText" presStyleLbl="node1" presStyleIdx="2" presStyleCnt="3">
        <dgm:presLayoutVars>
          <dgm:chMax val="0"/>
          <dgm:bulletEnabled val="1"/>
        </dgm:presLayoutVars>
      </dgm:prSet>
      <dgm:spPr/>
    </dgm:pt>
  </dgm:ptLst>
  <dgm:cxnLst>
    <dgm:cxn modelId="{B650FC05-E966-4FAF-9137-7EF754649401}" type="presOf" srcId="{E4E64FE1-C817-46C6-8D9A-74E0680AF51C}" destId="{3AD9D858-3B06-4EB4-BC12-5D871B361421}" srcOrd="0" destOrd="0" presId="urn:microsoft.com/office/officeart/2005/8/layout/vList2"/>
    <dgm:cxn modelId="{F44C7445-0A19-454A-AC5D-F24E4E186E9B}" type="presOf" srcId="{F5B899BD-98BE-4F16-AF9D-9669517E59EF}" destId="{D3C4464D-900A-4909-8D07-7169B976B64F}" srcOrd="0" destOrd="0" presId="urn:microsoft.com/office/officeart/2005/8/layout/vList2"/>
    <dgm:cxn modelId="{7587DB6B-DAC5-466B-9B8F-118254F0CACC}" type="presOf" srcId="{0E50AC77-F0EA-43C7-96E7-2C41099B8658}" destId="{DF56B6D2-2305-4AC3-9493-B29F49A05B74}" srcOrd="0" destOrd="0" presId="urn:microsoft.com/office/officeart/2005/8/layout/vList2"/>
    <dgm:cxn modelId="{95BAB04E-E388-4066-B971-57370A90B1D1}" type="presOf" srcId="{05553CDA-44A6-4FF2-8B61-00D99D574D19}" destId="{45B3A9BA-EE51-4951-843D-2832701851F9}" srcOrd="0" destOrd="0" presId="urn:microsoft.com/office/officeart/2005/8/layout/vList2"/>
    <dgm:cxn modelId="{909C70A6-1C91-48F0-84F1-41DEE097FB90}" srcId="{05553CDA-44A6-4FF2-8B61-00D99D574D19}" destId="{E4E64FE1-C817-46C6-8D9A-74E0680AF51C}" srcOrd="2" destOrd="0" parTransId="{B2A266A5-35E5-4EC7-93E1-A17B1BBA180D}" sibTransId="{A6FAEF55-2261-466B-82CC-07D5404C2B92}"/>
    <dgm:cxn modelId="{56DF75E1-83C2-4B28-894D-426CFB00BE0E}" srcId="{05553CDA-44A6-4FF2-8B61-00D99D574D19}" destId="{0E50AC77-F0EA-43C7-96E7-2C41099B8658}" srcOrd="1" destOrd="0" parTransId="{711918E7-50D8-4444-AB02-483ED002DBEB}" sibTransId="{9C2AFAB6-72E0-4C07-AED7-2C2746FF9259}"/>
    <dgm:cxn modelId="{6A5F5BFF-7BFA-4C4B-8408-1AC81C99110F}" srcId="{05553CDA-44A6-4FF2-8B61-00D99D574D19}" destId="{F5B899BD-98BE-4F16-AF9D-9669517E59EF}" srcOrd="0" destOrd="0" parTransId="{3999E91F-DB59-46A3-9AF0-C1540B85721D}" sibTransId="{722E0AC1-0EF4-43C2-8372-1EB1ECAE9E6B}"/>
    <dgm:cxn modelId="{CAE9821A-ABE2-4D52-9CFB-8915334BEF31}" type="presParOf" srcId="{45B3A9BA-EE51-4951-843D-2832701851F9}" destId="{D3C4464D-900A-4909-8D07-7169B976B64F}" srcOrd="0" destOrd="0" presId="urn:microsoft.com/office/officeart/2005/8/layout/vList2"/>
    <dgm:cxn modelId="{FBD95196-ED4C-42D3-B232-FE0A27546F80}" type="presParOf" srcId="{45B3A9BA-EE51-4951-843D-2832701851F9}" destId="{D34C9DA2-A420-4B16-AA91-2F99178157B3}" srcOrd="1" destOrd="0" presId="urn:microsoft.com/office/officeart/2005/8/layout/vList2"/>
    <dgm:cxn modelId="{B21937A2-0FEA-4B98-8A92-8D4BA7D61344}" type="presParOf" srcId="{45B3A9BA-EE51-4951-843D-2832701851F9}" destId="{DF56B6D2-2305-4AC3-9493-B29F49A05B74}" srcOrd="2" destOrd="0" presId="urn:microsoft.com/office/officeart/2005/8/layout/vList2"/>
    <dgm:cxn modelId="{92BC8304-DA9D-40A4-9CAC-965C8EBC37DE}" type="presParOf" srcId="{45B3A9BA-EE51-4951-843D-2832701851F9}" destId="{6EEBC897-367A-4DEC-870C-8F07CACA0D2A}" srcOrd="3" destOrd="0" presId="urn:microsoft.com/office/officeart/2005/8/layout/vList2"/>
    <dgm:cxn modelId="{9E491F19-C3DB-4A21-9185-849EDA9B6FBE}" type="presParOf" srcId="{45B3A9BA-EE51-4951-843D-2832701851F9}" destId="{3AD9D858-3B06-4EB4-BC12-5D871B361421}"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4_2" csCatId="accent4" phldr="1"/>
      <dgm:spPr/>
      <dgm:t>
        <a:bodyPr/>
        <a:lstStyle/>
        <a:p>
          <a:endParaRPr lang="en-US"/>
        </a:p>
      </dgm:t>
    </dgm:pt>
    <dgm:pt modelId="{C5464CD1-2A0A-42CF-9EFB-CFBD923C7CDB}">
      <dgm:prSet/>
      <dgm:spPr/>
      <dgm:t>
        <a:bodyPr/>
        <a:lstStyle/>
        <a:p>
          <a:r>
            <a:rPr lang="en-US" baseline="0" dirty="0"/>
            <a:t>What information can we find in a MPP execution plan?</a:t>
          </a:r>
          <a:endParaRPr lang="en-US" dirty="0"/>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2939" custLinFactNeighborY="-1658"/>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with solid fill"/>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C5464CD1-2A0A-42CF-9EFB-CFBD923C7CDB}">
      <dgm:prSet/>
      <dgm:spPr/>
      <dgm:t>
        <a:bodyPr/>
        <a:lstStyle/>
        <a:p>
          <a:r>
            <a:rPr lang="en-US" baseline="0" dirty="0"/>
            <a:t>What are the methods to obtain the MPP execution plan?</a:t>
          </a:r>
          <a:endParaRPr lang="en-US" dirty="0"/>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2537" custLinFactNeighborY="-190"/>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with solid fill"/>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5_2" csCatId="accent5" phldr="1"/>
      <dgm:spPr/>
      <dgm:t>
        <a:bodyPr/>
        <a:lstStyle/>
        <a:p>
          <a:endParaRPr lang="en-US"/>
        </a:p>
      </dgm:t>
    </dgm:pt>
    <dgm:pt modelId="{C5464CD1-2A0A-42CF-9EFB-CFBD923C7CDB}">
      <dgm:prSet/>
      <dgm:spPr/>
      <dgm:t>
        <a:bodyPr/>
        <a:lstStyle/>
        <a:p>
          <a:r>
            <a:rPr lang="en-US" baseline="0" dirty="0"/>
            <a:t>What are the operations type we can have in a query execution plan?</a:t>
          </a:r>
          <a:endParaRPr lang="en-US" dirty="0"/>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55481" custLinFactNeighborY="-19619"/>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254235-FFA4-4782-9D9B-17AB8F60F1C3}"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03E01D4F-26A9-4BF8-8E40-8A32134DA3CF}">
      <dgm:prSet phldrT="[Text]" custT="1"/>
      <dgm:spPr/>
      <dgm:t>
        <a:bodyPr/>
        <a:lstStyle/>
        <a:p>
          <a:r>
            <a:rPr lang="en-US" sz="2000" dirty="0"/>
            <a:t>Also known as Distributed-SQL (D-SQL) Plan</a:t>
          </a:r>
        </a:p>
      </dgm:t>
    </dgm:pt>
    <dgm:pt modelId="{06CF57C9-DBF9-4205-81E0-7103B070BB35}" type="parTrans" cxnId="{B2C80C5F-2B2E-491E-9667-A4275236BE8D}">
      <dgm:prSet/>
      <dgm:spPr/>
      <dgm:t>
        <a:bodyPr/>
        <a:lstStyle/>
        <a:p>
          <a:endParaRPr lang="en-US" sz="2000"/>
        </a:p>
      </dgm:t>
    </dgm:pt>
    <dgm:pt modelId="{841A766B-4C80-4D6D-9FB7-BE138E1849C2}" type="sibTrans" cxnId="{B2C80C5F-2B2E-491E-9667-A4275236BE8D}">
      <dgm:prSet/>
      <dgm:spPr/>
      <dgm:t>
        <a:bodyPr/>
        <a:lstStyle/>
        <a:p>
          <a:endParaRPr lang="en-US" sz="2000"/>
        </a:p>
      </dgm:t>
    </dgm:pt>
    <dgm:pt modelId="{448A795D-E6C7-4931-A5AA-1F0FC1E769E4}">
      <dgm:prSet phldrT="[Text]" custT="1"/>
      <dgm:spPr/>
      <dgm:t>
        <a:bodyPr/>
        <a:lstStyle/>
        <a:p>
          <a:r>
            <a:rPr lang="en-US" sz="2000" dirty="0"/>
            <a:t>It details all the operations or steps required to resolve the query</a:t>
          </a:r>
        </a:p>
      </dgm:t>
    </dgm:pt>
    <dgm:pt modelId="{2A7C0DF4-764E-4849-B1BD-8E40E3601477}" type="parTrans" cxnId="{501BE2C7-9A0D-4B2E-85E4-12723E2E1317}">
      <dgm:prSet/>
      <dgm:spPr/>
      <dgm:t>
        <a:bodyPr/>
        <a:lstStyle/>
        <a:p>
          <a:endParaRPr lang="en-US" sz="2000"/>
        </a:p>
      </dgm:t>
    </dgm:pt>
    <dgm:pt modelId="{D3C43D18-7B19-4408-809E-23403E593372}" type="sibTrans" cxnId="{501BE2C7-9A0D-4B2E-85E4-12723E2E1317}">
      <dgm:prSet/>
      <dgm:spPr/>
      <dgm:t>
        <a:bodyPr/>
        <a:lstStyle/>
        <a:p>
          <a:endParaRPr lang="en-US" sz="2000"/>
        </a:p>
      </dgm:t>
    </dgm:pt>
    <dgm:pt modelId="{8ED25146-A20E-417F-8BD2-5F4C1596A98F}">
      <dgm:prSet phldrT="[Text]" custT="1"/>
      <dgm:spPr/>
      <dgm:t>
        <a:bodyPr/>
        <a:lstStyle/>
        <a:p>
          <a:r>
            <a:rPr lang="en-US" sz="2000" dirty="0"/>
            <a:t>It is generated and orchestrated by the control node</a:t>
          </a:r>
        </a:p>
      </dgm:t>
    </dgm:pt>
    <dgm:pt modelId="{9DAF497A-8E7A-477F-B4B7-51057086E610}" type="parTrans" cxnId="{B4CBB4A1-FA24-41C3-8AD1-135D94CE362A}">
      <dgm:prSet/>
      <dgm:spPr/>
      <dgm:t>
        <a:bodyPr/>
        <a:lstStyle/>
        <a:p>
          <a:endParaRPr lang="en-US" sz="2000"/>
        </a:p>
      </dgm:t>
    </dgm:pt>
    <dgm:pt modelId="{A8EF430E-A627-4D9B-B443-6ABA28B50E0F}" type="sibTrans" cxnId="{B4CBB4A1-FA24-41C3-8AD1-135D94CE362A}">
      <dgm:prSet/>
      <dgm:spPr/>
      <dgm:t>
        <a:bodyPr/>
        <a:lstStyle/>
        <a:p>
          <a:endParaRPr lang="en-US" sz="2000"/>
        </a:p>
      </dgm:t>
    </dgm:pt>
    <dgm:pt modelId="{78C83935-E613-45EB-A534-FEA2EF04934D}" type="pres">
      <dgm:prSet presAssocID="{C9254235-FFA4-4782-9D9B-17AB8F60F1C3}" presName="diagram" presStyleCnt="0">
        <dgm:presLayoutVars>
          <dgm:dir/>
          <dgm:resizeHandles val="exact"/>
        </dgm:presLayoutVars>
      </dgm:prSet>
      <dgm:spPr/>
    </dgm:pt>
    <dgm:pt modelId="{2D4F8B35-FC30-4E60-B700-75B046946D0E}" type="pres">
      <dgm:prSet presAssocID="{03E01D4F-26A9-4BF8-8E40-8A32134DA3CF}" presName="node" presStyleLbl="node1" presStyleIdx="0" presStyleCnt="3">
        <dgm:presLayoutVars>
          <dgm:bulletEnabled val="1"/>
        </dgm:presLayoutVars>
      </dgm:prSet>
      <dgm:spPr/>
    </dgm:pt>
    <dgm:pt modelId="{9352C813-6E88-4D5C-B073-F708DEF45C27}" type="pres">
      <dgm:prSet presAssocID="{841A766B-4C80-4D6D-9FB7-BE138E1849C2}" presName="sibTrans" presStyleCnt="0"/>
      <dgm:spPr/>
    </dgm:pt>
    <dgm:pt modelId="{8FF4B34E-9BEF-4C9E-B20D-990A4248F439}" type="pres">
      <dgm:prSet presAssocID="{448A795D-E6C7-4931-A5AA-1F0FC1E769E4}" presName="node" presStyleLbl="node1" presStyleIdx="1" presStyleCnt="3">
        <dgm:presLayoutVars>
          <dgm:bulletEnabled val="1"/>
        </dgm:presLayoutVars>
      </dgm:prSet>
      <dgm:spPr/>
    </dgm:pt>
    <dgm:pt modelId="{EE282FD7-B0C5-40EB-BABE-DE979DD4C0E0}" type="pres">
      <dgm:prSet presAssocID="{D3C43D18-7B19-4408-809E-23403E593372}" presName="sibTrans" presStyleCnt="0"/>
      <dgm:spPr/>
    </dgm:pt>
    <dgm:pt modelId="{7640448D-9B38-49F2-9386-705633572591}" type="pres">
      <dgm:prSet presAssocID="{8ED25146-A20E-417F-8BD2-5F4C1596A98F}" presName="node" presStyleLbl="node1" presStyleIdx="2" presStyleCnt="3">
        <dgm:presLayoutVars>
          <dgm:bulletEnabled val="1"/>
        </dgm:presLayoutVars>
      </dgm:prSet>
      <dgm:spPr/>
    </dgm:pt>
  </dgm:ptLst>
  <dgm:cxnLst>
    <dgm:cxn modelId="{2613110A-E032-4554-AB98-24C1D0DB8844}" type="presOf" srcId="{03E01D4F-26A9-4BF8-8E40-8A32134DA3CF}" destId="{2D4F8B35-FC30-4E60-B700-75B046946D0E}" srcOrd="0" destOrd="0" presId="urn:microsoft.com/office/officeart/2005/8/layout/default"/>
    <dgm:cxn modelId="{B2C80C5F-2B2E-491E-9667-A4275236BE8D}" srcId="{C9254235-FFA4-4782-9D9B-17AB8F60F1C3}" destId="{03E01D4F-26A9-4BF8-8E40-8A32134DA3CF}" srcOrd="0" destOrd="0" parTransId="{06CF57C9-DBF9-4205-81E0-7103B070BB35}" sibTransId="{841A766B-4C80-4D6D-9FB7-BE138E1849C2}"/>
    <dgm:cxn modelId="{E21EBC57-DC0A-45D8-9E3F-A6C2464ADAC0}" type="presOf" srcId="{C9254235-FFA4-4782-9D9B-17AB8F60F1C3}" destId="{78C83935-E613-45EB-A534-FEA2EF04934D}" srcOrd="0" destOrd="0" presId="urn:microsoft.com/office/officeart/2005/8/layout/default"/>
    <dgm:cxn modelId="{B4CBB4A1-FA24-41C3-8AD1-135D94CE362A}" srcId="{C9254235-FFA4-4782-9D9B-17AB8F60F1C3}" destId="{8ED25146-A20E-417F-8BD2-5F4C1596A98F}" srcOrd="2" destOrd="0" parTransId="{9DAF497A-8E7A-477F-B4B7-51057086E610}" sibTransId="{A8EF430E-A627-4D9B-B443-6ABA28B50E0F}"/>
    <dgm:cxn modelId="{200F8EA6-604C-41D3-BB0D-C9F7F916FD39}" type="presOf" srcId="{8ED25146-A20E-417F-8BD2-5F4C1596A98F}" destId="{7640448D-9B38-49F2-9386-705633572591}" srcOrd="0" destOrd="0" presId="urn:microsoft.com/office/officeart/2005/8/layout/default"/>
    <dgm:cxn modelId="{501BE2C7-9A0D-4B2E-85E4-12723E2E1317}" srcId="{C9254235-FFA4-4782-9D9B-17AB8F60F1C3}" destId="{448A795D-E6C7-4931-A5AA-1F0FC1E769E4}" srcOrd="1" destOrd="0" parTransId="{2A7C0DF4-764E-4849-B1BD-8E40E3601477}" sibTransId="{D3C43D18-7B19-4408-809E-23403E593372}"/>
    <dgm:cxn modelId="{35D16ACC-4342-475D-AAEA-05534512A118}" type="presOf" srcId="{448A795D-E6C7-4931-A5AA-1F0FC1E769E4}" destId="{8FF4B34E-9BEF-4C9E-B20D-990A4248F439}" srcOrd="0" destOrd="0" presId="urn:microsoft.com/office/officeart/2005/8/layout/default"/>
    <dgm:cxn modelId="{DADD26FD-E463-4EB4-A91A-AB92ADC40905}" type="presParOf" srcId="{78C83935-E613-45EB-A534-FEA2EF04934D}" destId="{2D4F8B35-FC30-4E60-B700-75B046946D0E}" srcOrd="0" destOrd="0" presId="urn:microsoft.com/office/officeart/2005/8/layout/default"/>
    <dgm:cxn modelId="{51DEA0B3-4782-473E-AA2C-FDE7C3451C2B}" type="presParOf" srcId="{78C83935-E613-45EB-A534-FEA2EF04934D}" destId="{9352C813-6E88-4D5C-B073-F708DEF45C27}" srcOrd="1" destOrd="0" presId="urn:microsoft.com/office/officeart/2005/8/layout/default"/>
    <dgm:cxn modelId="{05AF65EE-262F-41CC-8A51-C2DF34A60877}" type="presParOf" srcId="{78C83935-E613-45EB-A534-FEA2EF04934D}" destId="{8FF4B34E-9BEF-4C9E-B20D-990A4248F439}" srcOrd="2" destOrd="0" presId="urn:microsoft.com/office/officeart/2005/8/layout/default"/>
    <dgm:cxn modelId="{97B68173-E911-43DB-B282-8FC266AF4176}" type="presParOf" srcId="{78C83935-E613-45EB-A534-FEA2EF04934D}" destId="{EE282FD7-B0C5-40EB-BABE-DE979DD4C0E0}" srcOrd="3" destOrd="0" presId="urn:microsoft.com/office/officeart/2005/8/layout/default"/>
    <dgm:cxn modelId="{5CB5D183-A213-4DB1-BA94-BDEC65E9A54F}" type="presParOf" srcId="{78C83935-E613-45EB-A534-FEA2EF04934D}" destId="{7640448D-9B38-49F2-9386-70563357259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B14F98-9DEA-402B-AD23-977A4BEC7C1E}"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92351A8F-D913-4D3C-95EF-6FF356766D1E}">
      <dgm:prSet custT="1"/>
      <dgm:spPr>
        <a:solidFill>
          <a:srgbClr val="002050"/>
        </a:solidFill>
      </dgm:spPr>
      <dgm:t>
        <a:bodyPr/>
        <a:lstStyle/>
        <a:p>
          <a:r>
            <a:rPr lang="en-US" sz="2400" dirty="0"/>
            <a:t>SQL operations</a:t>
          </a:r>
        </a:p>
      </dgm:t>
    </dgm:pt>
    <dgm:pt modelId="{467946A7-F99D-4ED2-823C-5E73E39CB8D9}" type="parTrans" cxnId="{76E74ED8-0FFF-4235-A1AD-2AFE3375D9C8}">
      <dgm:prSet/>
      <dgm:spPr/>
      <dgm:t>
        <a:bodyPr/>
        <a:lstStyle/>
        <a:p>
          <a:endParaRPr lang="en-US"/>
        </a:p>
      </dgm:t>
    </dgm:pt>
    <dgm:pt modelId="{675E0CA4-B666-41CC-A7B2-FC42E9DE8CCA}" type="sibTrans" cxnId="{76E74ED8-0FFF-4235-A1AD-2AFE3375D9C8}">
      <dgm:prSet/>
      <dgm:spPr/>
      <dgm:t>
        <a:bodyPr/>
        <a:lstStyle/>
        <a:p>
          <a:endParaRPr lang="en-US"/>
        </a:p>
      </dgm:t>
    </dgm:pt>
    <dgm:pt modelId="{94575D48-7A49-49AD-AB39-4EAD18FC32E4}">
      <dgm:prSet custT="1"/>
      <dgm:spPr>
        <a:solidFill>
          <a:srgbClr val="002050"/>
        </a:solidFill>
      </dgm:spPr>
      <dgm:t>
        <a:bodyPr/>
        <a:lstStyle/>
        <a:p>
          <a:r>
            <a:rPr lang="en-US" sz="2400" dirty="0"/>
            <a:t>Temp Table operations</a:t>
          </a:r>
        </a:p>
      </dgm:t>
    </dgm:pt>
    <dgm:pt modelId="{9EC70E52-2CA4-44F2-A68D-2BD91A1010D8}" type="parTrans" cxnId="{D2A9837A-CB70-4633-8710-3C7B11E0133F}">
      <dgm:prSet/>
      <dgm:spPr/>
      <dgm:t>
        <a:bodyPr/>
        <a:lstStyle/>
        <a:p>
          <a:endParaRPr lang="en-US"/>
        </a:p>
      </dgm:t>
    </dgm:pt>
    <dgm:pt modelId="{FD2E52E0-A52D-48F4-852D-E25CE3ADB02D}" type="sibTrans" cxnId="{D2A9837A-CB70-4633-8710-3C7B11E0133F}">
      <dgm:prSet/>
      <dgm:spPr/>
      <dgm:t>
        <a:bodyPr/>
        <a:lstStyle/>
        <a:p>
          <a:endParaRPr lang="en-US"/>
        </a:p>
      </dgm:t>
    </dgm:pt>
    <dgm:pt modelId="{07B01414-7C98-43A1-A1E9-9949D5536ABF}">
      <dgm:prSet custT="1"/>
      <dgm:spPr>
        <a:solidFill>
          <a:srgbClr val="002050"/>
        </a:solidFill>
      </dgm:spPr>
      <dgm:t>
        <a:bodyPr/>
        <a:lstStyle/>
        <a:p>
          <a:r>
            <a:rPr lang="en-US" sz="2400" dirty="0"/>
            <a:t>Return</a:t>
          </a:r>
        </a:p>
      </dgm:t>
    </dgm:pt>
    <dgm:pt modelId="{F6DFAA64-E2FA-46AC-AD02-9867ADEEEE88}" type="parTrans" cxnId="{2BBBC5AE-4B6E-46B3-9645-4651CFDD3E06}">
      <dgm:prSet/>
      <dgm:spPr/>
      <dgm:t>
        <a:bodyPr/>
        <a:lstStyle/>
        <a:p>
          <a:endParaRPr lang="en-US"/>
        </a:p>
      </dgm:t>
    </dgm:pt>
    <dgm:pt modelId="{D67CE45B-D9B2-440D-987E-238D77E9CA2A}" type="sibTrans" cxnId="{2BBBC5AE-4B6E-46B3-9645-4651CFDD3E06}">
      <dgm:prSet/>
      <dgm:spPr/>
      <dgm:t>
        <a:bodyPr/>
        <a:lstStyle/>
        <a:p>
          <a:endParaRPr lang="en-US"/>
        </a:p>
      </dgm:t>
    </dgm:pt>
    <dgm:pt modelId="{0BD4A0B6-644E-4A16-A585-03D9F24D3E58}">
      <dgm:prSet/>
      <dgm:spPr/>
      <dgm:t>
        <a:bodyPr/>
        <a:lstStyle/>
        <a:p>
          <a:r>
            <a:rPr lang="en-US" dirty="0"/>
            <a:t>Passed internally SQL to compute nodes, which generate the SMP plans</a:t>
          </a:r>
        </a:p>
      </dgm:t>
    </dgm:pt>
    <dgm:pt modelId="{79D38DBF-27D7-4B89-8A16-3A59427931E1}" type="parTrans" cxnId="{46B3BE17-9A1D-4B11-B8F6-27F453F7CD8D}">
      <dgm:prSet/>
      <dgm:spPr/>
      <dgm:t>
        <a:bodyPr/>
        <a:lstStyle/>
        <a:p>
          <a:endParaRPr lang="en-US"/>
        </a:p>
      </dgm:t>
    </dgm:pt>
    <dgm:pt modelId="{A1B06E90-22D8-4ED9-A231-E2E7D7681F92}" type="sibTrans" cxnId="{46B3BE17-9A1D-4B11-B8F6-27F453F7CD8D}">
      <dgm:prSet/>
      <dgm:spPr/>
      <dgm:t>
        <a:bodyPr/>
        <a:lstStyle/>
        <a:p>
          <a:endParaRPr lang="en-US"/>
        </a:p>
      </dgm:t>
    </dgm:pt>
    <dgm:pt modelId="{BD155616-D4CD-4E57-A67B-9AAA4C5810D9}">
      <dgm:prSet/>
      <dgm:spPr/>
      <dgm:t>
        <a:bodyPr/>
        <a:lstStyle/>
        <a:p>
          <a:r>
            <a:rPr lang="en-US" dirty="0"/>
            <a:t>Stage data for further processing</a:t>
          </a:r>
        </a:p>
      </dgm:t>
    </dgm:pt>
    <dgm:pt modelId="{AB7D9FB8-139D-4051-BE47-63425BEE1996}" type="parTrans" cxnId="{6CE17711-4A52-4F5D-87F4-FC68EDC7BCAF}">
      <dgm:prSet/>
      <dgm:spPr/>
      <dgm:t>
        <a:bodyPr/>
        <a:lstStyle/>
        <a:p>
          <a:endParaRPr lang="en-US"/>
        </a:p>
      </dgm:t>
    </dgm:pt>
    <dgm:pt modelId="{2A4A1429-5C97-46C5-869D-11C0DF6BC9F0}" type="sibTrans" cxnId="{6CE17711-4A52-4F5D-87F4-FC68EDC7BCAF}">
      <dgm:prSet/>
      <dgm:spPr/>
      <dgm:t>
        <a:bodyPr/>
        <a:lstStyle/>
        <a:p>
          <a:endParaRPr lang="en-US"/>
        </a:p>
      </dgm:t>
    </dgm:pt>
    <dgm:pt modelId="{1EE83ACA-CC4E-4509-B55F-C1775D0CEE6E}">
      <dgm:prSet/>
      <dgm:spPr/>
      <dgm:t>
        <a:bodyPr/>
        <a:lstStyle/>
        <a:p>
          <a:r>
            <a:rPr lang="en-US" dirty="0"/>
            <a:t>Push data back to client</a:t>
          </a:r>
        </a:p>
      </dgm:t>
    </dgm:pt>
    <dgm:pt modelId="{CAE5654B-C019-4F30-9D72-777740D4A18D}" type="parTrans" cxnId="{1CB283C3-5171-4D84-9D37-F276A9F9B0FD}">
      <dgm:prSet/>
      <dgm:spPr/>
      <dgm:t>
        <a:bodyPr/>
        <a:lstStyle/>
        <a:p>
          <a:endParaRPr lang="en-US"/>
        </a:p>
      </dgm:t>
    </dgm:pt>
    <dgm:pt modelId="{10AFE5F6-F11A-4614-9E06-8C06A5EA4797}" type="sibTrans" cxnId="{1CB283C3-5171-4D84-9D37-F276A9F9B0FD}">
      <dgm:prSet/>
      <dgm:spPr/>
      <dgm:t>
        <a:bodyPr/>
        <a:lstStyle/>
        <a:p>
          <a:endParaRPr lang="en-US"/>
        </a:p>
      </dgm:t>
    </dgm:pt>
    <dgm:pt modelId="{5BCB0418-B1E7-442F-91A6-30C04E6C7C40}">
      <dgm:prSet custT="1"/>
      <dgm:spPr>
        <a:solidFill>
          <a:srgbClr val="002050"/>
        </a:solidFill>
      </dgm:spPr>
      <dgm:t>
        <a:bodyPr/>
        <a:lstStyle/>
        <a:p>
          <a:r>
            <a:rPr lang="en-US" sz="2400" dirty="0"/>
            <a:t>Data Movement operations</a:t>
          </a:r>
        </a:p>
      </dgm:t>
    </dgm:pt>
    <dgm:pt modelId="{CD24B646-9E78-42CA-9F42-199B62871FDA}" type="parTrans" cxnId="{045969CE-CB3D-4270-9087-512888554550}">
      <dgm:prSet/>
      <dgm:spPr/>
      <dgm:t>
        <a:bodyPr/>
        <a:lstStyle/>
        <a:p>
          <a:endParaRPr lang="en-US"/>
        </a:p>
      </dgm:t>
    </dgm:pt>
    <dgm:pt modelId="{1DE649A3-6348-4430-9657-F959B0564FAA}" type="sibTrans" cxnId="{045969CE-CB3D-4270-9087-512888554550}">
      <dgm:prSet/>
      <dgm:spPr/>
      <dgm:t>
        <a:bodyPr/>
        <a:lstStyle/>
        <a:p>
          <a:endParaRPr lang="en-US"/>
        </a:p>
      </dgm:t>
    </dgm:pt>
    <dgm:pt modelId="{2106F0C8-98B8-4875-9C2A-EFFAD4EB7B33}">
      <dgm:prSet/>
      <dgm:spPr/>
      <dgm:t>
        <a:bodyPr/>
        <a:lstStyle/>
        <a:p>
          <a:r>
            <a:rPr lang="en-US" dirty="0"/>
            <a:t>Move data among nodes for satisfying query steps</a:t>
          </a:r>
        </a:p>
      </dgm:t>
    </dgm:pt>
    <dgm:pt modelId="{91FEBF7F-ACA0-43B0-B7CD-F6B232328C61}" type="parTrans" cxnId="{31A672BD-2D51-479C-A713-A2D4FA767FA5}">
      <dgm:prSet/>
      <dgm:spPr/>
      <dgm:t>
        <a:bodyPr/>
        <a:lstStyle/>
        <a:p>
          <a:endParaRPr lang="en-US"/>
        </a:p>
      </dgm:t>
    </dgm:pt>
    <dgm:pt modelId="{7303A929-E670-4727-A932-9379F27543F0}" type="sibTrans" cxnId="{31A672BD-2D51-479C-A713-A2D4FA767FA5}">
      <dgm:prSet/>
      <dgm:spPr/>
      <dgm:t>
        <a:bodyPr/>
        <a:lstStyle/>
        <a:p>
          <a:endParaRPr lang="en-US"/>
        </a:p>
      </dgm:t>
    </dgm:pt>
    <dgm:pt modelId="{E2BEF90D-B69C-4786-B0B0-12420242D795}" type="pres">
      <dgm:prSet presAssocID="{96B14F98-9DEA-402B-AD23-977A4BEC7C1E}" presName="diagram" presStyleCnt="0">
        <dgm:presLayoutVars>
          <dgm:chPref val="1"/>
          <dgm:dir/>
          <dgm:animOne val="branch"/>
          <dgm:animLvl val="lvl"/>
          <dgm:resizeHandles/>
        </dgm:presLayoutVars>
      </dgm:prSet>
      <dgm:spPr/>
    </dgm:pt>
    <dgm:pt modelId="{45AE1DCF-56F7-4514-A0DE-39DC0C37D4C7}" type="pres">
      <dgm:prSet presAssocID="{92351A8F-D913-4D3C-95EF-6FF356766D1E}" presName="root" presStyleCnt="0"/>
      <dgm:spPr/>
    </dgm:pt>
    <dgm:pt modelId="{DD34B462-60B4-44D0-802B-C6EFBDE6FE9A}" type="pres">
      <dgm:prSet presAssocID="{92351A8F-D913-4D3C-95EF-6FF356766D1E}" presName="rootComposite" presStyleCnt="0"/>
      <dgm:spPr/>
    </dgm:pt>
    <dgm:pt modelId="{F870C2BF-C5BA-4007-8113-78EE643F0BC2}" type="pres">
      <dgm:prSet presAssocID="{92351A8F-D913-4D3C-95EF-6FF356766D1E}" presName="rootText" presStyleLbl="node1" presStyleIdx="0" presStyleCnt="4"/>
      <dgm:spPr/>
    </dgm:pt>
    <dgm:pt modelId="{91A847E5-A132-4B53-8435-2EBC6D488539}" type="pres">
      <dgm:prSet presAssocID="{92351A8F-D913-4D3C-95EF-6FF356766D1E}" presName="rootConnector" presStyleLbl="node1" presStyleIdx="0" presStyleCnt="4"/>
      <dgm:spPr/>
    </dgm:pt>
    <dgm:pt modelId="{12AAD907-5276-4637-A055-CABF9C7E6BD8}" type="pres">
      <dgm:prSet presAssocID="{92351A8F-D913-4D3C-95EF-6FF356766D1E}" presName="childShape" presStyleCnt="0"/>
      <dgm:spPr/>
    </dgm:pt>
    <dgm:pt modelId="{46F46BB6-AAA2-4F1A-BE8B-324E0EC55D95}" type="pres">
      <dgm:prSet presAssocID="{79D38DBF-27D7-4B89-8A16-3A59427931E1}" presName="Name13" presStyleLbl="parChTrans1D2" presStyleIdx="0" presStyleCnt="4"/>
      <dgm:spPr/>
    </dgm:pt>
    <dgm:pt modelId="{42597ADD-5E78-4709-8CB2-058841CE9A48}" type="pres">
      <dgm:prSet presAssocID="{0BD4A0B6-644E-4A16-A585-03D9F24D3E58}" presName="childText" presStyleLbl="bgAcc1" presStyleIdx="0" presStyleCnt="4">
        <dgm:presLayoutVars>
          <dgm:bulletEnabled val="1"/>
        </dgm:presLayoutVars>
      </dgm:prSet>
      <dgm:spPr/>
    </dgm:pt>
    <dgm:pt modelId="{96E24529-50AF-44E0-9708-365A26104216}" type="pres">
      <dgm:prSet presAssocID="{94575D48-7A49-49AD-AB39-4EAD18FC32E4}" presName="root" presStyleCnt="0"/>
      <dgm:spPr/>
    </dgm:pt>
    <dgm:pt modelId="{F9AAAF12-59F1-4EED-8BD0-28B038A2E865}" type="pres">
      <dgm:prSet presAssocID="{94575D48-7A49-49AD-AB39-4EAD18FC32E4}" presName="rootComposite" presStyleCnt="0"/>
      <dgm:spPr/>
    </dgm:pt>
    <dgm:pt modelId="{AAB6F9A2-E53F-4966-8D6E-DF3547061DA5}" type="pres">
      <dgm:prSet presAssocID="{94575D48-7A49-49AD-AB39-4EAD18FC32E4}" presName="rootText" presStyleLbl="node1" presStyleIdx="1" presStyleCnt="4"/>
      <dgm:spPr/>
    </dgm:pt>
    <dgm:pt modelId="{D142F123-15A3-4CA3-B464-97AAF12B349A}" type="pres">
      <dgm:prSet presAssocID="{94575D48-7A49-49AD-AB39-4EAD18FC32E4}" presName="rootConnector" presStyleLbl="node1" presStyleIdx="1" presStyleCnt="4"/>
      <dgm:spPr/>
    </dgm:pt>
    <dgm:pt modelId="{EF1FEB05-0C45-4681-91AE-F179124F8C67}" type="pres">
      <dgm:prSet presAssocID="{94575D48-7A49-49AD-AB39-4EAD18FC32E4}" presName="childShape" presStyleCnt="0"/>
      <dgm:spPr/>
    </dgm:pt>
    <dgm:pt modelId="{FC445566-34B8-477B-97E7-587AE16C73B2}" type="pres">
      <dgm:prSet presAssocID="{AB7D9FB8-139D-4051-BE47-63425BEE1996}" presName="Name13" presStyleLbl="parChTrans1D2" presStyleIdx="1" presStyleCnt="4"/>
      <dgm:spPr/>
    </dgm:pt>
    <dgm:pt modelId="{DCA27BB8-DFA2-4A6C-BB80-E4B5B801960A}" type="pres">
      <dgm:prSet presAssocID="{BD155616-D4CD-4E57-A67B-9AAA4C5810D9}" presName="childText" presStyleLbl="bgAcc1" presStyleIdx="1" presStyleCnt="4">
        <dgm:presLayoutVars>
          <dgm:bulletEnabled val="1"/>
        </dgm:presLayoutVars>
      </dgm:prSet>
      <dgm:spPr/>
    </dgm:pt>
    <dgm:pt modelId="{19972F93-0956-42F7-A4F5-629239531B57}" type="pres">
      <dgm:prSet presAssocID="{07B01414-7C98-43A1-A1E9-9949D5536ABF}" presName="root" presStyleCnt="0"/>
      <dgm:spPr/>
    </dgm:pt>
    <dgm:pt modelId="{66A1F8F4-20B4-4A81-90AE-67BF2BE368FA}" type="pres">
      <dgm:prSet presAssocID="{07B01414-7C98-43A1-A1E9-9949D5536ABF}" presName="rootComposite" presStyleCnt="0"/>
      <dgm:spPr/>
    </dgm:pt>
    <dgm:pt modelId="{60BEDCC6-55EA-4C4C-A610-0FD7DE88FFB4}" type="pres">
      <dgm:prSet presAssocID="{07B01414-7C98-43A1-A1E9-9949D5536ABF}" presName="rootText" presStyleLbl="node1" presStyleIdx="2" presStyleCnt="4"/>
      <dgm:spPr/>
    </dgm:pt>
    <dgm:pt modelId="{8BDBFD38-C1D1-4E0B-8364-9AEAC69E4688}" type="pres">
      <dgm:prSet presAssocID="{07B01414-7C98-43A1-A1E9-9949D5536ABF}" presName="rootConnector" presStyleLbl="node1" presStyleIdx="2" presStyleCnt="4"/>
      <dgm:spPr/>
    </dgm:pt>
    <dgm:pt modelId="{5A679938-D0E2-4036-A348-D447BE8D5FB7}" type="pres">
      <dgm:prSet presAssocID="{07B01414-7C98-43A1-A1E9-9949D5536ABF}" presName="childShape" presStyleCnt="0"/>
      <dgm:spPr/>
    </dgm:pt>
    <dgm:pt modelId="{F736F32F-1C23-4035-8D5C-8B96104FAC6E}" type="pres">
      <dgm:prSet presAssocID="{CAE5654B-C019-4F30-9D72-777740D4A18D}" presName="Name13" presStyleLbl="parChTrans1D2" presStyleIdx="2" presStyleCnt="4"/>
      <dgm:spPr/>
    </dgm:pt>
    <dgm:pt modelId="{29EFBCBB-1642-4DD7-B5E2-680A972EF40B}" type="pres">
      <dgm:prSet presAssocID="{1EE83ACA-CC4E-4509-B55F-C1775D0CEE6E}" presName="childText" presStyleLbl="bgAcc1" presStyleIdx="2" presStyleCnt="4">
        <dgm:presLayoutVars>
          <dgm:bulletEnabled val="1"/>
        </dgm:presLayoutVars>
      </dgm:prSet>
      <dgm:spPr/>
    </dgm:pt>
    <dgm:pt modelId="{A92CEF58-50BB-4D3D-BB94-CD7436BAB271}" type="pres">
      <dgm:prSet presAssocID="{5BCB0418-B1E7-442F-91A6-30C04E6C7C40}" presName="root" presStyleCnt="0"/>
      <dgm:spPr/>
    </dgm:pt>
    <dgm:pt modelId="{E7BA74D1-6EE6-4DC3-B592-3FC85D8D10E6}" type="pres">
      <dgm:prSet presAssocID="{5BCB0418-B1E7-442F-91A6-30C04E6C7C40}" presName="rootComposite" presStyleCnt="0"/>
      <dgm:spPr/>
    </dgm:pt>
    <dgm:pt modelId="{5BFB72F9-9819-4302-B2D9-E7E137BEB1A6}" type="pres">
      <dgm:prSet presAssocID="{5BCB0418-B1E7-442F-91A6-30C04E6C7C40}" presName="rootText" presStyleLbl="node1" presStyleIdx="3" presStyleCnt="4"/>
      <dgm:spPr/>
    </dgm:pt>
    <dgm:pt modelId="{A190DA31-7C9D-48CF-B61F-BBEC76C3192A}" type="pres">
      <dgm:prSet presAssocID="{5BCB0418-B1E7-442F-91A6-30C04E6C7C40}" presName="rootConnector" presStyleLbl="node1" presStyleIdx="3" presStyleCnt="4"/>
      <dgm:spPr/>
    </dgm:pt>
    <dgm:pt modelId="{73B03677-C523-4806-9120-09EC073F6F7F}" type="pres">
      <dgm:prSet presAssocID="{5BCB0418-B1E7-442F-91A6-30C04E6C7C40}" presName="childShape" presStyleCnt="0"/>
      <dgm:spPr/>
    </dgm:pt>
    <dgm:pt modelId="{5E115C88-CDC1-4FF6-AF04-F46EFDC73234}" type="pres">
      <dgm:prSet presAssocID="{91FEBF7F-ACA0-43B0-B7CD-F6B232328C61}" presName="Name13" presStyleLbl="parChTrans1D2" presStyleIdx="3" presStyleCnt="4"/>
      <dgm:spPr/>
    </dgm:pt>
    <dgm:pt modelId="{33ECA2EE-6C6A-4A5C-864A-37CA6607A73A}" type="pres">
      <dgm:prSet presAssocID="{2106F0C8-98B8-4875-9C2A-EFFAD4EB7B33}" presName="childText" presStyleLbl="bgAcc1" presStyleIdx="3" presStyleCnt="4">
        <dgm:presLayoutVars>
          <dgm:bulletEnabled val="1"/>
        </dgm:presLayoutVars>
      </dgm:prSet>
      <dgm:spPr/>
    </dgm:pt>
  </dgm:ptLst>
  <dgm:cxnLst>
    <dgm:cxn modelId="{86FDFF03-EBBF-4081-8187-2D8763B222E2}" type="presOf" srcId="{92351A8F-D913-4D3C-95EF-6FF356766D1E}" destId="{91A847E5-A132-4B53-8435-2EBC6D488539}" srcOrd="1" destOrd="0" presId="urn:microsoft.com/office/officeart/2005/8/layout/hierarchy3"/>
    <dgm:cxn modelId="{782AA10A-0189-4357-BD15-DBBFA600BDAA}" type="presOf" srcId="{96B14F98-9DEA-402B-AD23-977A4BEC7C1E}" destId="{E2BEF90D-B69C-4786-B0B0-12420242D795}" srcOrd="0" destOrd="0" presId="urn:microsoft.com/office/officeart/2005/8/layout/hierarchy3"/>
    <dgm:cxn modelId="{B71F520E-4C19-43CE-80D1-21FA75F350BE}" type="presOf" srcId="{0BD4A0B6-644E-4A16-A585-03D9F24D3E58}" destId="{42597ADD-5E78-4709-8CB2-058841CE9A48}" srcOrd="0" destOrd="0" presId="urn:microsoft.com/office/officeart/2005/8/layout/hierarchy3"/>
    <dgm:cxn modelId="{6CE17711-4A52-4F5D-87F4-FC68EDC7BCAF}" srcId="{94575D48-7A49-49AD-AB39-4EAD18FC32E4}" destId="{BD155616-D4CD-4E57-A67B-9AAA4C5810D9}" srcOrd="0" destOrd="0" parTransId="{AB7D9FB8-139D-4051-BE47-63425BEE1996}" sibTransId="{2A4A1429-5C97-46C5-869D-11C0DF6BC9F0}"/>
    <dgm:cxn modelId="{46B3BE17-9A1D-4B11-B8F6-27F453F7CD8D}" srcId="{92351A8F-D913-4D3C-95EF-6FF356766D1E}" destId="{0BD4A0B6-644E-4A16-A585-03D9F24D3E58}" srcOrd="0" destOrd="0" parTransId="{79D38DBF-27D7-4B89-8A16-3A59427931E1}" sibTransId="{A1B06E90-22D8-4ED9-A231-E2E7D7681F92}"/>
    <dgm:cxn modelId="{CFBE6C1C-DC63-4F57-9FB2-AE626BBA2329}" type="presOf" srcId="{07B01414-7C98-43A1-A1E9-9949D5536ABF}" destId="{60BEDCC6-55EA-4C4C-A610-0FD7DE88FFB4}" srcOrd="0" destOrd="0" presId="urn:microsoft.com/office/officeart/2005/8/layout/hierarchy3"/>
    <dgm:cxn modelId="{19430220-ADFC-4EB1-B6B3-4002219650DE}" type="presOf" srcId="{2106F0C8-98B8-4875-9C2A-EFFAD4EB7B33}" destId="{33ECA2EE-6C6A-4A5C-864A-37CA6607A73A}" srcOrd="0" destOrd="0" presId="urn:microsoft.com/office/officeart/2005/8/layout/hierarchy3"/>
    <dgm:cxn modelId="{B582CE20-C46C-478C-B33B-7CED603D8FA3}" type="presOf" srcId="{79D38DBF-27D7-4B89-8A16-3A59427931E1}" destId="{46F46BB6-AAA2-4F1A-BE8B-324E0EC55D95}" srcOrd="0" destOrd="0" presId="urn:microsoft.com/office/officeart/2005/8/layout/hierarchy3"/>
    <dgm:cxn modelId="{340F8D25-4561-4429-95D4-304EDAF5F02C}" type="presOf" srcId="{5BCB0418-B1E7-442F-91A6-30C04E6C7C40}" destId="{5BFB72F9-9819-4302-B2D9-E7E137BEB1A6}" srcOrd="0" destOrd="0" presId="urn:microsoft.com/office/officeart/2005/8/layout/hierarchy3"/>
    <dgm:cxn modelId="{BD5A0A28-DD46-429D-8979-11C08B16069B}" type="presOf" srcId="{AB7D9FB8-139D-4051-BE47-63425BEE1996}" destId="{FC445566-34B8-477B-97E7-587AE16C73B2}" srcOrd="0" destOrd="0" presId="urn:microsoft.com/office/officeart/2005/8/layout/hierarchy3"/>
    <dgm:cxn modelId="{A96EFE3B-8B52-40B8-9B25-F3C175F2C513}" type="presOf" srcId="{94575D48-7A49-49AD-AB39-4EAD18FC32E4}" destId="{AAB6F9A2-E53F-4966-8D6E-DF3547061DA5}" srcOrd="0" destOrd="0" presId="urn:microsoft.com/office/officeart/2005/8/layout/hierarchy3"/>
    <dgm:cxn modelId="{E3BE3266-28C9-4B1B-9DA7-EEAD4AD8F2E8}" type="presOf" srcId="{1EE83ACA-CC4E-4509-B55F-C1775D0CEE6E}" destId="{29EFBCBB-1642-4DD7-B5E2-680A972EF40B}" srcOrd="0" destOrd="0" presId="urn:microsoft.com/office/officeart/2005/8/layout/hierarchy3"/>
    <dgm:cxn modelId="{D2A9837A-CB70-4633-8710-3C7B11E0133F}" srcId="{96B14F98-9DEA-402B-AD23-977A4BEC7C1E}" destId="{94575D48-7A49-49AD-AB39-4EAD18FC32E4}" srcOrd="1" destOrd="0" parTransId="{9EC70E52-2CA4-44F2-A68D-2BD91A1010D8}" sibTransId="{FD2E52E0-A52D-48F4-852D-E25CE3ADB02D}"/>
    <dgm:cxn modelId="{D67E848B-4C82-4B29-9698-532A021A040E}" type="presOf" srcId="{CAE5654B-C019-4F30-9D72-777740D4A18D}" destId="{F736F32F-1C23-4035-8D5C-8B96104FAC6E}" srcOrd="0" destOrd="0" presId="urn:microsoft.com/office/officeart/2005/8/layout/hierarchy3"/>
    <dgm:cxn modelId="{A947B18D-D83E-46EA-809E-11CB05B96672}" type="presOf" srcId="{BD155616-D4CD-4E57-A67B-9AAA4C5810D9}" destId="{DCA27BB8-DFA2-4A6C-BB80-E4B5B801960A}" srcOrd="0" destOrd="0" presId="urn:microsoft.com/office/officeart/2005/8/layout/hierarchy3"/>
    <dgm:cxn modelId="{EAC497AB-E87F-4178-8B6B-2D9B6B198BB7}" type="presOf" srcId="{5BCB0418-B1E7-442F-91A6-30C04E6C7C40}" destId="{A190DA31-7C9D-48CF-B61F-BBEC76C3192A}" srcOrd="1" destOrd="0" presId="urn:microsoft.com/office/officeart/2005/8/layout/hierarchy3"/>
    <dgm:cxn modelId="{2BBBC5AE-4B6E-46B3-9645-4651CFDD3E06}" srcId="{96B14F98-9DEA-402B-AD23-977A4BEC7C1E}" destId="{07B01414-7C98-43A1-A1E9-9949D5536ABF}" srcOrd="2" destOrd="0" parTransId="{F6DFAA64-E2FA-46AC-AD02-9867ADEEEE88}" sibTransId="{D67CE45B-D9B2-440D-987E-238D77E9CA2A}"/>
    <dgm:cxn modelId="{D5D88DB8-F24C-46F9-A2A2-387D0E207CE8}" type="presOf" srcId="{07B01414-7C98-43A1-A1E9-9949D5536ABF}" destId="{8BDBFD38-C1D1-4E0B-8364-9AEAC69E4688}" srcOrd="1" destOrd="0" presId="urn:microsoft.com/office/officeart/2005/8/layout/hierarchy3"/>
    <dgm:cxn modelId="{950CD3B9-0D91-4E9D-993C-5DD10F21FB32}" type="presOf" srcId="{92351A8F-D913-4D3C-95EF-6FF356766D1E}" destId="{F870C2BF-C5BA-4007-8113-78EE643F0BC2}" srcOrd="0" destOrd="0" presId="urn:microsoft.com/office/officeart/2005/8/layout/hierarchy3"/>
    <dgm:cxn modelId="{31A672BD-2D51-479C-A713-A2D4FA767FA5}" srcId="{5BCB0418-B1E7-442F-91A6-30C04E6C7C40}" destId="{2106F0C8-98B8-4875-9C2A-EFFAD4EB7B33}" srcOrd="0" destOrd="0" parTransId="{91FEBF7F-ACA0-43B0-B7CD-F6B232328C61}" sibTransId="{7303A929-E670-4727-A932-9379F27543F0}"/>
    <dgm:cxn modelId="{1CB283C3-5171-4D84-9D37-F276A9F9B0FD}" srcId="{07B01414-7C98-43A1-A1E9-9949D5536ABF}" destId="{1EE83ACA-CC4E-4509-B55F-C1775D0CEE6E}" srcOrd="0" destOrd="0" parTransId="{CAE5654B-C019-4F30-9D72-777740D4A18D}" sibTransId="{10AFE5F6-F11A-4614-9E06-8C06A5EA4797}"/>
    <dgm:cxn modelId="{045969CE-CB3D-4270-9087-512888554550}" srcId="{96B14F98-9DEA-402B-AD23-977A4BEC7C1E}" destId="{5BCB0418-B1E7-442F-91A6-30C04E6C7C40}" srcOrd="3" destOrd="0" parTransId="{CD24B646-9E78-42CA-9F42-199B62871FDA}" sibTransId="{1DE649A3-6348-4430-9657-F959B0564FAA}"/>
    <dgm:cxn modelId="{1EE0C1CF-7223-44E9-A0AA-3808D2A323D6}" type="presOf" srcId="{91FEBF7F-ACA0-43B0-B7CD-F6B232328C61}" destId="{5E115C88-CDC1-4FF6-AF04-F46EFDC73234}" srcOrd="0" destOrd="0" presId="urn:microsoft.com/office/officeart/2005/8/layout/hierarchy3"/>
    <dgm:cxn modelId="{76E74ED8-0FFF-4235-A1AD-2AFE3375D9C8}" srcId="{96B14F98-9DEA-402B-AD23-977A4BEC7C1E}" destId="{92351A8F-D913-4D3C-95EF-6FF356766D1E}" srcOrd="0" destOrd="0" parTransId="{467946A7-F99D-4ED2-823C-5E73E39CB8D9}" sibTransId="{675E0CA4-B666-41CC-A7B2-FC42E9DE8CCA}"/>
    <dgm:cxn modelId="{2ED1E7FA-7408-434D-913F-EE1F86DE3C98}" type="presOf" srcId="{94575D48-7A49-49AD-AB39-4EAD18FC32E4}" destId="{D142F123-15A3-4CA3-B464-97AAF12B349A}" srcOrd="1" destOrd="0" presId="urn:microsoft.com/office/officeart/2005/8/layout/hierarchy3"/>
    <dgm:cxn modelId="{48D83216-4469-4E42-98B5-CA9877DCE313}" type="presParOf" srcId="{E2BEF90D-B69C-4786-B0B0-12420242D795}" destId="{45AE1DCF-56F7-4514-A0DE-39DC0C37D4C7}" srcOrd="0" destOrd="0" presId="urn:microsoft.com/office/officeart/2005/8/layout/hierarchy3"/>
    <dgm:cxn modelId="{31E2D978-8B96-491F-A042-05400AD74D87}" type="presParOf" srcId="{45AE1DCF-56F7-4514-A0DE-39DC0C37D4C7}" destId="{DD34B462-60B4-44D0-802B-C6EFBDE6FE9A}" srcOrd="0" destOrd="0" presId="urn:microsoft.com/office/officeart/2005/8/layout/hierarchy3"/>
    <dgm:cxn modelId="{EFA52E35-E234-4DD7-BEB4-8D87697648E3}" type="presParOf" srcId="{DD34B462-60B4-44D0-802B-C6EFBDE6FE9A}" destId="{F870C2BF-C5BA-4007-8113-78EE643F0BC2}" srcOrd="0" destOrd="0" presId="urn:microsoft.com/office/officeart/2005/8/layout/hierarchy3"/>
    <dgm:cxn modelId="{D8EC6A70-410A-43A7-91B8-C88769544C51}" type="presParOf" srcId="{DD34B462-60B4-44D0-802B-C6EFBDE6FE9A}" destId="{91A847E5-A132-4B53-8435-2EBC6D488539}" srcOrd="1" destOrd="0" presId="urn:microsoft.com/office/officeart/2005/8/layout/hierarchy3"/>
    <dgm:cxn modelId="{B70AEE47-ACF5-4FCA-9D87-90F92EC26316}" type="presParOf" srcId="{45AE1DCF-56F7-4514-A0DE-39DC0C37D4C7}" destId="{12AAD907-5276-4637-A055-CABF9C7E6BD8}" srcOrd="1" destOrd="0" presId="urn:microsoft.com/office/officeart/2005/8/layout/hierarchy3"/>
    <dgm:cxn modelId="{FD649B4F-440F-4D98-A455-1F4336CDAB5F}" type="presParOf" srcId="{12AAD907-5276-4637-A055-CABF9C7E6BD8}" destId="{46F46BB6-AAA2-4F1A-BE8B-324E0EC55D95}" srcOrd="0" destOrd="0" presId="urn:microsoft.com/office/officeart/2005/8/layout/hierarchy3"/>
    <dgm:cxn modelId="{B0B03C58-A91E-40D6-B12A-8636AF0C6F1B}" type="presParOf" srcId="{12AAD907-5276-4637-A055-CABF9C7E6BD8}" destId="{42597ADD-5E78-4709-8CB2-058841CE9A48}" srcOrd="1" destOrd="0" presId="urn:microsoft.com/office/officeart/2005/8/layout/hierarchy3"/>
    <dgm:cxn modelId="{298714DC-0F50-48AC-8C34-961D5C588654}" type="presParOf" srcId="{E2BEF90D-B69C-4786-B0B0-12420242D795}" destId="{96E24529-50AF-44E0-9708-365A26104216}" srcOrd="1" destOrd="0" presId="urn:microsoft.com/office/officeart/2005/8/layout/hierarchy3"/>
    <dgm:cxn modelId="{6B868A2D-E609-42A4-9483-862BCBC70977}" type="presParOf" srcId="{96E24529-50AF-44E0-9708-365A26104216}" destId="{F9AAAF12-59F1-4EED-8BD0-28B038A2E865}" srcOrd="0" destOrd="0" presId="urn:microsoft.com/office/officeart/2005/8/layout/hierarchy3"/>
    <dgm:cxn modelId="{319A4731-6FE8-4F96-BCDF-9D5881AA857C}" type="presParOf" srcId="{F9AAAF12-59F1-4EED-8BD0-28B038A2E865}" destId="{AAB6F9A2-E53F-4966-8D6E-DF3547061DA5}" srcOrd="0" destOrd="0" presId="urn:microsoft.com/office/officeart/2005/8/layout/hierarchy3"/>
    <dgm:cxn modelId="{35E9EED3-615B-49CF-9B2A-41DAA4F06FAB}" type="presParOf" srcId="{F9AAAF12-59F1-4EED-8BD0-28B038A2E865}" destId="{D142F123-15A3-4CA3-B464-97AAF12B349A}" srcOrd="1" destOrd="0" presId="urn:microsoft.com/office/officeart/2005/8/layout/hierarchy3"/>
    <dgm:cxn modelId="{96177493-36D6-4DB7-9512-4D1CB804B29F}" type="presParOf" srcId="{96E24529-50AF-44E0-9708-365A26104216}" destId="{EF1FEB05-0C45-4681-91AE-F179124F8C67}" srcOrd="1" destOrd="0" presId="urn:microsoft.com/office/officeart/2005/8/layout/hierarchy3"/>
    <dgm:cxn modelId="{78ACDD02-7008-47FB-9627-65FB47A07983}" type="presParOf" srcId="{EF1FEB05-0C45-4681-91AE-F179124F8C67}" destId="{FC445566-34B8-477B-97E7-587AE16C73B2}" srcOrd="0" destOrd="0" presId="urn:microsoft.com/office/officeart/2005/8/layout/hierarchy3"/>
    <dgm:cxn modelId="{E52C966D-965D-46F1-A416-E4AFDC429A96}" type="presParOf" srcId="{EF1FEB05-0C45-4681-91AE-F179124F8C67}" destId="{DCA27BB8-DFA2-4A6C-BB80-E4B5B801960A}" srcOrd="1" destOrd="0" presId="urn:microsoft.com/office/officeart/2005/8/layout/hierarchy3"/>
    <dgm:cxn modelId="{118752D2-B14E-4F26-ABA3-BD9A435227C3}" type="presParOf" srcId="{E2BEF90D-B69C-4786-B0B0-12420242D795}" destId="{19972F93-0956-42F7-A4F5-629239531B57}" srcOrd="2" destOrd="0" presId="urn:microsoft.com/office/officeart/2005/8/layout/hierarchy3"/>
    <dgm:cxn modelId="{436FED04-2231-41B5-9AD3-C66B6012FA07}" type="presParOf" srcId="{19972F93-0956-42F7-A4F5-629239531B57}" destId="{66A1F8F4-20B4-4A81-90AE-67BF2BE368FA}" srcOrd="0" destOrd="0" presId="urn:microsoft.com/office/officeart/2005/8/layout/hierarchy3"/>
    <dgm:cxn modelId="{33AD1B1C-1C68-448A-B63F-C94C83695C75}" type="presParOf" srcId="{66A1F8F4-20B4-4A81-90AE-67BF2BE368FA}" destId="{60BEDCC6-55EA-4C4C-A610-0FD7DE88FFB4}" srcOrd="0" destOrd="0" presId="urn:microsoft.com/office/officeart/2005/8/layout/hierarchy3"/>
    <dgm:cxn modelId="{855E8E0D-1306-4E11-B0E9-955A66FAF13A}" type="presParOf" srcId="{66A1F8F4-20B4-4A81-90AE-67BF2BE368FA}" destId="{8BDBFD38-C1D1-4E0B-8364-9AEAC69E4688}" srcOrd="1" destOrd="0" presId="urn:microsoft.com/office/officeart/2005/8/layout/hierarchy3"/>
    <dgm:cxn modelId="{8AA9D645-FC94-4332-BE11-B03D66B2AA25}" type="presParOf" srcId="{19972F93-0956-42F7-A4F5-629239531B57}" destId="{5A679938-D0E2-4036-A348-D447BE8D5FB7}" srcOrd="1" destOrd="0" presId="urn:microsoft.com/office/officeart/2005/8/layout/hierarchy3"/>
    <dgm:cxn modelId="{04D35A1A-6FDE-4D90-81A6-3E0521EB8CF3}" type="presParOf" srcId="{5A679938-D0E2-4036-A348-D447BE8D5FB7}" destId="{F736F32F-1C23-4035-8D5C-8B96104FAC6E}" srcOrd="0" destOrd="0" presId="urn:microsoft.com/office/officeart/2005/8/layout/hierarchy3"/>
    <dgm:cxn modelId="{39849E83-DD83-4FAC-B9F3-48847F0C7BA4}" type="presParOf" srcId="{5A679938-D0E2-4036-A348-D447BE8D5FB7}" destId="{29EFBCBB-1642-4DD7-B5E2-680A972EF40B}" srcOrd="1" destOrd="0" presId="urn:microsoft.com/office/officeart/2005/8/layout/hierarchy3"/>
    <dgm:cxn modelId="{AAE9CE85-0DE7-4E56-9659-986C2F5E9834}" type="presParOf" srcId="{E2BEF90D-B69C-4786-B0B0-12420242D795}" destId="{A92CEF58-50BB-4D3D-BB94-CD7436BAB271}" srcOrd="3" destOrd="0" presId="urn:microsoft.com/office/officeart/2005/8/layout/hierarchy3"/>
    <dgm:cxn modelId="{5D542953-C7A7-4135-8709-C5F70E5BE7E0}" type="presParOf" srcId="{A92CEF58-50BB-4D3D-BB94-CD7436BAB271}" destId="{E7BA74D1-6EE6-4DC3-B592-3FC85D8D10E6}" srcOrd="0" destOrd="0" presId="urn:microsoft.com/office/officeart/2005/8/layout/hierarchy3"/>
    <dgm:cxn modelId="{EAC93080-654D-4A5B-A437-C0D035D6A469}" type="presParOf" srcId="{E7BA74D1-6EE6-4DC3-B592-3FC85D8D10E6}" destId="{5BFB72F9-9819-4302-B2D9-E7E137BEB1A6}" srcOrd="0" destOrd="0" presId="urn:microsoft.com/office/officeart/2005/8/layout/hierarchy3"/>
    <dgm:cxn modelId="{49B89EE9-0BC5-43DC-9BFD-B4E11013D9AC}" type="presParOf" srcId="{E7BA74D1-6EE6-4DC3-B592-3FC85D8D10E6}" destId="{A190DA31-7C9D-48CF-B61F-BBEC76C3192A}" srcOrd="1" destOrd="0" presId="urn:microsoft.com/office/officeart/2005/8/layout/hierarchy3"/>
    <dgm:cxn modelId="{77F3C124-9DE0-4941-A504-F4EDDCC0EC57}" type="presParOf" srcId="{A92CEF58-50BB-4D3D-BB94-CD7436BAB271}" destId="{73B03677-C523-4806-9120-09EC073F6F7F}" srcOrd="1" destOrd="0" presId="urn:microsoft.com/office/officeart/2005/8/layout/hierarchy3"/>
    <dgm:cxn modelId="{E9EFA8FF-DBA5-484C-A948-575812993018}" type="presParOf" srcId="{73B03677-C523-4806-9120-09EC073F6F7F}" destId="{5E115C88-CDC1-4FF6-AF04-F46EFDC73234}" srcOrd="0" destOrd="0" presId="urn:microsoft.com/office/officeart/2005/8/layout/hierarchy3"/>
    <dgm:cxn modelId="{8FED5A45-E2AB-4135-90FB-573F371A73D3}" type="presParOf" srcId="{73B03677-C523-4806-9120-09EC073F6F7F}" destId="{33ECA2EE-6C6A-4A5C-864A-37CA6607A73A}" srcOrd="1" destOrd="0" presId="urn:microsoft.com/office/officeart/2005/8/layout/hierarchy3"/>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CE496B-FDFD-4047-84EE-E7AAF5180D6C}"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07DB342F-32BA-4A64-8552-B8A1E965493F}">
      <dgm:prSet/>
      <dgm:spPr/>
      <dgm:t>
        <a:bodyPr/>
        <a:lstStyle/>
        <a:p>
          <a:r>
            <a:rPr lang="en-US" baseline="0" dirty="0"/>
            <a:t>Responsible for executing SQL operations</a:t>
          </a:r>
          <a:endParaRPr lang="en-US" dirty="0"/>
        </a:p>
      </dgm:t>
    </dgm:pt>
    <dgm:pt modelId="{BDD0E30D-007C-412A-B104-E502D85737BB}" type="parTrans" cxnId="{7C21EC99-6F77-4F94-9F96-590329DAF14E}">
      <dgm:prSet/>
      <dgm:spPr/>
      <dgm:t>
        <a:bodyPr/>
        <a:lstStyle/>
        <a:p>
          <a:endParaRPr lang="en-US"/>
        </a:p>
      </dgm:t>
    </dgm:pt>
    <dgm:pt modelId="{59A37045-127E-46F6-A527-F83FC4BEAE17}" type="sibTrans" cxnId="{7C21EC99-6F77-4F94-9F96-590329DAF14E}">
      <dgm:prSet/>
      <dgm:spPr/>
      <dgm:t>
        <a:bodyPr/>
        <a:lstStyle/>
        <a:p>
          <a:endParaRPr lang="en-US"/>
        </a:p>
      </dgm:t>
    </dgm:pt>
    <dgm:pt modelId="{811C1D89-026E-4F20-9676-C338ECF1E4BD}">
      <dgm:prSet/>
      <dgm:spPr/>
      <dgm:t>
        <a:bodyPr/>
        <a:lstStyle/>
        <a:p>
          <a:r>
            <a:rPr lang="en-US" baseline="0" dirty="0"/>
            <a:t>It is a regular execution plan (SQL Server)</a:t>
          </a:r>
          <a:endParaRPr lang="en-US" dirty="0"/>
        </a:p>
      </dgm:t>
    </dgm:pt>
    <dgm:pt modelId="{3389D9FA-A05C-4182-BAA1-BB552238439A}" type="parTrans" cxnId="{F1C26753-0589-4022-A749-12130E69325A}">
      <dgm:prSet/>
      <dgm:spPr/>
      <dgm:t>
        <a:bodyPr/>
        <a:lstStyle/>
        <a:p>
          <a:endParaRPr lang="en-US"/>
        </a:p>
      </dgm:t>
    </dgm:pt>
    <dgm:pt modelId="{2F1439F0-3191-4E8C-A8E8-C4B3D783A620}" type="sibTrans" cxnId="{F1C26753-0589-4022-A749-12130E69325A}">
      <dgm:prSet/>
      <dgm:spPr/>
      <dgm:t>
        <a:bodyPr/>
        <a:lstStyle/>
        <a:p>
          <a:endParaRPr lang="en-US"/>
        </a:p>
      </dgm:t>
    </dgm:pt>
    <dgm:pt modelId="{62459A22-0F73-4837-A438-E0A35B1CDE56}">
      <dgm:prSet/>
      <dgm:spPr/>
      <dgm:t>
        <a:bodyPr/>
        <a:lstStyle/>
        <a:p>
          <a:r>
            <a:rPr lang="en-US" baseline="0" dirty="0"/>
            <a:t>Generated by the compute nodes</a:t>
          </a:r>
          <a:endParaRPr lang="en-US" dirty="0"/>
        </a:p>
      </dgm:t>
    </dgm:pt>
    <dgm:pt modelId="{C2E5E5AB-AFC7-434F-9F3C-DB1935757BED}" type="parTrans" cxnId="{4099CF6A-6275-40B4-9179-D42A15BAA3FF}">
      <dgm:prSet/>
      <dgm:spPr/>
      <dgm:t>
        <a:bodyPr/>
        <a:lstStyle/>
        <a:p>
          <a:endParaRPr lang="en-US"/>
        </a:p>
      </dgm:t>
    </dgm:pt>
    <dgm:pt modelId="{B6FBC1A0-51CC-4784-BA2A-F47FB57F618E}" type="sibTrans" cxnId="{4099CF6A-6275-40B4-9179-D42A15BAA3FF}">
      <dgm:prSet/>
      <dgm:spPr/>
      <dgm:t>
        <a:bodyPr/>
        <a:lstStyle/>
        <a:p>
          <a:endParaRPr lang="en-US"/>
        </a:p>
      </dgm:t>
    </dgm:pt>
    <dgm:pt modelId="{3E6AD6F0-8F90-4205-9821-DFF73D6B864D}">
      <dgm:prSet/>
      <dgm:spPr/>
      <dgm:t>
        <a:bodyPr/>
        <a:lstStyle/>
        <a:p>
          <a:r>
            <a:rPr lang="en-US" baseline="0" dirty="0"/>
            <a:t>Executed against each distribution</a:t>
          </a:r>
          <a:endParaRPr lang="en-US" dirty="0"/>
        </a:p>
      </dgm:t>
    </dgm:pt>
    <dgm:pt modelId="{D9716904-B951-4B9D-860A-3AFE654BF53E}" type="parTrans" cxnId="{28424AB2-7DF7-49F0-B4CD-E6B726D28D41}">
      <dgm:prSet/>
      <dgm:spPr/>
      <dgm:t>
        <a:bodyPr/>
        <a:lstStyle/>
        <a:p>
          <a:endParaRPr lang="en-US"/>
        </a:p>
      </dgm:t>
    </dgm:pt>
    <dgm:pt modelId="{840C2879-5894-4F6F-B432-8A87C9E4AEE1}" type="sibTrans" cxnId="{28424AB2-7DF7-49F0-B4CD-E6B726D28D41}">
      <dgm:prSet/>
      <dgm:spPr/>
      <dgm:t>
        <a:bodyPr/>
        <a:lstStyle/>
        <a:p>
          <a:endParaRPr lang="en-US"/>
        </a:p>
      </dgm:t>
    </dgm:pt>
    <dgm:pt modelId="{72275E04-EABF-4608-A48E-0F75F39AF269}" type="pres">
      <dgm:prSet presAssocID="{D6CE496B-FDFD-4047-84EE-E7AAF5180D6C}" presName="linear" presStyleCnt="0">
        <dgm:presLayoutVars>
          <dgm:dir/>
          <dgm:animLvl val="lvl"/>
          <dgm:resizeHandles val="exact"/>
        </dgm:presLayoutVars>
      </dgm:prSet>
      <dgm:spPr/>
    </dgm:pt>
    <dgm:pt modelId="{9A170AE7-781C-4167-9D4F-4B5762D8166A}" type="pres">
      <dgm:prSet presAssocID="{07DB342F-32BA-4A64-8552-B8A1E965493F}" presName="parentLin" presStyleCnt="0"/>
      <dgm:spPr/>
    </dgm:pt>
    <dgm:pt modelId="{A1F22D07-3AE3-49E6-ADEE-E9C12E4D793C}" type="pres">
      <dgm:prSet presAssocID="{07DB342F-32BA-4A64-8552-B8A1E965493F}" presName="parentLeftMargin" presStyleLbl="node1" presStyleIdx="0" presStyleCnt="4"/>
      <dgm:spPr/>
    </dgm:pt>
    <dgm:pt modelId="{64B53C44-8609-4536-87F8-BBDA2C968299}" type="pres">
      <dgm:prSet presAssocID="{07DB342F-32BA-4A64-8552-B8A1E965493F}" presName="parentText" presStyleLbl="node1" presStyleIdx="0" presStyleCnt="4">
        <dgm:presLayoutVars>
          <dgm:chMax val="0"/>
          <dgm:bulletEnabled val="1"/>
        </dgm:presLayoutVars>
      </dgm:prSet>
      <dgm:spPr/>
    </dgm:pt>
    <dgm:pt modelId="{AE936D21-0FCA-488F-A2FA-313E3A7CCAE9}" type="pres">
      <dgm:prSet presAssocID="{07DB342F-32BA-4A64-8552-B8A1E965493F}" presName="negativeSpace" presStyleCnt="0"/>
      <dgm:spPr/>
    </dgm:pt>
    <dgm:pt modelId="{9FB4ACE3-C66E-4FC6-8602-DF6C550A1BF8}" type="pres">
      <dgm:prSet presAssocID="{07DB342F-32BA-4A64-8552-B8A1E965493F}" presName="childText" presStyleLbl="conFgAcc1" presStyleIdx="0" presStyleCnt="4">
        <dgm:presLayoutVars>
          <dgm:bulletEnabled val="1"/>
        </dgm:presLayoutVars>
      </dgm:prSet>
      <dgm:spPr/>
    </dgm:pt>
    <dgm:pt modelId="{EE1C7B7C-1ECE-4D99-B439-BF63927B1CC6}" type="pres">
      <dgm:prSet presAssocID="{59A37045-127E-46F6-A527-F83FC4BEAE17}" presName="spaceBetweenRectangles" presStyleCnt="0"/>
      <dgm:spPr/>
    </dgm:pt>
    <dgm:pt modelId="{3163AD1F-8785-4F11-9976-88D83DB3D431}" type="pres">
      <dgm:prSet presAssocID="{811C1D89-026E-4F20-9676-C338ECF1E4BD}" presName="parentLin" presStyleCnt="0"/>
      <dgm:spPr/>
    </dgm:pt>
    <dgm:pt modelId="{B348855C-C7DE-46BD-9482-45D9D82F187F}" type="pres">
      <dgm:prSet presAssocID="{811C1D89-026E-4F20-9676-C338ECF1E4BD}" presName="parentLeftMargin" presStyleLbl="node1" presStyleIdx="0" presStyleCnt="4"/>
      <dgm:spPr/>
    </dgm:pt>
    <dgm:pt modelId="{2C478A8C-9313-46BB-B366-7D820F879071}" type="pres">
      <dgm:prSet presAssocID="{811C1D89-026E-4F20-9676-C338ECF1E4BD}" presName="parentText" presStyleLbl="node1" presStyleIdx="1" presStyleCnt="4">
        <dgm:presLayoutVars>
          <dgm:chMax val="0"/>
          <dgm:bulletEnabled val="1"/>
        </dgm:presLayoutVars>
      </dgm:prSet>
      <dgm:spPr/>
    </dgm:pt>
    <dgm:pt modelId="{DAFFDB67-97F2-444A-914B-8AA305EA2EB9}" type="pres">
      <dgm:prSet presAssocID="{811C1D89-026E-4F20-9676-C338ECF1E4BD}" presName="negativeSpace" presStyleCnt="0"/>
      <dgm:spPr/>
    </dgm:pt>
    <dgm:pt modelId="{9CEDC1F1-C116-40DD-9C48-3CE2F97B77DF}" type="pres">
      <dgm:prSet presAssocID="{811C1D89-026E-4F20-9676-C338ECF1E4BD}" presName="childText" presStyleLbl="conFgAcc1" presStyleIdx="1" presStyleCnt="4">
        <dgm:presLayoutVars>
          <dgm:bulletEnabled val="1"/>
        </dgm:presLayoutVars>
      </dgm:prSet>
      <dgm:spPr/>
    </dgm:pt>
    <dgm:pt modelId="{B2422F84-2C94-4F23-BA40-6583D79E03DF}" type="pres">
      <dgm:prSet presAssocID="{2F1439F0-3191-4E8C-A8E8-C4B3D783A620}" presName="spaceBetweenRectangles" presStyleCnt="0"/>
      <dgm:spPr/>
    </dgm:pt>
    <dgm:pt modelId="{622DD8E6-D4E0-4349-B0CB-B58F4572BCCF}" type="pres">
      <dgm:prSet presAssocID="{62459A22-0F73-4837-A438-E0A35B1CDE56}" presName="parentLin" presStyleCnt="0"/>
      <dgm:spPr/>
    </dgm:pt>
    <dgm:pt modelId="{916ABBB1-3B22-42A6-B7C3-8932824484A4}" type="pres">
      <dgm:prSet presAssocID="{62459A22-0F73-4837-A438-E0A35B1CDE56}" presName="parentLeftMargin" presStyleLbl="node1" presStyleIdx="1" presStyleCnt="4"/>
      <dgm:spPr/>
    </dgm:pt>
    <dgm:pt modelId="{4624EEFD-0F28-453E-9C0B-43BFE83B2B50}" type="pres">
      <dgm:prSet presAssocID="{62459A22-0F73-4837-A438-E0A35B1CDE56}" presName="parentText" presStyleLbl="node1" presStyleIdx="2" presStyleCnt="4">
        <dgm:presLayoutVars>
          <dgm:chMax val="0"/>
          <dgm:bulletEnabled val="1"/>
        </dgm:presLayoutVars>
      </dgm:prSet>
      <dgm:spPr/>
    </dgm:pt>
    <dgm:pt modelId="{E3162249-10F0-49AB-9AE4-718422043A1F}" type="pres">
      <dgm:prSet presAssocID="{62459A22-0F73-4837-A438-E0A35B1CDE56}" presName="negativeSpace" presStyleCnt="0"/>
      <dgm:spPr/>
    </dgm:pt>
    <dgm:pt modelId="{A76FD54C-117B-46EA-9D4D-99A055BA7D73}" type="pres">
      <dgm:prSet presAssocID="{62459A22-0F73-4837-A438-E0A35B1CDE56}" presName="childText" presStyleLbl="conFgAcc1" presStyleIdx="2" presStyleCnt="4">
        <dgm:presLayoutVars>
          <dgm:bulletEnabled val="1"/>
        </dgm:presLayoutVars>
      </dgm:prSet>
      <dgm:spPr/>
    </dgm:pt>
    <dgm:pt modelId="{7336A739-A854-47A5-AF59-071789B2C4DE}" type="pres">
      <dgm:prSet presAssocID="{B6FBC1A0-51CC-4784-BA2A-F47FB57F618E}" presName="spaceBetweenRectangles" presStyleCnt="0"/>
      <dgm:spPr/>
    </dgm:pt>
    <dgm:pt modelId="{A0A17EEE-A6C8-40C6-9F92-2D71B21EEC3F}" type="pres">
      <dgm:prSet presAssocID="{3E6AD6F0-8F90-4205-9821-DFF73D6B864D}" presName="parentLin" presStyleCnt="0"/>
      <dgm:spPr/>
    </dgm:pt>
    <dgm:pt modelId="{86C468C9-07B0-4C9E-8C07-4B0881A537A1}" type="pres">
      <dgm:prSet presAssocID="{3E6AD6F0-8F90-4205-9821-DFF73D6B864D}" presName="parentLeftMargin" presStyleLbl="node1" presStyleIdx="2" presStyleCnt="4"/>
      <dgm:spPr/>
    </dgm:pt>
    <dgm:pt modelId="{492D4ACB-C624-4CDD-9545-08C83BCDD8FB}" type="pres">
      <dgm:prSet presAssocID="{3E6AD6F0-8F90-4205-9821-DFF73D6B864D}" presName="parentText" presStyleLbl="node1" presStyleIdx="3" presStyleCnt="4">
        <dgm:presLayoutVars>
          <dgm:chMax val="0"/>
          <dgm:bulletEnabled val="1"/>
        </dgm:presLayoutVars>
      </dgm:prSet>
      <dgm:spPr/>
    </dgm:pt>
    <dgm:pt modelId="{65A3A79F-8CD5-4AB5-AB41-88112E13800C}" type="pres">
      <dgm:prSet presAssocID="{3E6AD6F0-8F90-4205-9821-DFF73D6B864D}" presName="negativeSpace" presStyleCnt="0"/>
      <dgm:spPr/>
    </dgm:pt>
    <dgm:pt modelId="{9432FA09-153D-41BB-8910-746111A1546A}" type="pres">
      <dgm:prSet presAssocID="{3E6AD6F0-8F90-4205-9821-DFF73D6B864D}" presName="childText" presStyleLbl="conFgAcc1" presStyleIdx="3" presStyleCnt="4">
        <dgm:presLayoutVars>
          <dgm:bulletEnabled val="1"/>
        </dgm:presLayoutVars>
      </dgm:prSet>
      <dgm:spPr/>
    </dgm:pt>
  </dgm:ptLst>
  <dgm:cxnLst>
    <dgm:cxn modelId="{D2D8C108-852A-49B0-AAE5-82EF0227D361}" type="presOf" srcId="{D6CE496B-FDFD-4047-84EE-E7AAF5180D6C}" destId="{72275E04-EABF-4608-A48E-0F75F39AF269}" srcOrd="0" destOrd="0" presId="urn:microsoft.com/office/officeart/2005/8/layout/list1"/>
    <dgm:cxn modelId="{6D26FD27-8C6F-4C4D-B260-151F39323793}" type="presOf" srcId="{811C1D89-026E-4F20-9676-C338ECF1E4BD}" destId="{B348855C-C7DE-46BD-9482-45D9D82F187F}" srcOrd="0" destOrd="0" presId="urn:microsoft.com/office/officeart/2005/8/layout/list1"/>
    <dgm:cxn modelId="{F8F8D85C-3092-4405-85A1-43569DA689BB}" type="presOf" srcId="{07DB342F-32BA-4A64-8552-B8A1E965493F}" destId="{A1F22D07-3AE3-49E6-ADEE-E9C12E4D793C}" srcOrd="0" destOrd="0" presId="urn:microsoft.com/office/officeart/2005/8/layout/list1"/>
    <dgm:cxn modelId="{4099CF6A-6275-40B4-9179-D42A15BAA3FF}" srcId="{D6CE496B-FDFD-4047-84EE-E7AAF5180D6C}" destId="{62459A22-0F73-4837-A438-E0A35B1CDE56}" srcOrd="2" destOrd="0" parTransId="{C2E5E5AB-AFC7-434F-9F3C-DB1935757BED}" sibTransId="{B6FBC1A0-51CC-4784-BA2A-F47FB57F618E}"/>
    <dgm:cxn modelId="{F1C26753-0589-4022-A749-12130E69325A}" srcId="{D6CE496B-FDFD-4047-84EE-E7AAF5180D6C}" destId="{811C1D89-026E-4F20-9676-C338ECF1E4BD}" srcOrd="1" destOrd="0" parTransId="{3389D9FA-A05C-4182-BAA1-BB552238439A}" sibTransId="{2F1439F0-3191-4E8C-A8E8-C4B3D783A620}"/>
    <dgm:cxn modelId="{9CD7C154-8A1A-4D12-B565-E2DF850D082A}" type="presOf" srcId="{07DB342F-32BA-4A64-8552-B8A1E965493F}" destId="{64B53C44-8609-4536-87F8-BBDA2C968299}" srcOrd="1" destOrd="0" presId="urn:microsoft.com/office/officeart/2005/8/layout/list1"/>
    <dgm:cxn modelId="{46494B7B-7CFC-4D08-B5D9-A5C8B96E1124}" type="presOf" srcId="{3E6AD6F0-8F90-4205-9821-DFF73D6B864D}" destId="{86C468C9-07B0-4C9E-8C07-4B0881A537A1}" srcOrd="0" destOrd="0" presId="urn:microsoft.com/office/officeart/2005/8/layout/list1"/>
    <dgm:cxn modelId="{7C21EC99-6F77-4F94-9F96-590329DAF14E}" srcId="{D6CE496B-FDFD-4047-84EE-E7AAF5180D6C}" destId="{07DB342F-32BA-4A64-8552-B8A1E965493F}" srcOrd="0" destOrd="0" parTransId="{BDD0E30D-007C-412A-B104-E502D85737BB}" sibTransId="{59A37045-127E-46F6-A527-F83FC4BEAE17}"/>
    <dgm:cxn modelId="{3B9418A6-714E-4AFC-8C06-F47C170582D3}" type="presOf" srcId="{62459A22-0F73-4837-A438-E0A35B1CDE56}" destId="{916ABBB1-3B22-42A6-B7C3-8932824484A4}" srcOrd="0" destOrd="0" presId="urn:microsoft.com/office/officeart/2005/8/layout/list1"/>
    <dgm:cxn modelId="{28424AB2-7DF7-49F0-B4CD-E6B726D28D41}" srcId="{D6CE496B-FDFD-4047-84EE-E7AAF5180D6C}" destId="{3E6AD6F0-8F90-4205-9821-DFF73D6B864D}" srcOrd="3" destOrd="0" parTransId="{D9716904-B951-4B9D-860A-3AFE654BF53E}" sibTransId="{840C2879-5894-4F6F-B432-8A87C9E4AEE1}"/>
    <dgm:cxn modelId="{FDEBA0BC-BEB1-4683-A067-3DE523EB4677}" type="presOf" srcId="{3E6AD6F0-8F90-4205-9821-DFF73D6B864D}" destId="{492D4ACB-C624-4CDD-9545-08C83BCDD8FB}" srcOrd="1" destOrd="0" presId="urn:microsoft.com/office/officeart/2005/8/layout/list1"/>
    <dgm:cxn modelId="{3BADD2BC-D660-4F09-AC79-3ACF5E12DDE5}" type="presOf" srcId="{62459A22-0F73-4837-A438-E0A35B1CDE56}" destId="{4624EEFD-0F28-453E-9C0B-43BFE83B2B50}" srcOrd="1" destOrd="0" presId="urn:microsoft.com/office/officeart/2005/8/layout/list1"/>
    <dgm:cxn modelId="{A9FBB6D4-9F09-4529-ABE9-1F230E6713A9}" type="presOf" srcId="{811C1D89-026E-4F20-9676-C338ECF1E4BD}" destId="{2C478A8C-9313-46BB-B366-7D820F879071}" srcOrd="1" destOrd="0" presId="urn:microsoft.com/office/officeart/2005/8/layout/list1"/>
    <dgm:cxn modelId="{8FEB487D-CC5A-4F0D-B7BB-93CB4013ABE8}" type="presParOf" srcId="{72275E04-EABF-4608-A48E-0F75F39AF269}" destId="{9A170AE7-781C-4167-9D4F-4B5762D8166A}" srcOrd="0" destOrd="0" presId="urn:microsoft.com/office/officeart/2005/8/layout/list1"/>
    <dgm:cxn modelId="{6EB489C4-C083-4252-83D9-4688CC4C6C3A}" type="presParOf" srcId="{9A170AE7-781C-4167-9D4F-4B5762D8166A}" destId="{A1F22D07-3AE3-49E6-ADEE-E9C12E4D793C}" srcOrd="0" destOrd="0" presId="urn:microsoft.com/office/officeart/2005/8/layout/list1"/>
    <dgm:cxn modelId="{5982DA94-F128-4E62-AA6C-A50ED2E87923}" type="presParOf" srcId="{9A170AE7-781C-4167-9D4F-4B5762D8166A}" destId="{64B53C44-8609-4536-87F8-BBDA2C968299}" srcOrd="1" destOrd="0" presId="urn:microsoft.com/office/officeart/2005/8/layout/list1"/>
    <dgm:cxn modelId="{AECCF79C-AA34-4772-8ED8-C4503A3DFC13}" type="presParOf" srcId="{72275E04-EABF-4608-A48E-0F75F39AF269}" destId="{AE936D21-0FCA-488F-A2FA-313E3A7CCAE9}" srcOrd="1" destOrd="0" presId="urn:microsoft.com/office/officeart/2005/8/layout/list1"/>
    <dgm:cxn modelId="{9906AEA1-659D-4C48-B726-7C63A3DF309D}" type="presParOf" srcId="{72275E04-EABF-4608-A48E-0F75F39AF269}" destId="{9FB4ACE3-C66E-4FC6-8602-DF6C550A1BF8}" srcOrd="2" destOrd="0" presId="urn:microsoft.com/office/officeart/2005/8/layout/list1"/>
    <dgm:cxn modelId="{00F89178-6621-4EB0-A4A6-89DAD0D424F1}" type="presParOf" srcId="{72275E04-EABF-4608-A48E-0F75F39AF269}" destId="{EE1C7B7C-1ECE-4D99-B439-BF63927B1CC6}" srcOrd="3" destOrd="0" presId="urn:microsoft.com/office/officeart/2005/8/layout/list1"/>
    <dgm:cxn modelId="{369C0B26-6CBC-44F5-8BA4-3B833F0542A6}" type="presParOf" srcId="{72275E04-EABF-4608-A48E-0F75F39AF269}" destId="{3163AD1F-8785-4F11-9976-88D83DB3D431}" srcOrd="4" destOrd="0" presId="urn:microsoft.com/office/officeart/2005/8/layout/list1"/>
    <dgm:cxn modelId="{E9DB046B-CB85-4CB5-8F34-73FCA74B00D3}" type="presParOf" srcId="{3163AD1F-8785-4F11-9976-88D83DB3D431}" destId="{B348855C-C7DE-46BD-9482-45D9D82F187F}" srcOrd="0" destOrd="0" presId="urn:microsoft.com/office/officeart/2005/8/layout/list1"/>
    <dgm:cxn modelId="{CFC55910-A42F-4F40-9218-C5006277EC55}" type="presParOf" srcId="{3163AD1F-8785-4F11-9976-88D83DB3D431}" destId="{2C478A8C-9313-46BB-B366-7D820F879071}" srcOrd="1" destOrd="0" presId="urn:microsoft.com/office/officeart/2005/8/layout/list1"/>
    <dgm:cxn modelId="{2D9141C1-BA86-4F10-9BD7-6D0FD3AC7A0D}" type="presParOf" srcId="{72275E04-EABF-4608-A48E-0F75F39AF269}" destId="{DAFFDB67-97F2-444A-914B-8AA305EA2EB9}" srcOrd="5" destOrd="0" presId="urn:microsoft.com/office/officeart/2005/8/layout/list1"/>
    <dgm:cxn modelId="{AA073E35-5648-4E9A-9507-32472E6DDFB1}" type="presParOf" srcId="{72275E04-EABF-4608-A48E-0F75F39AF269}" destId="{9CEDC1F1-C116-40DD-9C48-3CE2F97B77DF}" srcOrd="6" destOrd="0" presId="urn:microsoft.com/office/officeart/2005/8/layout/list1"/>
    <dgm:cxn modelId="{D53CACD7-EF11-4CFE-A080-7B7B38E70611}" type="presParOf" srcId="{72275E04-EABF-4608-A48E-0F75F39AF269}" destId="{B2422F84-2C94-4F23-BA40-6583D79E03DF}" srcOrd="7" destOrd="0" presId="urn:microsoft.com/office/officeart/2005/8/layout/list1"/>
    <dgm:cxn modelId="{2E51DC4E-6326-458B-8C03-BC6B626A8DFB}" type="presParOf" srcId="{72275E04-EABF-4608-A48E-0F75F39AF269}" destId="{622DD8E6-D4E0-4349-B0CB-B58F4572BCCF}" srcOrd="8" destOrd="0" presId="urn:microsoft.com/office/officeart/2005/8/layout/list1"/>
    <dgm:cxn modelId="{93E72A25-1417-4CE6-89F3-D678171CE26E}" type="presParOf" srcId="{622DD8E6-D4E0-4349-B0CB-B58F4572BCCF}" destId="{916ABBB1-3B22-42A6-B7C3-8932824484A4}" srcOrd="0" destOrd="0" presId="urn:microsoft.com/office/officeart/2005/8/layout/list1"/>
    <dgm:cxn modelId="{700AF493-21F5-49C3-B4CC-CEEEF6406CC7}" type="presParOf" srcId="{622DD8E6-D4E0-4349-B0CB-B58F4572BCCF}" destId="{4624EEFD-0F28-453E-9C0B-43BFE83B2B50}" srcOrd="1" destOrd="0" presId="urn:microsoft.com/office/officeart/2005/8/layout/list1"/>
    <dgm:cxn modelId="{2788D443-8640-4DDB-A306-982048D440D3}" type="presParOf" srcId="{72275E04-EABF-4608-A48E-0F75F39AF269}" destId="{E3162249-10F0-49AB-9AE4-718422043A1F}" srcOrd="9" destOrd="0" presId="urn:microsoft.com/office/officeart/2005/8/layout/list1"/>
    <dgm:cxn modelId="{78A7F7E0-C64A-485A-9857-6F312BD8D394}" type="presParOf" srcId="{72275E04-EABF-4608-A48E-0F75F39AF269}" destId="{A76FD54C-117B-46EA-9D4D-99A055BA7D73}" srcOrd="10" destOrd="0" presId="urn:microsoft.com/office/officeart/2005/8/layout/list1"/>
    <dgm:cxn modelId="{2ECB524A-678E-45C6-AA95-C281740E9637}" type="presParOf" srcId="{72275E04-EABF-4608-A48E-0F75F39AF269}" destId="{7336A739-A854-47A5-AF59-071789B2C4DE}" srcOrd="11" destOrd="0" presId="urn:microsoft.com/office/officeart/2005/8/layout/list1"/>
    <dgm:cxn modelId="{59E5B1A3-7D79-4A5C-A548-EF66DD1FC8DB}" type="presParOf" srcId="{72275E04-EABF-4608-A48E-0F75F39AF269}" destId="{A0A17EEE-A6C8-40C6-9F92-2D71B21EEC3F}" srcOrd="12" destOrd="0" presId="urn:microsoft.com/office/officeart/2005/8/layout/list1"/>
    <dgm:cxn modelId="{D8A80DFB-C407-4DD4-B72E-206CAE58E22B}" type="presParOf" srcId="{A0A17EEE-A6C8-40C6-9F92-2D71B21EEC3F}" destId="{86C468C9-07B0-4C9E-8C07-4B0881A537A1}" srcOrd="0" destOrd="0" presId="urn:microsoft.com/office/officeart/2005/8/layout/list1"/>
    <dgm:cxn modelId="{E80CBE34-A41D-4D63-9ED2-349822D84301}" type="presParOf" srcId="{A0A17EEE-A6C8-40C6-9F92-2D71B21EEC3F}" destId="{492D4ACB-C624-4CDD-9545-08C83BCDD8FB}" srcOrd="1" destOrd="0" presId="urn:microsoft.com/office/officeart/2005/8/layout/list1"/>
    <dgm:cxn modelId="{734C49D7-3F83-4748-8F83-38307E6F1FC1}" type="presParOf" srcId="{72275E04-EABF-4608-A48E-0F75F39AF269}" destId="{65A3A79F-8CD5-4AB5-AB41-88112E13800C}" srcOrd="13" destOrd="0" presId="urn:microsoft.com/office/officeart/2005/8/layout/list1"/>
    <dgm:cxn modelId="{F9222FFD-FDF2-4447-B47F-F75B3AF0FC45}" type="presParOf" srcId="{72275E04-EABF-4608-A48E-0F75F39AF269}" destId="{9432FA09-153D-41BB-8910-746111A1546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FB80B3-CA0E-41D2-A6EB-054DBAA75D88}"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A7A930B-9038-4179-BADE-67750836A875}">
      <dgm:prSet custT="1"/>
      <dgm:spPr/>
      <dgm:t>
        <a:bodyPr/>
        <a:lstStyle/>
        <a:p>
          <a:r>
            <a:rPr lang="en-US" sz="2000" baseline="0" dirty="0"/>
            <a:t>EXPLAIN keyword</a:t>
          </a:r>
          <a:endParaRPr lang="en-US" sz="2000" dirty="0"/>
        </a:p>
      </dgm:t>
    </dgm:pt>
    <dgm:pt modelId="{3CDE3D7D-6F2A-4533-91D8-13D56CF6A4EF}" type="parTrans" cxnId="{9A79DEAE-4742-471D-9B51-83B148B622ED}">
      <dgm:prSet/>
      <dgm:spPr/>
      <dgm:t>
        <a:bodyPr/>
        <a:lstStyle/>
        <a:p>
          <a:endParaRPr lang="en-US" sz="5400"/>
        </a:p>
      </dgm:t>
    </dgm:pt>
    <dgm:pt modelId="{E7288D84-27BE-4CD2-96FE-269CD9A6A5D4}" type="sibTrans" cxnId="{9A79DEAE-4742-471D-9B51-83B148B622ED}">
      <dgm:prSet/>
      <dgm:spPr/>
      <dgm:t>
        <a:bodyPr/>
        <a:lstStyle/>
        <a:p>
          <a:endParaRPr lang="en-US" sz="5400"/>
        </a:p>
      </dgm:t>
    </dgm:pt>
    <dgm:pt modelId="{75AD48E6-1A80-4EA1-8657-DAF922A7D151}">
      <dgm:prSet custT="1"/>
      <dgm:spPr/>
      <dgm:t>
        <a:bodyPr/>
        <a:lstStyle/>
        <a:p>
          <a:r>
            <a:rPr lang="en-US" sz="2000" baseline="0" dirty="0"/>
            <a:t>Display Estimated Execution Plan button </a:t>
          </a:r>
          <a:endParaRPr lang="en-US" sz="2000" dirty="0"/>
        </a:p>
      </dgm:t>
    </dgm:pt>
    <dgm:pt modelId="{D85FD04C-A808-43CC-95EC-37B760963F7C}" type="parTrans" cxnId="{1B8899C6-B300-4D80-95F4-B1A2F5D0221D}">
      <dgm:prSet/>
      <dgm:spPr/>
      <dgm:t>
        <a:bodyPr/>
        <a:lstStyle/>
        <a:p>
          <a:endParaRPr lang="en-US" sz="5400"/>
        </a:p>
      </dgm:t>
    </dgm:pt>
    <dgm:pt modelId="{2A83C2D2-ED26-46BB-9008-B702FAB0D949}" type="sibTrans" cxnId="{1B8899C6-B300-4D80-95F4-B1A2F5D0221D}">
      <dgm:prSet/>
      <dgm:spPr/>
      <dgm:t>
        <a:bodyPr/>
        <a:lstStyle/>
        <a:p>
          <a:endParaRPr lang="en-US" sz="5400"/>
        </a:p>
      </dgm:t>
    </dgm:pt>
    <dgm:pt modelId="{C13C5B9D-6AB3-493F-B78A-FDBB3482BDDA}">
      <dgm:prSet custT="1"/>
      <dgm:spPr/>
      <dgm:t>
        <a:bodyPr/>
        <a:lstStyle/>
        <a:p>
          <a:r>
            <a:rPr lang="en-US" sz="2000" baseline="0" dirty="0"/>
            <a:t>Query Store</a:t>
          </a:r>
          <a:endParaRPr lang="en-US" sz="2000" dirty="0"/>
        </a:p>
      </dgm:t>
    </dgm:pt>
    <dgm:pt modelId="{AB2E6DC0-BEC3-45C4-869B-5B219963C9C8}" type="parTrans" cxnId="{CD40B4F5-2E66-44BE-A2F8-2ABB40A9A962}">
      <dgm:prSet/>
      <dgm:spPr/>
      <dgm:t>
        <a:bodyPr/>
        <a:lstStyle/>
        <a:p>
          <a:endParaRPr lang="en-US" sz="5400"/>
        </a:p>
      </dgm:t>
    </dgm:pt>
    <dgm:pt modelId="{B87AE82F-03DB-4683-A9C9-7D7BB6B6CED9}" type="sibTrans" cxnId="{CD40B4F5-2E66-44BE-A2F8-2ABB40A9A962}">
      <dgm:prSet/>
      <dgm:spPr/>
      <dgm:t>
        <a:bodyPr/>
        <a:lstStyle/>
        <a:p>
          <a:endParaRPr lang="en-US" sz="5400"/>
        </a:p>
      </dgm:t>
    </dgm:pt>
    <dgm:pt modelId="{4D75D6C5-4ED6-430A-A5EF-635750CE8112}">
      <dgm:prSet custT="1"/>
      <dgm:spPr/>
      <dgm:t>
        <a:bodyPr/>
        <a:lstStyle/>
        <a:p>
          <a:r>
            <a:rPr lang="en-US" sz="2000" baseline="0" dirty="0"/>
            <a:t>In last case, by selecting the DMV sys.dm_pdw_request_steps</a:t>
          </a:r>
          <a:endParaRPr lang="en-US" sz="2000" dirty="0"/>
        </a:p>
      </dgm:t>
    </dgm:pt>
    <dgm:pt modelId="{423F7A4B-DCC0-4D10-B318-D11D896065B8}" type="parTrans" cxnId="{B59555F6-E9DB-49D1-B19D-17CEBB367EBF}">
      <dgm:prSet/>
      <dgm:spPr/>
      <dgm:t>
        <a:bodyPr/>
        <a:lstStyle/>
        <a:p>
          <a:endParaRPr lang="en-US" sz="5400"/>
        </a:p>
      </dgm:t>
    </dgm:pt>
    <dgm:pt modelId="{54F2BCA9-B2C6-4351-82F6-FAFC3D16E183}" type="sibTrans" cxnId="{B59555F6-E9DB-49D1-B19D-17CEBB367EBF}">
      <dgm:prSet/>
      <dgm:spPr/>
      <dgm:t>
        <a:bodyPr/>
        <a:lstStyle/>
        <a:p>
          <a:endParaRPr lang="en-US" sz="5400"/>
        </a:p>
      </dgm:t>
    </dgm:pt>
    <dgm:pt modelId="{37E5EC72-CB44-48F9-8C65-003DD95CD03F}" type="pres">
      <dgm:prSet presAssocID="{62FB80B3-CA0E-41D2-A6EB-054DBAA75D88}" presName="diagram" presStyleCnt="0">
        <dgm:presLayoutVars>
          <dgm:dir/>
          <dgm:resizeHandles val="exact"/>
        </dgm:presLayoutVars>
      </dgm:prSet>
      <dgm:spPr/>
    </dgm:pt>
    <dgm:pt modelId="{2232FC80-6F46-44EF-9370-EAE73A5B028A}" type="pres">
      <dgm:prSet presAssocID="{4A7A930B-9038-4179-BADE-67750836A875}" presName="node" presStyleLbl="node1" presStyleIdx="0" presStyleCnt="4" custScaleX="148506">
        <dgm:presLayoutVars>
          <dgm:bulletEnabled val="1"/>
        </dgm:presLayoutVars>
      </dgm:prSet>
      <dgm:spPr/>
    </dgm:pt>
    <dgm:pt modelId="{F458B7AA-EC47-469F-B966-303D2D58AF49}" type="pres">
      <dgm:prSet presAssocID="{E7288D84-27BE-4CD2-96FE-269CD9A6A5D4}" presName="sibTrans" presStyleCnt="0"/>
      <dgm:spPr/>
    </dgm:pt>
    <dgm:pt modelId="{56BD2FEB-6F71-4006-861F-D89D25E535A9}" type="pres">
      <dgm:prSet presAssocID="{75AD48E6-1A80-4EA1-8657-DAF922A7D151}" presName="node" presStyleLbl="node1" presStyleIdx="1" presStyleCnt="4" custScaleX="148506">
        <dgm:presLayoutVars>
          <dgm:bulletEnabled val="1"/>
        </dgm:presLayoutVars>
      </dgm:prSet>
      <dgm:spPr/>
    </dgm:pt>
    <dgm:pt modelId="{A55BC7E4-8783-42AC-9DE5-7FD64D6F6999}" type="pres">
      <dgm:prSet presAssocID="{2A83C2D2-ED26-46BB-9008-B702FAB0D949}" presName="sibTrans" presStyleCnt="0"/>
      <dgm:spPr/>
    </dgm:pt>
    <dgm:pt modelId="{E39E03EE-9FE5-4B4B-BCD0-2D864AFABA3C}" type="pres">
      <dgm:prSet presAssocID="{C13C5B9D-6AB3-493F-B78A-FDBB3482BDDA}" presName="node" presStyleLbl="node1" presStyleIdx="2" presStyleCnt="4" custScaleX="148506">
        <dgm:presLayoutVars>
          <dgm:bulletEnabled val="1"/>
        </dgm:presLayoutVars>
      </dgm:prSet>
      <dgm:spPr/>
    </dgm:pt>
    <dgm:pt modelId="{560AA469-C997-43C6-867F-5808358104A4}" type="pres">
      <dgm:prSet presAssocID="{B87AE82F-03DB-4683-A9C9-7D7BB6B6CED9}" presName="sibTrans" presStyleCnt="0"/>
      <dgm:spPr/>
    </dgm:pt>
    <dgm:pt modelId="{983F69A8-1797-45F9-80E3-6BA0271FBB1B}" type="pres">
      <dgm:prSet presAssocID="{4D75D6C5-4ED6-430A-A5EF-635750CE8112}" presName="node" presStyleLbl="node1" presStyleIdx="3" presStyleCnt="4" custScaleX="148506">
        <dgm:presLayoutVars>
          <dgm:bulletEnabled val="1"/>
        </dgm:presLayoutVars>
      </dgm:prSet>
      <dgm:spPr/>
    </dgm:pt>
  </dgm:ptLst>
  <dgm:cxnLst>
    <dgm:cxn modelId="{26CE1611-2CD6-46E2-A6B8-61363976B8E8}" type="presOf" srcId="{4D75D6C5-4ED6-430A-A5EF-635750CE8112}" destId="{983F69A8-1797-45F9-80E3-6BA0271FBB1B}" srcOrd="0" destOrd="0" presId="urn:microsoft.com/office/officeart/2005/8/layout/default"/>
    <dgm:cxn modelId="{3BD6772D-D6B1-4A49-9FDE-35BB08E6FB4C}" type="presOf" srcId="{C13C5B9D-6AB3-493F-B78A-FDBB3482BDDA}" destId="{E39E03EE-9FE5-4B4B-BCD0-2D864AFABA3C}" srcOrd="0" destOrd="0" presId="urn:microsoft.com/office/officeart/2005/8/layout/default"/>
    <dgm:cxn modelId="{F493F8AB-1225-4249-A8B2-F34A72466415}" type="presOf" srcId="{75AD48E6-1A80-4EA1-8657-DAF922A7D151}" destId="{56BD2FEB-6F71-4006-861F-D89D25E535A9}" srcOrd="0" destOrd="0" presId="urn:microsoft.com/office/officeart/2005/8/layout/default"/>
    <dgm:cxn modelId="{9A79DEAE-4742-471D-9B51-83B148B622ED}" srcId="{62FB80B3-CA0E-41D2-A6EB-054DBAA75D88}" destId="{4A7A930B-9038-4179-BADE-67750836A875}" srcOrd="0" destOrd="0" parTransId="{3CDE3D7D-6F2A-4533-91D8-13D56CF6A4EF}" sibTransId="{E7288D84-27BE-4CD2-96FE-269CD9A6A5D4}"/>
    <dgm:cxn modelId="{E376DCC0-FE74-498E-8C4F-61FE46A943A8}" type="presOf" srcId="{4A7A930B-9038-4179-BADE-67750836A875}" destId="{2232FC80-6F46-44EF-9370-EAE73A5B028A}" srcOrd="0" destOrd="0" presId="urn:microsoft.com/office/officeart/2005/8/layout/default"/>
    <dgm:cxn modelId="{1B8899C6-B300-4D80-95F4-B1A2F5D0221D}" srcId="{62FB80B3-CA0E-41D2-A6EB-054DBAA75D88}" destId="{75AD48E6-1A80-4EA1-8657-DAF922A7D151}" srcOrd="1" destOrd="0" parTransId="{D85FD04C-A808-43CC-95EC-37B760963F7C}" sibTransId="{2A83C2D2-ED26-46BB-9008-B702FAB0D949}"/>
    <dgm:cxn modelId="{56D020DA-3714-4B78-8933-3858E9FBB236}" type="presOf" srcId="{62FB80B3-CA0E-41D2-A6EB-054DBAA75D88}" destId="{37E5EC72-CB44-48F9-8C65-003DD95CD03F}" srcOrd="0" destOrd="0" presId="urn:microsoft.com/office/officeart/2005/8/layout/default"/>
    <dgm:cxn modelId="{CD40B4F5-2E66-44BE-A2F8-2ABB40A9A962}" srcId="{62FB80B3-CA0E-41D2-A6EB-054DBAA75D88}" destId="{C13C5B9D-6AB3-493F-B78A-FDBB3482BDDA}" srcOrd="2" destOrd="0" parTransId="{AB2E6DC0-BEC3-45C4-869B-5B219963C9C8}" sibTransId="{B87AE82F-03DB-4683-A9C9-7D7BB6B6CED9}"/>
    <dgm:cxn modelId="{B59555F6-E9DB-49D1-B19D-17CEBB367EBF}" srcId="{62FB80B3-CA0E-41D2-A6EB-054DBAA75D88}" destId="{4D75D6C5-4ED6-430A-A5EF-635750CE8112}" srcOrd="3" destOrd="0" parTransId="{423F7A4B-DCC0-4D10-B318-D11D896065B8}" sibTransId="{54F2BCA9-B2C6-4351-82F6-FAFC3D16E183}"/>
    <dgm:cxn modelId="{5016DF65-78FA-4AEC-A366-BC249E4C4710}" type="presParOf" srcId="{37E5EC72-CB44-48F9-8C65-003DD95CD03F}" destId="{2232FC80-6F46-44EF-9370-EAE73A5B028A}" srcOrd="0" destOrd="0" presId="urn:microsoft.com/office/officeart/2005/8/layout/default"/>
    <dgm:cxn modelId="{9A074CB4-5CD8-4C8B-8E0B-08D8DE2F48CC}" type="presParOf" srcId="{37E5EC72-CB44-48F9-8C65-003DD95CD03F}" destId="{F458B7AA-EC47-469F-B966-303D2D58AF49}" srcOrd="1" destOrd="0" presId="urn:microsoft.com/office/officeart/2005/8/layout/default"/>
    <dgm:cxn modelId="{8802DFAF-4D88-4F59-BA8D-243EBEEEC51D}" type="presParOf" srcId="{37E5EC72-CB44-48F9-8C65-003DD95CD03F}" destId="{56BD2FEB-6F71-4006-861F-D89D25E535A9}" srcOrd="2" destOrd="0" presId="urn:microsoft.com/office/officeart/2005/8/layout/default"/>
    <dgm:cxn modelId="{033BC420-CA8B-4126-A80A-85B3B6B9EC78}" type="presParOf" srcId="{37E5EC72-CB44-48F9-8C65-003DD95CD03F}" destId="{A55BC7E4-8783-42AC-9DE5-7FD64D6F6999}" srcOrd="3" destOrd="0" presId="urn:microsoft.com/office/officeart/2005/8/layout/default"/>
    <dgm:cxn modelId="{BEF26CB9-0753-4CE4-B57D-745ED97E24D8}" type="presParOf" srcId="{37E5EC72-CB44-48F9-8C65-003DD95CD03F}" destId="{E39E03EE-9FE5-4B4B-BCD0-2D864AFABA3C}" srcOrd="4" destOrd="0" presId="urn:microsoft.com/office/officeart/2005/8/layout/default"/>
    <dgm:cxn modelId="{C9D04EB0-6058-4B2D-86C3-A60662246208}" type="presParOf" srcId="{37E5EC72-CB44-48F9-8C65-003DD95CD03F}" destId="{560AA469-C997-43C6-867F-5808358104A4}" srcOrd="5" destOrd="0" presId="urn:microsoft.com/office/officeart/2005/8/layout/default"/>
    <dgm:cxn modelId="{09BEBF28-768A-4544-A39C-8E81B86567D9}" type="presParOf" srcId="{37E5EC72-CB44-48F9-8C65-003DD95CD03F}" destId="{983F69A8-1797-45F9-80E3-6BA0271FBB1B}"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0BCE97-769F-40CC-BCC2-3A6091556F69}"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5F58F13A-55C6-4C58-93C0-343F93514989}">
      <dgm:prSet/>
      <dgm:spPr/>
      <dgm:t>
        <a:bodyPr/>
        <a:lstStyle/>
        <a:p>
          <a:r>
            <a:rPr lang="en-US" b="0" i="0" baseline="0"/>
            <a:t>Return the execution plan with recommendations (if any) to optimize the query performance</a:t>
          </a:r>
          <a:endParaRPr lang="en-US"/>
        </a:p>
      </dgm:t>
    </dgm:pt>
    <dgm:pt modelId="{CE3787A7-C77D-4810-970D-8A6E07B5D7F2}" type="parTrans" cxnId="{B66FE9D4-A5F1-488A-8706-52B1FA7BB6CF}">
      <dgm:prSet/>
      <dgm:spPr/>
      <dgm:t>
        <a:bodyPr/>
        <a:lstStyle/>
        <a:p>
          <a:endParaRPr lang="en-US"/>
        </a:p>
      </dgm:t>
    </dgm:pt>
    <dgm:pt modelId="{8B920508-1004-4C1E-AAC5-3EEC734B0B39}" type="sibTrans" cxnId="{B66FE9D4-A5F1-488A-8706-52B1FA7BB6CF}">
      <dgm:prSet/>
      <dgm:spPr/>
      <dgm:t>
        <a:bodyPr/>
        <a:lstStyle/>
        <a:p>
          <a:endParaRPr lang="en-US"/>
        </a:p>
      </dgm:t>
    </dgm:pt>
    <dgm:pt modelId="{13EEC92D-C65E-4016-A483-632F84F68BFE}">
      <dgm:prSet/>
      <dgm:spPr/>
      <dgm:t>
        <a:bodyPr/>
        <a:lstStyle/>
        <a:p>
          <a:r>
            <a:rPr lang="en-US" baseline="0"/>
            <a:t>For example: If a materialized view can be created to improve the query, it would be </a:t>
          </a:r>
          <a:r>
            <a:rPr lang="en-US" b="0" i="0" baseline="0"/>
            <a:t>in the execution plan XML </a:t>
          </a:r>
          <a:r>
            <a:rPr lang="en-US" baseline="0"/>
            <a:t>under the tag </a:t>
          </a:r>
          <a:r>
            <a:rPr lang="en-US" b="0" i="0" baseline="0"/>
            <a:t>&lt;materialized_view_candidates&gt;</a:t>
          </a:r>
          <a:endParaRPr lang="en-US"/>
        </a:p>
      </dgm:t>
    </dgm:pt>
    <dgm:pt modelId="{FD48E1EC-54BF-45EA-B1AE-6FE2C0F19009}" type="parTrans" cxnId="{C50C6FFB-3112-4969-AE80-55325F787CC5}">
      <dgm:prSet/>
      <dgm:spPr/>
      <dgm:t>
        <a:bodyPr/>
        <a:lstStyle/>
        <a:p>
          <a:endParaRPr lang="en-US"/>
        </a:p>
      </dgm:t>
    </dgm:pt>
    <dgm:pt modelId="{AD023592-CFDC-4FB1-92F3-C1C1BA46EA32}" type="sibTrans" cxnId="{C50C6FFB-3112-4969-AE80-55325F787CC5}">
      <dgm:prSet/>
      <dgm:spPr/>
      <dgm:t>
        <a:bodyPr/>
        <a:lstStyle/>
        <a:p>
          <a:endParaRPr lang="en-US"/>
        </a:p>
      </dgm:t>
    </dgm:pt>
    <dgm:pt modelId="{1B66D7BE-BA6C-49EE-A46B-55DEAAF630E6}" type="pres">
      <dgm:prSet presAssocID="{A90BCE97-769F-40CC-BCC2-3A6091556F69}" presName="linear" presStyleCnt="0">
        <dgm:presLayoutVars>
          <dgm:animLvl val="lvl"/>
          <dgm:resizeHandles val="exact"/>
        </dgm:presLayoutVars>
      </dgm:prSet>
      <dgm:spPr/>
    </dgm:pt>
    <dgm:pt modelId="{FE9E892B-BB01-439E-ADB5-6203610B173A}" type="pres">
      <dgm:prSet presAssocID="{5F58F13A-55C6-4C58-93C0-343F93514989}" presName="parentText" presStyleLbl="node1" presStyleIdx="0" presStyleCnt="2">
        <dgm:presLayoutVars>
          <dgm:chMax val="0"/>
          <dgm:bulletEnabled val="1"/>
        </dgm:presLayoutVars>
      </dgm:prSet>
      <dgm:spPr/>
    </dgm:pt>
    <dgm:pt modelId="{13445F4C-08FB-49B6-AE24-BA0E3F5C2DEE}" type="pres">
      <dgm:prSet presAssocID="{8B920508-1004-4C1E-AAC5-3EEC734B0B39}" presName="spacer" presStyleCnt="0"/>
      <dgm:spPr/>
    </dgm:pt>
    <dgm:pt modelId="{F527F5A0-8911-405D-BE92-77E2AB53FFA7}" type="pres">
      <dgm:prSet presAssocID="{13EEC92D-C65E-4016-A483-632F84F68BFE}" presName="parentText" presStyleLbl="node1" presStyleIdx="1" presStyleCnt="2">
        <dgm:presLayoutVars>
          <dgm:chMax val="0"/>
          <dgm:bulletEnabled val="1"/>
        </dgm:presLayoutVars>
      </dgm:prSet>
      <dgm:spPr/>
    </dgm:pt>
  </dgm:ptLst>
  <dgm:cxnLst>
    <dgm:cxn modelId="{76BE2B3F-A4AC-4313-870F-0EA7076E3CE8}" type="presOf" srcId="{5F58F13A-55C6-4C58-93C0-343F93514989}" destId="{FE9E892B-BB01-439E-ADB5-6203610B173A}" srcOrd="0" destOrd="0" presId="urn:microsoft.com/office/officeart/2005/8/layout/vList2"/>
    <dgm:cxn modelId="{5CD57C62-1809-48BD-961C-CA5FC52637D0}" type="presOf" srcId="{13EEC92D-C65E-4016-A483-632F84F68BFE}" destId="{F527F5A0-8911-405D-BE92-77E2AB53FFA7}" srcOrd="0" destOrd="0" presId="urn:microsoft.com/office/officeart/2005/8/layout/vList2"/>
    <dgm:cxn modelId="{C04928B6-2F8A-445E-B3F7-7547C64E504D}" type="presOf" srcId="{A90BCE97-769F-40CC-BCC2-3A6091556F69}" destId="{1B66D7BE-BA6C-49EE-A46B-55DEAAF630E6}" srcOrd="0" destOrd="0" presId="urn:microsoft.com/office/officeart/2005/8/layout/vList2"/>
    <dgm:cxn modelId="{B66FE9D4-A5F1-488A-8706-52B1FA7BB6CF}" srcId="{A90BCE97-769F-40CC-BCC2-3A6091556F69}" destId="{5F58F13A-55C6-4C58-93C0-343F93514989}" srcOrd="0" destOrd="0" parTransId="{CE3787A7-C77D-4810-970D-8A6E07B5D7F2}" sibTransId="{8B920508-1004-4C1E-AAC5-3EEC734B0B39}"/>
    <dgm:cxn modelId="{C50C6FFB-3112-4969-AE80-55325F787CC5}" srcId="{A90BCE97-769F-40CC-BCC2-3A6091556F69}" destId="{13EEC92D-C65E-4016-A483-632F84F68BFE}" srcOrd="1" destOrd="0" parTransId="{FD48E1EC-54BF-45EA-B1AE-6FE2C0F19009}" sibTransId="{AD023592-CFDC-4FB1-92F3-C1C1BA46EA32}"/>
    <dgm:cxn modelId="{E04669F7-5231-4F00-8048-F54E05FA1271}" type="presParOf" srcId="{1B66D7BE-BA6C-49EE-A46B-55DEAAF630E6}" destId="{FE9E892B-BB01-439E-ADB5-6203610B173A}" srcOrd="0" destOrd="0" presId="urn:microsoft.com/office/officeart/2005/8/layout/vList2"/>
    <dgm:cxn modelId="{2B2E5FCB-B168-4D50-B7B8-0DA45ED87B14}" type="presParOf" srcId="{1B66D7BE-BA6C-49EE-A46B-55DEAAF630E6}" destId="{13445F4C-08FB-49B6-AE24-BA0E3F5C2DEE}" srcOrd="1" destOrd="0" presId="urn:microsoft.com/office/officeart/2005/8/layout/vList2"/>
    <dgm:cxn modelId="{B846F5F9-553D-483F-ADD0-B879FCA48F1D}" type="presParOf" srcId="{1B66D7BE-BA6C-49EE-A46B-55DEAAF630E6}" destId="{F527F5A0-8911-405D-BE92-77E2AB53FFA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94A141-A8BF-4CAC-A8E5-049400F92AF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CDB2375-4C29-42CE-A7FE-B976E7F89E18}">
      <dgm:prSet/>
      <dgm:spPr/>
      <dgm:t>
        <a:bodyPr/>
        <a:lstStyle/>
        <a:p>
          <a:r>
            <a:rPr lang="en-US" baseline="0"/>
            <a:t>If the Query Store has been enabled for the database before the query execution, it is also possible to obtain the execution plan XML from the DMVs exposed by this feature</a:t>
          </a:r>
          <a:endParaRPr lang="en-US"/>
        </a:p>
      </dgm:t>
    </dgm:pt>
    <dgm:pt modelId="{4F9AAF6F-BC06-45BE-B82A-482977E3166B}" type="parTrans" cxnId="{B5E9D270-260B-47BF-879C-A96F81F5F156}">
      <dgm:prSet/>
      <dgm:spPr/>
      <dgm:t>
        <a:bodyPr/>
        <a:lstStyle/>
        <a:p>
          <a:endParaRPr lang="en-US"/>
        </a:p>
      </dgm:t>
    </dgm:pt>
    <dgm:pt modelId="{AC7A09B6-6E1C-4074-92EF-85698DE2E1DA}" type="sibTrans" cxnId="{B5E9D270-260B-47BF-879C-A96F81F5F156}">
      <dgm:prSet/>
      <dgm:spPr/>
      <dgm:t>
        <a:bodyPr/>
        <a:lstStyle/>
        <a:p>
          <a:endParaRPr lang="en-US"/>
        </a:p>
      </dgm:t>
    </dgm:pt>
    <dgm:pt modelId="{C05B9055-CD04-437E-8220-8E89C332BDBA}" type="pres">
      <dgm:prSet presAssocID="{EB94A141-A8BF-4CAC-A8E5-049400F92AF3}" presName="linear" presStyleCnt="0">
        <dgm:presLayoutVars>
          <dgm:animLvl val="lvl"/>
          <dgm:resizeHandles val="exact"/>
        </dgm:presLayoutVars>
      </dgm:prSet>
      <dgm:spPr/>
    </dgm:pt>
    <dgm:pt modelId="{DE739B26-9034-49F0-A016-11EE43077AEA}" type="pres">
      <dgm:prSet presAssocID="{1CDB2375-4C29-42CE-A7FE-B976E7F89E18}" presName="parentText" presStyleLbl="node1" presStyleIdx="0" presStyleCnt="1">
        <dgm:presLayoutVars>
          <dgm:chMax val="0"/>
          <dgm:bulletEnabled val="1"/>
        </dgm:presLayoutVars>
      </dgm:prSet>
      <dgm:spPr/>
    </dgm:pt>
  </dgm:ptLst>
  <dgm:cxnLst>
    <dgm:cxn modelId="{B5E9D270-260B-47BF-879C-A96F81F5F156}" srcId="{EB94A141-A8BF-4CAC-A8E5-049400F92AF3}" destId="{1CDB2375-4C29-42CE-A7FE-B976E7F89E18}" srcOrd="0" destOrd="0" parTransId="{4F9AAF6F-BC06-45BE-B82A-482977E3166B}" sibTransId="{AC7A09B6-6E1C-4074-92EF-85698DE2E1DA}"/>
    <dgm:cxn modelId="{0DBB927A-DB51-4F14-804B-34362517E3FB}" type="presOf" srcId="{EB94A141-A8BF-4CAC-A8E5-049400F92AF3}" destId="{C05B9055-CD04-437E-8220-8E89C332BDBA}" srcOrd="0" destOrd="0" presId="urn:microsoft.com/office/officeart/2005/8/layout/vList2"/>
    <dgm:cxn modelId="{6E8245AC-D6FB-4B4F-8A96-DE2D36623E05}" type="presOf" srcId="{1CDB2375-4C29-42CE-A7FE-B976E7F89E18}" destId="{DE739B26-9034-49F0-A016-11EE43077AEA}" srcOrd="0" destOrd="0" presId="urn:microsoft.com/office/officeart/2005/8/layout/vList2"/>
    <dgm:cxn modelId="{6B4815DF-CEF0-4984-AE5A-E9D63E2C9FAF}" type="presParOf" srcId="{C05B9055-CD04-437E-8220-8E89C332BDBA}" destId="{DE739B26-9034-49F0-A016-11EE43077AEA}"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94E1D2-FECA-4B0A-8904-F0B0DDE20221}"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1F448A7C-9A62-4ACB-A0B8-21D82F8A0DE8}">
      <dgm:prSet/>
      <dgm:spPr/>
      <dgm:t>
        <a:bodyPr/>
        <a:lstStyle/>
        <a:p>
          <a:r>
            <a:rPr lang="en-US" baseline="0"/>
            <a:t>If the query has been executed recently, it is possible to check the steps performed by the query by selecting the DMV sys.dm_pdw_request_steps</a:t>
          </a:r>
          <a:endParaRPr lang="en-US"/>
        </a:p>
      </dgm:t>
    </dgm:pt>
    <dgm:pt modelId="{C20CBE22-50C7-43A4-9177-D8EA85D3BB65}" type="parTrans" cxnId="{6453A0B4-240B-492C-81EB-FC64221078B5}">
      <dgm:prSet/>
      <dgm:spPr/>
      <dgm:t>
        <a:bodyPr/>
        <a:lstStyle/>
        <a:p>
          <a:endParaRPr lang="en-US"/>
        </a:p>
      </dgm:t>
    </dgm:pt>
    <dgm:pt modelId="{EA821419-12C0-4938-BC27-9A54DC698C84}" type="sibTrans" cxnId="{6453A0B4-240B-492C-81EB-FC64221078B5}">
      <dgm:prSet/>
      <dgm:spPr/>
      <dgm:t>
        <a:bodyPr/>
        <a:lstStyle/>
        <a:p>
          <a:endParaRPr lang="en-US"/>
        </a:p>
      </dgm:t>
    </dgm:pt>
    <dgm:pt modelId="{66EFF010-6115-46BD-B008-28812DF16C06}">
      <dgm:prSet/>
      <dgm:spPr/>
      <dgm:t>
        <a:bodyPr/>
        <a:lstStyle/>
        <a:p>
          <a:r>
            <a:rPr lang="en-US" baseline="0" dirty="0"/>
            <a:t>This DMV stores the last 10000 steps of all queries</a:t>
          </a:r>
          <a:endParaRPr lang="en-US" dirty="0"/>
        </a:p>
      </dgm:t>
    </dgm:pt>
    <dgm:pt modelId="{4DC4C64A-D03A-4F1B-A743-3466475E0C7F}" type="parTrans" cxnId="{9E6BE0EF-5272-4CAB-9696-6B03539F1BC4}">
      <dgm:prSet/>
      <dgm:spPr/>
      <dgm:t>
        <a:bodyPr/>
        <a:lstStyle/>
        <a:p>
          <a:endParaRPr lang="en-US"/>
        </a:p>
      </dgm:t>
    </dgm:pt>
    <dgm:pt modelId="{0F9D660E-62BA-41BA-ADD8-4D78FF7B98B9}" type="sibTrans" cxnId="{9E6BE0EF-5272-4CAB-9696-6B03539F1BC4}">
      <dgm:prSet/>
      <dgm:spPr/>
      <dgm:t>
        <a:bodyPr/>
        <a:lstStyle/>
        <a:p>
          <a:endParaRPr lang="en-US"/>
        </a:p>
      </dgm:t>
    </dgm:pt>
    <dgm:pt modelId="{33B6CE42-F206-4957-853C-3C4535DCC92C}">
      <dgm:prSet/>
      <dgm:spPr/>
      <dgm:t>
        <a:bodyPr/>
        <a:lstStyle/>
        <a:p>
          <a:r>
            <a:rPr lang="en-US" baseline="0"/>
            <a:t>The request_id can be identified by using the DMV sys.dm_pdw_exec_requests, which stores the last 10000 requests</a:t>
          </a:r>
          <a:endParaRPr lang="en-US"/>
        </a:p>
      </dgm:t>
    </dgm:pt>
    <dgm:pt modelId="{A6743CD9-61BC-406D-963C-EC268CA0AF7E}" type="parTrans" cxnId="{725DA106-03B7-4140-9074-7245671DD16F}">
      <dgm:prSet/>
      <dgm:spPr/>
      <dgm:t>
        <a:bodyPr/>
        <a:lstStyle/>
        <a:p>
          <a:endParaRPr lang="en-US"/>
        </a:p>
      </dgm:t>
    </dgm:pt>
    <dgm:pt modelId="{DC8B1718-F127-41CF-827D-67F32216DE92}" type="sibTrans" cxnId="{725DA106-03B7-4140-9074-7245671DD16F}">
      <dgm:prSet/>
      <dgm:spPr/>
      <dgm:t>
        <a:bodyPr/>
        <a:lstStyle/>
        <a:p>
          <a:endParaRPr lang="en-US"/>
        </a:p>
      </dgm:t>
    </dgm:pt>
    <dgm:pt modelId="{26D4005D-35A3-4529-A406-BC986570558B}" type="pres">
      <dgm:prSet presAssocID="{9994E1D2-FECA-4B0A-8904-F0B0DDE20221}" presName="linear" presStyleCnt="0">
        <dgm:presLayoutVars>
          <dgm:animLvl val="lvl"/>
          <dgm:resizeHandles val="exact"/>
        </dgm:presLayoutVars>
      </dgm:prSet>
      <dgm:spPr/>
    </dgm:pt>
    <dgm:pt modelId="{FC3F00D0-5BA4-4F2E-98E6-EE8405377F9F}" type="pres">
      <dgm:prSet presAssocID="{1F448A7C-9A62-4ACB-A0B8-21D82F8A0DE8}" presName="parentText" presStyleLbl="node1" presStyleIdx="0" presStyleCnt="3">
        <dgm:presLayoutVars>
          <dgm:chMax val="0"/>
          <dgm:bulletEnabled val="1"/>
        </dgm:presLayoutVars>
      </dgm:prSet>
      <dgm:spPr/>
    </dgm:pt>
    <dgm:pt modelId="{D8008FFD-CA12-4416-BBCF-7B06245A2D36}" type="pres">
      <dgm:prSet presAssocID="{EA821419-12C0-4938-BC27-9A54DC698C84}" presName="spacer" presStyleCnt="0"/>
      <dgm:spPr/>
    </dgm:pt>
    <dgm:pt modelId="{74FAA45A-B166-49EA-BFA4-6E266E7FCEDE}" type="pres">
      <dgm:prSet presAssocID="{66EFF010-6115-46BD-B008-28812DF16C06}" presName="parentText" presStyleLbl="node1" presStyleIdx="1" presStyleCnt="3">
        <dgm:presLayoutVars>
          <dgm:chMax val="0"/>
          <dgm:bulletEnabled val="1"/>
        </dgm:presLayoutVars>
      </dgm:prSet>
      <dgm:spPr/>
    </dgm:pt>
    <dgm:pt modelId="{902EFC7E-0FDB-4518-AD1C-A9D26A559DD1}" type="pres">
      <dgm:prSet presAssocID="{0F9D660E-62BA-41BA-ADD8-4D78FF7B98B9}" presName="spacer" presStyleCnt="0"/>
      <dgm:spPr/>
    </dgm:pt>
    <dgm:pt modelId="{21628F4D-63C3-4912-8C78-286CCB6596C9}" type="pres">
      <dgm:prSet presAssocID="{33B6CE42-F206-4957-853C-3C4535DCC92C}" presName="parentText" presStyleLbl="node1" presStyleIdx="2" presStyleCnt="3">
        <dgm:presLayoutVars>
          <dgm:chMax val="0"/>
          <dgm:bulletEnabled val="1"/>
        </dgm:presLayoutVars>
      </dgm:prSet>
      <dgm:spPr/>
    </dgm:pt>
  </dgm:ptLst>
  <dgm:cxnLst>
    <dgm:cxn modelId="{725DA106-03B7-4140-9074-7245671DD16F}" srcId="{9994E1D2-FECA-4B0A-8904-F0B0DDE20221}" destId="{33B6CE42-F206-4957-853C-3C4535DCC92C}" srcOrd="2" destOrd="0" parTransId="{A6743CD9-61BC-406D-963C-EC268CA0AF7E}" sibTransId="{DC8B1718-F127-41CF-827D-67F32216DE92}"/>
    <dgm:cxn modelId="{B4347820-9C5F-43AA-A7C5-48EFA7E7CEDB}" type="presOf" srcId="{33B6CE42-F206-4957-853C-3C4535DCC92C}" destId="{21628F4D-63C3-4912-8C78-286CCB6596C9}" srcOrd="0" destOrd="0" presId="urn:microsoft.com/office/officeart/2005/8/layout/vList2"/>
    <dgm:cxn modelId="{ADFD0434-C214-47EC-8605-AD348B784643}" type="presOf" srcId="{1F448A7C-9A62-4ACB-A0B8-21D82F8A0DE8}" destId="{FC3F00D0-5BA4-4F2E-98E6-EE8405377F9F}" srcOrd="0" destOrd="0" presId="urn:microsoft.com/office/officeart/2005/8/layout/vList2"/>
    <dgm:cxn modelId="{6453A0B4-240B-492C-81EB-FC64221078B5}" srcId="{9994E1D2-FECA-4B0A-8904-F0B0DDE20221}" destId="{1F448A7C-9A62-4ACB-A0B8-21D82F8A0DE8}" srcOrd="0" destOrd="0" parTransId="{C20CBE22-50C7-43A4-9177-D8EA85D3BB65}" sibTransId="{EA821419-12C0-4938-BC27-9A54DC698C84}"/>
    <dgm:cxn modelId="{590BEBB5-DD3F-4C73-8A19-B39ED504C40C}" type="presOf" srcId="{66EFF010-6115-46BD-B008-28812DF16C06}" destId="{74FAA45A-B166-49EA-BFA4-6E266E7FCEDE}" srcOrd="0" destOrd="0" presId="urn:microsoft.com/office/officeart/2005/8/layout/vList2"/>
    <dgm:cxn modelId="{6FCFA4D2-19A3-43AE-AFCD-60119C68385B}" type="presOf" srcId="{9994E1D2-FECA-4B0A-8904-F0B0DDE20221}" destId="{26D4005D-35A3-4529-A406-BC986570558B}" srcOrd="0" destOrd="0" presId="urn:microsoft.com/office/officeart/2005/8/layout/vList2"/>
    <dgm:cxn modelId="{9E6BE0EF-5272-4CAB-9696-6B03539F1BC4}" srcId="{9994E1D2-FECA-4B0A-8904-F0B0DDE20221}" destId="{66EFF010-6115-46BD-B008-28812DF16C06}" srcOrd="1" destOrd="0" parTransId="{4DC4C64A-D03A-4F1B-A743-3466475E0C7F}" sibTransId="{0F9D660E-62BA-41BA-ADD8-4D78FF7B98B9}"/>
    <dgm:cxn modelId="{757783DA-F0EF-4F2A-B3C1-86382A706F8A}" type="presParOf" srcId="{26D4005D-35A3-4529-A406-BC986570558B}" destId="{FC3F00D0-5BA4-4F2E-98E6-EE8405377F9F}" srcOrd="0" destOrd="0" presId="urn:microsoft.com/office/officeart/2005/8/layout/vList2"/>
    <dgm:cxn modelId="{444B101A-C36E-4E36-B415-EBC499D1155E}" type="presParOf" srcId="{26D4005D-35A3-4529-A406-BC986570558B}" destId="{D8008FFD-CA12-4416-BBCF-7B06245A2D36}" srcOrd="1" destOrd="0" presId="urn:microsoft.com/office/officeart/2005/8/layout/vList2"/>
    <dgm:cxn modelId="{70DD65A6-CF16-47B6-A5FA-14DBC165A307}" type="presParOf" srcId="{26D4005D-35A3-4529-A406-BC986570558B}" destId="{74FAA45A-B166-49EA-BFA4-6E266E7FCEDE}" srcOrd="2" destOrd="0" presId="urn:microsoft.com/office/officeart/2005/8/layout/vList2"/>
    <dgm:cxn modelId="{ED7EA98D-A194-4100-8408-07BC0A34B31C}" type="presParOf" srcId="{26D4005D-35A3-4529-A406-BC986570558B}" destId="{902EFC7E-0FDB-4518-AD1C-A9D26A559DD1}" srcOrd="3" destOrd="0" presId="urn:microsoft.com/office/officeart/2005/8/layout/vList2"/>
    <dgm:cxn modelId="{6B092155-306A-4889-9A25-D87646D1BA7F}" type="presParOf" srcId="{26D4005D-35A3-4529-A406-BC986570558B}" destId="{21628F4D-63C3-4912-8C78-286CCB6596C9}"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D1131E0-82CA-4DE8-9D3F-CF387CD6055F}" type="doc">
      <dgm:prSet loTypeId="urn:microsoft.com/office/officeart/2005/8/layout/vList2" loCatId="list" qsTypeId="urn:microsoft.com/office/officeart/2005/8/quickstyle/simple1" qsCatId="simple" csTypeId="urn:microsoft.com/office/officeart/2005/8/colors/accent2_3" csCatId="accent2"/>
      <dgm:spPr/>
      <dgm:t>
        <a:bodyPr/>
        <a:lstStyle/>
        <a:p>
          <a:endParaRPr lang="en-US"/>
        </a:p>
      </dgm:t>
    </dgm:pt>
    <dgm:pt modelId="{F5238605-F62F-46ED-BC29-60E53867C100}">
      <dgm:prSet/>
      <dgm:spPr/>
      <dgm:t>
        <a:bodyPr/>
        <a:lstStyle/>
        <a:p>
          <a:r>
            <a:rPr lang="en-US" baseline="0"/>
            <a:t>In some cases, checking the execution plan on the distributions may be useful</a:t>
          </a:r>
          <a:endParaRPr lang="en-US"/>
        </a:p>
      </dgm:t>
    </dgm:pt>
    <dgm:pt modelId="{D26DE7D1-D692-414B-A36E-58319B680EAC}" type="parTrans" cxnId="{88A2B4CA-4ED8-4C15-B9A3-4D08D90D067D}">
      <dgm:prSet/>
      <dgm:spPr/>
      <dgm:t>
        <a:bodyPr/>
        <a:lstStyle/>
        <a:p>
          <a:endParaRPr lang="en-US"/>
        </a:p>
      </dgm:t>
    </dgm:pt>
    <dgm:pt modelId="{0CFA502C-FE7E-4C4A-A0B4-6146298CCA93}" type="sibTrans" cxnId="{88A2B4CA-4ED8-4C15-B9A3-4D08D90D067D}">
      <dgm:prSet/>
      <dgm:spPr/>
      <dgm:t>
        <a:bodyPr/>
        <a:lstStyle/>
        <a:p>
          <a:endParaRPr lang="en-US"/>
        </a:p>
      </dgm:t>
    </dgm:pt>
    <dgm:pt modelId="{DF2509AE-BFCB-4619-A51E-DDCC28B24D93}">
      <dgm:prSet/>
      <dgm:spPr/>
      <dgm:t>
        <a:bodyPr/>
        <a:lstStyle/>
        <a:p>
          <a:r>
            <a:rPr lang="en-US" baseline="0"/>
            <a:t>To obtain it, we can use the command: DBCC PDW_SHOWEXECUTIONPLAN</a:t>
          </a:r>
          <a:endParaRPr lang="en-US"/>
        </a:p>
      </dgm:t>
    </dgm:pt>
    <dgm:pt modelId="{6AA8A656-E884-475E-B6D3-4342F91CC56D}" type="parTrans" cxnId="{D946273E-60A2-455F-BCF9-045D825DE694}">
      <dgm:prSet/>
      <dgm:spPr/>
      <dgm:t>
        <a:bodyPr/>
        <a:lstStyle/>
        <a:p>
          <a:endParaRPr lang="en-US"/>
        </a:p>
      </dgm:t>
    </dgm:pt>
    <dgm:pt modelId="{4274E815-1098-4E6B-A43B-A828F372C523}" type="sibTrans" cxnId="{D946273E-60A2-455F-BCF9-045D825DE694}">
      <dgm:prSet/>
      <dgm:spPr/>
      <dgm:t>
        <a:bodyPr/>
        <a:lstStyle/>
        <a:p>
          <a:endParaRPr lang="en-US"/>
        </a:p>
      </dgm:t>
    </dgm:pt>
    <dgm:pt modelId="{378900EE-9C7A-4954-A78C-F6B0A2299361}">
      <dgm:prSet/>
      <dgm:spPr/>
      <dgm:t>
        <a:bodyPr/>
        <a:lstStyle/>
        <a:p>
          <a:r>
            <a:rPr lang="en-US" baseline="0"/>
            <a:t>The command requires 2 parameters: Distribution ID and SPID</a:t>
          </a:r>
          <a:endParaRPr lang="en-US"/>
        </a:p>
      </dgm:t>
    </dgm:pt>
    <dgm:pt modelId="{6CFDA61B-A6E0-482D-8F21-BF3AC1B955FB}" type="parTrans" cxnId="{5742843A-BE14-4FFA-860E-1F2C1B76A68A}">
      <dgm:prSet/>
      <dgm:spPr/>
      <dgm:t>
        <a:bodyPr/>
        <a:lstStyle/>
        <a:p>
          <a:endParaRPr lang="en-US"/>
        </a:p>
      </dgm:t>
    </dgm:pt>
    <dgm:pt modelId="{9661117C-1560-4764-8BDE-6AF164CC293F}" type="sibTrans" cxnId="{5742843A-BE14-4FFA-860E-1F2C1B76A68A}">
      <dgm:prSet/>
      <dgm:spPr/>
      <dgm:t>
        <a:bodyPr/>
        <a:lstStyle/>
        <a:p>
          <a:endParaRPr lang="en-US"/>
        </a:p>
      </dgm:t>
    </dgm:pt>
    <dgm:pt modelId="{D35CC94E-89D5-444C-AF9B-19219C4C40F9}">
      <dgm:prSet/>
      <dgm:spPr/>
      <dgm:t>
        <a:bodyPr/>
        <a:lstStyle/>
        <a:p>
          <a:r>
            <a:rPr lang="en-US" baseline="0"/>
            <a:t>These parameters can be obtained from DMVs (will be covered in the next slides)</a:t>
          </a:r>
          <a:endParaRPr lang="en-US"/>
        </a:p>
      </dgm:t>
    </dgm:pt>
    <dgm:pt modelId="{E627E292-03EE-426F-8A97-60C2F5FDB5C2}" type="parTrans" cxnId="{FD27B071-25BB-4596-842E-3F301C1CFD08}">
      <dgm:prSet/>
      <dgm:spPr/>
      <dgm:t>
        <a:bodyPr/>
        <a:lstStyle/>
        <a:p>
          <a:endParaRPr lang="en-US"/>
        </a:p>
      </dgm:t>
    </dgm:pt>
    <dgm:pt modelId="{325DD761-CB12-424B-8678-DA17E7F17080}" type="sibTrans" cxnId="{FD27B071-25BB-4596-842E-3F301C1CFD08}">
      <dgm:prSet/>
      <dgm:spPr/>
      <dgm:t>
        <a:bodyPr/>
        <a:lstStyle/>
        <a:p>
          <a:endParaRPr lang="en-US"/>
        </a:p>
      </dgm:t>
    </dgm:pt>
    <dgm:pt modelId="{E4C23A2B-1561-4C10-A016-6219323E64E3}" type="pres">
      <dgm:prSet presAssocID="{7D1131E0-82CA-4DE8-9D3F-CF387CD6055F}" presName="linear" presStyleCnt="0">
        <dgm:presLayoutVars>
          <dgm:animLvl val="lvl"/>
          <dgm:resizeHandles val="exact"/>
        </dgm:presLayoutVars>
      </dgm:prSet>
      <dgm:spPr/>
    </dgm:pt>
    <dgm:pt modelId="{9EA766AF-FD54-4919-9244-69A2AD86E9D1}" type="pres">
      <dgm:prSet presAssocID="{F5238605-F62F-46ED-BC29-60E53867C100}" presName="parentText" presStyleLbl="node1" presStyleIdx="0" presStyleCnt="4">
        <dgm:presLayoutVars>
          <dgm:chMax val="0"/>
          <dgm:bulletEnabled val="1"/>
        </dgm:presLayoutVars>
      </dgm:prSet>
      <dgm:spPr/>
    </dgm:pt>
    <dgm:pt modelId="{F35FB5FA-2F9D-4758-BE77-F64D7B38C344}" type="pres">
      <dgm:prSet presAssocID="{0CFA502C-FE7E-4C4A-A0B4-6146298CCA93}" presName="spacer" presStyleCnt="0"/>
      <dgm:spPr/>
    </dgm:pt>
    <dgm:pt modelId="{BD5EAF56-A11B-4077-B292-1CAEC62D4C23}" type="pres">
      <dgm:prSet presAssocID="{DF2509AE-BFCB-4619-A51E-DDCC28B24D93}" presName="parentText" presStyleLbl="node1" presStyleIdx="1" presStyleCnt="4">
        <dgm:presLayoutVars>
          <dgm:chMax val="0"/>
          <dgm:bulletEnabled val="1"/>
        </dgm:presLayoutVars>
      </dgm:prSet>
      <dgm:spPr/>
    </dgm:pt>
    <dgm:pt modelId="{AC605101-32F2-458A-A18E-D1A79D57E2B3}" type="pres">
      <dgm:prSet presAssocID="{4274E815-1098-4E6B-A43B-A828F372C523}" presName="spacer" presStyleCnt="0"/>
      <dgm:spPr/>
    </dgm:pt>
    <dgm:pt modelId="{1972DA1E-61B0-43D5-BE32-8CAEACD4E6B2}" type="pres">
      <dgm:prSet presAssocID="{378900EE-9C7A-4954-A78C-F6B0A2299361}" presName="parentText" presStyleLbl="node1" presStyleIdx="2" presStyleCnt="4">
        <dgm:presLayoutVars>
          <dgm:chMax val="0"/>
          <dgm:bulletEnabled val="1"/>
        </dgm:presLayoutVars>
      </dgm:prSet>
      <dgm:spPr/>
    </dgm:pt>
    <dgm:pt modelId="{44C87B18-ECB4-4AD5-BC23-4FB375CACDF8}" type="pres">
      <dgm:prSet presAssocID="{9661117C-1560-4764-8BDE-6AF164CC293F}" presName="spacer" presStyleCnt="0"/>
      <dgm:spPr/>
    </dgm:pt>
    <dgm:pt modelId="{89F7FEF1-C851-4EF0-BC16-25B6E3D8131A}" type="pres">
      <dgm:prSet presAssocID="{D35CC94E-89D5-444C-AF9B-19219C4C40F9}" presName="parentText" presStyleLbl="node1" presStyleIdx="3" presStyleCnt="4">
        <dgm:presLayoutVars>
          <dgm:chMax val="0"/>
          <dgm:bulletEnabled val="1"/>
        </dgm:presLayoutVars>
      </dgm:prSet>
      <dgm:spPr/>
    </dgm:pt>
  </dgm:ptLst>
  <dgm:cxnLst>
    <dgm:cxn modelId="{DD204B29-17CB-47BC-84EB-091CFD2817E2}" type="presOf" srcId="{F5238605-F62F-46ED-BC29-60E53867C100}" destId="{9EA766AF-FD54-4919-9244-69A2AD86E9D1}" srcOrd="0" destOrd="0" presId="urn:microsoft.com/office/officeart/2005/8/layout/vList2"/>
    <dgm:cxn modelId="{8135202C-2665-435B-967F-D426EDDD8254}" type="presOf" srcId="{D35CC94E-89D5-444C-AF9B-19219C4C40F9}" destId="{89F7FEF1-C851-4EF0-BC16-25B6E3D8131A}" srcOrd="0" destOrd="0" presId="urn:microsoft.com/office/officeart/2005/8/layout/vList2"/>
    <dgm:cxn modelId="{5742843A-BE14-4FFA-860E-1F2C1B76A68A}" srcId="{7D1131E0-82CA-4DE8-9D3F-CF387CD6055F}" destId="{378900EE-9C7A-4954-A78C-F6B0A2299361}" srcOrd="2" destOrd="0" parTransId="{6CFDA61B-A6E0-482D-8F21-BF3AC1B955FB}" sibTransId="{9661117C-1560-4764-8BDE-6AF164CC293F}"/>
    <dgm:cxn modelId="{D946273E-60A2-455F-BCF9-045D825DE694}" srcId="{7D1131E0-82CA-4DE8-9D3F-CF387CD6055F}" destId="{DF2509AE-BFCB-4619-A51E-DDCC28B24D93}" srcOrd="1" destOrd="0" parTransId="{6AA8A656-E884-475E-B6D3-4342F91CC56D}" sibTransId="{4274E815-1098-4E6B-A43B-A828F372C523}"/>
    <dgm:cxn modelId="{FD27B071-25BB-4596-842E-3F301C1CFD08}" srcId="{7D1131E0-82CA-4DE8-9D3F-CF387CD6055F}" destId="{D35CC94E-89D5-444C-AF9B-19219C4C40F9}" srcOrd="3" destOrd="0" parTransId="{E627E292-03EE-426F-8A97-60C2F5FDB5C2}" sibTransId="{325DD761-CB12-424B-8678-DA17E7F17080}"/>
    <dgm:cxn modelId="{80C74772-7233-4281-BF2C-AB7D78DE8125}" type="presOf" srcId="{7D1131E0-82CA-4DE8-9D3F-CF387CD6055F}" destId="{E4C23A2B-1561-4C10-A016-6219323E64E3}" srcOrd="0" destOrd="0" presId="urn:microsoft.com/office/officeart/2005/8/layout/vList2"/>
    <dgm:cxn modelId="{BF565C77-48A2-4A71-A284-CA9EA34ABBBF}" type="presOf" srcId="{378900EE-9C7A-4954-A78C-F6B0A2299361}" destId="{1972DA1E-61B0-43D5-BE32-8CAEACD4E6B2}" srcOrd="0" destOrd="0" presId="urn:microsoft.com/office/officeart/2005/8/layout/vList2"/>
    <dgm:cxn modelId="{8F78F7C4-DEBC-4A17-B9B8-83E044D640CC}" type="presOf" srcId="{DF2509AE-BFCB-4619-A51E-DDCC28B24D93}" destId="{BD5EAF56-A11B-4077-B292-1CAEC62D4C23}" srcOrd="0" destOrd="0" presId="urn:microsoft.com/office/officeart/2005/8/layout/vList2"/>
    <dgm:cxn modelId="{88A2B4CA-4ED8-4C15-B9A3-4D08D90D067D}" srcId="{7D1131E0-82CA-4DE8-9D3F-CF387CD6055F}" destId="{F5238605-F62F-46ED-BC29-60E53867C100}" srcOrd="0" destOrd="0" parTransId="{D26DE7D1-D692-414B-A36E-58319B680EAC}" sibTransId="{0CFA502C-FE7E-4C4A-A0B4-6146298CCA93}"/>
    <dgm:cxn modelId="{482A309B-434D-4257-A104-26CF43046395}" type="presParOf" srcId="{E4C23A2B-1561-4C10-A016-6219323E64E3}" destId="{9EA766AF-FD54-4919-9244-69A2AD86E9D1}" srcOrd="0" destOrd="0" presId="urn:microsoft.com/office/officeart/2005/8/layout/vList2"/>
    <dgm:cxn modelId="{1323072E-9F11-46C2-9CED-6864E704CCF9}" type="presParOf" srcId="{E4C23A2B-1561-4C10-A016-6219323E64E3}" destId="{F35FB5FA-2F9D-4758-BE77-F64D7B38C344}" srcOrd="1" destOrd="0" presId="urn:microsoft.com/office/officeart/2005/8/layout/vList2"/>
    <dgm:cxn modelId="{BCFDF1BC-1BC4-4663-BC0A-BB191FE8C945}" type="presParOf" srcId="{E4C23A2B-1561-4C10-A016-6219323E64E3}" destId="{BD5EAF56-A11B-4077-B292-1CAEC62D4C23}" srcOrd="2" destOrd="0" presId="urn:microsoft.com/office/officeart/2005/8/layout/vList2"/>
    <dgm:cxn modelId="{B548AFF4-5F2D-4C99-9BCA-66196C38BFBB}" type="presParOf" srcId="{E4C23A2B-1561-4C10-A016-6219323E64E3}" destId="{AC605101-32F2-458A-A18E-D1A79D57E2B3}" srcOrd="3" destOrd="0" presId="urn:microsoft.com/office/officeart/2005/8/layout/vList2"/>
    <dgm:cxn modelId="{16956218-2168-4747-BC00-F9478FA509F5}" type="presParOf" srcId="{E4C23A2B-1561-4C10-A016-6219323E64E3}" destId="{1972DA1E-61B0-43D5-BE32-8CAEACD4E6B2}" srcOrd="4" destOrd="0" presId="urn:microsoft.com/office/officeart/2005/8/layout/vList2"/>
    <dgm:cxn modelId="{EE6BC7F8-0BA6-41FB-8C24-AABDBE4A1E20}" type="presParOf" srcId="{E4C23A2B-1561-4C10-A016-6219323E64E3}" destId="{44C87B18-ECB4-4AD5-BC23-4FB375CACDF8}" srcOrd="5" destOrd="0" presId="urn:microsoft.com/office/officeart/2005/8/layout/vList2"/>
    <dgm:cxn modelId="{551D952E-8FA7-4ABD-8F07-3008C78A278F}" type="presParOf" srcId="{E4C23A2B-1561-4C10-A016-6219323E64E3}" destId="{89F7FEF1-C851-4EF0-BC16-25B6E3D8131A}"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7C9B8-37B8-46F7-8E6A-4631BFA94963}">
      <dsp:nvSpPr>
        <dsp:cNvPr id="0" name=""/>
        <dsp:cNvSpPr/>
      </dsp:nvSpPr>
      <dsp:spPr>
        <a:xfrm>
          <a:off x="0" y="25727"/>
          <a:ext cx="11098906" cy="11793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Define what steps will be executed to resolve a query</a:t>
          </a:r>
        </a:p>
      </dsp:txBody>
      <dsp:txXfrm>
        <a:off x="57572" y="83299"/>
        <a:ext cx="10983762" cy="1064216"/>
      </dsp:txXfrm>
    </dsp:sp>
    <dsp:sp modelId="{F05DCF6B-92E8-40FA-8D66-F6CE4D84B6F7}">
      <dsp:nvSpPr>
        <dsp:cNvPr id="0" name=""/>
        <dsp:cNvSpPr/>
      </dsp:nvSpPr>
      <dsp:spPr>
        <a:xfrm>
          <a:off x="0" y="1386527"/>
          <a:ext cx="11098906" cy="1179360"/>
        </a:xfrm>
        <a:prstGeom prst="roundRect">
          <a:avLst/>
        </a:prstGeom>
        <a:solidFill>
          <a:schemeClr val="accent4">
            <a:hueOff val="4266005"/>
            <a:satOff val="-15426"/>
            <a:lumOff val="150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 Synapse SQL Pool, there are two types of execution plans: </a:t>
          </a:r>
        </a:p>
      </dsp:txBody>
      <dsp:txXfrm>
        <a:off x="57572" y="1444099"/>
        <a:ext cx="10983762" cy="1064216"/>
      </dsp:txXfrm>
    </dsp:sp>
    <dsp:sp modelId="{7BCFA885-1CFC-409B-B278-ABA8EDCE56E6}">
      <dsp:nvSpPr>
        <dsp:cNvPr id="0" name=""/>
        <dsp:cNvSpPr/>
      </dsp:nvSpPr>
      <dsp:spPr>
        <a:xfrm>
          <a:off x="0" y="2565887"/>
          <a:ext cx="11098906"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MPP (Massively Parallel Processing)</a:t>
          </a:r>
        </a:p>
        <a:p>
          <a:pPr marL="228600" lvl="1" indent="-228600" algn="l" defTabSz="1066800">
            <a:lnSpc>
              <a:spcPct val="90000"/>
            </a:lnSpc>
            <a:spcBef>
              <a:spcPct val="0"/>
            </a:spcBef>
            <a:spcAft>
              <a:spcPct val="20000"/>
            </a:spcAft>
            <a:buChar char="•"/>
          </a:pPr>
          <a:r>
            <a:rPr lang="en-US" sz="2400" kern="1200" dirty="0"/>
            <a:t>SMP (Symmetric Multi-Processing)</a:t>
          </a:r>
        </a:p>
      </dsp:txBody>
      <dsp:txXfrm>
        <a:off x="0" y="2565887"/>
        <a:ext cx="11098906" cy="1043280"/>
      </dsp:txXfrm>
    </dsp:sp>
    <dsp:sp modelId="{CB7970FC-87A6-4A9A-90BA-A99BE15BBDDF}">
      <dsp:nvSpPr>
        <dsp:cNvPr id="0" name=""/>
        <dsp:cNvSpPr/>
      </dsp:nvSpPr>
      <dsp:spPr>
        <a:xfrm>
          <a:off x="0" y="3609168"/>
          <a:ext cx="11098906" cy="1179360"/>
        </a:xfrm>
        <a:prstGeom prst="roundRect">
          <a:avLst/>
        </a:prstGeom>
        <a:solidFill>
          <a:schemeClr val="accent4">
            <a:hueOff val="8532010"/>
            <a:satOff val="-30852"/>
            <a:lumOff val="301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Both are created based on statistics to determine the best approach</a:t>
          </a:r>
        </a:p>
      </dsp:txBody>
      <dsp:txXfrm>
        <a:off x="57572" y="3666740"/>
        <a:ext cx="10983762" cy="10642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4464D-900A-4909-8D07-7169B976B64F}">
      <dsp:nvSpPr>
        <dsp:cNvPr id="0" name=""/>
        <dsp:cNvSpPr/>
      </dsp:nvSpPr>
      <dsp:spPr>
        <a:xfrm>
          <a:off x="0" y="26753"/>
          <a:ext cx="11098906" cy="669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With the Distribution ID and SPID on hands</a:t>
          </a:r>
          <a:endParaRPr lang="en-US" sz="2600" kern="1200"/>
        </a:p>
      </dsp:txBody>
      <dsp:txXfrm>
        <a:off x="32670" y="59423"/>
        <a:ext cx="11033566" cy="603900"/>
      </dsp:txXfrm>
    </dsp:sp>
    <dsp:sp modelId="{DF56B6D2-2305-4AC3-9493-B29F49A05B74}">
      <dsp:nvSpPr>
        <dsp:cNvPr id="0" name=""/>
        <dsp:cNvSpPr/>
      </dsp:nvSpPr>
      <dsp:spPr>
        <a:xfrm>
          <a:off x="0" y="770873"/>
          <a:ext cx="11098906" cy="669240"/>
        </a:xfrm>
        <a:prstGeom prst="roundRect">
          <a:avLst/>
        </a:prstGeom>
        <a:solidFill>
          <a:schemeClr val="accent2">
            <a:hueOff val="-6031536"/>
            <a:satOff val="27236"/>
            <a:lumOff val="85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Run DBCC PDW_SHOWEXECUTIONPLAN</a:t>
          </a:r>
          <a:endParaRPr lang="en-US" sz="2600" kern="1200"/>
        </a:p>
      </dsp:txBody>
      <dsp:txXfrm>
        <a:off x="32670" y="803543"/>
        <a:ext cx="11033566" cy="603900"/>
      </dsp:txXfrm>
    </dsp:sp>
    <dsp:sp modelId="{3AD9D858-3B06-4EB4-BC12-5D871B361421}">
      <dsp:nvSpPr>
        <dsp:cNvPr id="0" name=""/>
        <dsp:cNvSpPr/>
      </dsp:nvSpPr>
      <dsp:spPr>
        <a:xfrm>
          <a:off x="0" y="1514993"/>
          <a:ext cx="11098906" cy="669240"/>
        </a:xfrm>
        <a:prstGeom prst="roundRect">
          <a:avLst/>
        </a:prstGeom>
        <a:solidFill>
          <a:schemeClr val="accent2">
            <a:hueOff val="-12063073"/>
            <a:satOff val="54471"/>
            <a:lumOff val="1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To visualize as a regular execution plan, save it as .sqlplan and open it</a:t>
          </a:r>
          <a:endParaRPr lang="en-US" sz="2600" kern="1200"/>
        </a:p>
      </dsp:txBody>
      <dsp:txXfrm>
        <a:off x="32670" y="1547663"/>
        <a:ext cx="11033566" cy="6039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100581" cy="384048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baseline="0" dirty="0"/>
            <a:t>What information can we find in a MPP execution plan?</a:t>
          </a:r>
          <a:endParaRPr lang="en-US" sz="2300" kern="1200" dirty="0"/>
        </a:p>
      </dsp:txBody>
      <dsp:txXfrm>
        <a:off x="0" y="1536192"/>
        <a:ext cx="3100581" cy="1536192"/>
      </dsp:txXfrm>
    </dsp:sp>
    <dsp:sp modelId="{41B5F4A1-82D4-4720-8B78-273D2F9A3449}">
      <dsp:nvSpPr>
        <dsp:cNvPr id="0" name=""/>
        <dsp:cNvSpPr/>
      </dsp:nvSpPr>
      <dsp:spPr>
        <a:xfrm>
          <a:off x="910850" y="230428"/>
          <a:ext cx="1278879" cy="127887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4023" y="3072384"/>
          <a:ext cx="2852534" cy="576072"/>
        </a:xfrm>
        <a:prstGeom prst="leftRightArrow">
          <a:avLst/>
        </a:prstGeom>
        <a:solidFill>
          <a:schemeClr val="accent4">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100579" cy="38404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baseline="0" dirty="0"/>
            <a:t>What are the methods to obtain the MPP execution plan?</a:t>
          </a:r>
          <a:endParaRPr lang="en-US" sz="2200" kern="1200" dirty="0"/>
        </a:p>
      </dsp:txBody>
      <dsp:txXfrm>
        <a:off x="0" y="1536192"/>
        <a:ext cx="3100579" cy="1536192"/>
      </dsp:txXfrm>
    </dsp:sp>
    <dsp:sp modelId="{41B5F4A1-82D4-4720-8B78-273D2F9A3449}">
      <dsp:nvSpPr>
        <dsp:cNvPr id="0" name=""/>
        <dsp:cNvSpPr/>
      </dsp:nvSpPr>
      <dsp:spPr>
        <a:xfrm>
          <a:off x="910849" y="230428"/>
          <a:ext cx="1278879" cy="127887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4023" y="3072384"/>
          <a:ext cx="2852532" cy="576072"/>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100579" cy="384048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baseline="0" dirty="0"/>
            <a:t>What are the operations type we can have in a query execution plan?</a:t>
          </a:r>
          <a:endParaRPr lang="en-US" sz="2000" kern="1200" dirty="0"/>
        </a:p>
      </dsp:txBody>
      <dsp:txXfrm>
        <a:off x="0" y="1536192"/>
        <a:ext cx="3100579" cy="1536192"/>
      </dsp:txXfrm>
    </dsp:sp>
    <dsp:sp modelId="{41B5F4A1-82D4-4720-8B78-273D2F9A3449}">
      <dsp:nvSpPr>
        <dsp:cNvPr id="0" name=""/>
        <dsp:cNvSpPr/>
      </dsp:nvSpPr>
      <dsp:spPr>
        <a:xfrm>
          <a:off x="910849" y="230428"/>
          <a:ext cx="1278879" cy="127887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4023" y="3072384"/>
          <a:ext cx="2852532" cy="576072"/>
        </a:xfrm>
        <a:prstGeom prst="leftRightArrow">
          <a:avLst/>
        </a:prstGeom>
        <a:solidFill>
          <a:schemeClr val="accent5">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F8B35-FC30-4E60-B700-75B046946D0E}">
      <dsp:nvSpPr>
        <dsp:cNvPr id="0" name=""/>
        <dsp:cNvSpPr/>
      </dsp:nvSpPr>
      <dsp:spPr>
        <a:xfrm>
          <a:off x="0" y="826377"/>
          <a:ext cx="3468408" cy="208104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Also known as Distributed-SQL (D-SQL) Plan</a:t>
          </a:r>
        </a:p>
      </dsp:txBody>
      <dsp:txXfrm>
        <a:off x="0" y="826377"/>
        <a:ext cx="3468408" cy="2081044"/>
      </dsp:txXfrm>
    </dsp:sp>
    <dsp:sp modelId="{8FF4B34E-9BEF-4C9E-B20D-990A4248F439}">
      <dsp:nvSpPr>
        <dsp:cNvPr id="0" name=""/>
        <dsp:cNvSpPr/>
      </dsp:nvSpPr>
      <dsp:spPr>
        <a:xfrm>
          <a:off x="3815248" y="826377"/>
          <a:ext cx="3468408" cy="2081044"/>
        </a:xfrm>
        <a:prstGeom prst="rect">
          <a:avLst/>
        </a:prstGeom>
        <a:solidFill>
          <a:schemeClr val="accent2">
            <a:hueOff val="-6031536"/>
            <a:satOff val="27236"/>
            <a:lumOff val="85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It details all the operations or steps required to resolve the query</a:t>
          </a:r>
        </a:p>
      </dsp:txBody>
      <dsp:txXfrm>
        <a:off x="3815248" y="826377"/>
        <a:ext cx="3468408" cy="2081044"/>
      </dsp:txXfrm>
    </dsp:sp>
    <dsp:sp modelId="{7640448D-9B38-49F2-9386-705633572591}">
      <dsp:nvSpPr>
        <dsp:cNvPr id="0" name=""/>
        <dsp:cNvSpPr/>
      </dsp:nvSpPr>
      <dsp:spPr>
        <a:xfrm>
          <a:off x="7630497" y="826377"/>
          <a:ext cx="3468408" cy="2081044"/>
        </a:xfrm>
        <a:prstGeom prst="rect">
          <a:avLst/>
        </a:prstGeom>
        <a:solidFill>
          <a:schemeClr val="accent2">
            <a:hueOff val="-12063073"/>
            <a:satOff val="54471"/>
            <a:lumOff val="1705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It is generated and orchestrated by the control node</a:t>
          </a:r>
        </a:p>
      </dsp:txBody>
      <dsp:txXfrm>
        <a:off x="7630497" y="826377"/>
        <a:ext cx="3468408" cy="2081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0C2BF-C5BA-4007-8113-78EE643F0BC2}">
      <dsp:nvSpPr>
        <dsp:cNvPr id="0" name=""/>
        <dsp:cNvSpPr/>
      </dsp:nvSpPr>
      <dsp:spPr>
        <a:xfrm>
          <a:off x="2032" y="1143935"/>
          <a:ext cx="2335756" cy="1167878"/>
        </a:xfrm>
        <a:prstGeom prst="roundRect">
          <a:avLst>
            <a:gd name="adj" fmla="val 10000"/>
          </a:avLst>
        </a:prstGeom>
        <a:solidFill>
          <a:srgbClr val="002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SQL operations</a:t>
          </a:r>
        </a:p>
      </dsp:txBody>
      <dsp:txXfrm>
        <a:off x="36238" y="1178141"/>
        <a:ext cx="2267344" cy="1099466"/>
      </dsp:txXfrm>
    </dsp:sp>
    <dsp:sp modelId="{46F46BB6-AAA2-4F1A-BE8B-324E0EC55D95}">
      <dsp:nvSpPr>
        <dsp:cNvPr id="0" name=""/>
        <dsp:cNvSpPr/>
      </dsp:nvSpPr>
      <dsp:spPr>
        <a:xfrm>
          <a:off x="235607" y="2311813"/>
          <a:ext cx="233575" cy="875908"/>
        </a:xfrm>
        <a:custGeom>
          <a:avLst/>
          <a:gdLst/>
          <a:ahLst/>
          <a:cxnLst/>
          <a:rect l="0" t="0" r="0" b="0"/>
          <a:pathLst>
            <a:path>
              <a:moveTo>
                <a:pt x="0" y="0"/>
              </a:moveTo>
              <a:lnTo>
                <a:pt x="0" y="875908"/>
              </a:lnTo>
              <a:lnTo>
                <a:pt x="233575" y="8759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597ADD-5E78-4709-8CB2-058841CE9A48}">
      <dsp:nvSpPr>
        <dsp:cNvPr id="0" name=""/>
        <dsp:cNvSpPr/>
      </dsp:nvSpPr>
      <dsp:spPr>
        <a:xfrm>
          <a:off x="469183" y="2603783"/>
          <a:ext cx="1868605" cy="11678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Passed internally SQL to compute nodes, which generate the SMP plans</a:t>
          </a:r>
        </a:p>
      </dsp:txBody>
      <dsp:txXfrm>
        <a:off x="503389" y="2637989"/>
        <a:ext cx="1800193" cy="1099466"/>
      </dsp:txXfrm>
    </dsp:sp>
    <dsp:sp modelId="{AAB6F9A2-E53F-4966-8D6E-DF3547061DA5}">
      <dsp:nvSpPr>
        <dsp:cNvPr id="0" name=""/>
        <dsp:cNvSpPr/>
      </dsp:nvSpPr>
      <dsp:spPr>
        <a:xfrm>
          <a:off x="2921727" y="1143935"/>
          <a:ext cx="2335756" cy="1167878"/>
        </a:xfrm>
        <a:prstGeom prst="roundRect">
          <a:avLst>
            <a:gd name="adj" fmla="val 10000"/>
          </a:avLst>
        </a:prstGeom>
        <a:solidFill>
          <a:srgbClr val="002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Temp Table operations</a:t>
          </a:r>
        </a:p>
      </dsp:txBody>
      <dsp:txXfrm>
        <a:off x="2955933" y="1178141"/>
        <a:ext cx="2267344" cy="1099466"/>
      </dsp:txXfrm>
    </dsp:sp>
    <dsp:sp modelId="{FC445566-34B8-477B-97E7-587AE16C73B2}">
      <dsp:nvSpPr>
        <dsp:cNvPr id="0" name=""/>
        <dsp:cNvSpPr/>
      </dsp:nvSpPr>
      <dsp:spPr>
        <a:xfrm>
          <a:off x="3155303" y="2311813"/>
          <a:ext cx="233575" cy="875908"/>
        </a:xfrm>
        <a:custGeom>
          <a:avLst/>
          <a:gdLst/>
          <a:ahLst/>
          <a:cxnLst/>
          <a:rect l="0" t="0" r="0" b="0"/>
          <a:pathLst>
            <a:path>
              <a:moveTo>
                <a:pt x="0" y="0"/>
              </a:moveTo>
              <a:lnTo>
                <a:pt x="0" y="875908"/>
              </a:lnTo>
              <a:lnTo>
                <a:pt x="233575" y="8759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A27BB8-DFA2-4A6C-BB80-E4B5B801960A}">
      <dsp:nvSpPr>
        <dsp:cNvPr id="0" name=""/>
        <dsp:cNvSpPr/>
      </dsp:nvSpPr>
      <dsp:spPr>
        <a:xfrm>
          <a:off x="3388878" y="2603783"/>
          <a:ext cx="1868605" cy="11678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Stage data for further processing</a:t>
          </a:r>
        </a:p>
      </dsp:txBody>
      <dsp:txXfrm>
        <a:off x="3423084" y="2637989"/>
        <a:ext cx="1800193" cy="1099466"/>
      </dsp:txXfrm>
    </dsp:sp>
    <dsp:sp modelId="{60BEDCC6-55EA-4C4C-A610-0FD7DE88FFB4}">
      <dsp:nvSpPr>
        <dsp:cNvPr id="0" name=""/>
        <dsp:cNvSpPr/>
      </dsp:nvSpPr>
      <dsp:spPr>
        <a:xfrm>
          <a:off x="5841423" y="1143935"/>
          <a:ext cx="2335756" cy="1167878"/>
        </a:xfrm>
        <a:prstGeom prst="roundRect">
          <a:avLst>
            <a:gd name="adj" fmla="val 10000"/>
          </a:avLst>
        </a:prstGeom>
        <a:solidFill>
          <a:srgbClr val="002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Return</a:t>
          </a:r>
        </a:p>
      </dsp:txBody>
      <dsp:txXfrm>
        <a:off x="5875629" y="1178141"/>
        <a:ext cx="2267344" cy="1099466"/>
      </dsp:txXfrm>
    </dsp:sp>
    <dsp:sp modelId="{F736F32F-1C23-4035-8D5C-8B96104FAC6E}">
      <dsp:nvSpPr>
        <dsp:cNvPr id="0" name=""/>
        <dsp:cNvSpPr/>
      </dsp:nvSpPr>
      <dsp:spPr>
        <a:xfrm>
          <a:off x="6074998" y="2311813"/>
          <a:ext cx="233575" cy="875908"/>
        </a:xfrm>
        <a:custGeom>
          <a:avLst/>
          <a:gdLst/>
          <a:ahLst/>
          <a:cxnLst/>
          <a:rect l="0" t="0" r="0" b="0"/>
          <a:pathLst>
            <a:path>
              <a:moveTo>
                <a:pt x="0" y="0"/>
              </a:moveTo>
              <a:lnTo>
                <a:pt x="0" y="875908"/>
              </a:lnTo>
              <a:lnTo>
                <a:pt x="233575" y="8759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EFBCBB-1642-4DD7-B5E2-680A972EF40B}">
      <dsp:nvSpPr>
        <dsp:cNvPr id="0" name=""/>
        <dsp:cNvSpPr/>
      </dsp:nvSpPr>
      <dsp:spPr>
        <a:xfrm>
          <a:off x="6308574" y="2603783"/>
          <a:ext cx="1868605" cy="11678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Push data back to client</a:t>
          </a:r>
        </a:p>
      </dsp:txBody>
      <dsp:txXfrm>
        <a:off x="6342780" y="2637989"/>
        <a:ext cx="1800193" cy="1099466"/>
      </dsp:txXfrm>
    </dsp:sp>
    <dsp:sp modelId="{5BFB72F9-9819-4302-B2D9-E7E137BEB1A6}">
      <dsp:nvSpPr>
        <dsp:cNvPr id="0" name=""/>
        <dsp:cNvSpPr/>
      </dsp:nvSpPr>
      <dsp:spPr>
        <a:xfrm>
          <a:off x="8761118" y="1143935"/>
          <a:ext cx="2335756" cy="1167878"/>
        </a:xfrm>
        <a:prstGeom prst="roundRect">
          <a:avLst>
            <a:gd name="adj" fmla="val 10000"/>
          </a:avLst>
        </a:prstGeom>
        <a:solidFill>
          <a:srgbClr val="002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Data Movement operations</a:t>
          </a:r>
        </a:p>
      </dsp:txBody>
      <dsp:txXfrm>
        <a:off x="8795324" y="1178141"/>
        <a:ext cx="2267344" cy="1099466"/>
      </dsp:txXfrm>
    </dsp:sp>
    <dsp:sp modelId="{5E115C88-CDC1-4FF6-AF04-F46EFDC73234}">
      <dsp:nvSpPr>
        <dsp:cNvPr id="0" name=""/>
        <dsp:cNvSpPr/>
      </dsp:nvSpPr>
      <dsp:spPr>
        <a:xfrm>
          <a:off x="8994694" y="2311813"/>
          <a:ext cx="233575" cy="875908"/>
        </a:xfrm>
        <a:custGeom>
          <a:avLst/>
          <a:gdLst/>
          <a:ahLst/>
          <a:cxnLst/>
          <a:rect l="0" t="0" r="0" b="0"/>
          <a:pathLst>
            <a:path>
              <a:moveTo>
                <a:pt x="0" y="0"/>
              </a:moveTo>
              <a:lnTo>
                <a:pt x="0" y="875908"/>
              </a:lnTo>
              <a:lnTo>
                <a:pt x="233575" y="8759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ECA2EE-6C6A-4A5C-864A-37CA6607A73A}">
      <dsp:nvSpPr>
        <dsp:cNvPr id="0" name=""/>
        <dsp:cNvSpPr/>
      </dsp:nvSpPr>
      <dsp:spPr>
        <a:xfrm>
          <a:off x="9228269" y="2603783"/>
          <a:ext cx="1868605" cy="11678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Move data among nodes for satisfying query steps</a:t>
          </a:r>
        </a:p>
      </dsp:txBody>
      <dsp:txXfrm>
        <a:off x="9262475" y="2637989"/>
        <a:ext cx="1800193" cy="10994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4ACE3-C66E-4FC6-8602-DF6C550A1BF8}">
      <dsp:nvSpPr>
        <dsp:cNvPr id="0" name=""/>
        <dsp:cNvSpPr/>
      </dsp:nvSpPr>
      <dsp:spPr>
        <a:xfrm>
          <a:off x="0" y="507299"/>
          <a:ext cx="11098906" cy="75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B53C44-8609-4536-87F8-BBDA2C968299}">
      <dsp:nvSpPr>
        <dsp:cNvPr id="0" name=""/>
        <dsp:cNvSpPr/>
      </dsp:nvSpPr>
      <dsp:spPr>
        <a:xfrm>
          <a:off x="554945" y="64499"/>
          <a:ext cx="7769234" cy="885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659" tIns="0" rIns="293659" bIns="0" numCol="1" spcCol="1270" anchor="ctr" anchorCtr="0">
          <a:noAutofit/>
        </a:bodyPr>
        <a:lstStyle/>
        <a:p>
          <a:pPr marL="0" lvl="0" indent="0" algn="l" defTabSz="1333500">
            <a:lnSpc>
              <a:spcPct val="90000"/>
            </a:lnSpc>
            <a:spcBef>
              <a:spcPct val="0"/>
            </a:spcBef>
            <a:spcAft>
              <a:spcPct val="35000"/>
            </a:spcAft>
            <a:buNone/>
          </a:pPr>
          <a:r>
            <a:rPr lang="en-US" sz="3000" kern="1200" baseline="0" dirty="0"/>
            <a:t>Responsible for executing SQL operations</a:t>
          </a:r>
          <a:endParaRPr lang="en-US" sz="3000" kern="1200" dirty="0"/>
        </a:p>
      </dsp:txBody>
      <dsp:txXfrm>
        <a:off x="598176" y="107730"/>
        <a:ext cx="7682772" cy="799138"/>
      </dsp:txXfrm>
    </dsp:sp>
    <dsp:sp modelId="{9CEDC1F1-C116-40DD-9C48-3CE2F97B77DF}">
      <dsp:nvSpPr>
        <dsp:cNvPr id="0" name=""/>
        <dsp:cNvSpPr/>
      </dsp:nvSpPr>
      <dsp:spPr>
        <a:xfrm>
          <a:off x="0" y="1868099"/>
          <a:ext cx="11098906" cy="756000"/>
        </a:xfrm>
        <a:prstGeom prst="rect">
          <a:avLst/>
        </a:prstGeom>
        <a:solidFill>
          <a:schemeClr val="lt1">
            <a:alpha val="90000"/>
            <a:hueOff val="0"/>
            <a:satOff val="0"/>
            <a:lumOff val="0"/>
            <a:alphaOff val="0"/>
          </a:schemeClr>
        </a:solidFill>
        <a:ln w="12700" cap="flat" cmpd="sng" algn="ctr">
          <a:solidFill>
            <a:schemeClr val="accent2">
              <a:hueOff val="-4021024"/>
              <a:satOff val="18157"/>
              <a:lumOff val="5686"/>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478A8C-9313-46BB-B366-7D820F879071}">
      <dsp:nvSpPr>
        <dsp:cNvPr id="0" name=""/>
        <dsp:cNvSpPr/>
      </dsp:nvSpPr>
      <dsp:spPr>
        <a:xfrm>
          <a:off x="554945" y="1425299"/>
          <a:ext cx="7769234" cy="885600"/>
        </a:xfrm>
        <a:prstGeom prst="roundRect">
          <a:avLst/>
        </a:prstGeom>
        <a:solidFill>
          <a:schemeClr val="accent2">
            <a:hueOff val="-4021024"/>
            <a:satOff val="18157"/>
            <a:lumOff val="5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659" tIns="0" rIns="293659" bIns="0" numCol="1" spcCol="1270" anchor="ctr" anchorCtr="0">
          <a:noAutofit/>
        </a:bodyPr>
        <a:lstStyle/>
        <a:p>
          <a:pPr marL="0" lvl="0" indent="0" algn="l" defTabSz="1333500">
            <a:lnSpc>
              <a:spcPct val="90000"/>
            </a:lnSpc>
            <a:spcBef>
              <a:spcPct val="0"/>
            </a:spcBef>
            <a:spcAft>
              <a:spcPct val="35000"/>
            </a:spcAft>
            <a:buNone/>
          </a:pPr>
          <a:r>
            <a:rPr lang="en-US" sz="3000" kern="1200" baseline="0" dirty="0"/>
            <a:t>It is a regular execution plan (SQL Server)</a:t>
          </a:r>
          <a:endParaRPr lang="en-US" sz="3000" kern="1200" dirty="0"/>
        </a:p>
      </dsp:txBody>
      <dsp:txXfrm>
        <a:off x="598176" y="1468530"/>
        <a:ext cx="7682772" cy="799138"/>
      </dsp:txXfrm>
    </dsp:sp>
    <dsp:sp modelId="{A76FD54C-117B-46EA-9D4D-99A055BA7D73}">
      <dsp:nvSpPr>
        <dsp:cNvPr id="0" name=""/>
        <dsp:cNvSpPr/>
      </dsp:nvSpPr>
      <dsp:spPr>
        <a:xfrm>
          <a:off x="0" y="3228900"/>
          <a:ext cx="11098906" cy="756000"/>
        </a:xfrm>
        <a:prstGeom prst="rect">
          <a:avLst/>
        </a:prstGeom>
        <a:solidFill>
          <a:schemeClr val="lt1">
            <a:alpha val="90000"/>
            <a:hueOff val="0"/>
            <a:satOff val="0"/>
            <a:lumOff val="0"/>
            <a:alphaOff val="0"/>
          </a:schemeClr>
        </a:solidFill>
        <a:ln w="12700" cap="flat" cmpd="sng" algn="ctr">
          <a:solidFill>
            <a:schemeClr val="accent2">
              <a:hueOff val="-8042049"/>
              <a:satOff val="36314"/>
              <a:lumOff val="11371"/>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24EEFD-0F28-453E-9C0B-43BFE83B2B50}">
      <dsp:nvSpPr>
        <dsp:cNvPr id="0" name=""/>
        <dsp:cNvSpPr/>
      </dsp:nvSpPr>
      <dsp:spPr>
        <a:xfrm>
          <a:off x="554945" y="2786099"/>
          <a:ext cx="7769234" cy="885600"/>
        </a:xfrm>
        <a:prstGeom prst="roundRect">
          <a:avLst/>
        </a:prstGeom>
        <a:solidFill>
          <a:schemeClr val="accent2">
            <a:hueOff val="-8042049"/>
            <a:satOff val="36314"/>
            <a:lumOff val="113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659" tIns="0" rIns="293659" bIns="0" numCol="1" spcCol="1270" anchor="ctr" anchorCtr="0">
          <a:noAutofit/>
        </a:bodyPr>
        <a:lstStyle/>
        <a:p>
          <a:pPr marL="0" lvl="0" indent="0" algn="l" defTabSz="1333500">
            <a:lnSpc>
              <a:spcPct val="90000"/>
            </a:lnSpc>
            <a:spcBef>
              <a:spcPct val="0"/>
            </a:spcBef>
            <a:spcAft>
              <a:spcPct val="35000"/>
            </a:spcAft>
            <a:buNone/>
          </a:pPr>
          <a:r>
            <a:rPr lang="en-US" sz="3000" kern="1200" baseline="0" dirty="0"/>
            <a:t>Generated by the compute nodes</a:t>
          </a:r>
          <a:endParaRPr lang="en-US" sz="3000" kern="1200" dirty="0"/>
        </a:p>
      </dsp:txBody>
      <dsp:txXfrm>
        <a:off x="598176" y="2829330"/>
        <a:ext cx="7682772" cy="799138"/>
      </dsp:txXfrm>
    </dsp:sp>
    <dsp:sp modelId="{9432FA09-153D-41BB-8910-746111A1546A}">
      <dsp:nvSpPr>
        <dsp:cNvPr id="0" name=""/>
        <dsp:cNvSpPr/>
      </dsp:nvSpPr>
      <dsp:spPr>
        <a:xfrm>
          <a:off x="0" y="4589700"/>
          <a:ext cx="11098906" cy="756000"/>
        </a:xfrm>
        <a:prstGeom prst="rect">
          <a:avLst/>
        </a:prstGeom>
        <a:solidFill>
          <a:schemeClr val="lt1">
            <a:alpha val="90000"/>
            <a:hueOff val="0"/>
            <a:satOff val="0"/>
            <a:lumOff val="0"/>
            <a:alphaOff val="0"/>
          </a:schemeClr>
        </a:solidFill>
        <a:ln w="12700" cap="flat" cmpd="sng" algn="ctr">
          <a:solidFill>
            <a:schemeClr val="accent2">
              <a:hueOff val="-12063073"/>
              <a:satOff val="54471"/>
              <a:lumOff val="170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2D4ACB-C624-4CDD-9545-08C83BCDD8FB}">
      <dsp:nvSpPr>
        <dsp:cNvPr id="0" name=""/>
        <dsp:cNvSpPr/>
      </dsp:nvSpPr>
      <dsp:spPr>
        <a:xfrm>
          <a:off x="554945" y="4146900"/>
          <a:ext cx="7769234" cy="885600"/>
        </a:xfrm>
        <a:prstGeom prst="roundRect">
          <a:avLst/>
        </a:prstGeom>
        <a:solidFill>
          <a:schemeClr val="accent2">
            <a:hueOff val="-12063073"/>
            <a:satOff val="54471"/>
            <a:lumOff val="1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659" tIns="0" rIns="293659" bIns="0" numCol="1" spcCol="1270" anchor="ctr" anchorCtr="0">
          <a:noAutofit/>
        </a:bodyPr>
        <a:lstStyle/>
        <a:p>
          <a:pPr marL="0" lvl="0" indent="0" algn="l" defTabSz="1333500">
            <a:lnSpc>
              <a:spcPct val="90000"/>
            </a:lnSpc>
            <a:spcBef>
              <a:spcPct val="0"/>
            </a:spcBef>
            <a:spcAft>
              <a:spcPct val="35000"/>
            </a:spcAft>
            <a:buNone/>
          </a:pPr>
          <a:r>
            <a:rPr lang="en-US" sz="3000" kern="1200" baseline="0" dirty="0"/>
            <a:t>Executed against each distribution</a:t>
          </a:r>
          <a:endParaRPr lang="en-US" sz="3000" kern="1200" dirty="0"/>
        </a:p>
      </dsp:txBody>
      <dsp:txXfrm>
        <a:off x="598176" y="4190131"/>
        <a:ext cx="7682772" cy="799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2FC80-6F46-44EF-9370-EAE73A5B028A}">
      <dsp:nvSpPr>
        <dsp:cNvPr id="0" name=""/>
        <dsp:cNvSpPr/>
      </dsp:nvSpPr>
      <dsp:spPr>
        <a:xfrm>
          <a:off x="336613" y="1452"/>
          <a:ext cx="4389123" cy="177331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EXPLAIN keyword</a:t>
          </a:r>
          <a:endParaRPr lang="en-US" sz="2000" kern="1200" dirty="0"/>
        </a:p>
      </dsp:txBody>
      <dsp:txXfrm>
        <a:off x="336613" y="1452"/>
        <a:ext cx="4389123" cy="1773311"/>
      </dsp:txXfrm>
    </dsp:sp>
    <dsp:sp modelId="{56BD2FEB-6F71-4006-861F-D89D25E535A9}">
      <dsp:nvSpPr>
        <dsp:cNvPr id="0" name=""/>
        <dsp:cNvSpPr/>
      </dsp:nvSpPr>
      <dsp:spPr>
        <a:xfrm>
          <a:off x="5021289" y="1452"/>
          <a:ext cx="4389123" cy="1773311"/>
        </a:xfrm>
        <a:prstGeom prst="rect">
          <a:avLst/>
        </a:prstGeom>
        <a:solidFill>
          <a:schemeClr val="accent2">
            <a:hueOff val="-4021024"/>
            <a:satOff val="18157"/>
            <a:lumOff val="5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Display Estimated Execution Plan button </a:t>
          </a:r>
          <a:endParaRPr lang="en-US" sz="2000" kern="1200" dirty="0"/>
        </a:p>
      </dsp:txBody>
      <dsp:txXfrm>
        <a:off x="5021289" y="1452"/>
        <a:ext cx="4389123" cy="1773311"/>
      </dsp:txXfrm>
    </dsp:sp>
    <dsp:sp modelId="{E39E03EE-9FE5-4B4B-BCD0-2D864AFABA3C}">
      <dsp:nvSpPr>
        <dsp:cNvPr id="0" name=""/>
        <dsp:cNvSpPr/>
      </dsp:nvSpPr>
      <dsp:spPr>
        <a:xfrm>
          <a:off x="336613" y="2070315"/>
          <a:ext cx="4389123" cy="1773311"/>
        </a:xfrm>
        <a:prstGeom prst="rect">
          <a:avLst/>
        </a:prstGeom>
        <a:solidFill>
          <a:schemeClr val="accent2">
            <a:hueOff val="-8042049"/>
            <a:satOff val="36314"/>
            <a:lumOff val="113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Query Store</a:t>
          </a:r>
          <a:endParaRPr lang="en-US" sz="2000" kern="1200" dirty="0"/>
        </a:p>
      </dsp:txBody>
      <dsp:txXfrm>
        <a:off x="336613" y="2070315"/>
        <a:ext cx="4389123" cy="1773311"/>
      </dsp:txXfrm>
    </dsp:sp>
    <dsp:sp modelId="{983F69A8-1797-45F9-80E3-6BA0271FBB1B}">
      <dsp:nvSpPr>
        <dsp:cNvPr id="0" name=""/>
        <dsp:cNvSpPr/>
      </dsp:nvSpPr>
      <dsp:spPr>
        <a:xfrm>
          <a:off x="5021289" y="2070315"/>
          <a:ext cx="4389123" cy="1773311"/>
        </a:xfrm>
        <a:prstGeom prst="rect">
          <a:avLst/>
        </a:prstGeom>
        <a:solidFill>
          <a:schemeClr val="accent2">
            <a:hueOff val="-12063073"/>
            <a:satOff val="54471"/>
            <a:lumOff val="1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In last case, by selecting the DMV sys.dm_pdw_request_steps</a:t>
          </a:r>
          <a:endParaRPr lang="en-US" sz="2000" kern="1200" dirty="0"/>
        </a:p>
      </dsp:txBody>
      <dsp:txXfrm>
        <a:off x="5021289" y="2070315"/>
        <a:ext cx="4389123" cy="17733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E892B-BB01-439E-ADB5-6203610B173A}">
      <dsp:nvSpPr>
        <dsp:cNvPr id="0" name=""/>
        <dsp:cNvSpPr/>
      </dsp:nvSpPr>
      <dsp:spPr>
        <a:xfrm>
          <a:off x="0" y="854811"/>
          <a:ext cx="4177851" cy="1864687"/>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Return the execution plan with recommendations (if any) to optimize the query performance</a:t>
          </a:r>
          <a:endParaRPr lang="en-US" sz="2000" kern="1200"/>
        </a:p>
      </dsp:txBody>
      <dsp:txXfrm>
        <a:off x="91027" y="945838"/>
        <a:ext cx="3995797" cy="1682633"/>
      </dsp:txXfrm>
    </dsp:sp>
    <dsp:sp modelId="{F527F5A0-8911-405D-BE92-77E2AB53FFA7}">
      <dsp:nvSpPr>
        <dsp:cNvPr id="0" name=""/>
        <dsp:cNvSpPr/>
      </dsp:nvSpPr>
      <dsp:spPr>
        <a:xfrm>
          <a:off x="0" y="2777099"/>
          <a:ext cx="4177851" cy="1864687"/>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For example: If a materialized view can be created to improve the query, it would be </a:t>
          </a:r>
          <a:r>
            <a:rPr lang="en-US" sz="2000" b="0" i="0" kern="1200" baseline="0"/>
            <a:t>in the execution plan XML </a:t>
          </a:r>
          <a:r>
            <a:rPr lang="en-US" sz="2000" kern="1200" baseline="0"/>
            <a:t>under the tag </a:t>
          </a:r>
          <a:r>
            <a:rPr lang="en-US" sz="2000" b="0" i="0" kern="1200" baseline="0"/>
            <a:t>&lt;materialized_view_candidates&gt;</a:t>
          </a:r>
          <a:endParaRPr lang="en-US" sz="2000" kern="1200"/>
        </a:p>
      </dsp:txBody>
      <dsp:txXfrm>
        <a:off x="91027" y="2868126"/>
        <a:ext cx="3995797" cy="16826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39B26-9034-49F0-A016-11EE43077AEA}">
      <dsp:nvSpPr>
        <dsp:cNvPr id="0" name=""/>
        <dsp:cNvSpPr/>
      </dsp:nvSpPr>
      <dsp:spPr>
        <a:xfrm>
          <a:off x="0" y="125371"/>
          <a:ext cx="11300093" cy="9523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If the Query Store has been enabled for the database before the query execution, it is also possible to obtain the execution plan XML from the DMVs exposed by this feature</a:t>
          </a:r>
          <a:endParaRPr lang="en-US" sz="2200" kern="1200"/>
        </a:p>
      </dsp:txBody>
      <dsp:txXfrm>
        <a:off x="46491" y="171862"/>
        <a:ext cx="11207111" cy="8593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F00D0-5BA4-4F2E-98E6-EE8405377F9F}">
      <dsp:nvSpPr>
        <dsp:cNvPr id="0" name=""/>
        <dsp:cNvSpPr/>
      </dsp:nvSpPr>
      <dsp:spPr>
        <a:xfrm>
          <a:off x="0" y="36630"/>
          <a:ext cx="11098906" cy="77921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If the query has been executed recently, it is possible to check the steps performed by the query by selecting the DMV sys.dm_pdw_request_steps</a:t>
          </a:r>
          <a:endParaRPr lang="en-US" sz="1800" kern="1200"/>
        </a:p>
      </dsp:txBody>
      <dsp:txXfrm>
        <a:off x="38038" y="74668"/>
        <a:ext cx="11022830" cy="703143"/>
      </dsp:txXfrm>
    </dsp:sp>
    <dsp:sp modelId="{74FAA45A-B166-49EA-BFA4-6E266E7FCEDE}">
      <dsp:nvSpPr>
        <dsp:cNvPr id="0" name=""/>
        <dsp:cNvSpPr/>
      </dsp:nvSpPr>
      <dsp:spPr>
        <a:xfrm>
          <a:off x="0" y="867690"/>
          <a:ext cx="11098906" cy="779219"/>
        </a:xfrm>
        <a:prstGeom prst="roundRect">
          <a:avLst/>
        </a:prstGeom>
        <a:solidFill>
          <a:schemeClr val="accent4">
            <a:hueOff val="4266005"/>
            <a:satOff val="-15426"/>
            <a:lumOff val="150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t>This DMV stores the last 10000 steps of all queries</a:t>
          </a:r>
          <a:endParaRPr lang="en-US" sz="1800" kern="1200" dirty="0"/>
        </a:p>
      </dsp:txBody>
      <dsp:txXfrm>
        <a:off x="38038" y="905728"/>
        <a:ext cx="11022830" cy="703143"/>
      </dsp:txXfrm>
    </dsp:sp>
    <dsp:sp modelId="{21628F4D-63C3-4912-8C78-286CCB6596C9}">
      <dsp:nvSpPr>
        <dsp:cNvPr id="0" name=""/>
        <dsp:cNvSpPr/>
      </dsp:nvSpPr>
      <dsp:spPr>
        <a:xfrm>
          <a:off x="0" y="1698750"/>
          <a:ext cx="11098906" cy="779219"/>
        </a:xfrm>
        <a:prstGeom prst="roundRect">
          <a:avLst/>
        </a:prstGeom>
        <a:solidFill>
          <a:schemeClr val="accent4">
            <a:hueOff val="8532010"/>
            <a:satOff val="-30852"/>
            <a:lumOff val="301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The request_id can be identified by using the DMV sys.dm_pdw_exec_requests, which stores the last 10000 requests</a:t>
          </a:r>
          <a:endParaRPr lang="en-US" sz="1800" kern="1200"/>
        </a:p>
      </dsp:txBody>
      <dsp:txXfrm>
        <a:off x="38038" y="1736788"/>
        <a:ext cx="11022830" cy="7031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766AF-FD54-4919-9244-69A2AD86E9D1}">
      <dsp:nvSpPr>
        <dsp:cNvPr id="0" name=""/>
        <dsp:cNvSpPr/>
      </dsp:nvSpPr>
      <dsp:spPr>
        <a:xfrm>
          <a:off x="0" y="219613"/>
          <a:ext cx="11098906" cy="617759"/>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In some cases, checking the execution plan on the distributions may be useful</a:t>
          </a:r>
          <a:endParaRPr lang="en-US" sz="2400" kern="1200"/>
        </a:p>
      </dsp:txBody>
      <dsp:txXfrm>
        <a:off x="30157" y="249770"/>
        <a:ext cx="11038592" cy="557445"/>
      </dsp:txXfrm>
    </dsp:sp>
    <dsp:sp modelId="{BD5EAF56-A11B-4077-B292-1CAEC62D4C23}">
      <dsp:nvSpPr>
        <dsp:cNvPr id="0" name=""/>
        <dsp:cNvSpPr/>
      </dsp:nvSpPr>
      <dsp:spPr>
        <a:xfrm>
          <a:off x="0" y="906493"/>
          <a:ext cx="11098906" cy="617759"/>
        </a:xfrm>
        <a:prstGeom prst="roundRect">
          <a:avLst/>
        </a:prstGeom>
        <a:solidFill>
          <a:schemeClr val="accent2">
            <a:shade val="80000"/>
            <a:hueOff val="128013"/>
            <a:satOff val="-12813"/>
            <a:lumOff val="131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To obtain it, we can use the command: DBCC PDW_SHOWEXECUTIONPLAN</a:t>
          </a:r>
          <a:endParaRPr lang="en-US" sz="2400" kern="1200"/>
        </a:p>
      </dsp:txBody>
      <dsp:txXfrm>
        <a:off x="30157" y="936650"/>
        <a:ext cx="11038592" cy="557445"/>
      </dsp:txXfrm>
    </dsp:sp>
    <dsp:sp modelId="{1972DA1E-61B0-43D5-BE32-8CAEACD4E6B2}">
      <dsp:nvSpPr>
        <dsp:cNvPr id="0" name=""/>
        <dsp:cNvSpPr/>
      </dsp:nvSpPr>
      <dsp:spPr>
        <a:xfrm>
          <a:off x="0" y="1593373"/>
          <a:ext cx="11098906" cy="617759"/>
        </a:xfrm>
        <a:prstGeom prst="roundRect">
          <a:avLst/>
        </a:prstGeom>
        <a:solidFill>
          <a:schemeClr val="accent2">
            <a:shade val="80000"/>
            <a:hueOff val="256027"/>
            <a:satOff val="-25626"/>
            <a:lumOff val="262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The command requires 2 parameters: Distribution ID and SPID</a:t>
          </a:r>
          <a:endParaRPr lang="en-US" sz="2400" kern="1200"/>
        </a:p>
      </dsp:txBody>
      <dsp:txXfrm>
        <a:off x="30157" y="1623530"/>
        <a:ext cx="11038592" cy="557445"/>
      </dsp:txXfrm>
    </dsp:sp>
    <dsp:sp modelId="{89F7FEF1-C851-4EF0-BC16-25B6E3D8131A}">
      <dsp:nvSpPr>
        <dsp:cNvPr id="0" name=""/>
        <dsp:cNvSpPr/>
      </dsp:nvSpPr>
      <dsp:spPr>
        <a:xfrm>
          <a:off x="0" y="2280253"/>
          <a:ext cx="11098906" cy="617759"/>
        </a:xfrm>
        <a:prstGeom prst="roundRect">
          <a:avLst/>
        </a:prstGeom>
        <a:solidFill>
          <a:schemeClr val="accent2">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These parameters can be obtained from DMVs (will be covered in the next slides)</a:t>
          </a:r>
          <a:endParaRPr lang="en-US" sz="2400" kern="1200"/>
        </a:p>
      </dsp:txBody>
      <dsp:txXfrm>
        <a:off x="30157" y="2310410"/>
        <a:ext cx="11038592" cy="5574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2/15/2022 2:45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2/15/2022 2:45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sql/t-sql/queries/explain-transact-sql?view=azure-sqldw-lates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sql/t-sql/queries/explain-transact-sql?view=azure-sqldw-lates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sql/t-sql/database-console-commands/dbcc-pdw-showexecutionplan-transact-sql?toc=/azure/synapse-analytics/sql-data-warehouse/toc.json&amp;bc=/azure/synapse-analytics/sql-data-warehouse/breadcrumb/toc.json&amp;view=azure-sqldw-lates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sql/relational-databases/system-catalog-views/sys-query-store-runtime-stats-transact-sql?view=sql-server-ver15"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loudblogs.microsoft.com/sqlserver/2014/07/30/transitioning-from-smp-to-mpp-the-why-and-the-how/"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massively-parallel-processing-mpp-architecture#synapse-sql-mpp-architecture-component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644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There are some ways to have access to the MPP plans inside Azure Synapse Analytics, especially when approaching the SQL Pools.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In this lesson we will cover 4 different ways:</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Using the EXPLAIN keyword</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Using the Display Estimated Execution Plan (as some of us may be used to do in regular SQL Server environments)</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Query Store</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DMV </a:t>
            </a:r>
            <a:r>
              <a:rPr lang="en-US" dirty="0" err="1"/>
              <a:t>sys.dm_pdw_request_steps</a:t>
            </a:r>
            <a:r>
              <a:rPr lang="en-US" dirty="0"/>
              <a:t> (which does not store only the queries in execution, but also some past executions as well)</a:t>
            </a:r>
          </a:p>
          <a:p>
            <a:endParaRPr lang="en-US" dirty="0"/>
          </a:p>
          <a:p>
            <a:r>
              <a:rPr lang="en-US" dirty="0"/>
              <a:t>In the next slides, we will discuss in more detail each one of these options.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0422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easiest ways to have access to the MPP execution plan is through the EXPLAIN command. This command can be added before the query itself and when both are executed together the system returns the MPP plan in XML format instead of running the query. </a:t>
            </a:r>
          </a:p>
          <a:p>
            <a:endParaRPr lang="en-US" dirty="0"/>
          </a:p>
          <a:p>
            <a:r>
              <a:rPr lang="en-US" dirty="0"/>
              <a:t>Currently (Oct 2020) when using EXPLAIN in SSMS, the XML is returned as text. However, when used in Visual Studio, it is recognized as XML (as the slide above shows) and it makes easier to analyze the MPP plan because it opens the XML already formatted when you click on it.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https://docs.microsoft.com/en-us/sql/t-sql/queries/explain-transact-sql?view=azure-sqldw-latest</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221050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EXPLAIN command has an additional argument (“WITH_RECOMMENDATIONS”) that currently (Oct 2020) can bring suggestions regarding materialized views that can be created to optimize that specific query. </a:t>
            </a:r>
          </a:p>
          <a:p>
            <a:pPr algn="l"/>
            <a:endParaRPr lang="en-US" b="0" i="1" dirty="0">
              <a:solidFill>
                <a:srgbClr val="171717"/>
              </a:solidFill>
              <a:effectLst/>
              <a:latin typeface="Segoe UI" panose="020B0502040204020203" pitchFamily="34" charset="0"/>
            </a:endParaRPr>
          </a:p>
          <a:p>
            <a:pPr algn="l"/>
            <a:r>
              <a:rPr lang="en-US" b="0" i="1" dirty="0">
                <a:solidFill>
                  <a:srgbClr val="171717"/>
                </a:solidFill>
                <a:effectLst/>
                <a:latin typeface="Segoe UI" panose="020B0502040204020203" pitchFamily="34" charset="0"/>
              </a:rPr>
              <a:t>Arguments:</a:t>
            </a:r>
          </a:p>
          <a:p>
            <a:pPr algn="l"/>
            <a:r>
              <a:rPr lang="en-US" b="0" i="1" dirty="0">
                <a:solidFill>
                  <a:srgbClr val="171717"/>
                </a:solidFill>
                <a:effectLst/>
                <a:latin typeface="Segoe UI" panose="020B0502040204020203" pitchFamily="34" charset="0"/>
              </a:rPr>
              <a:t>SQL_statement</a:t>
            </a: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SQL statement on which EXPLAIN will run. </a:t>
            </a:r>
            <a:r>
              <a:rPr lang="en-US" b="0" i="1" dirty="0">
                <a:solidFill>
                  <a:srgbClr val="171717"/>
                </a:solidFill>
                <a:effectLst/>
                <a:latin typeface="Segoe UI" panose="020B0502040204020203" pitchFamily="34" charset="0"/>
              </a:rPr>
              <a:t>SQL_statement</a:t>
            </a:r>
            <a:r>
              <a:rPr lang="en-US" b="0" i="0" dirty="0">
                <a:solidFill>
                  <a:srgbClr val="171717"/>
                </a:solidFill>
                <a:effectLst/>
                <a:latin typeface="Segoe UI" panose="020B0502040204020203" pitchFamily="34" charset="0"/>
              </a:rPr>
              <a:t> can be any of these commands: SELECT, INSERT, UPDATE, DELETE, CREATE TABLE AS SELECT, CREATE REMOTE TABLE.</a:t>
            </a:r>
          </a:p>
          <a:p>
            <a:pPr algn="l"/>
            <a:r>
              <a:rPr lang="en-US" b="0" i="1" dirty="0">
                <a:solidFill>
                  <a:srgbClr val="171717"/>
                </a:solidFill>
                <a:effectLst/>
                <a:latin typeface="Segoe UI" panose="020B0502040204020203" pitchFamily="34" charset="0"/>
              </a:rPr>
              <a:t>WITH_RECOMMENDATIONS</a:t>
            </a:r>
            <a:r>
              <a:rPr lang="en-US" b="0" i="0" dirty="0">
                <a:solidFill>
                  <a:srgbClr val="171717"/>
                </a:solidFill>
                <a:effectLst/>
                <a:latin typeface="Segoe UI" panose="020B0502040204020203" pitchFamily="34" charset="0"/>
              </a:rPr>
              <a:t> (Preview)</a:t>
            </a:r>
          </a:p>
          <a:p>
            <a:pPr algn="l"/>
            <a:r>
              <a:rPr lang="en-US" b="0" i="0" dirty="0">
                <a:solidFill>
                  <a:srgbClr val="171717"/>
                </a:solidFill>
                <a:effectLst/>
                <a:latin typeface="Segoe UI" panose="020B0502040204020203" pitchFamily="34" charset="0"/>
              </a:rPr>
              <a:t>Return the query plan with recommendations to optimize the SQL statement performance.</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Information about the recommendations:</a:t>
            </a:r>
          </a:p>
          <a:p>
            <a:r>
              <a:rPr lang="en-US" dirty="0">
                <a:effectLst/>
              </a:rPr>
              <a:t>&lt;materialized_view_candidates&gt; (preview) Contains the CREATE statement of the recommended materialized view for the SQL statement’s better performance.</a:t>
            </a:r>
            <a:endParaRPr lang="en-US" dirty="0">
              <a:hlinkClick r:id="rId3"/>
            </a:endParaRPr>
          </a:p>
          <a:p>
            <a:r>
              <a:rPr lang="en-US" dirty="0">
                <a:hlinkClick r:id="rId3"/>
              </a:rPr>
              <a:t>https://docs.microsoft.com/en-us/sql/t-sql/queries/explain-transact-sql?view=azure-sqldw-latest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24248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preview the MPP plan before the query execution is by using the Display Estimated Execution Plan button that exists on both SSMS and Visual Studio. Differently than the EXPLAIN command, which brings the execution plan in XML format, this button shows the execution plan graphically, using operators and arrows to express the query execution flow. It is somewhat like what we are used to do in regular SQL Server environments.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01889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query has been executed already and Query Store has been enabled (it is not enabled by default) before the query execution, you can retrieve the execution plan by using the DMVs exposed by this feature, which stores valuable information regarding queries performance, including the MPP plan and execution statistics. </a:t>
            </a:r>
          </a:p>
          <a:p>
            <a:endParaRPr lang="en-US" dirty="0"/>
          </a:p>
          <a:p>
            <a:r>
              <a:rPr lang="en-US" dirty="0"/>
              <a:t>Announcing the general availability of Query Store for Azure SQL Data Warehouse:</a:t>
            </a:r>
          </a:p>
          <a:p>
            <a:r>
              <a:rPr lang="en-US" dirty="0"/>
              <a:t>https://azure.microsoft.com/en-us/blog/announcing-the-general-availability-of-query-store-for-azure-sql-data-warehouse/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954857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DMV </a:t>
            </a:r>
            <a:r>
              <a:rPr lang="en-US" dirty="0" err="1"/>
              <a:t>sys.dm_pdw_request_steps</a:t>
            </a:r>
            <a:r>
              <a:rPr lang="en-US" dirty="0"/>
              <a:t> can be used to retrieve the steps executed as part of the MPP plan in order to finish the query execution. It also contains the elapsed time, the operation type, the status and the SQL command for each step. </a:t>
            </a:r>
          </a:p>
          <a:p>
            <a:endParaRPr lang="en-US" dirty="0"/>
          </a:p>
          <a:p>
            <a:r>
              <a:rPr lang="en-US" dirty="0"/>
              <a:t>Find below some useful queries:</a:t>
            </a:r>
          </a:p>
          <a:p>
            <a:endParaRPr lang="en-US" dirty="0"/>
          </a:p>
          <a:p>
            <a:r>
              <a:rPr lang="en-US" b="1" dirty="0"/>
              <a:t>--Query to check the running queries:</a:t>
            </a:r>
          </a:p>
          <a:p>
            <a:r>
              <a:rPr lang="en-CA" sz="1800" dirty="0">
                <a:solidFill>
                  <a:srgbClr val="0000FF"/>
                </a:solidFill>
                <a:latin typeface="Consolas" panose="020B0609020204030204" pitchFamily="49" charset="0"/>
              </a:rPr>
              <a:t>SELECT</a:t>
            </a:r>
            <a:r>
              <a:rPr lang="en-CA" sz="1800" dirty="0">
                <a:solidFill>
                  <a:srgbClr val="000000"/>
                </a:solidFill>
                <a:latin typeface="Consolas" panose="020B0609020204030204" pitchFamily="49" charset="0"/>
              </a:rPr>
              <a:t>  </a:t>
            </a:r>
            <a:r>
              <a:rPr lang="en-CA" sz="1800" dirty="0">
                <a:solidFill>
                  <a:srgbClr val="808080"/>
                </a:solidFill>
                <a:latin typeface="Consolas" panose="020B0609020204030204" pitchFamily="49" charset="0"/>
              </a:rPr>
              <a:t>*</a:t>
            </a:r>
            <a:endParaRPr lang="en-CA"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dm_pdw_exec_requests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status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Completed'</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'Failed'</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'Cancelled</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session_id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&lt;&gt;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session_id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--AND </a:t>
            </a:r>
            <a:r>
              <a:rPr lang="en-US" sz="1800" dirty="0" err="1">
                <a:solidFill>
                  <a:srgbClr val="008000"/>
                </a:solidFill>
                <a:latin typeface="Consolas" panose="020B0609020204030204" pitchFamily="49" charset="0"/>
              </a:rPr>
              <a:t>resource_class</a:t>
            </a:r>
            <a:r>
              <a:rPr lang="en-US" sz="1800" dirty="0">
                <a:solidFill>
                  <a:srgbClr val="008000"/>
                </a:solidFill>
                <a:latin typeface="Consolas" panose="020B0609020204030204" pitchFamily="49" charset="0"/>
              </a:rPr>
              <a:t> is NOT NULL</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submit_time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p>
          <a:p>
            <a:endParaRPr lang="en-US" sz="1800" dirty="0">
              <a:solidFill>
                <a:srgbClr val="808080"/>
              </a:solidFill>
              <a:latin typeface="Consolas" panose="020B0609020204030204" pitchFamily="49" charset="0"/>
            </a:endParaRPr>
          </a:p>
          <a:p>
            <a:r>
              <a:rPr lang="en-US" sz="1800" b="1" dirty="0">
                <a:solidFill>
                  <a:srgbClr val="808080"/>
                </a:solidFill>
                <a:latin typeface="Consolas" panose="020B0609020204030204" pitchFamily="49" charset="0"/>
              </a:rPr>
              <a:t>--Check steps for a specific </a:t>
            </a:r>
            <a:r>
              <a:rPr lang="en-US" sz="1800" b="1" dirty="0" err="1">
                <a:solidFill>
                  <a:srgbClr val="808080"/>
                </a:solidFill>
                <a:latin typeface="Consolas" panose="020B0609020204030204" pitchFamily="49" charset="0"/>
              </a:rPr>
              <a:t>request_id</a:t>
            </a:r>
            <a:r>
              <a:rPr lang="en-US" sz="1800" b="1" dirty="0">
                <a:solidFill>
                  <a:srgbClr val="808080"/>
                </a:solidFill>
                <a:latin typeface="Consolas" panose="020B0609020204030204" pitchFamily="49" charset="0"/>
              </a:rPr>
              <a:t>: </a:t>
            </a:r>
          </a:p>
          <a:p>
            <a:r>
              <a:rPr lang="en-CA" sz="1800" dirty="0">
                <a:solidFill>
                  <a:srgbClr val="0000FF"/>
                </a:solidFill>
                <a:latin typeface="Consolas" panose="020B0609020204030204" pitchFamily="49" charset="0"/>
              </a:rPr>
              <a:t>SELECT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req</a:t>
            </a:r>
            <a:r>
              <a:rPr lang="en-CA" sz="1800" dirty="0" err="1">
                <a:solidFill>
                  <a:srgbClr val="808080"/>
                </a:solidFill>
                <a:latin typeface="Consolas" panose="020B0609020204030204" pitchFamily="49" charset="0"/>
              </a:rPr>
              <a:t>.</a:t>
            </a:r>
            <a:r>
              <a:rPr lang="en-CA" sz="1800" dirty="0" err="1">
                <a:solidFill>
                  <a:srgbClr val="000000"/>
                </a:solidFill>
                <a:latin typeface="Consolas" panose="020B0609020204030204" pitchFamily="49" charset="0"/>
              </a:rPr>
              <a:t>session_id</a:t>
            </a:r>
            <a:r>
              <a:rPr lang="en-CA" sz="1800" dirty="0">
                <a:solidFill>
                  <a:srgbClr val="808080"/>
                </a:solidFill>
                <a:latin typeface="Consolas" panose="020B0609020204030204" pitchFamily="49" charset="0"/>
              </a:rPr>
              <a: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req</a:t>
            </a:r>
            <a:r>
              <a:rPr lang="en-CA" sz="1800" dirty="0" err="1">
                <a:solidFill>
                  <a:srgbClr val="808080"/>
                </a:solidFill>
                <a:latin typeface="Consolas" panose="020B0609020204030204" pitchFamily="49" charset="0"/>
              </a:rPr>
              <a:t>.</a:t>
            </a:r>
            <a:r>
              <a:rPr lang="en-CA" sz="1800" dirty="0" err="1">
                <a:solidFill>
                  <a:srgbClr val="000000"/>
                </a:solidFill>
                <a:latin typeface="Consolas" panose="020B0609020204030204" pitchFamily="49" charset="0"/>
              </a:rPr>
              <a:t>start_time</a:t>
            </a:r>
            <a:r>
              <a:rPr lang="en-CA" sz="1800" dirty="0">
                <a:solidFill>
                  <a:srgbClr val="808080"/>
                </a:solidFill>
                <a:latin typeface="Consolas" panose="020B0609020204030204" pitchFamily="49" charset="0"/>
              </a:rPr>
              <a: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req</a:t>
            </a:r>
            <a:r>
              <a:rPr lang="en-CA" sz="1800" dirty="0" err="1">
                <a:solidFill>
                  <a:srgbClr val="808080"/>
                </a:solidFill>
                <a:latin typeface="Consolas" panose="020B0609020204030204" pitchFamily="49" charset="0"/>
              </a:rPr>
              <a:t>.</a:t>
            </a:r>
            <a:r>
              <a:rPr lang="en-CA" sz="1800" dirty="0" err="1">
                <a:solidFill>
                  <a:srgbClr val="000000"/>
                </a:solidFill>
                <a:latin typeface="Consolas" panose="020B0609020204030204" pitchFamily="49" charset="0"/>
              </a:rPr>
              <a:t>end_time</a:t>
            </a:r>
            <a:r>
              <a:rPr lang="en-CA" sz="1800" dirty="0">
                <a:solidFill>
                  <a:srgbClr val="808080"/>
                </a:solidFill>
                <a:latin typeface="Consolas" panose="020B0609020204030204" pitchFamily="49" charset="0"/>
              </a:rPr>
              <a: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reqSteps</a:t>
            </a:r>
            <a:r>
              <a:rPr lang="en-CA" sz="1800" dirty="0" err="1">
                <a:solidFill>
                  <a:srgbClr val="808080"/>
                </a:solidFill>
                <a:latin typeface="Consolas" panose="020B0609020204030204" pitchFamily="49" charset="0"/>
              </a:rPr>
              <a:t>.</a:t>
            </a:r>
            <a:r>
              <a:rPr lang="en-CA" sz="1800" dirty="0" err="1">
                <a:solidFill>
                  <a:srgbClr val="000000"/>
                </a:solidFill>
                <a:latin typeface="Consolas" panose="020B0609020204030204" pitchFamily="49" charset="0"/>
              </a:rPr>
              <a:t>location_type</a:t>
            </a:r>
            <a:r>
              <a:rPr lang="en-CA" sz="1800" dirty="0">
                <a:solidFill>
                  <a:srgbClr val="808080"/>
                </a:solidFill>
                <a:latin typeface="Consolas" panose="020B0609020204030204" pitchFamily="49" charset="0"/>
              </a:rPr>
              <a: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reqSteps</a:t>
            </a:r>
            <a:r>
              <a:rPr lang="en-CA" sz="1800" dirty="0" err="1">
                <a:solidFill>
                  <a:srgbClr val="808080"/>
                </a:solidFill>
                <a:latin typeface="Consolas" panose="020B0609020204030204" pitchFamily="49" charset="0"/>
              </a:rPr>
              <a:t>.</a:t>
            </a:r>
            <a:r>
              <a:rPr lang="en-CA" sz="1800" dirty="0" err="1">
                <a:solidFill>
                  <a:srgbClr val="000000"/>
                </a:solidFill>
                <a:latin typeface="Consolas" panose="020B0609020204030204" pitchFamily="49" charset="0"/>
              </a:rPr>
              <a:t>total_elapsed_time</a:t>
            </a:r>
            <a:r>
              <a:rPr lang="en-CA" sz="1800" dirty="0">
                <a:solidFill>
                  <a:srgbClr val="808080"/>
                </a:solidFill>
                <a:latin typeface="Consolas" panose="020B0609020204030204" pitchFamily="49" charset="0"/>
              </a:rPr>
              <a: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reqSteps</a:t>
            </a:r>
            <a:r>
              <a:rPr lang="en-CA" sz="1800" dirty="0" err="1">
                <a:solidFill>
                  <a:srgbClr val="808080"/>
                </a:solidFill>
                <a:latin typeface="Consolas" panose="020B0609020204030204" pitchFamily="49" charset="0"/>
              </a:rPr>
              <a:t>.</a:t>
            </a:r>
            <a:r>
              <a:rPr lang="en-CA" sz="1800" dirty="0" err="1">
                <a:solidFill>
                  <a:srgbClr val="000000"/>
                </a:solidFill>
                <a:latin typeface="Consolas" panose="020B0609020204030204" pitchFamily="49" charset="0"/>
              </a:rPr>
              <a:t>row_count</a:t>
            </a:r>
            <a:r>
              <a:rPr lang="en-CA" sz="1800" dirty="0">
                <a:solidFill>
                  <a:srgbClr val="808080"/>
                </a:solidFill>
                <a:latin typeface="Consolas" panose="020B0609020204030204" pitchFamily="49" charset="0"/>
              </a:rPr>
              <a: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reqSteps</a:t>
            </a:r>
            <a:r>
              <a:rPr lang="en-CA" sz="1800" dirty="0">
                <a:solidFill>
                  <a:srgbClr val="808080"/>
                </a:solidFill>
                <a:latin typeface="Consolas" panose="020B0609020204030204" pitchFamily="49" charset="0"/>
              </a:rPr>
              <a:t>.</a:t>
            </a:r>
            <a:r>
              <a:rPr lang="en-CA" sz="1800" dirty="0">
                <a:solidFill>
                  <a:srgbClr val="000000"/>
                </a:solidFill>
                <a:latin typeface="Consolas" panose="020B0609020204030204" pitchFamily="49" charset="0"/>
              </a:rPr>
              <a:t>[status]</a:t>
            </a:r>
            <a:r>
              <a:rPr lang="en-CA" sz="1800" dirty="0">
                <a:solidFill>
                  <a:srgbClr val="808080"/>
                </a:solidFill>
                <a:latin typeface="Consolas" panose="020B0609020204030204" pitchFamily="49" charset="0"/>
              </a:rPr>
              <a:t>, </a:t>
            </a:r>
            <a:r>
              <a:rPr lang="en-CA" sz="1800" dirty="0" err="1">
                <a:solidFill>
                  <a:srgbClr val="000000"/>
                </a:solidFill>
                <a:latin typeface="Consolas" panose="020B0609020204030204" pitchFamily="49" charset="0"/>
              </a:rPr>
              <a:t>reqSteps</a:t>
            </a:r>
            <a:r>
              <a:rPr lang="en-CA" sz="1800" dirty="0" err="1">
                <a:solidFill>
                  <a:srgbClr val="808080"/>
                </a:solidFill>
                <a:latin typeface="Consolas" panose="020B0609020204030204" pitchFamily="49" charset="0"/>
              </a:rPr>
              <a:t>.</a:t>
            </a:r>
            <a:r>
              <a:rPr lang="en-CA" sz="1800" dirty="0" err="1">
                <a:solidFill>
                  <a:srgbClr val="000000"/>
                </a:solidFill>
                <a:latin typeface="Consolas" panose="020B0609020204030204" pitchFamily="49" charset="0"/>
              </a:rPr>
              <a:t>command</a:t>
            </a:r>
            <a:r>
              <a:rPr lang="en-CA" sz="1800" dirty="0">
                <a:solidFill>
                  <a:srgbClr val="808080"/>
                </a:solidFill>
                <a:latin typeface="Consolas" panose="020B0609020204030204" pitchFamily="49" charset="0"/>
              </a:rPr>
              <a: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reqSteps</a:t>
            </a:r>
            <a:r>
              <a:rPr lang="en-CA" sz="1800" dirty="0" err="1">
                <a:solidFill>
                  <a:srgbClr val="808080"/>
                </a:solidFill>
                <a:latin typeface="Consolas" panose="020B0609020204030204" pitchFamily="49" charset="0"/>
              </a:rPr>
              <a:t>.</a:t>
            </a:r>
            <a:r>
              <a:rPr lang="en-CA" sz="1800" dirty="0" err="1">
                <a:solidFill>
                  <a:srgbClr val="000000"/>
                </a:solidFill>
                <a:latin typeface="Consolas" panose="020B0609020204030204" pitchFamily="49" charset="0"/>
              </a:rPr>
              <a:t>step_index</a:t>
            </a:r>
            <a:r>
              <a:rPr lang="en-CA" sz="1800" dirty="0">
                <a:solidFill>
                  <a:srgbClr val="808080"/>
                </a:solidFill>
                <a:latin typeface="Consolas" panose="020B0609020204030204" pitchFamily="49" charset="0"/>
              </a:rPr>
              <a: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reqSteps</a:t>
            </a:r>
            <a:r>
              <a:rPr lang="en-CA" sz="1800" dirty="0" err="1">
                <a:solidFill>
                  <a:srgbClr val="808080"/>
                </a:solidFill>
                <a:latin typeface="Consolas" panose="020B0609020204030204" pitchFamily="49" charset="0"/>
              </a:rPr>
              <a:t>.</a:t>
            </a:r>
            <a:r>
              <a:rPr lang="en-CA" sz="1800" dirty="0" err="1">
                <a:solidFill>
                  <a:srgbClr val="000000"/>
                </a:solidFill>
                <a:latin typeface="Consolas" panose="020B0609020204030204" pitchFamily="49" charset="0"/>
              </a:rPr>
              <a:t>operation_type</a:t>
            </a:r>
            <a:r>
              <a:rPr lang="en-CA" sz="1800" dirty="0">
                <a:solidFill>
                  <a:srgbClr val="808080"/>
                </a:solidFill>
                <a:latin typeface="Consolas" panose="020B0609020204030204" pitchFamily="49" charset="0"/>
              </a:rPr>
              <a: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reqSteps</a:t>
            </a:r>
            <a:r>
              <a:rPr lang="en-CA" sz="1800" dirty="0" err="1">
                <a:solidFill>
                  <a:srgbClr val="808080"/>
                </a:solidFill>
                <a:latin typeface="Consolas" panose="020B0609020204030204" pitchFamily="49" charset="0"/>
              </a:rPr>
              <a:t>.</a:t>
            </a:r>
            <a:r>
              <a:rPr lang="en-CA" sz="1800" dirty="0" err="1">
                <a:solidFill>
                  <a:srgbClr val="000000"/>
                </a:solidFill>
                <a:latin typeface="Consolas" panose="020B0609020204030204" pitchFamily="49" charset="0"/>
              </a:rPr>
              <a:t>request_id</a:t>
            </a:r>
            <a:r>
              <a:rPr lang="en-CA" sz="1800" dirty="0">
                <a:solidFill>
                  <a:srgbClr val="000000"/>
                </a:solidFill>
                <a:latin typeface="Consolas" panose="020B0609020204030204" pitchFamily="49" charset="0"/>
              </a:rPr>
              <a:t> </a:t>
            </a:r>
          </a:p>
          <a:p>
            <a:r>
              <a:rPr lang="en-CA" sz="1800" dirty="0">
                <a:solidFill>
                  <a:srgbClr val="0000FF"/>
                </a:solidFill>
                <a:latin typeface="Consolas" panose="020B0609020204030204" pitchFamily="49" charset="0"/>
              </a:rPr>
              <a:t>FROM</a:t>
            </a:r>
            <a:r>
              <a:rPr lang="en-CA" sz="1800" dirty="0">
                <a:solidFill>
                  <a:srgbClr val="000000"/>
                </a:solidFill>
                <a:latin typeface="Consolas" panose="020B0609020204030204" pitchFamily="49" charset="0"/>
              </a:rPr>
              <a:t> </a:t>
            </a:r>
            <a:r>
              <a:rPr lang="en-CA" sz="1800" dirty="0" err="1">
                <a:solidFill>
                  <a:srgbClr val="00FF00"/>
                </a:solidFill>
                <a:latin typeface="Consolas" panose="020B0609020204030204" pitchFamily="49" charset="0"/>
              </a:rPr>
              <a:t>sys</a:t>
            </a:r>
            <a:r>
              <a:rPr lang="en-CA" sz="1800" dirty="0" err="1">
                <a:solidFill>
                  <a:srgbClr val="808080"/>
                </a:solidFill>
                <a:latin typeface="Consolas" panose="020B0609020204030204" pitchFamily="49" charset="0"/>
              </a:rPr>
              <a:t>.</a:t>
            </a:r>
            <a:r>
              <a:rPr lang="en-CA" sz="1800" dirty="0" err="1">
                <a:solidFill>
                  <a:srgbClr val="000000"/>
                </a:solidFill>
                <a:latin typeface="Consolas" panose="020B0609020204030204" pitchFamily="49" charset="0"/>
              </a:rPr>
              <a:t>dm_pdw_exec_requests</a:t>
            </a:r>
            <a:r>
              <a:rPr lang="en-CA" sz="1800" dirty="0">
                <a:solidFill>
                  <a:srgbClr val="000000"/>
                </a:solidFill>
                <a:latin typeface="Consolas" panose="020B0609020204030204" pitchFamily="49" charset="0"/>
              </a:rPr>
              <a:t> req</a:t>
            </a:r>
          </a:p>
          <a:p>
            <a:r>
              <a:rPr lang="en-CA" sz="1800" dirty="0">
                <a:solidFill>
                  <a:srgbClr val="000000"/>
                </a:solidFill>
                <a:latin typeface="Consolas" panose="020B0609020204030204" pitchFamily="49" charset="0"/>
              </a:rPr>
              <a:t>I</a:t>
            </a:r>
            <a:r>
              <a:rPr lang="en-CA" sz="1800" dirty="0">
                <a:solidFill>
                  <a:srgbClr val="808080"/>
                </a:solidFill>
                <a:latin typeface="Consolas" panose="020B0609020204030204" pitchFamily="49" charset="0"/>
              </a:rPr>
              <a:t>NNER</a:t>
            </a:r>
            <a:r>
              <a:rPr lang="en-CA" sz="1800" dirty="0">
                <a:solidFill>
                  <a:srgbClr val="000000"/>
                </a:solidFill>
                <a:latin typeface="Consolas" panose="020B0609020204030204" pitchFamily="49" charset="0"/>
              </a:rPr>
              <a:t> </a:t>
            </a:r>
            <a:r>
              <a:rPr lang="en-CA" sz="1800" dirty="0">
                <a:solidFill>
                  <a:srgbClr val="808080"/>
                </a:solidFill>
                <a:latin typeface="Consolas" panose="020B0609020204030204" pitchFamily="49" charset="0"/>
              </a:rPr>
              <a:t>JOIN</a:t>
            </a:r>
            <a:r>
              <a:rPr lang="en-CA" sz="1800" dirty="0">
                <a:solidFill>
                  <a:srgbClr val="000000"/>
                </a:solidFill>
                <a:latin typeface="Consolas" panose="020B0609020204030204" pitchFamily="49" charset="0"/>
              </a:rPr>
              <a:t> </a:t>
            </a:r>
            <a:r>
              <a:rPr lang="en-CA" sz="1800" dirty="0" err="1">
                <a:solidFill>
                  <a:srgbClr val="00FF00"/>
                </a:solidFill>
                <a:latin typeface="Consolas" panose="020B0609020204030204" pitchFamily="49" charset="0"/>
              </a:rPr>
              <a:t>sys</a:t>
            </a:r>
            <a:r>
              <a:rPr lang="en-CA" sz="1800" dirty="0" err="1">
                <a:solidFill>
                  <a:srgbClr val="808080"/>
                </a:solidFill>
                <a:latin typeface="Consolas" panose="020B0609020204030204" pitchFamily="49" charset="0"/>
              </a:rPr>
              <a:t>.</a:t>
            </a:r>
            <a:r>
              <a:rPr lang="en-CA" sz="1800" dirty="0" err="1">
                <a:solidFill>
                  <a:srgbClr val="000000"/>
                </a:solidFill>
                <a:latin typeface="Consolas" panose="020B0609020204030204" pitchFamily="49" charset="0"/>
              </a:rPr>
              <a:t>dm_pdw_request_steps</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reqSteps</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ON</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req</a:t>
            </a:r>
            <a:r>
              <a:rPr lang="en-CA" sz="1800" dirty="0" err="1">
                <a:solidFill>
                  <a:srgbClr val="808080"/>
                </a:solidFill>
                <a:latin typeface="Consolas" panose="020B0609020204030204" pitchFamily="49" charset="0"/>
              </a:rPr>
              <a:t>.</a:t>
            </a:r>
            <a:r>
              <a:rPr lang="en-CA" sz="1800" dirty="0" err="1">
                <a:solidFill>
                  <a:srgbClr val="000000"/>
                </a:solidFill>
                <a:latin typeface="Consolas" panose="020B0609020204030204" pitchFamily="49" charset="0"/>
              </a:rPr>
              <a:t>request_id</a:t>
            </a:r>
            <a:r>
              <a:rPr lang="en-CA" sz="1800" dirty="0">
                <a:solidFill>
                  <a:srgbClr val="000000"/>
                </a:solidFill>
                <a:latin typeface="Consolas" panose="020B0609020204030204" pitchFamily="49" charset="0"/>
              </a:rPr>
              <a:t> </a:t>
            </a:r>
            <a:r>
              <a:rPr lang="en-CA" sz="1800" dirty="0">
                <a:solidFill>
                  <a:srgbClr val="808080"/>
                </a:solidFill>
                <a:latin typeface="Consolas" panose="020B0609020204030204" pitchFamily="49" charset="0"/>
              </a:rPr>
              <a: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reqSteps</a:t>
            </a:r>
            <a:r>
              <a:rPr lang="en-CA" sz="1800" dirty="0" err="1">
                <a:solidFill>
                  <a:srgbClr val="808080"/>
                </a:solidFill>
                <a:latin typeface="Consolas" panose="020B0609020204030204" pitchFamily="49" charset="0"/>
              </a:rPr>
              <a:t>.</a:t>
            </a:r>
            <a:r>
              <a:rPr lang="en-CA" sz="1800" dirty="0" err="1">
                <a:solidFill>
                  <a:srgbClr val="000000"/>
                </a:solidFill>
                <a:latin typeface="Consolas" panose="020B0609020204030204" pitchFamily="49" charset="0"/>
              </a:rPr>
              <a:t>request_id</a:t>
            </a:r>
            <a:endParaRPr lang="en-CA"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req</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request_id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'QID37964’</a:t>
            </a:r>
          </a:p>
          <a:p>
            <a:endParaRPr lang="en-US" sz="1800" dirty="0">
              <a:solidFill>
                <a:srgbClr val="FF0000"/>
              </a:solidFill>
              <a:latin typeface="Consolas" panose="020B0609020204030204" pitchFamily="49" charset="0"/>
            </a:endParaRPr>
          </a:p>
          <a:p>
            <a:r>
              <a:rPr lang="en-US" sz="1800" b="1" dirty="0">
                <a:solidFill>
                  <a:srgbClr val="FF0000"/>
                </a:solidFill>
                <a:latin typeface="Consolas" panose="020B0609020204030204" pitchFamily="49" charset="0"/>
              </a:rPr>
              <a:t>--Check all the distributions that have been already proceed.</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dm_pdw_sql_requests</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request_id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'QID37964'</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step_index</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4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status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'Complete’</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ORDER BY </a:t>
            </a:r>
            <a:r>
              <a:rPr lang="en-US" sz="1800" dirty="0" err="1">
                <a:solidFill>
                  <a:srgbClr val="000000"/>
                </a:solidFill>
                <a:latin typeface="Consolas" panose="020B0609020204030204" pitchFamily="49" charset="0"/>
              </a:rPr>
              <a:t>total_elapsed_time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87377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In some cases, like when a distribution is taking too much time to finish its query in comparison to the others, it may be useful to check the SMP plan for that distribution. To do so, you can use the command DBCC PDW_SHOWEXECUTIONPLAN and inform the distribution ID and the SPID, which you can obtain by querying some DMVs that we will cover in the </a:t>
            </a:r>
            <a:r>
              <a:rPr lang="en-US"/>
              <a:t>next slide.</a:t>
            </a:r>
            <a:endParaRPr lang="en-US" dirty="0">
              <a:hlinkClick r:id="rId3"/>
            </a:endParaRPr>
          </a:p>
          <a:p>
            <a:endParaRPr lang="en-US" dirty="0">
              <a:hlinkClick r:id="rId3"/>
            </a:endParaRPr>
          </a:p>
          <a:p>
            <a:r>
              <a:rPr lang="en-US" dirty="0">
                <a:hlinkClick r:id="rId3"/>
              </a:rPr>
              <a:t>https://docs.microsoft.com/en-us/sql/t-sql/database-console-commands/dbcc-pdw-showexecutionplan-transact-sql?toc=/azure/synapse-analytics/sql-data-warehouse/toc.json&amp;bc=/azure/synapse-analytics/sql-data-warehouse/breadcrumb/toc.json&amp;view=azure-sqldw-latest</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508542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As said in the previous slide, in order to execute the command DBCC PDW_SHOWEXECUTIONPLAN, you must provide two parameters: distribution id and SPID. There are basically two DMVs where you can find the required information to execute the command DBCC mentioned before. </a:t>
            </a: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The DMV you will use depends on the type of the operation being executed. If it is a Data Movement step, you can use the DMV </a:t>
            </a:r>
            <a:r>
              <a:rPr lang="en-US" sz="1800" dirty="0" err="1">
                <a:solidFill>
                  <a:srgbClr val="0000FF"/>
                </a:solidFill>
                <a:latin typeface="Consolas" panose="020B0609020204030204" pitchFamily="49" charset="0"/>
              </a:rPr>
              <a:t>sys.dm_pdw_dms_workers</a:t>
            </a:r>
            <a:r>
              <a:rPr lang="en-US" sz="1800" dirty="0">
                <a:solidFill>
                  <a:srgbClr val="0000FF"/>
                </a:solidFill>
                <a:latin typeface="Consolas" panose="020B0609020204030204" pitchFamily="49" charset="0"/>
              </a:rPr>
              <a:t>. Besides the distribution ID and SPID, it exposes some additional information that can be valuable to understand and track the progress of this type of operations. Some examples of interesting columns on this DMV are rows processed, bytes processed, bytes per sec, total elapsed time and CPU time.</a:t>
            </a: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You can find below the query used as an example in the slide:</a:t>
            </a: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request_id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session_id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[status]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[command]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step_index</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operation_type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distribution_type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distribution_id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spid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[status]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command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dm_pdw_exec_requests</a:t>
            </a:r>
            <a:r>
              <a:rPr lang="en-US" sz="1800" dirty="0">
                <a:solidFill>
                  <a:srgbClr val="000000"/>
                </a:solidFill>
                <a:latin typeface="Consolas" panose="020B0609020204030204" pitchFamily="49" charset="0"/>
              </a:rPr>
              <a:t> A</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dm_pdw_request_steps</a:t>
            </a:r>
            <a:r>
              <a:rPr lang="en-US" sz="1800" dirty="0">
                <a:solidFill>
                  <a:srgbClr val="000000"/>
                </a:solidFill>
                <a:latin typeface="Consolas" panose="020B0609020204030204" pitchFamily="49" charset="0"/>
              </a:rPr>
              <a:t> B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request_id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request_id</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LEFT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dm_pdw_sql_requests</a:t>
            </a:r>
            <a:r>
              <a:rPr lang="en-US" sz="1800" dirty="0">
                <a:solidFill>
                  <a:srgbClr val="000000"/>
                </a:solidFill>
                <a:latin typeface="Consolas" panose="020B0609020204030204" pitchFamily="49" charset="0"/>
              </a:rPr>
              <a:t> C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request_id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request_id</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step_index</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step_index</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[status]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'Running'</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resource_class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step_index</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distribution_id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spid</a:t>
            </a:r>
            <a:endParaRPr lang="en-US" sz="6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985886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In case of the step is a SQL operation type, you can query the DMV </a:t>
            </a:r>
            <a:r>
              <a:rPr lang="en-US" sz="1800" dirty="0" err="1">
                <a:solidFill>
                  <a:srgbClr val="0000FF"/>
                </a:solidFill>
                <a:latin typeface="Consolas" panose="020B0609020204030204" pitchFamily="49" charset="0"/>
              </a:rPr>
              <a:t>sys.dm_pdw_sql_requests</a:t>
            </a:r>
            <a:r>
              <a:rPr lang="en-US" sz="1800" dirty="0">
                <a:solidFill>
                  <a:srgbClr val="0000FF"/>
                </a:solidFill>
                <a:latin typeface="Consolas" panose="020B0609020204030204" pitchFamily="49" charset="0"/>
              </a:rPr>
              <a:t> to obtain the distribution ID and SPID. </a:t>
            </a: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As with the Data Movement corresponding DMV, you can find additional information regarding SQL operations by querying this DMV. There also additional columns that can provide you some details like which distribution is taking more time, how many rows each distribution has processed and what SQL command it was used to perform that step.</a:t>
            </a: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You can find below a query example with only a few columns. However, keep in mind there are other columns in this DMV that can be helpful as well. </a:t>
            </a: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request_id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session_id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[status]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[command]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step_index</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operation_type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distribution_type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distribution_id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spid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[status]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command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dm_pdw_exec_requests</a:t>
            </a:r>
            <a:r>
              <a:rPr lang="en-US" sz="1800" dirty="0">
                <a:solidFill>
                  <a:srgbClr val="000000"/>
                </a:solidFill>
                <a:latin typeface="Consolas" panose="020B0609020204030204" pitchFamily="49" charset="0"/>
              </a:rPr>
              <a:t> A</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dm_pdw_request_steps</a:t>
            </a:r>
            <a:r>
              <a:rPr lang="en-US" sz="1800" dirty="0">
                <a:solidFill>
                  <a:srgbClr val="000000"/>
                </a:solidFill>
                <a:latin typeface="Consolas" panose="020B0609020204030204" pitchFamily="49" charset="0"/>
              </a:rPr>
              <a:t> B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request_id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request_id</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LEFT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dm_pdw_sql_requests</a:t>
            </a:r>
            <a:r>
              <a:rPr lang="en-US" sz="1800" dirty="0">
                <a:solidFill>
                  <a:srgbClr val="000000"/>
                </a:solidFill>
                <a:latin typeface="Consolas" panose="020B0609020204030204" pitchFamily="49" charset="0"/>
              </a:rPr>
              <a:t> C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request_id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request_id</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step_index</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step_index</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[status]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'Running'</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resource_class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step_index</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distribution_id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spid</a:t>
            </a:r>
            <a:endParaRPr lang="en-US" sz="6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706482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having obtained the distribution ID and the SPID you can finally execute the DBCC PDW_SHOWEXECUTIONPLAN and have access to the SMP plan executed by one of the distributions. As you can see in the slide, the command returns the query plan in text, even though it is an XML. To visualize it as a graphical query plan, you can save it with the SQLPLAN extension and open as a regular SQL Server execution plan.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803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a:t>
            </a:fld>
            <a:endParaRPr lang="en-US" noProof="0" dirty="0"/>
          </a:p>
        </p:txBody>
      </p:sp>
    </p:spTree>
    <p:extLst>
      <p:ext uri="{BB962C8B-B14F-4D97-AF65-F5344CB8AC3E}">
        <p14:creationId xmlns:p14="http://schemas.microsoft.com/office/powerpoint/2010/main" val="3893270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introduced in the previous slides, the MPP plan contains all steps that will be executed to fulfill the user query. When we add the command EXPLAIN before the query and obtain the MPP execution plan XML, we need to understand what information is in there. </a:t>
            </a:r>
          </a:p>
          <a:p>
            <a:endParaRPr lang="en-US" dirty="0"/>
          </a:p>
          <a:p>
            <a:r>
              <a:rPr lang="en-US" dirty="0"/>
              <a:t>First, there is a query header with some general information about that user query itself, like the query text, the query cost, number of operations and number of nodes (compute nodes) in the system at the time of execution. </a:t>
            </a:r>
          </a:p>
          <a:p>
            <a:endParaRPr lang="en-US" dirty="0"/>
          </a:p>
          <a:p>
            <a:r>
              <a:rPr lang="en-US" dirty="0"/>
              <a:t>Then we have as many XML nodes as query steps. Each node brings information about that step, like the operation type (for example, Shuffle move, which is a data movement operation), the operation cost and its location (compute nodes, control node) and the SQL command that will be in fact executed against the distribution. </a:t>
            </a:r>
          </a:p>
          <a:p>
            <a:endParaRPr lang="en-US" dirty="0"/>
          </a:p>
          <a:p>
            <a:r>
              <a:rPr lang="en-US" b="0" dirty="0"/>
              <a:t>The operation type is not explicitly available on the execution plan XML as we introduced in the previous slides, so it is important to look at the operation type and the command inside the XML. For example: in the slide example there are two pairs of operations with types RND_ID and ON. Observe that for each pair, in the second step, the SQL command is creating a table which name was defined in the previous step (TEMP_ID_20 and TEMP_ID_21, respectively) in a database called </a:t>
            </a:r>
            <a:r>
              <a:rPr lang="en-US" b="0" dirty="0" err="1"/>
              <a:t>qtabledb</a:t>
            </a:r>
            <a:r>
              <a:rPr lang="en-US" b="0" dirty="0"/>
              <a:t>, which didn’t exist. These steps are TEMP Table operations, and they are creating Temp Tables to be used in further steps in the same query.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991733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XML node contains information about that step itself and we can find relevant information depending on the operation type. When looking at a Data Movement operation, we can find the operation type, which is a Shuffle Move. Besides this, there are some details about the operation cost and how many rows this step estimates to return. Then we have the SQL command that will be execute against the distributions to retrieve data and move across the compute nodes. We also have the Temp Table where this data will be inserted into. Finally, the column used to distribute the data after the movement is also shown. </a:t>
            </a:r>
          </a:p>
          <a:p>
            <a:endParaRPr lang="en-US" dirty="0"/>
          </a:p>
          <a:p>
            <a:r>
              <a:rPr lang="en-US" dirty="0"/>
              <a:t>All this information can be helpful to understand what decisions we can make to avoid huge data movements in a specific query and eventually take actions about the data distribution of a specific table used by important queries.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600416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is an operation type that does not involve data movement (Return or Temp Table operations for example) there are other pieces of information available. </a:t>
            </a:r>
          </a:p>
          <a:p>
            <a:endParaRPr lang="en-US" dirty="0"/>
          </a:p>
          <a:p>
            <a:r>
              <a:rPr lang="en-US" dirty="0"/>
              <a:t>In the image above, we can see the operation type (which is a Return operation in the first step and a Temp Table operation in the second one), the SQL command that will be executed and where it will be executed (All Distributions and All Computes, respectively).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035486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analyzing the execution plan graphically, it is very similar to what we are used to do in regular SQL Server environments. </a:t>
            </a:r>
          </a:p>
          <a:p>
            <a:r>
              <a:rPr lang="en-US" dirty="0"/>
              <a:t>The execution plan is composed by operators and arrows that by its width indicate how many rows are estimated to be processed. </a:t>
            </a:r>
          </a:p>
          <a:p>
            <a:r>
              <a:rPr lang="en-US" dirty="0"/>
              <a:t>We also should read it from right to left and from up to down. </a:t>
            </a:r>
          </a:p>
          <a:p>
            <a:endParaRPr lang="en-US" dirty="0"/>
          </a:p>
          <a:p>
            <a:r>
              <a:rPr lang="en-US" dirty="0"/>
              <a:t>Although the graphics are very similar to regular SQL Server, there are specific operators in Azure Synapse Analytics to represent data movement operations (like Broadcast and Shuffle) and operators to represent other operations type (for example: Get, Filter and Project). It is important to have at least some knowledge about either graphic and XML because they expose different levels of information and you may need to check the XML to understand better a specific query.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788178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regarding the graphical execution plan, please note that some operators may be performed together as a single step. The graphical execution plan shows the same information in a different way than the XML, including different levels of details. </a:t>
            </a:r>
          </a:p>
          <a:p>
            <a:endParaRPr lang="en-US" dirty="0"/>
          </a:p>
          <a:p>
            <a:r>
              <a:rPr lang="en-US" dirty="0"/>
              <a:t>This behavior can be viewed when you compare the graphical execution plan to the XML obtained using the EXPLAIN command. </a:t>
            </a:r>
            <a:r>
              <a:rPr lang="en-US"/>
              <a:t>As </a:t>
            </a:r>
            <a:r>
              <a:rPr lang="en-US" dirty="0"/>
              <a:t>said in the previous slide, this is one of the reasons it is important to have knowledge about reading both XML and graphical.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751010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useful information in Query Store when it is enabled. Besides providing the query plan XML, you can find in the DMV </a:t>
            </a:r>
            <a:r>
              <a:rPr lang="en-US" dirty="0" err="1"/>
              <a:t>sys.query_store_runtime_stats</a:t>
            </a:r>
            <a:r>
              <a:rPr lang="en-US" dirty="0"/>
              <a:t> some useful details, like average, max and min query execution times. Additionally, there is also a column detailing how much space from Tempdb was used by that query, which can help when troubleshooting Tempdb usage issues. </a:t>
            </a:r>
          </a:p>
          <a:p>
            <a:endParaRPr lang="en-US" dirty="0"/>
          </a:p>
          <a:p>
            <a:r>
              <a:rPr lang="en-US" b="1" dirty="0"/>
              <a:t>Remember: there are a plenty of other columns in this DMV, but some of them are not available to Azure Synapse SQL Pools. </a:t>
            </a:r>
            <a:r>
              <a:rPr lang="en-US" dirty="0"/>
              <a:t>Check the documentation: </a:t>
            </a:r>
            <a:r>
              <a:rPr lang="en-US" dirty="0">
                <a:hlinkClick r:id="rId3"/>
              </a:rPr>
              <a:t>https://docs.microsoft.com/en-us/sql/relational-databases/system-catalog-views/sys-query-store-runtime-stats-transact-sql?view=sql-server-ver15</a:t>
            </a:r>
            <a:endParaRPr lang="en-US" dirty="0"/>
          </a:p>
          <a:p>
            <a:endParaRPr lang="en-US" dirty="0"/>
          </a:p>
          <a:p>
            <a:r>
              <a:rPr lang="en-US" dirty="0"/>
              <a:t>SELECT TOP 10 </a:t>
            </a:r>
            <a:r>
              <a:rPr lang="en-US" dirty="0" err="1"/>
              <a:t>QT.query_sql_text</a:t>
            </a:r>
            <a:r>
              <a:rPr lang="en-US" dirty="0"/>
              <a:t>, </a:t>
            </a:r>
            <a:r>
              <a:rPr lang="en-US" dirty="0" err="1"/>
              <a:t>SP.query_plan</a:t>
            </a:r>
            <a:r>
              <a:rPr lang="en-US" dirty="0"/>
              <a:t>, </a:t>
            </a:r>
          </a:p>
          <a:p>
            <a:r>
              <a:rPr lang="en-US" dirty="0"/>
              <a:t>	</a:t>
            </a:r>
            <a:r>
              <a:rPr lang="en-US" dirty="0" err="1"/>
              <a:t>RS.min_duration</a:t>
            </a:r>
            <a:r>
              <a:rPr lang="en-US" dirty="0"/>
              <a:t>/1000000 as </a:t>
            </a:r>
            <a:r>
              <a:rPr lang="en-US" dirty="0" err="1"/>
              <a:t>min_duration_sec</a:t>
            </a:r>
            <a:r>
              <a:rPr lang="en-US" dirty="0"/>
              <a:t>, </a:t>
            </a:r>
          </a:p>
          <a:p>
            <a:r>
              <a:rPr lang="en-US" dirty="0"/>
              <a:t>	</a:t>
            </a:r>
            <a:r>
              <a:rPr lang="en-US" dirty="0" err="1"/>
              <a:t>RS.avg_duration</a:t>
            </a:r>
            <a:r>
              <a:rPr lang="en-US" dirty="0"/>
              <a:t>/1000000 as </a:t>
            </a:r>
            <a:r>
              <a:rPr lang="en-US" dirty="0" err="1"/>
              <a:t>avg_duration_sec</a:t>
            </a:r>
            <a:r>
              <a:rPr lang="en-US" dirty="0"/>
              <a:t>, </a:t>
            </a:r>
          </a:p>
          <a:p>
            <a:r>
              <a:rPr lang="en-US" dirty="0"/>
              <a:t>	RS.[</a:t>
            </a:r>
            <a:r>
              <a:rPr lang="en-US" dirty="0" err="1"/>
              <a:t>max_duration</a:t>
            </a:r>
            <a:r>
              <a:rPr lang="en-US" dirty="0"/>
              <a:t>]/1000000 as </a:t>
            </a:r>
            <a:r>
              <a:rPr lang="en-US" dirty="0" err="1"/>
              <a:t>max_duration_sec</a:t>
            </a:r>
            <a:r>
              <a:rPr lang="en-US" dirty="0"/>
              <a:t>,</a:t>
            </a:r>
          </a:p>
          <a:p>
            <a:r>
              <a:rPr lang="en-US" dirty="0"/>
              <a:t>	</a:t>
            </a:r>
            <a:r>
              <a:rPr lang="en-US" dirty="0" err="1"/>
              <a:t>RS.min_tempdb_space_used</a:t>
            </a:r>
            <a:r>
              <a:rPr lang="en-US" dirty="0"/>
              <a:t> * 8192 / 1024 / 1024 as </a:t>
            </a:r>
            <a:r>
              <a:rPr lang="en-US" dirty="0" err="1"/>
              <a:t>min_tempdb_MB</a:t>
            </a:r>
            <a:r>
              <a:rPr lang="en-US" dirty="0"/>
              <a:t>,</a:t>
            </a:r>
          </a:p>
          <a:p>
            <a:r>
              <a:rPr lang="en-US" dirty="0"/>
              <a:t>	</a:t>
            </a:r>
            <a:r>
              <a:rPr lang="en-US" dirty="0" err="1"/>
              <a:t>RS.avg_tempdb_space_used</a:t>
            </a:r>
            <a:r>
              <a:rPr lang="en-US" dirty="0"/>
              <a:t> * 8192 / 1024 / 1024 as </a:t>
            </a:r>
            <a:r>
              <a:rPr lang="en-US" dirty="0" err="1"/>
              <a:t>avg_tempdb_MB</a:t>
            </a:r>
            <a:r>
              <a:rPr lang="en-US" dirty="0"/>
              <a:t>,</a:t>
            </a:r>
          </a:p>
          <a:p>
            <a:r>
              <a:rPr lang="en-US" dirty="0"/>
              <a:t>	</a:t>
            </a:r>
            <a:r>
              <a:rPr lang="en-US" dirty="0" err="1"/>
              <a:t>RS.max_tempdb_space_used</a:t>
            </a:r>
            <a:r>
              <a:rPr lang="en-US" dirty="0"/>
              <a:t> * 8192 / 1024 / 1024 as </a:t>
            </a:r>
            <a:r>
              <a:rPr lang="en-US" dirty="0" err="1"/>
              <a:t>max_tempdb_MB</a:t>
            </a:r>
            <a:endParaRPr lang="en-US" dirty="0"/>
          </a:p>
          <a:p>
            <a:r>
              <a:rPr lang="en-US" dirty="0"/>
              <a:t>FROM </a:t>
            </a:r>
            <a:r>
              <a:rPr lang="en-US" dirty="0" err="1"/>
              <a:t>sys.query_store_query</a:t>
            </a:r>
            <a:r>
              <a:rPr lang="en-US" dirty="0"/>
              <a:t> SQ</a:t>
            </a:r>
          </a:p>
          <a:p>
            <a:r>
              <a:rPr lang="en-US" dirty="0"/>
              <a:t>INNER JOIN </a:t>
            </a:r>
            <a:r>
              <a:rPr lang="en-US" dirty="0" err="1"/>
              <a:t>sys.query_store_query_text</a:t>
            </a:r>
            <a:r>
              <a:rPr lang="en-US" dirty="0"/>
              <a:t> QT </a:t>
            </a:r>
          </a:p>
          <a:p>
            <a:r>
              <a:rPr lang="en-US" dirty="0"/>
              <a:t>	ON </a:t>
            </a:r>
            <a:r>
              <a:rPr lang="en-US" dirty="0" err="1"/>
              <a:t>SQ.query_text_id</a:t>
            </a:r>
            <a:r>
              <a:rPr lang="en-US" dirty="0"/>
              <a:t> = </a:t>
            </a:r>
            <a:r>
              <a:rPr lang="en-US" dirty="0" err="1"/>
              <a:t>QT.query_text_id</a:t>
            </a:r>
            <a:endParaRPr lang="en-US" dirty="0"/>
          </a:p>
          <a:p>
            <a:r>
              <a:rPr lang="en-US" dirty="0"/>
              <a:t>INNER JOIN </a:t>
            </a:r>
            <a:r>
              <a:rPr lang="en-US" dirty="0" err="1"/>
              <a:t>sys.query_store_plan</a:t>
            </a:r>
            <a:r>
              <a:rPr lang="en-US" dirty="0"/>
              <a:t> SP </a:t>
            </a:r>
          </a:p>
          <a:p>
            <a:r>
              <a:rPr lang="en-US" dirty="0"/>
              <a:t>	ON </a:t>
            </a:r>
            <a:r>
              <a:rPr lang="en-US" dirty="0" err="1"/>
              <a:t>SQ.query_id</a:t>
            </a:r>
            <a:r>
              <a:rPr lang="en-US" dirty="0"/>
              <a:t> = </a:t>
            </a:r>
            <a:r>
              <a:rPr lang="en-US" dirty="0" err="1"/>
              <a:t>SP.query_id</a:t>
            </a:r>
            <a:endParaRPr lang="en-US" dirty="0"/>
          </a:p>
          <a:p>
            <a:r>
              <a:rPr lang="en-US" dirty="0"/>
              <a:t>INNER JOIN </a:t>
            </a:r>
            <a:r>
              <a:rPr lang="en-US" dirty="0" err="1"/>
              <a:t>sys.query_store_runtime_stats</a:t>
            </a:r>
            <a:r>
              <a:rPr lang="en-US" dirty="0"/>
              <a:t> RS </a:t>
            </a:r>
          </a:p>
          <a:p>
            <a:r>
              <a:rPr lang="en-US" dirty="0"/>
              <a:t>	ON </a:t>
            </a:r>
            <a:r>
              <a:rPr lang="en-US" dirty="0" err="1"/>
              <a:t>SP.plan_id</a:t>
            </a:r>
            <a:r>
              <a:rPr lang="en-US" dirty="0"/>
              <a:t> = </a:t>
            </a:r>
            <a:r>
              <a:rPr lang="en-US" dirty="0" err="1"/>
              <a:t>RS.plan_id</a:t>
            </a:r>
            <a:endParaRPr lang="en-US" dirty="0"/>
          </a:p>
          <a:p>
            <a:r>
              <a:rPr lang="en-US" dirty="0"/>
              <a:t>ORDER BY </a:t>
            </a:r>
            <a:r>
              <a:rPr lang="en-US" dirty="0" err="1"/>
              <a:t>avg_duration</a:t>
            </a:r>
            <a:r>
              <a:rPr lang="en-US" dirty="0"/>
              <a:t> DESC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96748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1. What is the difference between the MPP and SMP plans?</a:t>
            </a:r>
          </a:p>
          <a:p>
            <a:pPr marL="0" lvl="0" indent="0">
              <a:buNone/>
            </a:pPr>
            <a:r>
              <a:rPr lang="en-US" dirty="0"/>
              <a:t>MPP plans contain all steps that will be executed to satisfy the user query, which can be temp tables creation/drop, data movement across the nodes, SQL operations to be executed in the compute nodes and return operations to bring data back to the client. There are a lot of details about each operation that can help on understanding the query execution process. </a:t>
            </a:r>
          </a:p>
          <a:p>
            <a:pPr marL="228600" indent="-228600">
              <a:buAutoNum type="arabicPeriod"/>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2. What are the methods to obtain the MPP execution plan?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EXPLAIN command. Display Estimated Execution Plan button available on SSMS and Visual Studio. Query Store DMV (when enabled). As a last resource, querying the </a:t>
            </a:r>
            <a:r>
              <a:rPr lang="en-US" dirty="0"/>
              <a:t>DMV </a:t>
            </a:r>
            <a:r>
              <a:rPr lang="en-US" dirty="0" err="1"/>
              <a:t>sys.dm_pdw_request_steps</a:t>
            </a:r>
            <a:r>
              <a:rPr lang="en-US" dirty="0"/>
              <a:t> after the query execution. </a:t>
            </a: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3. What are the operations type we can have in a query execution plan?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SQL operations, Temp Table operations, Data Movement operations and Return operations.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405CA6-A7A9-4E0F-8672-28CF28CC77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201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2/15/2022 2:45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171717"/>
                </a:solidFill>
                <a:effectLst/>
                <a:latin typeface="Segoe UI" panose="020B0502040204020203" pitchFamily="34" charset="0"/>
              </a:rPr>
              <a:t>What is an Execution Plan?</a:t>
            </a:r>
            <a:r>
              <a:rPr lang="en-US" b="0" i="0" dirty="0">
                <a:solidFill>
                  <a:srgbClr val="171717"/>
                </a:solidFill>
                <a:effectLst/>
                <a:latin typeface="Segoe UI" panose="020B0502040204020203" pitchFamily="34" charset="0"/>
              </a:rPr>
              <a:t> To be able to execute queries, the system must analyze the statement (query submitted by the user) to determine the most efficient way to access the required data. The input consists of the query, the database schema (table and index definitions) and the database statistics. The output is a query execution plan, sometimes referred to as a query plan, or execution plan.</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In Azure Synapse SQL Pools, there are two types of execution plans that work together: the MPP Plan and the SMP Plan. Every time a query is submitted, the Control Node generates a MPP Plan, which is composed by one or more steps. These steps can create/drop a temp table, move some data between the nodes or execute a query against them. For each of these steps that need to execute a query, a SMP Plan is generated by each node where que query will be run. </a:t>
            </a:r>
          </a:p>
          <a:p>
            <a:endParaRPr lang="en-US" b="0" i="0" dirty="0">
              <a:solidFill>
                <a:srgbClr val="171717"/>
              </a:solidFill>
              <a:effectLst/>
              <a:latin typeface="Segoe UI" panose="020B0502040204020203" pitchFamily="34" charset="0"/>
            </a:endParaRPr>
          </a:p>
          <a:p>
            <a:r>
              <a:rPr lang="en-US" b="1" i="0" dirty="0">
                <a:solidFill>
                  <a:srgbClr val="171717"/>
                </a:solidFill>
                <a:effectLst/>
                <a:latin typeface="Segoe UI" panose="020B0502040204020203" pitchFamily="34" charset="0"/>
              </a:rPr>
              <a:t>Find below a piece of explanation about the SMP and MPP architectures:</a:t>
            </a:r>
          </a:p>
          <a:p>
            <a:endParaRPr lang="en-US" b="1" i="0" dirty="0">
              <a:solidFill>
                <a:srgbClr val="41424E"/>
              </a:solidFill>
              <a:effectLst/>
              <a:latin typeface="Segoe UI" panose="020B0502040204020203" pitchFamily="34" charset="0"/>
            </a:endParaRPr>
          </a:p>
          <a:p>
            <a:r>
              <a:rPr lang="en-US" b="1" i="0" dirty="0">
                <a:solidFill>
                  <a:srgbClr val="41424E"/>
                </a:solidFill>
                <a:effectLst/>
                <a:latin typeface="Segoe UI" panose="020B0502040204020203" pitchFamily="34" charset="0"/>
              </a:rPr>
              <a:t>Symmetric Multi-Processing (SMP) </a:t>
            </a:r>
            <a:r>
              <a:rPr lang="en-US" b="0" i="0" dirty="0">
                <a:solidFill>
                  <a:srgbClr val="41424E"/>
                </a:solidFill>
                <a:effectLst/>
                <a:latin typeface="Segoe UI" panose="020B0502040204020203" pitchFamily="34" charset="0"/>
              </a:rPr>
              <a:t>is a tightly coupled multiprocessor system where processors share resources – single instances of the Operating System (OS), memory, I/O devices and connected using a common bus. SMP is the primary parallel architecture employed in servers.</a:t>
            </a:r>
          </a:p>
          <a:p>
            <a:endParaRPr lang="en-US" b="1" i="0" dirty="0">
              <a:solidFill>
                <a:srgbClr val="41424E"/>
              </a:solidFill>
              <a:effectLst/>
              <a:latin typeface="Segoe UI" panose="020B0502040204020203" pitchFamily="34" charset="0"/>
            </a:endParaRPr>
          </a:p>
          <a:p>
            <a:r>
              <a:rPr lang="en-US" b="1" i="0" dirty="0">
                <a:solidFill>
                  <a:srgbClr val="41424E"/>
                </a:solidFill>
                <a:effectLst/>
                <a:latin typeface="Segoe UI" panose="020B0502040204020203" pitchFamily="34" charset="0"/>
              </a:rPr>
              <a:t>Massively Parallel Processing (MPP) </a:t>
            </a:r>
            <a:r>
              <a:rPr lang="en-US" b="0" i="0" dirty="0">
                <a:solidFill>
                  <a:srgbClr val="41424E"/>
                </a:solidFill>
                <a:effectLst/>
                <a:latin typeface="Segoe UI" panose="020B0502040204020203" pitchFamily="34" charset="0"/>
              </a:rPr>
              <a:t>is the coordinated processing of a single task by multiple processors, each processor using its own OS and memory and communicating with each other using some form of messaging interface. MPP can be setup with a shared nothing or shared disk architecture. In a shared nothing architecture, there is no single point of contention across the system and nodes do not share memory or disk storage. </a:t>
            </a:r>
            <a:r>
              <a:rPr lang="en-US" b="0" i="0" u="sng" dirty="0">
                <a:solidFill>
                  <a:srgbClr val="D83B01"/>
                </a:solidFill>
                <a:effectLst/>
                <a:highlight>
                  <a:srgbClr val="FFFF00"/>
                </a:highlight>
                <a:latin typeface="Segoe UI" panose="020B0502040204020203" pitchFamily="34" charset="0"/>
              </a:rPr>
              <a:t>Data is horizontally partitioned across nodes, such that each node has a subset of rows from each table in the database. Each node then processes only the rows on its own disks</a:t>
            </a:r>
            <a:r>
              <a:rPr lang="en-US" b="0" i="0" dirty="0">
                <a:solidFill>
                  <a:srgbClr val="41424E"/>
                </a:solidFill>
                <a:effectLst/>
                <a:highlight>
                  <a:srgbClr val="FFFF00"/>
                </a:highlight>
                <a:latin typeface="Segoe UI" panose="020B0502040204020203" pitchFamily="34" charset="0"/>
              </a:rPr>
              <a:t>.</a:t>
            </a:r>
            <a:r>
              <a:rPr lang="en-US" b="0" i="0" dirty="0">
                <a:solidFill>
                  <a:srgbClr val="41424E"/>
                </a:solidFill>
                <a:effectLst/>
                <a:latin typeface="Segoe UI" panose="020B0502040204020203" pitchFamily="34" charset="0"/>
              </a:rPr>
              <a:t> Systems based on this architecture can achieve massive scale as there is no single bottleneck to slow down the system.</a:t>
            </a:r>
          </a:p>
          <a:p>
            <a:endParaRPr lang="en-US" b="0" i="0" dirty="0">
              <a:solidFill>
                <a:srgbClr val="41424E"/>
              </a:solidFill>
              <a:effectLst/>
              <a:latin typeface="Segoe UI" panose="020B0502040204020203" pitchFamily="34" charset="0"/>
            </a:endParaRPr>
          </a:p>
          <a:p>
            <a:r>
              <a:rPr lang="en-US" b="0" i="0" dirty="0">
                <a:solidFill>
                  <a:srgbClr val="41424E"/>
                </a:solidFill>
                <a:effectLst/>
                <a:latin typeface="Segoe UI" panose="020B0502040204020203" pitchFamily="34" charset="0"/>
              </a:rPr>
              <a:t>Although the following link approaches the differences between SMP and MPP architecture mentioning APS (PDW) it is still valid to understand the concepts, differences and objectives of MPP. Remember, the Azure Synapse Analytics uses the same MPP architecture:</a:t>
            </a:r>
          </a:p>
          <a:p>
            <a:r>
              <a:rPr lang="en-US" dirty="0">
                <a:hlinkClick r:id="rId3"/>
              </a:rPr>
              <a:t>https://cloudblogs.microsoft.com/sqlserver/2014/07/30/transitioning-from-smp-to-mpp-the-why-and-the-how/</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4891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MPP plan is also known as D-SQL Plan (Distributed-SQL Plan) because it contains all steps, regardless where they are going to be executed, which can be on the Control Node, on the Compute Nodes or across them (Data Movement Operations). </a:t>
            </a:r>
          </a:p>
          <a:p>
            <a:endParaRPr lang="en-US" dirty="0"/>
          </a:p>
          <a:p>
            <a:r>
              <a:rPr lang="en-US" dirty="0"/>
              <a:t>In the MPP plan, you can find relevant information about each step, like where it is going to be executed, the step command itself, the operation type, etc.</a:t>
            </a:r>
          </a:p>
          <a:p>
            <a:endParaRPr lang="en-US" dirty="0"/>
          </a:p>
          <a:p>
            <a:r>
              <a:rPr lang="en-US" dirty="0"/>
              <a:t>It is generated and orchestrated by the Control Node since it is the entry point of any query and contains statistics and schema information about how the data is distributed across the Compute Nodes.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90259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MPP plan, we can find all the necessary steps (+ details about them) to complete the query. There are 4 different types of steps:</a:t>
            </a:r>
          </a:p>
          <a:p>
            <a:pPr marL="171450" indent="-171450">
              <a:buFontTx/>
              <a:buChar char="-"/>
            </a:pPr>
            <a:r>
              <a:rPr lang="en-US" b="1" dirty="0"/>
              <a:t>SQL operations</a:t>
            </a:r>
          </a:p>
          <a:p>
            <a:pPr marL="0" indent="0">
              <a:buFontTx/>
              <a:buNone/>
            </a:pPr>
            <a:r>
              <a:rPr lang="en-US" dirty="0"/>
              <a:t>Steps of this type are SQL commands that will be execute against the Control Node or against the Compute Nodes. </a:t>
            </a:r>
          </a:p>
          <a:p>
            <a:pPr marL="171450" indent="-171450">
              <a:buFontTx/>
              <a:buChar char="-"/>
            </a:pPr>
            <a:r>
              <a:rPr lang="en-US" b="1" dirty="0"/>
              <a:t>Temp Table operations</a:t>
            </a:r>
          </a:p>
          <a:p>
            <a:pPr marL="0" indent="0">
              <a:buFontTx/>
              <a:buNone/>
            </a:pPr>
            <a:r>
              <a:rPr lang="en-US" dirty="0"/>
              <a:t>These steps are responsible for creating or dropping temp tables that are going to be used during the query execution. </a:t>
            </a:r>
          </a:p>
          <a:p>
            <a:pPr marL="171450" indent="-171450">
              <a:buFontTx/>
              <a:buChar char="-"/>
            </a:pPr>
            <a:r>
              <a:rPr lang="en-US" b="1" dirty="0"/>
              <a:t>Return</a:t>
            </a:r>
          </a:p>
          <a:p>
            <a:pPr marL="0" indent="0">
              <a:buFontTx/>
              <a:buNone/>
            </a:pPr>
            <a:r>
              <a:rPr lang="en-US" dirty="0"/>
              <a:t>Return steps that will return data to the client after processing them.</a:t>
            </a:r>
          </a:p>
          <a:p>
            <a:pPr marL="171450" indent="-171450">
              <a:buFontTx/>
              <a:buChar char="-"/>
            </a:pPr>
            <a:r>
              <a:rPr lang="en-US" b="1" dirty="0"/>
              <a:t>Data Movement operations</a:t>
            </a:r>
          </a:p>
          <a:p>
            <a:pPr marL="0" indent="0">
              <a:buFontTx/>
              <a:buNone/>
            </a:pPr>
            <a:r>
              <a:rPr lang="en-US" b="0" dirty="0"/>
              <a:t>Data Movement steps are responsible for moving data across the nodes and realign them (based on a new distribution) in order to process the query. </a:t>
            </a:r>
          </a:p>
          <a:p>
            <a:pPr marL="0" indent="0">
              <a:buFontTx/>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016768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in the previous slides, the MPP plan is generated by the Control Node and it contains all steps needed to execute the query, which can be of 4 different types. Besides generating the execution plan, the Control Node is responsible for orchestrating all steps. </a:t>
            </a:r>
          </a:p>
          <a:p>
            <a:endParaRPr lang="en-US" dirty="0"/>
          </a:p>
          <a:p>
            <a:r>
              <a:rPr lang="en-US" dirty="0"/>
              <a:t>For example, for a SQL operation step which needs to be executed in all 60 distributions that are running across 4 different computes nodes, the Control Node will fire the query against each distribution simultaneously and monitor their execution. When all of them finishes, it will start the next step, which can be move data across the compute nodes to execute another SQL operation or a Return operation with the requested results. </a:t>
            </a:r>
          </a:p>
          <a:p>
            <a:endParaRPr lang="en-US" dirty="0"/>
          </a:p>
          <a:p>
            <a:r>
              <a:rPr lang="en-US" dirty="0"/>
              <a:t>If one of the distributions take more time to complete its individual query, the next step can’t start. On such situations, it’s important to understand how the MPP and SMP plans work together (besides having knowledge about how extracting information from some important DMVs) to figure out why that distribution is slowing down all query. </a:t>
            </a:r>
          </a:p>
          <a:p>
            <a:endParaRPr lang="en-US" dirty="0"/>
          </a:p>
          <a:p>
            <a:r>
              <a:rPr lang="en-US" b="1" dirty="0"/>
              <a:t>Important: </a:t>
            </a:r>
            <a:r>
              <a:rPr lang="en-US" b="0" dirty="0"/>
              <a:t>In the slide above, the graphic used DMS to represent Data Movement, but the internal service is not called DMS, which is the component used by Polybase (external data movement). </a:t>
            </a:r>
            <a:endParaRPr lang="en-US" b="1" dirty="0"/>
          </a:p>
          <a:p>
            <a:r>
              <a:rPr lang="en-US" dirty="0"/>
              <a:t> </a:t>
            </a:r>
          </a:p>
          <a:p>
            <a:r>
              <a:rPr lang="en-US" dirty="0"/>
              <a:t>In the link below, you can find extra information about the MPP architecture components in Synapse: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https://docs.microsoft.com/en-us/azure/synapse-analytics/sql-data-warehouse/massively-parallel-processing-mpp-architecture#synapse-sql-mpp-architecture-components</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33443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SMP Plan is generated by the compute nodes based on each SQL operation inside the MPP plan (which was generated by the Control Node).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As you may remember from the previous slides, the MPP Plan may contain steps which are SQL operations that need to be executed against the distributions. </a:t>
            </a:r>
          </a:p>
          <a:p>
            <a:r>
              <a:rPr lang="en-US" dirty="0"/>
              <a:t>Inside the MPP plan we can find the SQL queries but only the query text. The execution plans for these queries (aka SMP plans) are generated by the Computes Nodes when these commands are executed against the distributions as part of the whole MPP plan. </a:t>
            </a:r>
          </a:p>
          <a:p>
            <a:endParaRPr lang="en-US" dirty="0"/>
          </a:p>
          <a:p>
            <a:r>
              <a:rPr lang="en-US" dirty="0"/>
              <a:t>The SMP plans are regular execution plans, containing operators (Scans, Seeks, etc.) and other properties we usually find in ordinary SQL Server environments.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2/15/2022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63945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68786"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68785" y="3972631"/>
            <a:ext cx="9196514" cy="317344"/>
          </a:xfrm>
          <a:prstGeom prst="rect">
            <a:avLst/>
          </a:prstGeom>
        </p:spPr>
        <p:txBody>
          <a:bodyPr/>
          <a:lstStyle>
            <a:lvl1pPr marL="0" indent="0" algn="l" defTabSz="951065">
              <a:lnSpc>
                <a:spcPct val="100000"/>
              </a:lnSpc>
              <a:spcBef>
                <a:spcPts val="685"/>
              </a:spcBef>
              <a:buFontTx/>
              <a:buNone/>
              <a:defRPr sz="2244" baseline="0">
                <a:solidFill>
                  <a:schemeClr val="bg1"/>
                </a:solidFill>
              </a:defRPr>
            </a:lvl1pPr>
            <a:lvl2pPr marL="0" indent="0" algn="l" defTabSz="951065">
              <a:lnSpc>
                <a:spcPct val="100000"/>
              </a:lnSpc>
              <a:spcBef>
                <a:spcPts val="685"/>
              </a:spcBef>
              <a:buFontTx/>
              <a:buNone/>
              <a:defRPr sz="2244" baseline="0">
                <a:solidFill>
                  <a:schemeClr val="bg1"/>
                </a:solidFill>
              </a:defRPr>
            </a:lvl2pPr>
            <a:lvl3pPr marL="0" indent="0" algn="l" defTabSz="951065">
              <a:lnSpc>
                <a:spcPct val="100000"/>
              </a:lnSpc>
              <a:spcBef>
                <a:spcPts val="685"/>
              </a:spcBef>
              <a:buFontTx/>
              <a:buNone/>
              <a:defRPr sz="2244" baseline="0">
                <a:solidFill>
                  <a:schemeClr val="bg1"/>
                </a:solidFill>
              </a:defRPr>
            </a:lvl3pPr>
            <a:lvl4pPr marL="0" indent="0" algn="l" defTabSz="951065">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065">
              <a:lnSpc>
                <a:spcPct val="100000"/>
              </a:lnSpc>
              <a:spcBef>
                <a:spcPts val="685"/>
              </a:spcBef>
              <a:buFontTx/>
              <a:buNone/>
              <a:defRPr sz="2244" baseline="0">
                <a:solidFill>
                  <a:schemeClr val="bg1"/>
                </a:solidFill>
              </a:defRPr>
            </a:lvl6pPr>
            <a:lvl7pPr marL="0" indent="0" algn="l" defTabSz="951065">
              <a:lnSpc>
                <a:spcPct val="100000"/>
              </a:lnSpc>
              <a:spcBef>
                <a:spcPts val="685"/>
              </a:spcBef>
              <a:buFontTx/>
              <a:buNone/>
              <a:defRPr sz="2244" baseline="0">
                <a:solidFill>
                  <a:schemeClr val="bg1"/>
                </a:solidFill>
              </a:defRPr>
            </a:lvl7pPr>
            <a:lvl8pPr marL="0" indent="0" algn="l" defTabSz="951065">
              <a:lnSpc>
                <a:spcPct val="100000"/>
              </a:lnSpc>
              <a:spcBef>
                <a:spcPts val="685"/>
              </a:spcBef>
              <a:buFontTx/>
              <a:buNone/>
              <a:defRPr sz="2244" baseline="0">
                <a:solidFill>
                  <a:schemeClr val="bg1"/>
                </a:solidFill>
              </a:defRPr>
            </a:lvl8pPr>
            <a:lvl9pPr marL="0" indent="0" algn="l" defTabSz="951065">
              <a:lnSpc>
                <a:spcPct val="100000"/>
              </a:lnSpc>
              <a:spcBef>
                <a:spcPts val="685"/>
              </a:spcBef>
              <a:buFontTx/>
              <a:buNone/>
              <a:defRPr sz="2244"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3" y="310868"/>
            <a:ext cx="2104562" cy="943146"/>
          </a:xfrm>
          <a:prstGeom prst="rect">
            <a:avLst/>
          </a:prstGeom>
        </p:spPr>
      </p:pic>
    </p:spTree>
    <p:extLst>
      <p:ext uri="{BB962C8B-B14F-4D97-AF65-F5344CB8AC3E}">
        <p14:creationId xmlns:p14="http://schemas.microsoft.com/office/powerpoint/2010/main" val="912297532"/>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8"/>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68785" y="3972631"/>
            <a:ext cx="9196514" cy="317344"/>
          </a:xfrm>
          <a:prstGeom prst="rect">
            <a:avLst/>
          </a:prstGeom>
        </p:spPr>
        <p:txBody>
          <a:bodyPr/>
          <a:lstStyle>
            <a:lvl1pPr marL="0" indent="0" algn="l" defTabSz="951065">
              <a:lnSpc>
                <a:spcPct val="100000"/>
              </a:lnSpc>
              <a:spcBef>
                <a:spcPts val="685"/>
              </a:spcBef>
              <a:buFontTx/>
              <a:buNone/>
              <a:defRPr sz="2244" baseline="0">
                <a:solidFill>
                  <a:schemeClr val="tx1"/>
                </a:solidFill>
              </a:defRPr>
            </a:lvl1pPr>
            <a:lvl2pPr marL="0" indent="0" algn="l" defTabSz="951065">
              <a:lnSpc>
                <a:spcPct val="100000"/>
              </a:lnSpc>
              <a:spcBef>
                <a:spcPts val="685"/>
              </a:spcBef>
              <a:buFontTx/>
              <a:buNone/>
              <a:defRPr sz="2244" baseline="0">
                <a:solidFill>
                  <a:schemeClr val="tx1"/>
                </a:solidFill>
              </a:defRPr>
            </a:lvl2pPr>
            <a:lvl3pPr marL="0" indent="0" algn="l" defTabSz="951065">
              <a:lnSpc>
                <a:spcPct val="100000"/>
              </a:lnSpc>
              <a:spcBef>
                <a:spcPts val="685"/>
              </a:spcBef>
              <a:buFontTx/>
              <a:buNone/>
              <a:defRPr sz="2244" baseline="0">
                <a:solidFill>
                  <a:schemeClr val="tx1"/>
                </a:solidFill>
              </a:defRPr>
            </a:lvl3pPr>
            <a:lvl4pPr marL="0" indent="0" algn="l" defTabSz="951065">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065">
              <a:lnSpc>
                <a:spcPct val="100000"/>
              </a:lnSpc>
              <a:spcBef>
                <a:spcPts val="685"/>
              </a:spcBef>
              <a:buFontTx/>
              <a:buNone/>
              <a:defRPr sz="2244" baseline="0">
                <a:solidFill>
                  <a:schemeClr val="tx1"/>
                </a:solidFill>
              </a:defRPr>
            </a:lvl6pPr>
            <a:lvl7pPr marL="0" indent="0" algn="l" defTabSz="951065">
              <a:lnSpc>
                <a:spcPct val="100000"/>
              </a:lnSpc>
              <a:spcBef>
                <a:spcPts val="685"/>
              </a:spcBef>
              <a:buFontTx/>
              <a:buNone/>
              <a:defRPr sz="2244" baseline="0">
                <a:solidFill>
                  <a:schemeClr val="tx1"/>
                </a:solidFill>
              </a:defRPr>
            </a:lvl7pPr>
            <a:lvl8pPr marL="0" indent="0" algn="l" defTabSz="951065">
              <a:lnSpc>
                <a:spcPct val="100000"/>
              </a:lnSpc>
              <a:spcBef>
                <a:spcPts val="685"/>
              </a:spcBef>
              <a:buFontTx/>
              <a:buNone/>
              <a:defRPr sz="2244" baseline="0">
                <a:solidFill>
                  <a:schemeClr val="tx1"/>
                </a:solidFill>
              </a:defRPr>
            </a:lvl8pPr>
            <a:lvl9pPr marL="0" indent="0" algn="l" defTabSz="951065">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3" y="310868"/>
            <a:ext cx="2104562" cy="943146"/>
          </a:xfrm>
          <a:prstGeom prst="rect">
            <a:avLst/>
          </a:prstGeom>
        </p:spPr>
      </p:pic>
    </p:spTree>
    <p:extLst>
      <p:ext uri="{BB962C8B-B14F-4D97-AF65-F5344CB8AC3E}">
        <p14:creationId xmlns:p14="http://schemas.microsoft.com/office/powerpoint/2010/main" val="2428864758"/>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7"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7"/>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1541915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7"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065">
              <a:lnSpc>
                <a:spcPct val="100000"/>
              </a:lnSpc>
              <a:spcBef>
                <a:spcPts val="685"/>
              </a:spcBef>
              <a:buFontTx/>
              <a:buNone/>
              <a:defRPr sz="2040" baseline="0">
                <a:solidFill>
                  <a:schemeClr val="tx1"/>
                </a:solidFill>
              </a:defRPr>
            </a:lvl1pPr>
            <a:lvl2pPr marL="0" indent="0" algn="l" defTabSz="951065">
              <a:lnSpc>
                <a:spcPct val="100000"/>
              </a:lnSpc>
              <a:spcBef>
                <a:spcPts val="685"/>
              </a:spcBef>
              <a:buFontTx/>
              <a:buNone/>
              <a:defRPr sz="2244" baseline="0">
                <a:solidFill>
                  <a:schemeClr val="tx1"/>
                </a:solidFill>
              </a:defRPr>
            </a:lvl2pPr>
            <a:lvl3pPr marL="0" indent="0" algn="l" defTabSz="951065">
              <a:lnSpc>
                <a:spcPct val="100000"/>
              </a:lnSpc>
              <a:spcBef>
                <a:spcPts val="685"/>
              </a:spcBef>
              <a:buFontTx/>
              <a:buNone/>
              <a:defRPr sz="2244" baseline="0">
                <a:solidFill>
                  <a:schemeClr val="tx1"/>
                </a:solidFill>
              </a:defRPr>
            </a:lvl3pPr>
            <a:lvl4pPr marL="0" indent="0" algn="l" defTabSz="951065">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065">
              <a:lnSpc>
                <a:spcPct val="100000"/>
              </a:lnSpc>
              <a:spcBef>
                <a:spcPts val="685"/>
              </a:spcBef>
              <a:buFontTx/>
              <a:buNone/>
              <a:defRPr sz="2244" baseline="0">
                <a:solidFill>
                  <a:schemeClr val="tx1"/>
                </a:solidFill>
              </a:defRPr>
            </a:lvl6pPr>
            <a:lvl7pPr marL="0" indent="0" algn="l" defTabSz="951065">
              <a:lnSpc>
                <a:spcPct val="100000"/>
              </a:lnSpc>
              <a:spcBef>
                <a:spcPts val="685"/>
              </a:spcBef>
              <a:buFontTx/>
              <a:buNone/>
              <a:defRPr sz="2244" baseline="0">
                <a:solidFill>
                  <a:schemeClr val="tx1"/>
                </a:solidFill>
              </a:defRPr>
            </a:lvl7pPr>
            <a:lvl8pPr marL="0" indent="0" algn="l" defTabSz="951065">
              <a:lnSpc>
                <a:spcPct val="100000"/>
              </a:lnSpc>
              <a:spcBef>
                <a:spcPts val="685"/>
              </a:spcBef>
              <a:buFontTx/>
              <a:buNone/>
              <a:defRPr sz="2244" baseline="0">
                <a:solidFill>
                  <a:schemeClr val="tx1"/>
                </a:solidFill>
              </a:defRPr>
            </a:lvl8pPr>
            <a:lvl9pPr marL="0" indent="0" algn="l" defTabSz="951065">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7"/>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9910543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7"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7"/>
            <a:ext cx="11098907" cy="4915597"/>
          </a:xfrm>
          <a:prstGeom prst="rect">
            <a:avLst/>
          </a:prstGeom>
        </p:spPr>
        <p:txBody>
          <a:bodyPr/>
          <a:lstStyle>
            <a:lvl1pPr marL="0" indent="0">
              <a:buNone/>
              <a:defRPr sz="2448"/>
            </a:lvl1pPr>
            <a:lvl2pPr marL="317022" indent="0">
              <a:buNone/>
              <a:defRPr/>
            </a:lvl2pPr>
            <a:lvl3pPr marL="634044" indent="0">
              <a:buNone/>
              <a:defRPr/>
            </a:lvl3pPr>
            <a:lvl4pPr marL="951065" indent="0">
              <a:buNone/>
              <a:defRPr/>
            </a:lvl4pPr>
            <a:lvl5pPr marL="124943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7509640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7"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065">
              <a:lnSpc>
                <a:spcPct val="100000"/>
              </a:lnSpc>
              <a:spcBef>
                <a:spcPts val="685"/>
              </a:spcBef>
              <a:buFontTx/>
              <a:buNone/>
              <a:defRPr sz="2040" baseline="0">
                <a:solidFill>
                  <a:schemeClr val="tx1"/>
                </a:solidFill>
              </a:defRPr>
            </a:lvl1pPr>
            <a:lvl2pPr marL="0" indent="0" algn="l" defTabSz="951065">
              <a:lnSpc>
                <a:spcPct val="100000"/>
              </a:lnSpc>
              <a:spcBef>
                <a:spcPts val="685"/>
              </a:spcBef>
              <a:buFontTx/>
              <a:buNone/>
              <a:defRPr sz="2244" baseline="0">
                <a:solidFill>
                  <a:schemeClr val="tx1"/>
                </a:solidFill>
              </a:defRPr>
            </a:lvl2pPr>
            <a:lvl3pPr marL="0" indent="0" algn="l" defTabSz="951065">
              <a:lnSpc>
                <a:spcPct val="100000"/>
              </a:lnSpc>
              <a:spcBef>
                <a:spcPts val="685"/>
              </a:spcBef>
              <a:buFontTx/>
              <a:buNone/>
              <a:defRPr sz="2244" baseline="0">
                <a:solidFill>
                  <a:schemeClr val="tx1"/>
                </a:solidFill>
              </a:defRPr>
            </a:lvl3pPr>
            <a:lvl4pPr marL="0" indent="0" algn="l" defTabSz="951065">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065">
              <a:lnSpc>
                <a:spcPct val="100000"/>
              </a:lnSpc>
              <a:spcBef>
                <a:spcPts val="685"/>
              </a:spcBef>
              <a:buFontTx/>
              <a:buNone/>
              <a:defRPr sz="2244" baseline="0">
                <a:solidFill>
                  <a:schemeClr val="tx1"/>
                </a:solidFill>
              </a:defRPr>
            </a:lvl6pPr>
            <a:lvl7pPr marL="0" indent="0" algn="l" defTabSz="951065">
              <a:lnSpc>
                <a:spcPct val="100000"/>
              </a:lnSpc>
              <a:spcBef>
                <a:spcPts val="685"/>
              </a:spcBef>
              <a:buFontTx/>
              <a:buNone/>
              <a:defRPr sz="2244" baseline="0">
                <a:solidFill>
                  <a:schemeClr val="tx1"/>
                </a:solidFill>
              </a:defRPr>
            </a:lvl7pPr>
            <a:lvl8pPr marL="0" indent="0" algn="l" defTabSz="951065">
              <a:lnSpc>
                <a:spcPct val="100000"/>
              </a:lnSpc>
              <a:spcBef>
                <a:spcPts val="685"/>
              </a:spcBef>
              <a:buFontTx/>
              <a:buNone/>
              <a:defRPr sz="2244" baseline="0">
                <a:solidFill>
                  <a:schemeClr val="tx1"/>
                </a:solidFill>
              </a:defRPr>
            </a:lvl8pPr>
            <a:lvl9pPr marL="0" indent="0" algn="l" defTabSz="951065">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68785" y="1436147"/>
            <a:ext cx="11098907" cy="4915597"/>
          </a:xfrm>
          <a:prstGeom prst="rect">
            <a:avLst/>
          </a:prstGeom>
        </p:spPr>
        <p:txBody>
          <a:bodyPr/>
          <a:lstStyle>
            <a:lvl1pPr marL="0" indent="0">
              <a:buNone/>
              <a:defRPr sz="2448"/>
            </a:lvl1pPr>
            <a:lvl2pPr marL="317022" indent="0">
              <a:buNone/>
              <a:defRPr/>
            </a:lvl2pPr>
            <a:lvl3pPr marL="634044" indent="0">
              <a:buNone/>
              <a:defRPr/>
            </a:lvl3pPr>
            <a:lvl4pPr marL="951065" indent="0">
              <a:buNone/>
              <a:defRPr/>
            </a:lvl4pPr>
            <a:lvl5pPr marL="124943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8110495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6"/>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5" y="1436146"/>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549160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065">
              <a:lnSpc>
                <a:spcPct val="100000"/>
              </a:lnSpc>
              <a:spcBef>
                <a:spcPts val="685"/>
              </a:spcBef>
              <a:buFontTx/>
              <a:buNone/>
              <a:defRPr sz="2040" baseline="0">
                <a:solidFill>
                  <a:schemeClr val="tx1"/>
                </a:solidFill>
              </a:defRPr>
            </a:lvl1pPr>
            <a:lvl2pPr marL="0" indent="0" algn="l" defTabSz="951065">
              <a:lnSpc>
                <a:spcPct val="100000"/>
              </a:lnSpc>
              <a:spcBef>
                <a:spcPts val="685"/>
              </a:spcBef>
              <a:buFontTx/>
              <a:buNone/>
              <a:defRPr sz="2244" baseline="0">
                <a:solidFill>
                  <a:schemeClr val="tx1"/>
                </a:solidFill>
              </a:defRPr>
            </a:lvl2pPr>
            <a:lvl3pPr marL="0" indent="0" algn="l" defTabSz="951065">
              <a:lnSpc>
                <a:spcPct val="100000"/>
              </a:lnSpc>
              <a:spcBef>
                <a:spcPts val="685"/>
              </a:spcBef>
              <a:buFontTx/>
              <a:buNone/>
              <a:defRPr sz="2244" baseline="0">
                <a:solidFill>
                  <a:schemeClr val="tx1"/>
                </a:solidFill>
              </a:defRPr>
            </a:lvl3pPr>
            <a:lvl4pPr marL="0" indent="0" algn="l" defTabSz="951065">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065">
              <a:lnSpc>
                <a:spcPct val="100000"/>
              </a:lnSpc>
              <a:spcBef>
                <a:spcPts val="685"/>
              </a:spcBef>
              <a:buFontTx/>
              <a:buNone/>
              <a:defRPr sz="2244" baseline="0">
                <a:solidFill>
                  <a:schemeClr val="tx1"/>
                </a:solidFill>
              </a:defRPr>
            </a:lvl6pPr>
            <a:lvl7pPr marL="0" indent="0" algn="l" defTabSz="951065">
              <a:lnSpc>
                <a:spcPct val="100000"/>
              </a:lnSpc>
              <a:spcBef>
                <a:spcPts val="685"/>
              </a:spcBef>
              <a:buFontTx/>
              <a:buNone/>
              <a:defRPr sz="2244" baseline="0">
                <a:solidFill>
                  <a:schemeClr val="tx1"/>
                </a:solidFill>
              </a:defRPr>
            </a:lvl7pPr>
            <a:lvl8pPr marL="0" indent="0" algn="l" defTabSz="951065">
              <a:lnSpc>
                <a:spcPct val="100000"/>
              </a:lnSpc>
              <a:spcBef>
                <a:spcPts val="685"/>
              </a:spcBef>
              <a:buFontTx/>
              <a:buNone/>
              <a:defRPr sz="2244" baseline="0">
                <a:solidFill>
                  <a:schemeClr val="tx1"/>
                </a:solidFill>
              </a:defRPr>
            </a:lvl8pPr>
            <a:lvl9pPr marL="0" indent="0" algn="l" defTabSz="951065">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6"/>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5" y="1436146"/>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145964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85693272"/>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065">
              <a:lnSpc>
                <a:spcPct val="100000"/>
              </a:lnSpc>
              <a:spcBef>
                <a:spcPts val="685"/>
              </a:spcBef>
              <a:buFontTx/>
              <a:buNone/>
              <a:defRPr sz="2040" baseline="0">
                <a:solidFill>
                  <a:schemeClr val="tx1"/>
                </a:solidFill>
              </a:defRPr>
            </a:lvl1pPr>
            <a:lvl2pPr marL="0" indent="0" algn="l" defTabSz="951065">
              <a:lnSpc>
                <a:spcPct val="100000"/>
              </a:lnSpc>
              <a:spcBef>
                <a:spcPts val="685"/>
              </a:spcBef>
              <a:buFontTx/>
              <a:buNone/>
              <a:defRPr sz="2244" baseline="0">
                <a:solidFill>
                  <a:schemeClr val="tx1"/>
                </a:solidFill>
              </a:defRPr>
            </a:lvl2pPr>
            <a:lvl3pPr marL="0" indent="0" algn="l" defTabSz="951065">
              <a:lnSpc>
                <a:spcPct val="100000"/>
              </a:lnSpc>
              <a:spcBef>
                <a:spcPts val="685"/>
              </a:spcBef>
              <a:buFontTx/>
              <a:buNone/>
              <a:defRPr sz="2244" baseline="0">
                <a:solidFill>
                  <a:schemeClr val="tx1"/>
                </a:solidFill>
              </a:defRPr>
            </a:lvl3pPr>
            <a:lvl4pPr marL="0" indent="0" algn="l" defTabSz="951065">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065">
              <a:lnSpc>
                <a:spcPct val="100000"/>
              </a:lnSpc>
              <a:spcBef>
                <a:spcPts val="685"/>
              </a:spcBef>
              <a:buFontTx/>
              <a:buNone/>
              <a:defRPr sz="2244" baseline="0">
                <a:solidFill>
                  <a:schemeClr val="tx1"/>
                </a:solidFill>
              </a:defRPr>
            </a:lvl6pPr>
            <a:lvl7pPr marL="0" indent="0" algn="l" defTabSz="951065">
              <a:lnSpc>
                <a:spcPct val="100000"/>
              </a:lnSpc>
              <a:spcBef>
                <a:spcPts val="685"/>
              </a:spcBef>
              <a:buFontTx/>
              <a:buNone/>
              <a:defRPr sz="2244" baseline="0">
                <a:solidFill>
                  <a:schemeClr val="tx1"/>
                </a:solidFill>
              </a:defRPr>
            </a:lvl7pPr>
            <a:lvl8pPr marL="0" indent="0" algn="l" defTabSz="951065">
              <a:lnSpc>
                <a:spcPct val="100000"/>
              </a:lnSpc>
              <a:spcBef>
                <a:spcPts val="685"/>
              </a:spcBef>
              <a:buFontTx/>
              <a:buNone/>
              <a:defRPr sz="2244" baseline="0">
                <a:solidFill>
                  <a:schemeClr val="tx1"/>
                </a:solidFill>
              </a:defRPr>
            </a:lvl8pPr>
            <a:lvl9pPr marL="0" indent="0" algn="l" defTabSz="951065">
              <a:lnSpc>
                <a:spcPct val="100000"/>
              </a:lnSpc>
              <a:spcBef>
                <a:spcPts val="685"/>
              </a:spcBef>
              <a:buFontTx/>
              <a:buNone/>
              <a:defRPr sz="2244"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668820967"/>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6"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11413800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6"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59762493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8"/>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Tree>
    <p:extLst>
      <p:ext uri="{BB962C8B-B14F-4D97-AF65-F5344CB8AC3E}">
        <p14:creationId xmlns:p14="http://schemas.microsoft.com/office/powerpoint/2010/main" val="926215577"/>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436475" cy="6994525"/>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68785" y="3039098"/>
            <a:ext cx="9196190" cy="616837"/>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78040493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68784" y="642784"/>
            <a:ext cx="4440211" cy="2543610"/>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68461" y="3655805"/>
            <a:ext cx="4440210" cy="2695807"/>
          </a:xfrm>
          <a:prstGeom prst="rect">
            <a:avLst/>
          </a:prstGeom>
        </p:spPr>
        <p:txBody>
          <a:bodyPr>
            <a:noAutofit/>
          </a:bodyPr>
          <a:lstStyle>
            <a:lvl1pPr marL="0" indent="0">
              <a:buNone/>
              <a:defRPr sz="2448">
                <a:latin typeface="+mn-lt"/>
              </a:defRPr>
            </a:lvl1pPr>
            <a:lvl2pPr marL="233104" indent="0">
              <a:buNone/>
              <a:defRPr/>
            </a:lvl2pPr>
            <a:lvl3pPr marL="466209" indent="0">
              <a:buNone/>
              <a:defRPr/>
            </a:lvl3pPr>
            <a:lvl4pPr marL="675032" indent="0">
              <a:buNone/>
              <a:defRPr/>
            </a:lvl4pPr>
            <a:lvl5pPr marL="87252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959" y="0"/>
            <a:ext cx="6995517" cy="6994525"/>
          </a:xfrm>
          <a:solidFill>
            <a:srgbClr val="243A5E"/>
          </a:solidFill>
        </p:spPr>
        <p:txBody>
          <a:bodyPr tIns="1828800" anchor="t"/>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9425958"/>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6"/>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5" y="0"/>
            <a:ext cx="6995517" cy="6994525"/>
          </a:xfrm>
          <a:solidFill>
            <a:srgbClr val="243A5E"/>
          </a:solidFill>
        </p:spPr>
        <p:txBody>
          <a:bodyPr tIns="1828800" anchor="t"/>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9136338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68785" y="802038"/>
            <a:ext cx="4440211" cy="470856"/>
          </a:xfrm>
          <a:prstGeom prst="rect">
            <a:avLst/>
          </a:prstGeom>
        </p:spPr>
        <p:txBody>
          <a:bodyPr>
            <a:normAutofit/>
          </a:bodyPr>
          <a:lstStyle>
            <a:lvl1pPr marL="0" indent="0" algn="l" defTabSz="951065">
              <a:lnSpc>
                <a:spcPct val="100000"/>
              </a:lnSpc>
              <a:spcBef>
                <a:spcPts val="685"/>
              </a:spcBef>
              <a:buFontTx/>
              <a:buNone/>
              <a:defRPr sz="2040" baseline="0">
                <a:solidFill>
                  <a:schemeClr val="tx1"/>
                </a:solidFill>
              </a:defRPr>
            </a:lvl1pPr>
            <a:lvl2pPr marL="0" indent="0" algn="l" defTabSz="951065">
              <a:lnSpc>
                <a:spcPct val="100000"/>
              </a:lnSpc>
              <a:spcBef>
                <a:spcPts val="685"/>
              </a:spcBef>
              <a:buFontTx/>
              <a:buNone/>
              <a:defRPr sz="2244" baseline="0">
                <a:solidFill>
                  <a:schemeClr val="tx1"/>
                </a:solidFill>
              </a:defRPr>
            </a:lvl2pPr>
            <a:lvl3pPr marL="0" indent="0" algn="l" defTabSz="951065">
              <a:lnSpc>
                <a:spcPct val="100000"/>
              </a:lnSpc>
              <a:spcBef>
                <a:spcPts val="685"/>
              </a:spcBef>
              <a:buFontTx/>
              <a:buNone/>
              <a:defRPr sz="2244" baseline="0">
                <a:solidFill>
                  <a:schemeClr val="tx1"/>
                </a:solidFill>
              </a:defRPr>
            </a:lvl3pPr>
            <a:lvl4pPr marL="0" indent="0" algn="l" defTabSz="951065">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065">
              <a:lnSpc>
                <a:spcPct val="100000"/>
              </a:lnSpc>
              <a:spcBef>
                <a:spcPts val="685"/>
              </a:spcBef>
              <a:buFontTx/>
              <a:buNone/>
              <a:defRPr sz="2244" baseline="0">
                <a:solidFill>
                  <a:schemeClr val="tx1"/>
                </a:solidFill>
              </a:defRPr>
            </a:lvl6pPr>
            <a:lvl7pPr marL="0" indent="0" algn="l" defTabSz="951065">
              <a:lnSpc>
                <a:spcPct val="100000"/>
              </a:lnSpc>
              <a:spcBef>
                <a:spcPts val="685"/>
              </a:spcBef>
              <a:buFontTx/>
              <a:buNone/>
              <a:defRPr sz="2244" baseline="0">
                <a:solidFill>
                  <a:schemeClr val="tx1"/>
                </a:solidFill>
              </a:defRPr>
            </a:lvl7pPr>
            <a:lvl8pPr marL="0" indent="0" algn="l" defTabSz="951065">
              <a:lnSpc>
                <a:spcPct val="100000"/>
              </a:lnSpc>
              <a:spcBef>
                <a:spcPts val="685"/>
              </a:spcBef>
              <a:buFontTx/>
              <a:buNone/>
              <a:defRPr sz="2244" baseline="0">
                <a:solidFill>
                  <a:schemeClr val="tx1"/>
                </a:solidFill>
              </a:defRPr>
            </a:lvl8pPr>
            <a:lvl9pPr marL="0" indent="0" algn="l" defTabSz="951065">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6"/>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5" y="0"/>
            <a:ext cx="6995517" cy="6994525"/>
          </a:xfrm>
          <a:solidFill>
            <a:srgbClr val="243A5E"/>
          </a:solidFill>
        </p:spPr>
        <p:txBody>
          <a:bodyPr tIns="1828800" anchor="t"/>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48923138"/>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68784" y="-470854"/>
            <a:ext cx="4440211" cy="470856"/>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68787" y="642785"/>
            <a:ext cx="4440210" cy="5708957"/>
          </a:xfrm>
          <a:prstGeom prst="rect">
            <a:avLst/>
          </a:prstGeom>
        </p:spPr>
        <p:txBody>
          <a:bodyPr vert="horz" lIns="0" tIns="0" rIns="0" bIns="0" rtlCol="0">
            <a:normAutofit/>
          </a:bodyPr>
          <a:lstStyle>
            <a:lvl1pPr marL="0" indent="0">
              <a:buNone/>
              <a:defRPr sz="2448"/>
            </a:lvl1pPr>
            <a:lvl2pPr marL="317022" indent="0">
              <a:buNone/>
              <a:defRPr/>
            </a:lvl2pPr>
            <a:lvl3pPr marL="634044" indent="0">
              <a:buNone/>
              <a:defRPr/>
            </a:lvl3pPr>
            <a:lvl4pPr marL="951065" indent="0">
              <a:buNone/>
              <a:defRPr/>
            </a:lvl4pPr>
            <a:lvl5pPr marL="1249439"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440635" y="0"/>
            <a:ext cx="6995517" cy="6998119"/>
          </a:xfrm>
          <a:solidFill>
            <a:srgbClr val="243A5E"/>
          </a:solidFill>
        </p:spPr>
        <p:txBody>
          <a:bodyPr tIns="182880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3738795"/>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68786" y="3039058"/>
            <a:ext cx="4440210" cy="3312685"/>
          </a:xfrm>
        </p:spPr>
        <p:txBody>
          <a:bodyPr anchor="t">
            <a:noAutofit/>
          </a:bodyPr>
          <a:lstStyle>
            <a:lvl1pPr>
              <a:defRPr sz="2856"/>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440635" y="0"/>
            <a:ext cx="6995517" cy="6998119"/>
          </a:xfrm>
          <a:solidFill>
            <a:srgbClr val="243A5E"/>
          </a:solidFill>
        </p:spPr>
        <p:txBody>
          <a:bodyPr tIns="182880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33322903"/>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68785" y="5082366"/>
            <a:ext cx="11098907" cy="1269376"/>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1" y="1"/>
            <a:ext cx="12436151" cy="4765021"/>
          </a:xfrm>
          <a:solidFill>
            <a:srgbClr val="243A5E"/>
          </a:solidFill>
        </p:spPr>
        <p:txBody>
          <a:bodyPr tIns="100584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33952371"/>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69107" y="642461"/>
            <a:ext cx="11098907" cy="1269377"/>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1" y="2070834"/>
            <a:ext cx="12436151" cy="4923691"/>
          </a:xfrm>
          <a:solidFill>
            <a:srgbClr val="243A5E"/>
          </a:solidFill>
        </p:spPr>
        <p:txBody>
          <a:bodyPr tIns="1005840" anchor="t">
            <a:noAutofit/>
          </a:bodyPr>
          <a:lstStyle>
            <a:lvl1pPr marL="0" marR="0" indent="0" algn="ctr" defTabSz="951065"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13339290"/>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4"/>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5"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01238286"/>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68787" y="802038"/>
            <a:ext cx="11098906" cy="470856"/>
          </a:xfrm>
          <a:prstGeom prst="rect">
            <a:avLst/>
          </a:prstGeom>
        </p:spPr>
        <p:txBody>
          <a:bodyPr>
            <a:normAutofit/>
          </a:bodyPr>
          <a:lstStyle>
            <a:lvl1pPr marL="0" indent="0" algn="l" defTabSz="951065">
              <a:lnSpc>
                <a:spcPct val="100000"/>
              </a:lnSpc>
              <a:spcBef>
                <a:spcPts val="685"/>
              </a:spcBef>
              <a:buFontTx/>
              <a:buNone/>
              <a:defRPr sz="2040" baseline="0">
                <a:solidFill>
                  <a:schemeClr val="tx1"/>
                </a:solidFill>
              </a:defRPr>
            </a:lvl1pPr>
            <a:lvl2pPr marL="0" indent="0" algn="l" defTabSz="951065">
              <a:lnSpc>
                <a:spcPct val="100000"/>
              </a:lnSpc>
              <a:spcBef>
                <a:spcPts val="685"/>
              </a:spcBef>
              <a:buFontTx/>
              <a:buNone/>
              <a:defRPr sz="2244" baseline="0">
                <a:solidFill>
                  <a:schemeClr val="tx1"/>
                </a:solidFill>
              </a:defRPr>
            </a:lvl2pPr>
            <a:lvl3pPr marL="0" indent="0" algn="l" defTabSz="951065">
              <a:lnSpc>
                <a:spcPct val="100000"/>
              </a:lnSpc>
              <a:spcBef>
                <a:spcPts val="685"/>
              </a:spcBef>
              <a:buFontTx/>
              <a:buNone/>
              <a:defRPr sz="2244" baseline="0">
                <a:solidFill>
                  <a:schemeClr val="tx1"/>
                </a:solidFill>
              </a:defRPr>
            </a:lvl3pPr>
            <a:lvl4pPr marL="0" indent="0" algn="l" defTabSz="951065">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065">
              <a:lnSpc>
                <a:spcPct val="100000"/>
              </a:lnSpc>
              <a:spcBef>
                <a:spcPts val="685"/>
              </a:spcBef>
              <a:buFontTx/>
              <a:buNone/>
              <a:defRPr sz="2244" baseline="0">
                <a:solidFill>
                  <a:schemeClr val="tx1"/>
                </a:solidFill>
              </a:defRPr>
            </a:lvl6pPr>
            <a:lvl7pPr marL="0" indent="0" algn="l" defTabSz="951065">
              <a:lnSpc>
                <a:spcPct val="100000"/>
              </a:lnSpc>
              <a:spcBef>
                <a:spcPts val="685"/>
              </a:spcBef>
              <a:buFontTx/>
              <a:buNone/>
              <a:defRPr sz="2244" baseline="0">
                <a:solidFill>
                  <a:schemeClr val="tx1"/>
                </a:solidFill>
              </a:defRPr>
            </a:lvl7pPr>
            <a:lvl8pPr marL="0" indent="0" algn="l" defTabSz="951065">
              <a:lnSpc>
                <a:spcPct val="100000"/>
              </a:lnSpc>
              <a:spcBef>
                <a:spcPts val="685"/>
              </a:spcBef>
              <a:buFontTx/>
              <a:buNone/>
              <a:defRPr sz="2244" baseline="0">
                <a:solidFill>
                  <a:schemeClr val="tx1"/>
                </a:solidFill>
              </a:defRPr>
            </a:lvl8pPr>
            <a:lvl9pPr marL="0" indent="0" algn="l" defTabSz="951065">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4"/>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5"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129900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6"/>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4" y="5717056"/>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5" y="2065975"/>
            <a:ext cx="3488043" cy="3492406"/>
          </a:xfrm>
          <a:solidFill>
            <a:srgbClr val="243A5E"/>
          </a:solidFill>
        </p:spPr>
        <p:txBody>
          <a:bodyPr tIns="64008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6" y="2070833"/>
            <a:ext cx="3488043" cy="3492406"/>
          </a:xfrm>
          <a:solidFill>
            <a:srgbClr val="243A5E"/>
          </a:solidFill>
        </p:spPr>
        <p:txBody>
          <a:bodyPr tIns="64008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50" y="2070833"/>
            <a:ext cx="3488043" cy="3492406"/>
          </a:xfrm>
          <a:solidFill>
            <a:srgbClr val="243A5E"/>
          </a:solidFill>
        </p:spPr>
        <p:txBody>
          <a:bodyPr tIns="64008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5667340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68787" y="802038"/>
            <a:ext cx="11098906" cy="470856"/>
          </a:xfrm>
          <a:prstGeom prst="rect">
            <a:avLst/>
          </a:prstGeom>
        </p:spPr>
        <p:txBody>
          <a:bodyPr>
            <a:normAutofit/>
          </a:bodyPr>
          <a:lstStyle>
            <a:lvl1pPr marL="0" indent="0" algn="l" defTabSz="951065">
              <a:lnSpc>
                <a:spcPct val="100000"/>
              </a:lnSpc>
              <a:spcBef>
                <a:spcPts val="685"/>
              </a:spcBef>
              <a:buFontTx/>
              <a:buNone/>
              <a:defRPr sz="2040" baseline="0">
                <a:solidFill>
                  <a:schemeClr val="tx1"/>
                </a:solidFill>
              </a:defRPr>
            </a:lvl1pPr>
            <a:lvl2pPr marL="0" indent="0" algn="l" defTabSz="951065">
              <a:lnSpc>
                <a:spcPct val="100000"/>
              </a:lnSpc>
              <a:spcBef>
                <a:spcPts val="685"/>
              </a:spcBef>
              <a:buFontTx/>
              <a:buNone/>
              <a:defRPr sz="2244" baseline="0">
                <a:solidFill>
                  <a:schemeClr val="tx1"/>
                </a:solidFill>
              </a:defRPr>
            </a:lvl2pPr>
            <a:lvl3pPr marL="0" indent="0" algn="l" defTabSz="951065">
              <a:lnSpc>
                <a:spcPct val="100000"/>
              </a:lnSpc>
              <a:spcBef>
                <a:spcPts val="685"/>
              </a:spcBef>
              <a:buFontTx/>
              <a:buNone/>
              <a:defRPr sz="2244" baseline="0">
                <a:solidFill>
                  <a:schemeClr val="tx1"/>
                </a:solidFill>
              </a:defRPr>
            </a:lvl3pPr>
            <a:lvl4pPr marL="0" indent="0" algn="l" defTabSz="951065">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065">
              <a:lnSpc>
                <a:spcPct val="100000"/>
              </a:lnSpc>
              <a:spcBef>
                <a:spcPts val="685"/>
              </a:spcBef>
              <a:buFontTx/>
              <a:buNone/>
              <a:defRPr sz="2244" baseline="0">
                <a:solidFill>
                  <a:schemeClr val="tx1"/>
                </a:solidFill>
              </a:defRPr>
            </a:lvl6pPr>
            <a:lvl7pPr marL="0" indent="0" algn="l" defTabSz="951065">
              <a:lnSpc>
                <a:spcPct val="100000"/>
              </a:lnSpc>
              <a:spcBef>
                <a:spcPts val="685"/>
              </a:spcBef>
              <a:buFontTx/>
              <a:buNone/>
              <a:defRPr sz="2244" baseline="0">
                <a:solidFill>
                  <a:schemeClr val="tx1"/>
                </a:solidFill>
              </a:defRPr>
            </a:lvl7pPr>
            <a:lvl8pPr marL="0" indent="0" algn="l" defTabSz="951065">
              <a:lnSpc>
                <a:spcPct val="100000"/>
              </a:lnSpc>
              <a:spcBef>
                <a:spcPts val="685"/>
              </a:spcBef>
              <a:buFontTx/>
              <a:buNone/>
              <a:defRPr sz="2244" baseline="0">
                <a:solidFill>
                  <a:schemeClr val="tx1"/>
                </a:solidFill>
              </a:defRPr>
            </a:lvl8pPr>
            <a:lvl9pPr marL="0" indent="0" algn="l" defTabSz="951065">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6"/>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4" y="5717056"/>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5" y="2065975"/>
            <a:ext cx="3488043" cy="3492406"/>
          </a:xfrm>
          <a:solidFill>
            <a:srgbClr val="243A5E"/>
          </a:solidFill>
        </p:spPr>
        <p:txBody>
          <a:bodyPr tIns="64008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6" y="2070833"/>
            <a:ext cx="3488043" cy="3492406"/>
          </a:xfrm>
          <a:solidFill>
            <a:srgbClr val="243A5E"/>
          </a:solidFill>
        </p:spPr>
        <p:txBody>
          <a:bodyPr tIns="64008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50" y="2070833"/>
            <a:ext cx="3488043" cy="3492406"/>
          </a:xfrm>
          <a:solidFill>
            <a:srgbClr val="243A5E"/>
          </a:solidFill>
        </p:spPr>
        <p:txBody>
          <a:bodyPr tIns="64008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37465574"/>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6" y="476502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3"/>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5"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7"/>
            <a:ext cx="2537494" cy="2540373"/>
          </a:xfrm>
          <a:solidFill>
            <a:srgbClr val="243A5E"/>
          </a:solidFill>
        </p:spPr>
        <p:txBody>
          <a:bodyPr tIns="36576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3"/>
            <a:ext cx="2537494" cy="2540373"/>
          </a:xfrm>
          <a:solidFill>
            <a:srgbClr val="243A5E"/>
          </a:solidFill>
        </p:spPr>
        <p:txBody>
          <a:bodyPr tIns="36576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3"/>
            <a:ext cx="2537494" cy="2540373"/>
          </a:xfrm>
          <a:solidFill>
            <a:srgbClr val="243A5E"/>
          </a:solidFill>
        </p:spPr>
        <p:txBody>
          <a:bodyPr tIns="36576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7076631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68787" y="802038"/>
            <a:ext cx="11098906" cy="470856"/>
          </a:xfrm>
          <a:prstGeom prst="rect">
            <a:avLst/>
          </a:prstGeom>
        </p:spPr>
        <p:txBody>
          <a:bodyPr>
            <a:normAutofit/>
          </a:bodyPr>
          <a:lstStyle>
            <a:lvl1pPr marL="0" indent="0" algn="l" defTabSz="951065">
              <a:lnSpc>
                <a:spcPct val="100000"/>
              </a:lnSpc>
              <a:spcBef>
                <a:spcPts val="685"/>
              </a:spcBef>
              <a:buFontTx/>
              <a:buNone/>
              <a:defRPr sz="2040" baseline="0">
                <a:solidFill>
                  <a:schemeClr val="tx1"/>
                </a:solidFill>
              </a:defRPr>
            </a:lvl1pPr>
            <a:lvl2pPr marL="0" indent="0" algn="l" defTabSz="951065">
              <a:lnSpc>
                <a:spcPct val="100000"/>
              </a:lnSpc>
              <a:spcBef>
                <a:spcPts val="685"/>
              </a:spcBef>
              <a:buFontTx/>
              <a:buNone/>
              <a:defRPr sz="2244" baseline="0">
                <a:solidFill>
                  <a:schemeClr val="tx1"/>
                </a:solidFill>
              </a:defRPr>
            </a:lvl2pPr>
            <a:lvl3pPr marL="0" indent="0" algn="l" defTabSz="951065">
              <a:lnSpc>
                <a:spcPct val="100000"/>
              </a:lnSpc>
              <a:spcBef>
                <a:spcPts val="685"/>
              </a:spcBef>
              <a:buFontTx/>
              <a:buNone/>
              <a:defRPr sz="2244" baseline="0">
                <a:solidFill>
                  <a:schemeClr val="tx1"/>
                </a:solidFill>
              </a:defRPr>
            </a:lvl3pPr>
            <a:lvl4pPr marL="0" indent="0" algn="l" defTabSz="951065">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065">
              <a:lnSpc>
                <a:spcPct val="100000"/>
              </a:lnSpc>
              <a:spcBef>
                <a:spcPts val="685"/>
              </a:spcBef>
              <a:buFontTx/>
              <a:buNone/>
              <a:defRPr sz="2244" baseline="0">
                <a:solidFill>
                  <a:schemeClr val="tx1"/>
                </a:solidFill>
              </a:defRPr>
            </a:lvl6pPr>
            <a:lvl7pPr marL="0" indent="0" algn="l" defTabSz="951065">
              <a:lnSpc>
                <a:spcPct val="100000"/>
              </a:lnSpc>
              <a:spcBef>
                <a:spcPts val="685"/>
              </a:spcBef>
              <a:buFontTx/>
              <a:buNone/>
              <a:defRPr sz="2244" baseline="0">
                <a:solidFill>
                  <a:schemeClr val="tx1"/>
                </a:solidFill>
              </a:defRPr>
            </a:lvl7pPr>
            <a:lvl8pPr marL="0" indent="0" algn="l" defTabSz="951065">
              <a:lnSpc>
                <a:spcPct val="100000"/>
              </a:lnSpc>
              <a:spcBef>
                <a:spcPts val="685"/>
              </a:spcBef>
              <a:buFontTx/>
              <a:buNone/>
              <a:defRPr sz="2244" baseline="0">
                <a:solidFill>
                  <a:schemeClr val="tx1"/>
                </a:solidFill>
              </a:defRPr>
            </a:lvl8pPr>
            <a:lvl9pPr marL="0" indent="0" algn="l" defTabSz="951065">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6" y="476502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3"/>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5"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7"/>
            <a:ext cx="2537494" cy="2540373"/>
          </a:xfrm>
          <a:solidFill>
            <a:srgbClr val="243A5E"/>
          </a:solidFill>
        </p:spPr>
        <p:txBody>
          <a:bodyPr tIns="36576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3"/>
            <a:ext cx="2537494" cy="2540373"/>
          </a:xfrm>
          <a:solidFill>
            <a:srgbClr val="243A5E"/>
          </a:solidFill>
        </p:spPr>
        <p:txBody>
          <a:bodyPr tIns="36576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3"/>
            <a:ext cx="2537494" cy="2540373"/>
          </a:xfrm>
          <a:solidFill>
            <a:srgbClr val="243A5E"/>
          </a:solidFill>
        </p:spPr>
        <p:txBody>
          <a:bodyPr tIns="36576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7909190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6" y="1465289"/>
            <a:ext cx="7325861" cy="4928550"/>
          </a:xfrm>
          <a:solidFill>
            <a:srgbClr val="243A5E"/>
          </a:solidFill>
        </p:spPr>
        <p:txBody>
          <a:bodyPr tIns="100584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278030"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591" indent="-171591">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410406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68787" y="802038"/>
            <a:ext cx="11098906" cy="470856"/>
          </a:xfrm>
          <a:prstGeom prst="rect">
            <a:avLst/>
          </a:prstGeom>
        </p:spPr>
        <p:txBody>
          <a:bodyPr>
            <a:normAutofit/>
          </a:bodyPr>
          <a:lstStyle>
            <a:lvl1pPr marL="0" indent="0" algn="l" defTabSz="951065">
              <a:lnSpc>
                <a:spcPct val="100000"/>
              </a:lnSpc>
              <a:spcBef>
                <a:spcPts val="685"/>
              </a:spcBef>
              <a:buFontTx/>
              <a:buNone/>
              <a:defRPr sz="2040" baseline="0">
                <a:solidFill>
                  <a:schemeClr val="tx1"/>
                </a:solidFill>
              </a:defRPr>
            </a:lvl1pPr>
            <a:lvl2pPr marL="0" indent="0" algn="l" defTabSz="951065">
              <a:lnSpc>
                <a:spcPct val="100000"/>
              </a:lnSpc>
              <a:spcBef>
                <a:spcPts val="685"/>
              </a:spcBef>
              <a:buFontTx/>
              <a:buNone/>
              <a:defRPr sz="2244" baseline="0">
                <a:solidFill>
                  <a:schemeClr val="tx1"/>
                </a:solidFill>
              </a:defRPr>
            </a:lvl2pPr>
            <a:lvl3pPr marL="0" indent="0" algn="l" defTabSz="951065">
              <a:lnSpc>
                <a:spcPct val="100000"/>
              </a:lnSpc>
              <a:spcBef>
                <a:spcPts val="685"/>
              </a:spcBef>
              <a:buFontTx/>
              <a:buNone/>
              <a:defRPr sz="2244" baseline="0">
                <a:solidFill>
                  <a:schemeClr val="tx1"/>
                </a:solidFill>
              </a:defRPr>
            </a:lvl3pPr>
            <a:lvl4pPr marL="0" indent="0" algn="l" defTabSz="951065">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065">
              <a:lnSpc>
                <a:spcPct val="100000"/>
              </a:lnSpc>
              <a:spcBef>
                <a:spcPts val="685"/>
              </a:spcBef>
              <a:buFontTx/>
              <a:buNone/>
              <a:defRPr sz="2244" baseline="0">
                <a:solidFill>
                  <a:schemeClr val="tx1"/>
                </a:solidFill>
              </a:defRPr>
            </a:lvl6pPr>
            <a:lvl7pPr marL="0" indent="0" algn="l" defTabSz="951065">
              <a:lnSpc>
                <a:spcPct val="100000"/>
              </a:lnSpc>
              <a:spcBef>
                <a:spcPts val="685"/>
              </a:spcBef>
              <a:buFontTx/>
              <a:buNone/>
              <a:defRPr sz="2244" baseline="0">
                <a:solidFill>
                  <a:schemeClr val="tx1"/>
                </a:solidFill>
              </a:defRPr>
            </a:lvl7pPr>
            <a:lvl8pPr marL="0" indent="0" algn="l" defTabSz="951065">
              <a:lnSpc>
                <a:spcPct val="100000"/>
              </a:lnSpc>
              <a:spcBef>
                <a:spcPts val="685"/>
              </a:spcBef>
              <a:buFontTx/>
              <a:buNone/>
              <a:defRPr sz="2244" baseline="0">
                <a:solidFill>
                  <a:schemeClr val="tx1"/>
                </a:solidFill>
              </a:defRPr>
            </a:lvl8pPr>
            <a:lvl9pPr marL="0" indent="0" algn="l" defTabSz="951065">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6" y="1465289"/>
            <a:ext cx="7325861" cy="4928550"/>
          </a:xfrm>
          <a:solidFill>
            <a:srgbClr val="243A5E"/>
          </a:solidFill>
        </p:spPr>
        <p:txBody>
          <a:bodyPr tIns="1005840" anchor="t">
            <a:noAutofit/>
          </a:bodyPr>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278030"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591" indent="-171591">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8938699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68786" y="326411"/>
            <a:ext cx="6870828" cy="470856"/>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68785" y="802038"/>
            <a:ext cx="6870829" cy="470856"/>
          </a:xfrm>
          <a:prstGeom prst="rect">
            <a:avLst/>
          </a:prstGeom>
        </p:spPr>
        <p:txBody>
          <a:bodyPr>
            <a:normAutofit/>
          </a:bodyPr>
          <a:lstStyle>
            <a:lvl1pPr marL="0" indent="0" algn="l" defTabSz="951065">
              <a:lnSpc>
                <a:spcPct val="100000"/>
              </a:lnSpc>
              <a:spcBef>
                <a:spcPts val="685"/>
              </a:spcBef>
              <a:buFontTx/>
              <a:buNone/>
              <a:defRPr sz="2040" baseline="0">
                <a:solidFill>
                  <a:schemeClr val="tx1"/>
                </a:solidFill>
              </a:defRPr>
            </a:lvl1pPr>
            <a:lvl2pPr marL="0" indent="0" algn="l" defTabSz="951065">
              <a:lnSpc>
                <a:spcPct val="100000"/>
              </a:lnSpc>
              <a:spcBef>
                <a:spcPts val="685"/>
              </a:spcBef>
              <a:buFontTx/>
              <a:buNone/>
              <a:defRPr sz="2244" baseline="0">
                <a:solidFill>
                  <a:schemeClr val="tx1"/>
                </a:solidFill>
              </a:defRPr>
            </a:lvl2pPr>
            <a:lvl3pPr marL="0" indent="0" algn="l" defTabSz="951065">
              <a:lnSpc>
                <a:spcPct val="100000"/>
              </a:lnSpc>
              <a:spcBef>
                <a:spcPts val="685"/>
              </a:spcBef>
              <a:buFontTx/>
              <a:buNone/>
              <a:defRPr sz="2244" baseline="0">
                <a:solidFill>
                  <a:schemeClr val="tx1"/>
                </a:solidFill>
              </a:defRPr>
            </a:lvl3pPr>
            <a:lvl4pPr marL="0" indent="0" algn="l" defTabSz="951065">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065">
              <a:lnSpc>
                <a:spcPct val="100000"/>
              </a:lnSpc>
              <a:spcBef>
                <a:spcPts val="685"/>
              </a:spcBef>
              <a:buFontTx/>
              <a:buNone/>
              <a:defRPr sz="2244" baseline="0">
                <a:solidFill>
                  <a:schemeClr val="tx1"/>
                </a:solidFill>
              </a:defRPr>
            </a:lvl6pPr>
            <a:lvl7pPr marL="0" indent="0" algn="l" defTabSz="951065">
              <a:lnSpc>
                <a:spcPct val="100000"/>
              </a:lnSpc>
              <a:spcBef>
                <a:spcPts val="685"/>
              </a:spcBef>
              <a:buFontTx/>
              <a:buNone/>
              <a:defRPr sz="2244" baseline="0">
                <a:solidFill>
                  <a:schemeClr val="tx1"/>
                </a:solidFill>
              </a:defRPr>
            </a:lvl7pPr>
            <a:lvl8pPr marL="0" indent="0" algn="l" defTabSz="951065">
              <a:lnSpc>
                <a:spcPct val="100000"/>
              </a:lnSpc>
              <a:spcBef>
                <a:spcPts val="685"/>
              </a:spcBef>
              <a:buFontTx/>
              <a:buNone/>
              <a:defRPr sz="2244" baseline="0">
                <a:solidFill>
                  <a:schemeClr val="tx1"/>
                </a:solidFill>
              </a:defRPr>
            </a:lvl8pPr>
            <a:lvl9pPr marL="0" indent="0" algn="l" defTabSz="951065">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772797" y="0"/>
            <a:ext cx="4663678" cy="6994525"/>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40" dirty="0">
                <a:gradFill>
                  <a:gsLst>
                    <a:gs pos="0">
                      <a:srgbClr val="FFFFFF"/>
                    </a:gs>
                    <a:gs pos="100000">
                      <a:srgbClr val="FFFFFF"/>
                    </a:gs>
                  </a:gsLst>
                  <a:lin ang="5400000" scaled="0"/>
                </a:gradFill>
                <a:ea typeface="Segoe UI" pitchFamily="34" charset="0"/>
              </a:defRPr>
            </a:lvl1pPr>
          </a:lstStyle>
          <a:p>
            <a:pPr marL="0" lvl="0" defTabSz="950846"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68786" y="1424813"/>
            <a:ext cx="6870827" cy="4947979"/>
          </a:xfrm>
        </p:spPr>
        <p:txBody>
          <a:bodyPr/>
          <a:lstStyle>
            <a:lvl1pPr marL="0" indent="0">
              <a:buNone/>
              <a:defRPr sz="2448">
                <a:latin typeface="Segoe UI Semibold" panose="020B0702040204020203" pitchFamily="34" charset="0"/>
                <a:cs typeface="Segoe UI Semibold" panose="020B0702040204020203" pitchFamily="34" charset="0"/>
              </a:defRPr>
            </a:lvl1pPr>
            <a:lvl2pPr marL="641037" indent="-349656">
              <a:defRPr sz="2040"/>
            </a:lvl2pPr>
            <a:lvl3pPr marL="0" indent="0">
              <a:buNone/>
              <a:defRPr sz="2448"/>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70959238"/>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1"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l" defTabSz="950846"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68785" y="642786"/>
            <a:ext cx="3178751" cy="5708957"/>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108995" y="642786"/>
            <a:ext cx="6658696" cy="5708957"/>
          </a:xfrm>
          <a:prstGeom prst="rect">
            <a:avLst/>
          </a:prstGeom>
        </p:spPr>
        <p:txBody>
          <a:bodyPr anchor="ctr" anchorCtr="0">
            <a:noAutofit/>
          </a:bodyPr>
          <a:lstStyle>
            <a:lvl1pPr marL="466209" indent="-466209">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18488100"/>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68462" y="643496"/>
            <a:ext cx="3177105" cy="5708244"/>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474022"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108995" y="642786"/>
            <a:ext cx="6658696" cy="5708957"/>
          </a:xfrm>
          <a:prstGeom prst="rect">
            <a:avLst/>
          </a:prstGeom>
        </p:spPr>
        <p:txBody>
          <a:bodyPr anchor="ctr" anchorCtr="0">
            <a:noAutofit/>
          </a:bodyPr>
          <a:lstStyle>
            <a:lvl1pPr marL="466209" indent="-466209">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4971334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90"/>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381"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126"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614"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706"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280" indent="0">
              <a:spcBef>
                <a:spcPts val="337"/>
              </a:spcBef>
              <a:buFontTx/>
              <a:buNone/>
              <a:defRPr sz="1836" baseline="0">
                <a:solidFill>
                  <a:schemeClr val="tx1"/>
                </a:solidFill>
                <a:latin typeface="Comic Sans MS" panose="030F0702030302020204" pitchFamily="66" charset="0"/>
              </a:defRPr>
            </a:lvl6pPr>
            <a:lvl7pPr marL="1072280" indent="0">
              <a:spcBef>
                <a:spcPts val="337"/>
              </a:spcBef>
              <a:buFontTx/>
              <a:buNone/>
              <a:defRPr sz="1836" baseline="0">
                <a:solidFill>
                  <a:schemeClr val="tx1"/>
                </a:solidFill>
                <a:latin typeface="Comic Sans MS" panose="030F0702030302020204" pitchFamily="66" charset="0"/>
              </a:defRPr>
            </a:lvl7pPr>
            <a:lvl8pPr marL="1072280" indent="0">
              <a:spcBef>
                <a:spcPts val="337"/>
              </a:spcBef>
              <a:buFontTx/>
              <a:buNone/>
              <a:defRPr sz="1836" baseline="0">
                <a:solidFill>
                  <a:schemeClr val="tx1"/>
                </a:solidFill>
                <a:latin typeface="Comic Sans MS" panose="030F0702030302020204" pitchFamily="66" charset="0"/>
              </a:defRPr>
            </a:lvl8pPr>
            <a:lvl9pPr marL="1072280"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185085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68787" y="802038"/>
            <a:ext cx="11098906" cy="470856"/>
          </a:xfrm>
          <a:prstGeom prst="rect">
            <a:avLst/>
          </a:prstGeom>
        </p:spPr>
        <p:txBody>
          <a:bodyPr>
            <a:normAutofit/>
          </a:bodyPr>
          <a:lstStyle>
            <a:lvl1pPr marL="0" indent="0" algn="l" defTabSz="951065">
              <a:lnSpc>
                <a:spcPct val="100000"/>
              </a:lnSpc>
              <a:spcBef>
                <a:spcPts val="685"/>
              </a:spcBef>
              <a:buFontTx/>
              <a:buNone/>
              <a:defRPr sz="2040" baseline="0">
                <a:solidFill>
                  <a:schemeClr val="tx1"/>
                </a:solidFill>
              </a:defRPr>
            </a:lvl1pPr>
            <a:lvl2pPr marL="0" indent="0" algn="l" defTabSz="951065">
              <a:lnSpc>
                <a:spcPct val="100000"/>
              </a:lnSpc>
              <a:spcBef>
                <a:spcPts val="685"/>
              </a:spcBef>
              <a:buFontTx/>
              <a:buNone/>
              <a:defRPr sz="2244" baseline="0">
                <a:solidFill>
                  <a:schemeClr val="tx1"/>
                </a:solidFill>
              </a:defRPr>
            </a:lvl2pPr>
            <a:lvl3pPr marL="0" indent="0" algn="l" defTabSz="951065">
              <a:lnSpc>
                <a:spcPct val="100000"/>
              </a:lnSpc>
              <a:spcBef>
                <a:spcPts val="685"/>
              </a:spcBef>
              <a:buFontTx/>
              <a:buNone/>
              <a:defRPr sz="2244" baseline="0">
                <a:solidFill>
                  <a:schemeClr val="tx1"/>
                </a:solidFill>
              </a:defRPr>
            </a:lvl3pPr>
            <a:lvl4pPr marL="0" indent="0" algn="l" defTabSz="951065">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065">
              <a:lnSpc>
                <a:spcPct val="100000"/>
              </a:lnSpc>
              <a:spcBef>
                <a:spcPts val="685"/>
              </a:spcBef>
              <a:buFontTx/>
              <a:buNone/>
              <a:defRPr sz="2244" baseline="0">
                <a:solidFill>
                  <a:schemeClr val="tx1"/>
                </a:solidFill>
              </a:defRPr>
            </a:lvl6pPr>
            <a:lvl7pPr marL="0" indent="0" algn="l" defTabSz="951065">
              <a:lnSpc>
                <a:spcPct val="100000"/>
              </a:lnSpc>
              <a:spcBef>
                <a:spcPts val="685"/>
              </a:spcBef>
              <a:buFontTx/>
              <a:buNone/>
              <a:defRPr sz="2244" baseline="0">
                <a:solidFill>
                  <a:schemeClr val="tx1"/>
                </a:solidFill>
              </a:defRPr>
            </a:lvl7pPr>
            <a:lvl8pPr marL="0" indent="0" algn="l" defTabSz="951065">
              <a:lnSpc>
                <a:spcPct val="100000"/>
              </a:lnSpc>
              <a:spcBef>
                <a:spcPts val="685"/>
              </a:spcBef>
              <a:buFontTx/>
              <a:buNone/>
              <a:defRPr sz="2244" baseline="0">
                <a:solidFill>
                  <a:schemeClr val="tx1"/>
                </a:solidFill>
              </a:defRPr>
            </a:lvl8pPr>
            <a:lvl9pPr marL="0" indent="0" algn="l" defTabSz="951065">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90"/>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381"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126"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614"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706"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280" indent="0">
              <a:spcBef>
                <a:spcPts val="337"/>
              </a:spcBef>
              <a:buFontTx/>
              <a:buNone/>
              <a:defRPr sz="1836" baseline="0">
                <a:solidFill>
                  <a:schemeClr val="tx1"/>
                </a:solidFill>
                <a:latin typeface="Comic Sans MS" panose="030F0702030302020204" pitchFamily="66" charset="0"/>
              </a:defRPr>
            </a:lvl6pPr>
            <a:lvl7pPr marL="1072280" indent="0">
              <a:spcBef>
                <a:spcPts val="337"/>
              </a:spcBef>
              <a:buFontTx/>
              <a:buNone/>
              <a:defRPr sz="1836" baseline="0">
                <a:solidFill>
                  <a:schemeClr val="tx1"/>
                </a:solidFill>
                <a:latin typeface="Comic Sans MS" panose="030F0702030302020204" pitchFamily="66" charset="0"/>
              </a:defRPr>
            </a:lvl7pPr>
            <a:lvl8pPr marL="1072280" indent="0">
              <a:spcBef>
                <a:spcPts val="337"/>
              </a:spcBef>
              <a:buFontTx/>
              <a:buNone/>
              <a:defRPr sz="1836" baseline="0">
                <a:solidFill>
                  <a:schemeClr val="tx1"/>
                </a:solidFill>
                <a:latin typeface="Comic Sans MS" panose="030F0702030302020204" pitchFamily="66" charset="0"/>
              </a:defRPr>
            </a:lvl8pPr>
            <a:lvl9pPr marL="1072280"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022640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407810"/>
      </p:ext>
    </p:extLst>
  </p:cSld>
  <p:clrMapOvr>
    <a:masterClrMapping/>
  </p:clrMapOvr>
  <p:extLst>
    <p:ext uri="{DCECCB84-F9BA-43D5-87BE-67443E8EF086}">
      <p15:sldGuideLst xmlns:p15="http://schemas.microsoft.com/office/powerpoint/2012/main"/>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283140"/>
      </p:ext>
    </p:extLst>
  </p:cSld>
  <p:clrMapOvr>
    <a:masterClrMapping/>
  </p:clrMapOvr>
  <p:extLst>
    <p:ext uri="{DCECCB84-F9BA-43D5-87BE-67443E8EF086}">
      <p15:sldGuideLst xmlns:p15="http://schemas.microsoft.com/office/powerpoint/2012/main"/>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33185" y="369155"/>
            <a:ext cx="12047835" cy="6081351"/>
          </a:xfrm>
          <a:prstGeom prst="rect">
            <a:avLst/>
          </a:prstGeom>
        </p:spPr>
        <p:txBody>
          <a:bodyPr vert="horz" lIns="93234" tIns="46616" rIns="93234" bIns="46616"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2020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532868812"/>
      </p:ext>
    </p:extLst>
  </p:cSld>
  <p:clrMapOvr>
    <a:masterClrMapping/>
  </p:clrMapOvr>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68460" y="6238939"/>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660" eaLnBrk="0" hangingPunct="0"/>
            <a:r>
              <a:rPr lang="en-US" sz="714">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3" y="310868"/>
            <a:ext cx="2104562" cy="943146"/>
          </a:xfrm>
          <a:prstGeom prst="rect">
            <a:avLst/>
          </a:prstGeom>
        </p:spPr>
      </p:pic>
    </p:spTree>
    <p:extLst>
      <p:ext uri="{BB962C8B-B14F-4D97-AF65-F5344CB8AC3E}">
        <p14:creationId xmlns:p14="http://schemas.microsoft.com/office/powerpoint/2010/main" val="717387802"/>
      </p:ext>
    </p:extLst>
  </p:cSld>
  <p:clrMapOvr>
    <a:masterClrMapping/>
  </p:clrMapOvr>
  <p:extLst>
    <p:ext uri="{DCECCB84-F9BA-43D5-87BE-67443E8EF086}">
      <p15:sldGuideLst xmlns:p15="http://schemas.microsoft.com/office/powerpoint/2012/main"/>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68787" y="1465290"/>
            <a:ext cx="11098906" cy="4928549"/>
          </a:xfrm>
          <a:prstGeom prst="rect">
            <a:avLst/>
          </a:prstGeom>
        </p:spPr>
        <p:txBody>
          <a:bodyPr wrap="square">
            <a:noAutofit/>
          </a:bodyPr>
          <a:lstStyle>
            <a:lvl1pPr>
              <a:defRPr sz="2448">
                <a:latin typeface="+mn-lt"/>
              </a:defRPr>
            </a:lvl1pPr>
            <a:lvl2pPr>
              <a:defRPr sz="2040">
                <a:latin typeface="+mn-lt"/>
              </a:defRPr>
            </a:lvl2pPr>
            <a:lvl3pPr>
              <a:defRPr sz="1836">
                <a:latin typeface="+mn-lt"/>
              </a:defRPr>
            </a:lvl3pPr>
            <a:lvl4pPr>
              <a:defRPr sz="1632">
                <a:latin typeface="+mn-lt"/>
              </a:defRPr>
            </a:lvl4pPr>
            <a:lvl5pPr>
              <a:defRPr sz="1428">
                <a:latin typeface="+mn-lt"/>
              </a:defRPr>
            </a:lvl5pPr>
            <a:lvl6pPr marL="1044307" indent="-167835">
              <a:spcBef>
                <a:spcPts val="337"/>
              </a:spcBef>
              <a:defRPr sz="1836" baseline="0"/>
            </a:lvl6pPr>
            <a:lvl7pPr marL="1044307" indent="-167835">
              <a:spcBef>
                <a:spcPts val="337"/>
              </a:spcBef>
              <a:defRPr sz="1836" baseline="0"/>
            </a:lvl7pPr>
            <a:lvl8pPr marL="1044307" indent="-167835">
              <a:spcBef>
                <a:spcPts val="337"/>
              </a:spcBef>
              <a:defRPr sz="1836" baseline="0"/>
            </a:lvl8pPr>
            <a:lvl9pPr marL="1044307" indent="-167835">
              <a:spcBef>
                <a:spcPts val="337"/>
              </a:spcBef>
              <a:defRPr sz="183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3" y="6393840"/>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8453247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9" cy="753369"/>
          </a:xfrm>
          <a:noFill/>
        </p:spPr>
        <p:txBody>
          <a:bodyPr wrap="square" lIns="0" tIns="0" rIns="0" bIns="182880" anchor="b" anchorCtr="0">
            <a:spAutoFit/>
          </a:bodyPr>
          <a:lstStyle>
            <a:lvl1pPr>
              <a:lnSpc>
                <a:spcPct val="100000"/>
              </a:lnSpc>
              <a:defRPr sz="3672" strike="noStrike" spc="-150"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sz="2244"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10921" y="310868"/>
            <a:ext cx="2103514" cy="943146"/>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21318816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8" cy="753369"/>
          </a:xfrm>
          <a:noFill/>
        </p:spPr>
        <p:txBody>
          <a:bodyPr wrap="square" lIns="0" tIns="0" rIns="0" bIns="182880" anchor="b" anchorCtr="0">
            <a:noAutofit/>
          </a:bodyPr>
          <a:lstStyle>
            <a:lvl1pPr>
              <a:lnSpc>
                <a:spcPct val="100000"/>
              </a:lnSpc>
              <a:defRPr sz="3672" strike="noStrike" spc="-150"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lang="en-US" sz="2244"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93097534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440634" y="3594"/>
            <a:ext cx="6995517" cy="6994525"/>
          </a:xfrm>
          <a:no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377745739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68786" y="2536681"/>
            <a:ext cx="4440210" cy="1119124"/>
          </a:xfrm>
        </p:spPr>
        <p:txBody>
          <a:bodyPr bIns="45720" anchor="b">
            <a:noAutofit/>
          </a:bodyPr>
          <a:lstStyle>
            <a:lvl1pPr algn="l">
              <a:defRPr sz="3672">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440634" y="3594"/>
            <a:ext cx="6995517" cy="6990931"/>
          </a:xfrm>
          <a:solidFill>
            <a:srgbClr val="0078D4"/>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365748725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9091262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1691106318"/>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2521826300"/>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9714541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6222789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322242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3076453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936137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12748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8741050"/>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037212438"/>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41827734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65357755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Tree>
    <p:extLst>
      <p:ext uri="{BB962C8B-B14F-4D97-AF65-F5344CB8AC3E}">
        <p14:creationId xmlns:p14="http://schemas.microsoft.com/office/powerpoint/2010/main" val="3620396630"/>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436475" cy="6994525"/>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30246506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68784" y="642784"/>
            <a:ext cx="4440211" cy="2543610"/>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68461" y="3655805"/>
            <a:ext cx="4440210" cy="2695807"/>
          </a:xfrm>
          <a:prstGeom prst="rect">
            <a:avLst/>
          </a:prstGeom>
        </p:spPr>
        <p:txBody>
          <a:bodyPr>
            <a:noAutofit/>
          </a:bodyPr>
          <a:lstStyle>
            <a:lvl1pPr marL="0" indent="0">
              <a:buNone/>
              <a:defRPr sz="2448">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958"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6900460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7049583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68785" y="802038"/>
            <a:ext cx="4440211"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0997222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68784" y="-470855"/>
            <a:ext cx="4440211" cy="470856"/>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68786" y="642784"/>
            <a:ext cx="4440210" cy="5708957"/>
          </a:xfrm>
          <a:prstGeom prst="rect">
            <a:avLst/>
          </a:prstGeom>
        </p:spPr>
        <p:txBody>
          <a:bodyPr vert="horz" lIns="0" tIns="0" rIns="0" bIns="0" rtlCol="0">
            <a:normAutofit/>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45618308"/>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68785" y="3039057"/>
            <a:ext cx="4440210" cy="3312685"/>
          </a:xfrm>
        </p:spPr>
        <p:txBody>
          <a:bodyPr anchor="t">
            <a:noAutofit/>
          </a:bodyPr>
          <a:lstStyle>
            <a:lvl1pPr>
              <a:defRPr sz="2856"/>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3419619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68785" y="5082366"/>
            <a:ext cx="11098907" cy="1269376"/>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151" cy="4765021"/>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44262998"/>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69107" y="642460"/>
            <a:ext cx="11098907" cy="1269377"/>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70834"/>
            <a:ext cx="12436151" cy="4923691"/>
          </a:xfrm>
          <a:solidFill>
            <a:srgbClr val="243A5E"/>
          </a:solidFill>
        </p:spPr>
        <p:txBody>
          <a:bodyPr tIns="1005840" anchor="t">
            <a:noAutofit/>
          </a:bodyPr>
          <a:lstStyle>
            <a:lvl1pPr marL="0" marR="0" indent="0" algn="ctr" defTabSz="95124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84714248"/>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51465356"/>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0448660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26922594"/>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7282951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3287573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07605473"/>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444724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6105809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68786" y="326411"/>
            <a:ext cx="6870828" cy="470856"/>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68784" y="802038"/>
            <a:ext cx="6870829"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772797" y="0"/>
            <a:ext cx="4663678" cy="6994525"/>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40" dirty="0">
                <a:gradFill>
                  <a:gsLst>
                    <a:gs pos="0">
                      <a:srgbClr val="FFFFFF"/>
                    </a:gs>
                    <a:gs pos="100000">
                      <a:srgbClr val="FFFFFF"/>
                    </a:gs>
                  </a:gsLst>
                  <a:lin ang="5400000" scaled="0"/>
                </a:gradFill>
                <a:ea typeface="Segoe UI" pitchFamily="34" charset="0"/>
              </a:defRPr>
            </a:lvl1pPr>
          </a:lstStyle>
          <a:p>
            <a:pPr marL="0" lvl="0" defTabSz="951028"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68785" y="1424812"/>
            <a:ext cx="6870827" cy="4947979"/>
          </a:xfrm>
        </p:spPr>
        <p:txBody>
          <a:bodyPr/>
          <a:lstStyle>
            <a:lvl1pPr marL="0" indent="0">
              <a:buNone/>
              <a:defRPr sz="2448">
                <a:latin typeface="Segoe UI Semibold" panose="020B0702040204020203" pitchFamily="34" charset="0"/>
                <a:cs typeface="Segoe UI Semibold" panose="020B0702040204020203" pitchFamily="34" charset="0"/>
              </a:defRPr>
            </a:lvl1pPr>
            <a:lvl2pPr marL="641160" indent="-349724">
              <a:defRPr sz="2040"/>
            </a:lvl2pPr>
            <a:lvl3pPr marL="0" indent="0">
              <a:buNone/>
              <a:defRPr sz="2448"/>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48631916"/>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68784" y="642785"/>
            <a:ext cx="3178751" cy="5708957"/>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85355395"/>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68461" y="643496"/>
            <a:ext cx="3177105" cy="5708244"/>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474022"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46645574"/>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996679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0451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7232062"/>
      </p:ext>
    </p:extLst>
  </p:cSld>
  <p:clrMapOvr>
    <a:masterClrMapping/>
  </p:clrMapOvr>
  <p:extLst>
    <p:ext uri="{DCECCB84-F9BA-43D5-87BE-67443E8EF086}">
      <p15:sldGuideLst xmlns:p15="http://schemas.microsoft.com/office/powerpoint/2012/main"/>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55012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33185" y="369155"/>
            <a:ext cx="12047835" cy="6081351"/>
          </a:xfrm>
          <a:prstGeom prst="rect">
            <a:avLst/>
          </a:prstGeom>
        </p:spPr>
        <p:txBody>
          <a:bodyPr vert="horz" lIns="93247" tIns="46623" rIns="93247" bIns="4662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2020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522369441"/>
      </p:ext>
    </p:extLst>
  </p:cSld>
  <p:clrMapOvr>
    <a:masterClrMapping/>
  </p:clrMapOvr>
  <p:extLst>
    <p:ext uri="{DCECCB84-F9BA-43D5-87BE-67443E8EF086}">
      <p15:sldGuideLst xmlns:p15="http://schemas.microsoft.com/office/powerpoint/2012/main"/>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68460" y="6238939"/>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997130902"/>
      </p:ext>
    </p:extLst>
  </p:cSld>
  <p:clrMapOvr>
    <a:masterClrMapping/>
  </p:clrMapOvr>
  <p:extLst>
    <p:ext uri="{DCECCB84-F9BA-43D5-87BE-67443E8EF086}">
      <p15:sldGuideLst xmlns:p15="http://schemas.microsoft.com/office/powerpoint/2012/main"/>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68786" y="1465289"/>
            <a:ext cx="11098906" cy="4928549"/>
          </a:xfrm>
          <a:prstGeom prst="rect">
            <a:avLst/>
          </a:prstGeom>
        </p:spPr>
        <p:txBody>
          <a:bodyPr wrap="square">
            <a:noAutofit/>
          </a:bodyPr>
          <a:lstStyle>
            <a:lvl1pPr>
              <a:defRPr sz="2448">
                <a:latin typeface="+mn-lt"/>
              </a:defRPr>
            </a:lvl1pPr>
            <a:lvl2pPr>
              <a:defRPr sz="2040">
                <a:latin typeface="+mn-lt"/>
              </a:defRPr>
            </a:lvl2pPr>
            <a:lvl3pPr>
              <a:defRPr sz="1836">
                <a:latin typeface="+mn-lt"/>
              </a:defRPr>
            </a:lvl3pPr>
            <a:lvl4pPr>
              <a:defRPr sz="1632">
                <a:latin typeface="+mn-lt"/>
              </a:defRPr>
            </a:lvl4pPr>
            <a:lvl5pPr>
              <a:defRPr sz="1428">
                <a:latin typeface="+mn-lt"/>
              </a:defRPr>
            </a:lvl5pPr>
            <a:lvl6pPr marL="1044508" indent="-167867">
              <a:spcBef>
                <a:spcPts val="337"/>
              </a:spcBef>
              <a:defRPr sz="1836" baseline="0"/>
            </a:lvl6pPr>
            <a:lvl7pPr marL="1044508" indent="-167867">
              <a:spcBef>
                <a:spcPts val="337"/>
              </a:spcBef>
              <a:defRPr sz="1836" baseline="0"/>
            </a:lvl7pPr>
            <a:lvl8pPr marL="1044508" indent="-167867">
              <a:spcBef>
                <a:spcPts val="337"/>
              </a:spcBef>
              <a:defRPr sz="1836" baseline="0"/>
            </a:lvl8pPr>
            <a:lvl9pPr marL="1044508" indent="-167867">
              <a:spcBef>
                <a:spcPts val="337"/>
              </a:spcBef>
              <a:defRPr sz="183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235568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9743902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334127" y="0"/>
            <a:ext cx="6102349" cy="6994525"/>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2000">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34977" y="227014"/>
            <a:ext cx="5667375" cy="773112"/>
          </a:xfrm>
          <a:prstGeom prst="rect">
            <a:avLst/>
          </a:prstGeom>
        </p:spPr>
        <p:txBody>
          <a:bodyPr vert="horz" wrap="square" lIns="0" tIns="164592" rIns="0" bIns="0" rtlCol="0" anchor="t">
            <a:noAutofit/>
          </a:bodyPr>
          <a:lstStyle>
            <a:lvl1pPr>
              <a:defRPr sz="3468"/>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34975" y="1152408"/>
            <a:ext cx="5667374" cy="2624741"/>
          </a:xfrm>
        </p:spPr>
        <p:txBody>
          <a:bodyPr wrap="square" lIns="0" tIns="0" rIns="0" bIns="0">
            <a:noAutofit/>
          </a:bodyPr>
          <a:lstStyle>
            <a:lvl1pPr marL="0" marR="0" indent="0" algn="l" defTabSz="932384" rtl="0" eaLnBrk="1" fontAlgn="auto" latinLnBrk="0" hangingPunct="1">
              <a:lnSpc>
                <a:spcPct val="90000"/>
              </a:lnSpc>
              <a:spcBef>
                <a:spcPts val="0"/>
              </a:spcBef>
              <a:spcAft>
                <a:spcPts val="2600"/>
              </a:spcAft>
              <a:buClrTx/>
              <a:buSzPct val="90000"/>
              <a:buFont typeface="Wingdings" panose="05000000000000000000" pitchFamily="2" charset="2"/>
              <a:buNone/>
              <a:tabLst/>
              <a:defRPr sz="2448" b="0" i="0">
                <a:solidFill>
                  <a:srgbClr val="000000"/>
                </a:solidFill>
                <a:latin typeface="+mn-lt"/>
              </a:defRPr>
            </a:lvl1pPr>
            <a:lvl2pPr marL="228513" marR="0" indent="0" algn="l" defTabSz="932384"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57024" indent="0">
              <a:buNone/>
              <a:defRPr/>
            </a:lvl3pPr>
            <a:lvl4pPr marL="685537" indent="0">
              <a:buNone/>
              <a:defRPr/>
            </a:lvl4pPr>
            <a:lvl5pPr marL="914049"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2449382765"/>
      </p:ext>
    </p:extLst>
  </p:cSld>
  <p:clrMapOvr>
    <a:masterClrMapping/>
  </p:clrMapOvr>
  <p:transition>
    <p:fade/>
  </p:transition>
  <p:extLst>
    <p:ext uri="{DCECCB84-F9BA-43D5-87BE-67443E8EF086}">
      <p15:sldGuideLst xmlns:p15="http://schemas.microsoft.com/office/powerpoint/2012/main"/>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911055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sz="3468">
                <a:solidFill>
                  <a:schemeClr val="tx2"/>
                </a:solidFill>
              </a:defRPr>
            </a:lvl1pPr>
          </a:lstStyle>
          <a:p>
            <a:r>
              <a:rPr lang="en-US"/>
              <a:t>Title</a:t>
            </a:r>
          </a:p>
        </p:txBody>
      </p:sp>
    </p:spTree>
    <p:extLst>
      <p:ext uri="{BB962C8B-B14F-4D97-AF65-F5344CB8AC3E}">
        <p14:creationId xmlns:p14="http://schemas.microsoft.com/office/powerpoint/2010/main" val="77838826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2016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1049294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
            <a:ext cx="12436475" cy="1020377"/>
          </a:xfrm>
        </p:spPr>
        <p:txBody>
          <a:bodyPr lIns="274320" tIns="228600" anchor="t" anchorCtr="0"/>
          <a:lstStyle>
            <a:lvl1pPr>
              <a:defRPr/>
            </a:lvl1pPr>
          </a:lstStyle>
          <a:p>
            <a:r>
              <a:rPr lang="en-US"/>
              <a:t>Title</a:t>
            </a:r>
          </a:p>
        </p:txBody>
      </p:sp>
    </p:spTree>
    <p:extLst>
      <p:ext uri="{BB962C8B-B14F-4D97-AF65-F5344CB8AC3E}">
        <p14:creationId xmlns:p14="http://schemas.microsoft.com/office/powerpoint/2010/main" val="2007444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9" cy="753369"/>
          </a:xfrm>
          <a:noFill/>
        </p:spPr>
        <p:txBody>
          <a:bodyPr wrap="square" lIns="0" tIns="0" rIns="0" bIns="182880" anchor="b" anchorCtr="0">
            <a:spAutoFit/>
          </a:bodyPr>
          <a:lstStyle>
            <a:lvl1pPr>
              <a:lnSpc>
                <a:spcPct val="100000"/>
              </a:lnSpc>
              <a:defRPr sz="3672" strike="noStrike" spc="-150"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sz="2244"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10921" y="310868"/>
            <a:ext cx="2103514" cy="943146"/>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41527049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8" cy="753369"/>
          </a:xfrm>
          <a:noFill/>
        </p:spPr>
        <p:txBody>
          <a:bodyPr wrap="square" lIns="0" tIns="0" rIns="0" bIns="182880" anchor="b" anchorCtr="0">
            <a:noAutofit/>
          </a:bodyPr>
          <a:lstStyle>
            <a:lvl1pPr>
              <a:lnSpc>
                <a:spcPct val="100000"/>
              </a:lnSpc>
              <a:defRPr sz="3672" strike="noStrike" spc="-150"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lang="en-US" sz="2244"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8829744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440634" y="3594"/>
            <a:ext cx="6995517" cy="6994525"/>
          </a:xfrm>
          <a:no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236787650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68786" y="2536681"/>
            <a:ext cx="4440210" cy="1119124"/>
          </a:xfrm>
        </p:spPr>
        <p:txBody>
          <a:bodyPr bIns="45720" anchor="b">
            <a:noAutofit/>
          </a:bodyPr>
          <a:lstStyle>
            <a:lvl1pPr algn="l">
              <a:defRPr sz="3672">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440634" y="3594"/>
            <a:ext cx="6995517" cy="6990931"/>
          </a:xfrm>
          <a:solidFill>
            <a:srgbClr val="0078D4"/>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1677475441"/>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7337266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1442550085"/>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4167621864"/>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62760833"/>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7306667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4442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4012783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257384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11517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537712180"/>
      </p:ext>
    </p:extLst>
  </p:cSld>
  <p:clrMapOvr>
    <a:masterClrMapping/>
  </p:clrMapOvr>
  <p:transition>
    <p:fade/>
  </p:transition>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799769921"/>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82899562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550166226"/>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Tree>
    <p:extLst>
      <p:ext uri="{BB962C8B-B14F-4D97-AF65-F5344CB8AC3E}">
        <p14:creationId xmlns:p14="http://schemas.microsoft.com/office/powerpoint/2010/main" val="3050918668"/>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436475" cy="6994525"/>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0975649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68784" y="642784"/>
            <a:ext cx="4440211" cy="2543610"/>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68461" y="3655805"/>
            <a:ext cx="4440210" cy="2695807"/>
          </a:xfrm>
          <a:prstGeom prst="rect">
            <a:avLst/>
          </a:prstGeom>
        </p:spPr>
        <p:txBody>
          <a:bodyPr>
            <a:noAutofit/>
          </a:bodyPr>
          <a:lstStyle>
            <a:lvl1pPr marL="0" indent="0">
              <a:buNone/>
              <a:defRPr sz="2448">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958"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23925720"/>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68379488"/>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68785" y="802038"/>
            <a:ext cx="4440211"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43203238"/>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68784" y="-470855"/>
            <a:ext cx="4440211" cy="470856"/>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68786" y="642784"/>
            <a:ext cx="4440210" cy="5708957"/>
          </a:xfrm>
          <a:prstGeom prst="rect">
            <a:avLst/>
          </a:prstGeom>
        </p:spPr>
        <p:txBody>
          <a:bodyPr vert="horz" lIns="0" tIns="0" rIns="0" bIns="0" rtlCol="0">
            <a:normAutofit/>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14284545"/>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68785" y="3039057"/>
            <a:ext cx="4440210" cy="3312685"/>
          </a:xfrm>
        </p:spPr>
        <p:txBody>
          <a:bodyPr anchor="t">
            <a:noAutofit/>
          </a:bodyPr>
          <a:lstStyle>
            <a:lvl1pPr>
              <a:defRPr sz="2856"/>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1340367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68785" y="5082366"/>
            <a:ext cx="11098907" cy="1269376"/>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151" cy="4765021"/>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946258779"/>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69107" y="642460"/>
            <a:ext cx="11098907" cy="1269377"/>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70834"/>
            <a:ext cx="12436151" cy="4923691"/>
          </a:xfrm>
          <a:solidFill>
            <a:srgbClr val="243A5E"/>
          </a:solidFill>
        </p:spPr>
        <p:txBody>
          <a:bodyPr tIns="1005840" anchor="t">
            <a:noAutofit/>
          </a:bodyPr>
          <a:lstStyle>
            <a:lvl1pPr marL="0" marR="0" indent="0" algn="ctr" defTabSz="95124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4517085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0654070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51129815"/>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7297928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3207371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8216827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0114830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0787315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3090474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68786" y="326411"/>
            <a:ext cx="6870828" cy="470856"/>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68784" y="802038"/>
            <a:ext cx="6870829"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772797" y="0"/>
            <a:ext cx="4663678" cy="6994525"/>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40" dirty="0">
                <a:gradFill>
                  <a:gsLst>
                    <a:gs pos="0">
                      <a:srgbClr val="FFFFFF"/>
                    </a:gs>
                    <a:gs pos="100000">
                      <a:srgbClr val="FFFFFF"/>
                    </a:gs>
                  </a:gsLst>
                  <a:lin ang="5400000" scaled="0"/>
                </a:gradFill>
                <a:ea typeface="Segoe UI" pitchFamily="34" charset="0"/>
              </a:defRPr>
            </a:lvl1pPr>
          </a:lstStyle>
          <a:p>
            <a:pPr marL="0" lvl="0" defTabSz="951028"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68785" y="1424812"/>
            <a:ext cx="6870827" cy="4947979"/>
          </a:xfrm>
        </p:spPr>
        <p:txBody>
          <a:bodyPr/>
          <a:lstStyle>
            <a:lvl1pPr marL="0" indent="0">
              <a:buNone/>
              <a:defRPr sz="2448">
                <a:latin typeface="Segoe UI Semibold" panose="020B0702040204020203" pitchFamily="34" charset="0"/>
                <a:cs typeface="Segoe UI Semibold" panose="020B0702040204020203" pitchFamily="34" charset="0"/>
              </a:defRPr>
            </a:lvl1pPr>
            <a:lvl2pPr marL="641160" indent="-349724">
              <a:defRPr sz="2040"/>
            </a:lvl2pPr>
            <a:lvl3pPr marL="0" indent="0">
              <a:buNone/>
              <a:defRPr sz="2448"/>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9639999"/>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68784" y="642785"/>
            <a:ext cx="3178751" cy="5708957"/>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8689777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68461" y="643496"/>
            <a:ext cx="3177105" cy="5708244"/>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474022"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148336"/>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17D2209-9C50-45BA-9545-E634E6074F76}"/>
              </a:ext>
            </a:extLst>
          </p:cNvPr>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29915017"/>
      </p:ext>
    </p:extLst>
  </p:cSld>
  <p:clrMapOvr>
    <a:masterClrMapping/>
  </p:clrMapOvr>
  <p:transition>
    <p:fade/>
  </p:transition>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052711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098396"/>
      </p:ext>
    </p:extLst>
  </p:cSld>
  <p:clrMapOvr>
    <a:masterClrMapping/>
  </p:clrMapOvr>
  <p:transition>
    <p:fade/>
  </p:transition>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082664"/>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33185" y="369155"/>
            <a:ext cx="12047835" cy="6081351"/>
          </a:xfrm>
          <a:prstGeom prst="rect">
            <a:avLst/>
          </a:prstGeom>
        </p:spPr>
        <p:txBody>
          <a:bodyPr vert="horz" lIns="93247" tIns="46623" rIns="93247" bIns="4662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2020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3" name="Content Placeholder 2">
            <a:extLst>
              <a:ext uri="{FF2B5EF4-FFF2-40B4-BE49-F238E27FC236}">
                <a16:creationId xmlns:a16="http://schemas.microsoft.com/office/drawing/2014/main" id="{8500AB92-CA5E-48D5-91A6-B0A5DF2D563E}"/>
              </a:ext>
            </a:extLst>
          </p:cNvPr>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2016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178844218"/>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68460" y="6238939"/>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
        <p:nvSpPr>
          <p:cNvPr id="4" name="Text Box 3">
            <a:extLst>
              <a:ext uri="{FF2B5EF4-FFF2-40B4-BE49-F238E27FC236}">
                <a16:creationId xmlns:a16="http://schemas.microsoft.com/office/drawing/2014/main" id="{0FA03E5C-33EF-41FA-AC2A-7D0954F5486B}"/>
              </a:ext>
            </a:extLst>
          </p:cNvPr>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a:extLst>
              <a:ext uri="{FF2B5EF4-FFF2-40B4-BE49-F238E27FC236}">
                <a16:creationId xmlns:a16="http://schemas.microsoft.com/office/drawing/2014/main" id="{87A43778-A269-4069-9C72-E8E8EC3B4B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278135133"/>
      </p:ext>
    </p:extLst>
  </p:cSld>
  <p:clrMapOvr>
    <a:masterClrMapping/>
  </p:clrMapOvr>
  <p:transition>
    <p:fade/>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68786" y="1465289"/>
            <a:ext cx="11098906" cy="4928549"/>
          </a:xfrm>
          <a:prstGeom prst="rect">
            <a:avLst/>
          </a:prstGeom>
        </p:spPr>
        <p:txBody>
          <a:bodyPr wrap="square">
            <a:noAutofit/>
          </a:bodyPr>
          <a:lstStyle>
            <a:lvl1pPr>
              <a:defRPr sz="2448">
                <a:latin typeface="+mn-lt"/>
              </a:defRPr>
            </a:lvl1pPr>
            <a:lvl2pPr>
              <a:defRPr sz="2040">
                <a:latin typeface="+mn-lt"/>
              </a:defRPr>
            </a:lvl2pPr>
            <a:lvl3pPr>
              <a:defRPr sz="1836">
                <a:latin typeface="+mn-lt"/>
              </a:defRPr>
            </a:lvl3pPr>
            <a:lvl4pPr>
              <a:defRPr sz="1632">
                <a:latin typeface="+mn-lt"/>
              </a:defRPr>
            </a:lvl4pPr>
            <a:lvl5pPr>
              <a:defRPr sz="1428">
                <a:latin typeface="+mn-lt"/>
              </a:defRPr>
            </a:lvl5pPr>
            <a:lvl6pPr marL="1044508" indent="-167867">
              <a:spcBef>
                <a:spcPts val="337"/>
              </a:spcBef>
              <a:defRPr sz="1836" baseline="0"/>
            </a:lvl6pPr>
            <a:lvl7pPr marL="1044508" indent="-167867">
              <a:spcBef>
                <a:spcPts val="337"/>
              </a:spcBef>
              <a:defRPr sz="1836" baseline="0"/>
            </a:lvl7pPr>
            <a:lvl8pPr marL="1044508" indent="-167867">
              <a:spcBef>
                <a:spcPts val="337"/>
              </a:spcBef>
              <a:defRPr sz="1836" baseline="0"/>
            </a:lvl8pPr>
            <a:lvl9pPr marL="1044508" indent="-167867">
              <a:spcBef>
                <a:spcPts val="337"/>
              </a:spcBef>
              <a:defRPr sz="183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5743983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1890068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334127" y="0"/>
            <a:ext cx="6102349" cy="6994525"/>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2000">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34977" y="227014"/>
            <a:ext cx="5667375" cy="773112"/>
          </a:xfrm>
          <a:prstGeom prst="rect">
            <a:avLst/>
          </a:prstGeom>
        </p:spPr>
        <p:txBody>
          <a:bodyPr vert="horz" wrap="square" lIns="0" tIns="164592" rIns="0" bIns="0" rtlCol="0" anchor="t">
            <a:noAutofit/>
          </a:bodyPr>
          <a:lstStyle>
            <a:lvl1pPr>
              <a:defRPr sz="3468"/>
            </a:lvl1pPr>
          </a:lstStyle>
          <a:p>
            <a:r>
              <a:rPr lang="en-US"/>
              <a:t>Click to edit Master title style</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34975" y="1152408"/>
            <a:ext cx="5667374" cy="2624741"/>
          </a:xfrm>
        </p:spPr>
        <p:txBody>
          <a:bodyPr wrap="square" lIns="0" tIns="0" rIns="0" bIns="0">
            <a:noAutofit/>
          </a:bodyPr>
          <a:lstStyle>
            <a:lvl1pPr marL="0" marR="0" indent="0" algn="l" defTabSz="932384" rtl="0" eaLnBrk="1" fontAlgn="auto" latinLnBrk="0" hangingPunct="1">
              <a:lnSpc>
                <a:spcPct val="90000"/>
              </a:lnSpc>
              <a:spcBef>
                <a:spcPts val="0"/>
              </a:spcBef>
              <a:spcAft>
                <a:spcPts val="2600"/>
              </a:spcAft>
              <a:buClrTx/>
              <a:buSzPct val="90000"/>
              <a:buFont typeface="Wingdings" panose="05000000000000000000" pitchFamily="2" charset="2"/>
              <a:buNone/>
              <a:tabLst/>
              <a:defRPr sz="2448" b="0" i="0">
                <a:solidFill>
                  <a:srgbClr val="000000"/>
                </a:solidFill>
                <a:latin typeface="+mn-lt"/>
              </a:defRPr>
            </a:lvl1pPr>
            <a:lvl2pPr marL="228513" marR="0" indent="0" algn="l" defTabSz="932384"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57024" indent="0">
              <a:buNone/>
              <a:defRPr/>
            </a:lvl3pPr>
            <a:lvl4pPr marL="685537" indent="0">
              <a:buNone/>
              <a:defRPr/>
            </a:lvl4pPr>
            <a:lvl5pPr marL="914049"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3119433154"/>
      </p:ext>
    </p:extLst>
  </p:cSld>
  <p:clrMapOvr>
    <a:masterClrMapping/>
  </p:clrMapOvr>
  <p:transition>
    <p:fade/>
  </p:transition>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986489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sz="3468">
                <a:solidFill>
                  <a:schemeClr val="tx2"/>
                </a:solidFill>
              </a:defRPr>
            </a:lvl1pPr>
          </a:lstStyle>
          <a:p>
            <a:r>
              <a:rPr lang="en-US"/>
              <a:t>Title</a:t>
            </a:r>
          </a:p>
        </p:txBody>
      </p:sp>
    </p:spTree>
    <p:extLst>
      <p:ext uri="{BB962C8B-B14F-4D97-AF65-F5344CB8AC3E}">
        <p14:creationId xmlns:p14="http://schemas.microsoft.com/office/powerpoint/2010/main" val="17137586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33914" y="4609100"/>
            <a:ext cx="11180739" cy="753369"/>
          </a:xfrm>
          <a:noFill/>
        </p:spPr>
        <p:txBody>
          <a:bodyPr wrap="square" lIns="0" tIns="0" rIns="0" bIns="182880" anchor="b" anchorCtr="0">
            <a:spAutoFit/>
          </a:bodyPr>
          <a:lstStyle>
            <a:lvl1pPr>
              <a:lnSpc>
                <a:spcPct val="100000"/>
              </a:lnSpc>
              <a:defRPr sz="3672" strike="noStrike" spc="-150"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34228" y="5362469"/>
            <a:ext cx="11180425" cy="934125"/>
          </a:xfrm>
          <a:noFill/>
        </p:spPr>
        <p:txBody>
          <a:bodyPr lIns="0" tIns="0" rIns="0" bIns="0" anchor="t">
            <a:noAutofit/>
          </a:bodyPr>
          <a:lstStyle>
            <a:lvl1pPr marL="0" indent="0">
              <a:lnSpc>
                <a:spcPct val="100000"/>
              </a:lnSpc>
              <a:spcBef>
                <a:spcPts val="0"/>
              </a:spcBef>
              <a:buNone/>
              <a:defRPr sz="2244"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10921" y="310868"/>
            <a:ext cx="2103514" cy="943146"/>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474488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8" cy="753369"/>
          </a:xfrm>
          <a:noFill/>
        </p:spPr>
        <p:txBody>
          <a:bodyPr wrap="square" lIns="0" tIns="0" rIns="0" bIns="182880" anchor="b" anchorCtr="0">
            <a:noAutofit/>
          </a:bodyPr>
          <a:lstStyle>
            <a:lvl1pPr>
              <a:lnSpc>
                <a:spcPct val="100000"/>
              </a:lnSpc>
              <a:defRPr sz="3672" strike="noStrike" spc="-150"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34228" y="5362469"/>
            <a:ext cx="11180425" cy="934125"/>
          </a:xfrm>
          <a:noFill/>
        </p:spPr>
        <p:txBody>
          <a:bodyPr lIns="0" tIns="0" rIns="0" bIns="0" anchor="t">
            <a:noAutofit/>
          </a:bodyPr>
          <a:lstStyle>
            <a:lvl1pPr marL="0" indent="0">
              <a:lnSpc>
                <a:spcPct val="100000"/>
              </a:lnSpc>
              <a:spcBef>
                <a:spcPts val="0"/>
              </a:spcBef>
              <a:buNone/>
              <a:defRPr lang="en-US" sz="2244"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2734887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6"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065">
              <a:lnSpc>
                <a:spcPct val="100000"/>
              </a:lnSpc>
              <a:spcBef>
                <a:spcPts val="685"/>
              </a:spcBef>
              <a:buFontTx/>
              <a:buNone/>
              <a:defRPr sz="2244" baseline="0">
                <a:solidFill>
                  <a:schemeClr val="tx1"/>
                </a:solidFill>
              </a:defRPr>
            </a:lvl1pPr>
            <a:lvl2pPr marL="0" indent="0" algn="l" defTabSz="951065">
              <a:lnSpc>
                <a:spcPct val="100000"/>
              </a:lnSpc>
              <a:spcBef>
                <a:spcPts val="685"/>
              </a:spcBef>
              <a:buFontTx/>
              <a:buNone/>
              <a:defRPr sz="2244" baseline="0">
                <a:solidFill>
                  <a:schemeClr val="tx1"/>
                </a:solidFill>
              </a:defRPr>
            </a:lvl2pPr>
            <a:lvl3pPr marL="0" indent="0" algn="l" defTabSz="951065">
              <a:lnSpc>
                <a:spcPct val="100000"/>
              </a:lnSpc>
              <a:spcBef>
                <a:spcPts val="685"/>
              </a:spcBef>
              <a:buFontTx/>
              <a:buNone/>
              <a:defRPr sz="2244" baseline="0">
                <a:solidFill>
                  <a:schemeClr val="tx1"/>
                </a:solidFill>
              </a:defRPr>
            </a:lvl3pPr>
            <a:lvl4pPr marL="0" indent="0" algn="l" defTabSz="951065">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065">
              <a:lnSpc>
                <a:spcPct val="100000"/>
              </a:lnSpc>
              <a:spcBef>
                <a:spcPts val="685"/>
              </a:spcBef>
              <a:buFontTx/>
              <a:buNone/>
              <a:defRPr sz="2244" baseline="0">
                <a:solidFill>
                  <a:schemeClr val="tx1"/>
                </a:solidFill>
              </a:defRPr>
            </a:lvl6pPr>
            <a:lvl7pPr marL="0" indent="0" algn="l" defTabSz="951065">
              <a:lnSpc>
                <a:spcPct val="100000"/>
              </a:lnSpc>
              <a:spcBef>
                <a:spcPts val="685"/>
              </a:spcBef>
              <a:buFontTx/>
              <a:buNone/>
              <a:defRPr sz="2244" baseline="0">
                <a:solidFill>
                  <a:schemeClr val="tx1"/>
                </a:solidFill>
              </a:defRPr>
            </a:lvl7pPr>
            <a:lvl8pPr marL="0" indent="0" algn="l" defTabSz="951065">
              <a:lnSpc>
                <a:spcPct val="100000"/>
              </a:lnSpc>
              <a:spcBef>
                <a:spcPts val="685"/>
              </a:spcBef>
              <a:buFontTx/>
              <a:buNone/>
              <a:defRPr sz="2244" baseline="0">
                <a:solidFill>
                  <a:schemeClr val="tx1"/>
                </a:solidFill>
              </a:defRPr>
            </a:lvl8pPr>
            <a:lvl9pPr marL="0" indent="0" algn="l" defTabSz="951065">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440635" y="3594"/>
            <a:ext cx="6995517" cy="6994525"/>
          </a:xfrm>
          <a:noFill/>
        </p:spPr>
        <p:txBody>
          <a:bodyPr tIns="1828800" anchor="t"/>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3" y="310868"/>
            <a:ext cx="2104562" cy="943146"/>
          </a:xfrm>
          <a:prstGeom prst="rect">
            <a:avLst/>
          </a:prstGeom>
        </p:spPr>
      </p:pic>
    </p:spTree>
    <p:extLst>
      <p:ext uri="{BB962C8B-B14F-4D97-AF65-F5344CB8AC3E}">
        <p14:creationId xmlns:p14="http://schemas.microsoft.com/office/powerpoint/2010/main" val="2631519719"/>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68787" y="2536681"/>
            <a:ext cx="4440210" cy="1119124"/>
          </a:xfrm>
        </p:spPr>
        <p:txBody>
          <a:bodyPr bIns="45720" anchor="b">
            <a:noAutofit/>
          </a:bodyPr>
          <a:lstStyle>
            <a:lvl1pPr algn="l">
              <a:defRPr sz="3672">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68785" y="3972631"/>
            <a:ext cx="4440209" cy="317344"/>
          </a:xfrm>
          <a:prstGeom prst="rect">
            <a:avLst/>
          </a:prstGeom>
        </p:spPr>
        <p:txBody>
          <a:bodyPr/>
          <a:lstStyle>
            <a:lvl1pPr marL="0" indent="0" algn="l" defTabSz="951065">
              <a:lnSpc>
                <a:spcPct val="100000"/>
              </a:lnSpc>
              <a:spcBef>
                <a:spcPts val="685"/>
              </a:spcBef>
              <a:buFontTx/>
              <a:buNone/>
              <a:defRPr sz="2244" baseline="0">
                <a:solidFill>
                  <a:schemeClr val="bg1"/>
                </a:solidFill>
              </a:defRPr>
            </a:lvl1pPr>
            <a:lvl2pPr marL="0" indent="0" algn="l" defTabSz="951065">
              <a:lnSpc>
                <a:spcPct val="100000"/>
              </a:lnSpc>
              <a:spcBef>
                <a:spcPts val="685"/>
              </a:spcBef>
              <a:buFontTx/>
              <a:buNone/>
              <a:defRPr sz="2244" baseline="0">
                <a:solidFill>
                  <a:schemeClr val="bg1"/>
                </a:solidFill>
              </a:defRPr>
            </a:lvl2pPr>
            <a:lvl3pPr marL="0" indent="0" algn="l" defTabSz="951065">
              <a:lnSpc>
                <a:spcPct val="100000"/>
              </a:lnSpc>
              <a:spcBef>
                <a:spcPts val="685"/>
              </a:spcBef>
              <a:buFontTx/>
              <a:buNone/>
              <a:defRPr sz="2244" baseline="0">
                <a:solidFill>
                  <a:schemeClr val="bg1"/>
                </a:solidFill>
              </a:defRPr>
            </a:lvl3pPr>
            <a:lvl4pPr marL="0" indent="0" algn="l" defTabSz="951065">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065">
              <a:lnSpc>
                <a:spcPct val="100000"/>
              </a:lnSpc>
              <a:spcBef>
                <a:spcPts val="685"/>
              </a:spcBef>
              <a:buFontTx/>
              <a:buNone/>
              <a:defRPr sz="2244" baseline="0">
                <a:solidFill>
                  <a:schemeClr val="bg1"/>
                </a:solidFill>
              </a:defRPr>
            </a:lvl6pPr>
            <a:lvl7pPr marL="0" indent="0" algn="l" defTabSz="951065">
              <a:lnSpc>
                <a:spcPct val="100000"/>
              </a:lnSpc>
              <a:spcBef>
                <a:spcPts val="685"/>
              </a:spcBef>
              <a:buFontTx/>
              <a:buNone/>
              <a:defRPr sz="2244" baseline="0">
                <a:solidFill>
                  <a:schemeClr val="bg1"/>
                </a:solidFill>
              </a:defRPr>
            </a:lvl7pPr>
            <a:lvl8pPr marL="0" indent="0" algn="l" defTabSz="951065">
              <a:lnSpc>
                <a:spcPct val="100000"/>
              </a:lnSpc>
              <a:spcBef>
                <a:spcPts val="685"/>
              </a:spcBef>
              <a:buFontTx/>
              <a:buNone/>
              <a:defRPr sz="2244" baseline="0">
                <a:solidFill>
                  <a:schemeClr val="bg1"/>
                </a:solidFill>
              </a:defRPr>
            </a:lvl8pPr>
            <a:lvl9pPr marL="0" indent="0" algn="l" defTabSz="951065">
              <a:lnSpc>
                <a:spcPct val="100000"/>
              </a:lnSpc>
              <a:spcBef>
                <a:spcPts val="685"/>
              </a:spcBef>
              <a:buFontTx/>
              <a:buNone/>
              <a:defRPr sz="2244"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440635" y="3594"/>
            <a:ext cx="6995517" cy="6990931"/>
          </a:xfrm>
          <a:solidFill>
            <a:srgbClr val="0078D4"/>
          </a:solidFill>
        </p:spPr>
        <p:txBody>
          <a:bodyPr tIns="1828800" anchor="t"/>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3" y="310868"/>
            <a:ext cx="2104562" cy="943146"/>
          </a:xfrm>
          <a:prstGeom prst="rect">
            <a:avLst/>
          </a:prstGeom>
        </p:spPr>
      </p:pic>
    </p:spTree>
    <p:extLst>
      <p:ext uri="{BB962C8B-B14F-4D97-AF65-F5344CB8AC3E}">
        <p14:creationId xmlns:p14="http://schemas.microsoft.com/office/powerpoint/2010/main" val="1310891923"/>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6"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065">
              <a:lnSpc>
                <a:spcPct val="100000"/>
              </a:lnSpc>
              <a:spcBef>
                <a:spcPts val="685"/>
              </a:spcBef>
              <a:buFontTx/>
              <a:buNone/>
              <a:defRPr sz="2244" baseline="0">
                <a:solidFill>
                  <a:schemeClr val="tx1"/>
                </a:solidFill>
              </a:defRPr>
            </a:lvl1pPr>
            <a:lvl2pPr marL="0" indent="0" algn="l" defTabSz="951065">
              <a:lnSpc>
                <a:spcPct val="100000"/>
              </a:lnSpc>
              <a:spcBef>
                <a:spcPts val="685"/>
              </a:spcBef>
              <a:buFontTx/>
              <a:buNone/>
              <a:defRPr sz="2244" baseline="0">
                <a:solidFill>
                  <a:schemeClr val="tx1"/>
                </a:solidFill>
              </a:defRPr>
            </a:lvl2pPr>
            <a:lvl3pPr marL="0" indent="0" algn="l" defTabSz="951065">
              <a:lnSpc>
                <a:spcPct val="100000"/>
              </a:lnSpc>
              <a:spcBef>
                <a:spcPts val="685"/>
              </a:spcBef>
              <a:buFontTx/>
              <a:buNone/>
              <a:defRPr sz="2244" baseline="0">
                <a:solidFill>
                  <a:schemeClr val="tx1"/>
                </a:solidFill>
              </a:defRPr>
            </a:lvl3pPr>
            <a:lvl4pPr marL="0" indent="0" algn="l" defTabSz="951065">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065">
              <a:lnSpc>
                <a:spcPct val="100000"/>
              </a:lnSpc>
              <a:spcBef>
                <a:spcPts val="685"/>
              </a:spcBef>
              <a:buFontTx/>
              <a:buNone/>
              <a:defRPr sz="2244" baseline="0">
                <a:solidFill>
                  <a:schemeClr val="tx1"/>
                </a:solidFill>
              </a:defRPr>
            </a:lvl6pPr>
            <a:lvl7pPr marL="0" indent="0" algn="l" defTabSz="951065">
              <a:lnSpc>
                <a:spcPct val="100000"/>
              </a:lnSpc>
              <a:spcBef>
                <a:spcPts val="685"/>
              </a:spcBef>
              <a:buFontTx/>
              <a:buNone/>
              <a:defRPr sz="2244" baseline="0">
                <a:solidFill>
                  <a:schemeClr val="tx1"/>
                </a:solidFill>
              </a:defRPr>
            </a:lvl7pPr>
            <a:lvl8pPr marL="0" indent="0" algn="l" defTabSz="951065">
              <a:lnSpc>
                <a:spcPct val="100000"/>
              </a:lnSpc>
              <a:spcBef>
                <a:spcPts val="685"/>
              </a:spcBef>
              <a:buFontTx/>
              <a:buNone/>
              <a:defRPr sz="2244" baseline="0">
                <a:solidFill>
                  <a:schemeClr val="tx1"/>
                </a:solidFill>
              </a:defRPr>
            </a:lvl8pPr>
            <a:lvl9pPr marL="0" indent="0" algn="l" defTabSz="951065">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3" y="310868"/>
            <a:ext cx="2104562" cy="943146"/>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440635" y="0"/>
            <a:ext cx="6995517" cy="6994525"/>
          </a:xfrm>
          <a:solidFill>
            <a:srgbClr val="243A5E"/>
          </a:solidFill>
        </p:spPr>
        <p:txBody>
          <a:bodyPr tIns="1828800" anchor="t"/>
          <a:lstStyle>
            <a:lvl1pPr marL="0" marR="0" indent="0" algn="ctr" defTabSz="951065"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065"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69364679"/>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image" Target="../media/image1.png"/><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slideLayout" Target="../slideLayouts/slideLayout93.xml"/><Relationship Id="rId50" Type="http://schemas.openxmlformats.org/officeDocument/2006/relationships/tags" Target="../tags/tag1.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9" Type="http://schemas.openxmlformats.org/officeDocument/2006/relationships/slideLayout" Target="../slideLayouts/slideLayout75.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slideLayout" Target="../slideLayouts/slideLayout91.xml"/><Relationship Id="rId53" Type="http://schemas.openxmlformats.org/officeDocument/2006/relationships/image" Target="../media/image7.emf"/><Relationship Id="rId5" Type="http://schemas.openxmlformats.org/officeDocument/2006/relationships/slideLayout" Target="../slideLayouts/slideLayout51.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52" Type="http://schemas.openxmlformats.org/officeDocument/2006/relationships/tags" Target="../tags/tag3.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48" Type="http://schemas.openxmlformats.org/officeDocument/2006/relationships/slideLayout" Target="../slideLayouts/slideLayout94.xml"/><Relationship Id="rId8" Type="http://schemas.openxmlformats.org/officeDocument/2006/relationships/slideLayout" Target="../slideLayouts/slideLayout54.xml"/><Relationship Id="rId51" Type="http://schemas.openxmlformats.org/officeDocument/2006/relationships/tags" Target="../tags/tag2.xml"/><Relationship Id="rId3" Type="http://schemas.openxmlformats.org/officeDocument/2006/relationships/slideLayout" Target="../slideLayouts/slideLayout49.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slideLayout" Target="../slideLayouts/slideLayout92.xml"/><Relationship Id="rId20" Type="http://schemas.openxmlformats.org/officeDocument/2006/relationships/slideLayout" Target="../slideLayouts/slideLayout66.xml"/><Relationship Id="rId41" Type="http://schemas.openxmlformats.org/officeDocument/2006/relationships/slideLayout" Target="../slideLayouts/slideLayout87.xml"/><Relationship Id="rId54" Type="http://schemas.openxmlformats.org/officeDocument/2006/relationships/image" Target="../media/image1.png"/><Relationship Id="rId1" Type="http://schemas.openxmlformats.org/officeDocument/2006/relationships/slideLayout" Target="../slideLayouts/slideLayout47.xml"/><Relationship Id="rId6" Type="http://schemas.openxmlformats.org/officeDocument/2006/relationships/slideLayout" Target="../slideLayouts/slideLayout52.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4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07.xml"/><Relationship Id="rId18" Type="http://schemas.openxmlformats.org/officeDocument/2006/relationships/slideLayout" Target="../slideLayouts/slideLayout112.xml"/><Relationship Id="rId26" Type="http://schemas.openxmlformats.org/officeDocument/2006/relationships/slideLayout" Target="../slideLayouts/slideLayout120.xml"/><Relationship Id="rId39" Type="http://schemas.openxmlformats.org/officeDocument/2006/relationships/slideLayout" Target="../slideLayouts/slideLayout133.xml"/><Relationship Id="rId21" Type="http://schemas.openxmlformats.org/officeDocument/2006/relationships/slideLayout" Target="../slideLayouts/slideLayout115.xml"/><Relationship Id="rId34" Type="http://schemas.openxmlformats.org/officeDocument/2006/relationships/slideLayout" Target="../slideLayouts/slideLayout128.xml"/><Relationship Id="rId42" Type="http://schemas.openxmlformats.org/officeDocument/2006/relationships/slideLayout" Target="../slideLayouts/slideLayout136.xml"/><Relationship Id="rId47" Type="http://schemas.openxmlformats.org/officeDocument/2006/relationships/tags" Target="../tags/tag5.xml"/><Relationship Id="rId7" Type="http://schemas.openxmlformats.org/officeDocument/2006/relationships/slideLayout" Target="../slideLayouts/slideLayout101.xml"/><Relationship Id="rId2" Type="http://schemas.openxmlformats.org/officeDocument/2006/relationships/slideLayout" Target="../slideLayouts/slideLayout96.xml"/><Relationship Id="rId16" Type="http://schemas.openxmlformats.org/officeDocument/2006/relationships/slideLayout" Target="../slideLayouts/slideLayout110.xml"/><Relationship Id="rId29" Type="http://schemas.openxmlformats.org/officeDocument/2006/relationships/slideLayout" Target="../slideLayouts/slideLayout123.xml"/><Relationship Id="rId11" Type="http://schemas.openxmlformats.org/officeDocument/2006/relationships/slideLayout" Target="../slideLayouts/slideLayout105.xml"/><Relationship Id="rId24" Type="http://schemas.openxmlformats.org/officeDocument/2006/relationships/slideLayout" Target="../slideLayouts/slideLayout118.xml"/><Relationship Id="rId32" Type="http://schemas.openxmlformats.org/officeDocument/2006/relationships/slideLayout" Target="../slideLayouts/slideLayout126.xml"/><Relationship Id="rId37" Type="http://schemas.openxmlformats.org/officeDocument/2006/relationships/slideLayout" Target="../slideLayouts/slideLayout131.xml"/><Relationship Id="rId40" Type="http://schemas.openxmlformats.org/officeDocument/2006/relationships/slideLayout" Target="../slideLayouts/slideLayout134.xml"/><Relationship Id="rId45" Type="http://schemas.openxmlformats.org/officeDocument/2006/relationships/theme" Target="../theme/theme4.xml"/><Relationship Id="rId5" Type="http://schemas.openxmlformats.org/officeDocument/2006/relationships/slideLayout" Target="../slideLayouts/slideLayout99.xml"/><Relationship Id="rId15" Type="http://schemas.openxmlformats.org/officeDocument/2006/relationships/slideLayout" Target="../slideLayouts/slideLayout109.xml"/><Relationship Id="rId23" Type="http://schemas.openxmlformats.org/officeDocument/2006/relationships/slideLayout" Target="../slideLayouts/slideLayout117.xml"/><Relationship Id="rId28" Type="http://schemas.openxmlformats.org/officeDocument/2006/relationships/slideLayout" Target="../slideLayouts/slideLayout122.xml"/><Relationship Id="rId36" Type="http://schemas.openxmlformats.org/officeDocument/2006/relationships/slideLayout" Target="../slideLayouts/slideLayout130.xml"/><Relationship Id="rId49" Type="http://schemas.openxmlformats.org/officeDocument/2006/relationships/image" Target="../media/image7.emf"/><Relationship Id="rId10" Type="http://schemas.openxmlformats.org/officeDocument/2006/relationships/slideLayout" Target="../slideLayouts/slideLayout104.xml"/><Relationship Id="rId19" Type="http://schemas.openxmlformats.org/officeDocument/2006/relationships/slideLayout" Target="../slideLayouts/slideLayout113.xml"/><Relationship Id="rId31" Type="http://schemas.openxmlformats.org/officeDocument/2006/relationships/slideLayout" Target="../slideLayouts/slideLayout125.xml"/><Relationship Id="rId44" Type="http://schemas.openxmlformats.org/officeDocument/2006/relationships/slideLayout" Target="../slideLayouts/slideLayout138.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slideLayout" Target="../slideLayouts/slideLayout108.xml"/><Relationship Id="rId22" Type="http://schemas.openxmlformats.org/officeDocument/2006/relationships/slideLayout" Target="../slideLayouts/slideLayout116.xml"/><Relationship Id="rId27" Type="http://schemas.openxmlformats.org/officeDocument/2006/relationships/slideLayout" Target="../slideLayouts/slideLayout121.xml"/><Relationship Id="rId30" Type="http://schemas.openxmlformats.org/officeDocument/2006/relationships/slideLayout" Target="../slideLayouts/slideLayout124.xml"/><Relationship Id="rId35" Type="http://schemas.openxmlformats.org/officeDocument/2006/relationships/slideLayout" Target="../slideLayouts/slideLayout129.xml"/><Relationship Id="rId43" Type="http://schemas.openxmlformats.org/officeDocument/2006/relationships/slideLayout" Target="../slideLayouts/slideLayout137.xml"/><Relationship Id="rId48" Type="http://schemas.openxmlformats.org/officeDocument/2006/relationships/tags" Target="../tags/tag6.xml"/><Relationship Id="rId8" Type="http://schemas.openxmlformats.org/officeDocument/2006/relationships/slideLayout" Target="../slideLayouts/slideLayout102.xml"/><Relationship Id="rId3" Type="http://schemas.openxmlformats.org/officeDocument/2006/relationships/slideLayout" Target="../slideLayouts/slideLayout97.xml"/><Relationship Id="rId12" Type="http://schemas.openxmlformats.org/officeDocument/2006/relationships/slideLayout" Target="../slideLayouts/slideLayout106.xml"/><Relationship Id="rId17" Type="http://schemas.openxmlformats.org/officeDocument/2006/relationships/slideLayout" Target="../slideLayouts/slideLayout111.xml"/><Relationship Id="rId25" Type="http://schemas.openxmlformats.org/officeDocument/2006/relationships/slideLayout" Target="../slideLayouts/slideLayout119.xml"/><Relationship Id="rId33" Type="http://schemas.openxmlformats.org/officeDocument/2006/relationships/slideLayout" Target="../slideLayouts/slideLayout127.xml"/><Relationship Id="rId38" Type="http://schemas.openxmlformats.org/officeDocument/2006/relationships/slideLayout" Target="../slideLayouts/slideLayout132.xml"/><Relationship Id="rId46" Type="http://schemas.openxmlformats.org/officeDocument/2006/relationships/tags" Target="../tags/tag4.xml"/><Relationship Id="rId20" Type="http://schemas.openxmlformats.org/officeDocument/2006/relationships/slideLayout" Target="../slideLayouts/slideLayout114.xml"/><Relationship Id="rId41" Type="http://schemas.openxmlformats.org/officeDocument/2006/relationships/slideLayout" Target="../slideLayouts/slideLayout135.xml"/><Relationship Id="rId1" Type="http://schemas.openxmlformats.org/officeDocument/2006/relationships/slideLayout" Target="../slideLayouts/slideLayout95.xml"/><Relationship Id="rId6" Type="http://schemas.openxmlformats.org/officeDocument/2006/relationships/slideLayout" Target="../slideLayouts/slideLayout100.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1.xml"/><Relationship Id="rId18" Type="http://schemas.openxmlformats.org/officeDocument/2006/relationships/slideLayout" Target="../slideLayouts/slideLayout156.xml"/><Relationship Id="rId26" Type="http://schemas.openxmlformats.org/officeDocument/2006/relationships/slideLayout" Target="../slideLayouts/slideLayout164.xml"/><Relationship Id="rId39" Type="http://schemas.openxmlformats.org/officeDocument/2006/relationships/slideLayout" Target="../slideLayouts/slideLayout177.xml"/><Relationship Id="rId21" Type="http://schemas.openxmlformats.org/officeDocument/2006/relationships/slideLayout" Target="../slideLayouts/slideLayout159.xml"/><Relationship Id="rId34" Type="http://schemas.openxmlformats.org/officeDocument/2006/relationships/slideLayout" Target="../slideLayouts/slideLayout172.xml"/><Relationship Id="rId42" Type="http://schemas.openxmlformats.org/officeDocument/2006/relationships/slideLayout" Target="../slideLayouts/slideLayout180.xml"/><Relationship Id="rId47" Type="http://schemas.openxmlformats.org/officeDocument/2006/relationships/slideLayout" Target="../slideLayouts/slideLayout185.xml"/><Relationship Id="rId50" Type="http://schemas.openxmlformats.org/officeDocument/2006/relationships/tags" Target="../tags/tag7.xml"/><Relationship Id="rId7" Type="http://schemas.openxmlformats.org/officeDocument/2006/relationships/slideLayout" Target="../slideLayouts/slideLayout145.xml"/><Relationship Id="rId2" Type="http://schemas.openxmlformats.org/officeDocument/2006/relationships/slideLayout" Target="../slideLayouts/slideLayout140.xml"/><Relationship Id="rId16" Type="http://schemas.openxmlformats.org/officeDocument/2006/relationships/slideLayout" Target="../slideLayouts/slideLayout154.xml"/><Relationship Id="rId29" Type="http://schemas.openxmlformats.org/officeDocument/2006/relationships/slideLayout" Target="../slideLayouts/slideLayout167.xml"/><Relationship Id="rId11" Type="http://schemas.openxmlformats.org/officeDocument/2006/relationships/slideLayout" Target="../slideLayouts/slideLayout149.xml"/><Relationship Id="rId24" Type="http://schemas.openxmlformats.org/officeDocument/2006/relationships/slideLayout" Target="../slideLayouts/slideLayout162.xml"/><Relationship Id="rId32" Type="http://schemas.openxmlformats.org/officeDocument/2006/relationships/slideLayout" Target="../slideLayouts/slideLayout170.xml"/><Relationship Id="rId37" Type="http://schemas.openxmlformats.org/officeDocument/2006/relationships/slideLayout" Target="../slideLayouts/slideLayout175.xml"/><Relationship Id="rId40" Type="http://schemas.openxmlformats.org/officeDocument/2006/relationships/slideLayout" Target="../slideLayouts/slideLayout178.xml"/><Relationship Id="rId45" Type="http://schemas.openxmlformats.org/officeDocument/2006/relationships/slideLayout" Target="../slideLayouts/slideLayout183.xml"/><Relationship Id="rId53" Type="http://schemas.openxmlformats.org/officeDocument/2006/relationships/image" Target="../media/image7.emf"/><Relationship Id="rId5" Type="http://schemas.openxmlformats.org/officeDocument/2006/relationships/slideLayout" Target="../slideLayouts/slideLayout143.xml"/><Relationship Id="rId10" Type="http://schemas.openxmlformats.org/officeDocument/2006/relationships/slideLayout" Target="../slideLayouts/slideLayout148.xml"/><Relationship Id="rId19" Type="http://schemas.openxmlformats.org/officeDocument/2006/relationships/slideLayout" Target="../slideLayouts/slideLayout157.xml"/><Relationship Id="rId31" Type="http://schemas.openxmlformats.org/officeDocument/2006/relationships/slideLayout" Target="../slideLayouts/slideLayout169.xml"/><Relationship Id="rId44" Type="http://schemas.openxmlformats.org/officeDocument/2006/relationships/slideLayout" Target="../slideLayouts/slideLayout182.xml"/><Relationship Id="rId52" Type="http://schemas.openxmlformats.org/officeDocument/2006/relationships/tags" Target="../tags/tag9.xml"/><Relationship Id="rId4" Type="http://schemas.openxmlformats.org/officeDocument/2006/relationships/slideLayout" Target="../slideLayouts/slideLayout142.xml"/><Relationship Id="rId9" Type="http://schemas.openxmlformats.org/officeDocument/2006/relationships/slideLayout" Target="../slideLayouts/slideLayout147.xml"/><Relationship Id="rId14" Type="http://schemas.openxmlformats.org/officeDocument/2006/relationships/slideLayout" Target="../slideLayouts/slideLayout152.xml"/><Relationship Id="rId22" Type="http://schemas.openxmlformats.org/officeDocument/2006/relationships/slideLayout" Target="../slideLayouts/slideLayout160.xml"/><Relationship Id="rId27" Type="http://schemas.openxmlformats.org/officeDocument/2006/relationships/slideLayout" Target="../slideLayouts/slideLayout165.xml"/><Relationship Id="rId30" Type="http://schemas.openxmlformats.org/officeDocument/2006/relationships/slideLayout" Target="../slideLayouts/slideLayout168.xml"/><Relationship Id="rId35" Type="http://schemas.openxmlformats.org/officeDocument/2006/relationships/slideLayout" Target="../slideLayouts/slideLayout173.xml"/><Relationship Id="rId43" Type="http://schemas.openxmlformats.org/officeDocument/2006/relationships/slideLayout" Target="../slideLayouts/slideLayout181.xml"/><Relationship Id="rId48" Type="http://schemas.openxmlformats.org/officeDocument/2006/relationships/slideLayout" Target="../slideLayouts/slideLayout186.xml"/><Relationship Id="rId8" Type="http://schemas.openxmlformats.org/officeDocument/2006/relationships/slideLayout" Target="../slideLayouts/slideLayout146.xml"/><Relationship Id="rId51" Type="http://schemas.openxmlformats.org/officeDocument/2006/relationships/tags" Target="../tags/tag8.xml"/><Relationship Id="rId3" Type="http://schemas.openxmlformats.org/officeDocument/2006/relationships/slideLayout" Target="../slideLayouts/slideLayout141.xml"/><Relationship Id="rId12" Type="http://schemas.openxmlformats.org/officeDocument/2006/relationships/slideLayout" Target="../slideLayouts/slideLayout150.xml"/><Relationship Id="rId17" Type="http://schemas.openxmlformats.org/officeDocument/2006/relationships/slideLayout" Target="../slideLayouts/slideLayout155.xml"/><Relationship Id="rId25" Type="http://schemas.openxmlformats.org/officeDocument/2006/relationships/slideLayout" Target="../slideLayouts/slideLayout163.xml"/><Relationship Id="rId33" Type="http://schemas.openxmlformats.org/officeDocument/2006/relationships/slideLayout" Target="../slideLayouts/slideLayout171.xml"/><Relationship Id="rId38" Type="http://schemas.openxmlformats.org/officeDocument/2006/relationships/slideLayout" Target="../slideLayouts/slideLayout176.xml"/><Relationship Id="rId46" Type="http://schemas.openxmlformats.org/officeDocument/2006/relationships/slideLayout" Target="../slideLayouts/slideLayout184.xml"/><Relationship Id="rId20" Type="http://schemas.openxmlformats.org/officeDocument/2006/relationships/slideLayout" Target="../slideLayouts/slideLayout158.xml"/><Relationship Id="rId41" Type="http://schemas.openxmlformats.org/officeDocument/2006/relationships/slideLayout" Target="../slideLayouts/slideLayout179.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5" Type="http://schemas.openxmlformats.org/officeDocument/2006/relationships/slideLayout" Target="../slideLayouts/slideLayout153.xml"/><Relationship Id="rId23" Type="http://schemas.openxmlformats.org/officeDocument/2006/relationships/slideLayout" Target="../slideLayouts/slideLayout161.xml"/><Relationship Id="rId28" Type="http://schemas.openxmlformats.org/officeDocument/2006/relationships/slideLayout" Target="../slideLayouts/slideLayout166.xml"/><Relationship Id="rId36" Type="http://schemas.openxmlformats.org/officeDocument/2006/relationships/slideLayout" Target="../slideLayouts/slideLayout174.xml"/><Relationship Id="rId4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8" r:id="rId24"/>
    <p:sldLayoutId id="2147484269"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68786" y="326411"/>
            <a:ext cx="11098906" cy="470856"/>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68786" y="1436145"/>
            <a:ext cx="11098906" cy="491559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3"/>
          <a:srcRect l="762"/>
          <a:stretch/>
        </p:blipFill>
        <p:spPr>
          <a:xfrm rot="5400000">
            <a:off x="9600625" y="2909627"/>
            <a:ext cx="6994525" cy="119392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543" tIns="158543" rIns="158543" bIns="158543"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BE0058CC-D3E9-49F8-B1E4-C4A489E5C0A7}"/>
              </a:ext>
            </a:extLst>
          </p:cNvPr>
          <p:cNvPicPr>
            <a:picLocks noChangeAspect="1"/>
          </p:cNvPicPr>
          <p:nvPr userDrawn="1"/>
        </p:nvPicPr>
        <p:blipFill>
          <a:blip r:embed="rId5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429282719"/>
      </p:ext>
    </p:extLst>
  </p:cSld>
  <p:clrMap bg1="lt1" tx1="dk1" bg2="lt2" tx2="dk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 id="2147484287" r:id="rId17"/>
    <p:sldLayoutId id="2147484288" r:id="rId18"/>
    <p:sldLayoutId id="2147484289" r:id="rId19"/>
    <p:sldLayoutId id="2147484290" r:id="rId20"/>
    <p:sldLayoutId id="2147484291" r:id="rId21"/>
    <p:sldLayoutId id="2147484292" r:id="rId22"/>
    <p:sldLayoutId id="2147484293" r:id="rId23"/>
    <p:sldLayoutId id="2147484294" r:id="rId24"/>
    <p:sldLayoutId id="2147484295" r:id="rId25"/>
    <p:sldLayoutId id="2147484296" r:id="rId26"/>
    <p:sldLayoutId id="2147484297" r:id="rId27"/>
    <p:sldLayoutId id="2147484298" r:id="rId28"/>
    <p:sldLayoutId id="2147484299" r:id="rId29"/>
    <p:sldLayoutId id="2147484300" r:id="rId30"/>
    <p:sldLayoutId id="2147484301" r:id="rId31"/>
    <p:sldLayoutId id="2147484302" r:id="rId32"/>
    <p:sldLayoutId id="2147484303" r:id="rId33"/>
    <p:sldLayoutId id="2147484304" r:id="rId34"/>
    <p:sldLayoutId id="2147484305" r:id="rId35"/>
    <p:sldLayoutId id="2147484306" r:id="rId36"/>
    <p:sldLayoutId id="2147484307" r:id="rId37"/>
    <p:sldLayoutId id="2147484308" r:id="rId38"/>
    <p:sldLayoutId id="2147484309" r:id="rId39"/>
    <p:sldLayoutId id="2147484310" r:id="rId40"/>
    <p:sldLayoutId id="2147484311" r:id="rId41"/>
    <p:sldLayoutId id="2147484312" r:id="rId42"/>
    <p:sldLayoutId id="2147484313" r:id="rId43"/>
    <p:sldLayoutId id="2147484314" r:id="rId44"/>
    <p:sldLayoutId id="2147484315" r:id="rId45"/>
    <p:sldLayoutId id="2147484316" r:id="rId46"/>
    <p:sldLayoutId id="2147484317" r:id="rId47"/>
    <p:sldLayoutId id="2147484318" r:id="rId48"/>
  </p:sldLayoutIdLst>
  <p:transition>
    <p:fade/>
  </p:transition>
  <p:txStyles>
    <p:titleStyle>
      <a:lvl1pPr algn="l" defTabSz="951304" rtl="0" eaLnBrk="1" latinLnBrk="0" hangingPunct="1">
        <a:lnSpc>
          <a:spcPts val="3692"/>
        </a:lnSpc>
        <a:spcBef>
          <a:spcPct val="0"/>
        </a:spcBef>
        <a:buNone/>
        <a:defRPr lang="en-GB" sz="3264" b="0" kern="1200" cap="none" spc="-51" baseline="0" dirty="0" smtClean="0">
          <a:ln w="3175">
            <a:noFill/>
          </a:ln>
          <a:solidFill>
            <a:schemeClr val="tx1"/>
          </a:solidFill>
          <a:effectLst/>
          <a:latin typeface="+mj-lt"/>
          <a:ea typeface="+mn-ea"/>
          <a:cs typeface="Segoe UI" pitchFamily="34" charset="0"/>
        </a:defRPr>
      </a:lvl1pPr>
    </p:titleStyle>
    <p:bodyStyle>
      <a:lvl1pPr marL="317083" indent="-317083" algn="l" defTabSz="951248" rtl="0" eaLnBrk="1" latinLnBrk="0" hangingPunct="1">
        <a:lnSpc>
          <a:spcPct val="100000"/>
        </a:lnSpc>
        <a:spcBef>
          <a:spcPts val="685"/>
        </a:spcBef>
        <a:buClr>
          <a:schemeClr val="tx1"/>
        </a:buClr>
        <a:buSzPct val="90000"/>
        <a:buFont typeface="Wingdings" panose="05000000000000000000" pitchFamily="2" charset="2"/>
        <a:buChar char=""/>
        <a:defRPr lang="en-US" sz="2448" kern="1200" spc="0" baseline="0" dirty="0" smtClean="0">
          <a:solidFill>
            <a:schemeClr val="tx1"/>
          </a:solidFill>
          <a:latin typeface="+mn-lt"/>
          <a:ea typeface="+mn-ea"/>
          <a:cs typeface="Segoe UI" panose="020B0502040204020203" pitchFamily="34" charset="0"/>
        </a:defRPr>
      </a:lvl1pPr>
      <a:lvl2pPr marL="634166" indent="-317083" algn="l" defTabSz="951248" rtl="0" eaLnBrk="1" latinLnBrk="0" hangingPunct="1">
        <a:lnSpc>
          <a:spcPct val="100000"/>
        </a:lnSpc>
        <a:spcBef>
          <a:spcPts val="490"/>
        </a:spcBef>
        <a:buClr>
          <a:schemeClr val="tx1"/>
        </a:buClr>
        <a:buSzPct val="90000"/>
        <a:buFont typeface="Wingdings" panose="05000000000000000000" pitchFamily="2" charset="2"/>
        <a:buChar char=""/>
        <a:defRPr lang="en-US" sz="2040" kern="1200" spc="0" baseline="0" dirty="0" smtClean="0">
          <a:solidFill>
            <a:schemeClr val="tx1"/>
          </a:solidFill>
          <a:latin typeface="+mn-lt"/>
          <a:ea typeface="+mn-ea"/>
          <a:cs typeface="+mn-cs"/>
        </a:defRPr>
      </a:lvl2pPr>
      <a:lvl3pPr marL="951248" indent="-317083" algn="l" defTabSz="951248" rtl="0" eaLnBrk="1" latinLnBrk="0" hangingPunct="1">
        <a:lnSpc>
          <a:spcPct val="100000"/>
        </a:lnSpc>
        <a:spcBef>
          <a:spcPts val="392"/>
        </a:spcBef>
        <a:buClr>
          <a:schemeClr val="tx1"/>
        </a:buClr>
        <a:buSzPct val="90000"/>
        <a:buFont typeface="Wingdings" panose="05000000000000000000" pitchFamily="2" charset="2"/>
        <a:buChar char=""/>
        <a:defRPr lang="en-US" sz="1632" kern="1200" spc="0" baseline="0" dirty="0" smtClean="0">
          <a:solidFill>
            <a:schemeClr val="tx1"/>
          </a:solidFill>
          <a:latin typeface="+mn-lt"/>
          <a:ea typeface="+mn-ea"/>
          <a:cs typeface="+mn-cs"/>
        </a:defRPr>
      </a:lvl3pPr>
      <a:lvl4pPr marL="1268331" indent="-317083"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4pPr>
      <a:lvl5pPr marL="1585414" indent="-335735"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5pPr>
      <a:lvl6pPr marL="317083" indent="-317083" algn="l" defTabSz="951248" rtl="0" eaLnBrk="1" latinLnBrk="0" hangingPunct="1">
        <a:lnSpc>
          <a:spcPct val="100000"/>
        </a:lnSpc>
        <a:spcBef>
          <a:spcPts val="490"/>
        </a:spcBef>
        <a:buSzPct val="100000"/>
        <a:buFont typeface="+mj-lt"/>
        <a:buAutoNum type="arabicPeriod"/>
        <a:defRPr sz="2040" kern="1200" baseline="0">
          <a:solidFill>
            <a:schemeClr val="tx1"/>
          </a:solidFill>
          <a:latin typeface="+mn-lt"/>
          <a:ea typeface="+mn-ea"/>
          <a:cs typeface="+mn-cs"/>
        </a:defRPr>
      </a:lvl6pPr>
      <a:lvl7pPr marL="634166" indent="-317083" algn="l" defTabSz="951248" rtl="0" eaLnBrk="1" latinLnBrk="0" hangingPunct="1">
        <a:lnSpc>
          <a:spcPct val="100000"/>
        </a:lnSpc>
        <a:spcBef>
          <a:spcPts val="490"/>
        </a:spcBef>
        <a:buSzPct val="90000"/>
        <a:buFont typeface="+mj-lt"/>
        <a:buAutoNum type="alphaLcPeriod"/>
        <a:defRPr lang="en-US" sz="1632" b="0" i="0" u="none" kern="1200" baseline="0" noProof="0" dirty="0">
          <a:ln>
            <a:noFill/>
          </a:ln>
          <a:solidFill>
            <a:schemeClr val="tx1"/>
          </a:solidFill>
          <a:latin typeface="+mn-lt"/>
          <a:ea typeface="+mn-ea"/>
          <a:cs typeface="Arial" panose="020B0604020202020204" pitchFamily="34" charset="0"/>
        </a:defRPr>
      </a:lvl7pPr>
      <a:lvl8pPr marL="0" indent="0" algn="l" defTabSz="951248" rtl="0" eaLnBrk="1" latinLnBrk="0" hangingPunct="1">
        <a:lnSpc>
          <a:spcPct val="100000"/>
        </a:lnSpc>
        <a:spcBef>
          <a:spcPts val="294"/>
        </a:spcBef>
        <a:buSzPct val="90000"/>
        <a:buFontTx/>
        <a:buNone/>
        <a:defRPr sz="1224" kern="1200" baseline="0">
          <a:solidFill>
            <a:schemeClr val="tx1"/>
          </a:solidFill>
          <a:latin typeface="+mn-lt"/>
          <a:ea typeface="+mn-ea"/>
          <a:cs typeface="+mn-cs"/>
        </a:defRPr>
      </a:lvl8pPr>
      <a:lvl9pPr marL="0" indent="0" algn="l" defTabSz="951248" rtl="0" eaLnBrk="1" latinLnBrk="0" hangingPunct="1">
        <a:lnSpc>
          <a:spcPct val="100000"/>
        </a:lnSpc>
        <a:spcBef>
          <a:spcPts val="245"/>
        </a:spcBef>
        <a:buSzPct val="90000"/>
        <a:buFont typeface="Wingdings" panose="05000000000000000000" pitchFamily="2" charset="2"/>
        <a:buNone/>
        <a:defRPr sz="1020" kern="1200" baseline="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68787" y="326411"/>
            <a:ext cx="11098906" cy="470856"/>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68787" y="1436146"/>
            <a:ext cx="11098906" cy="491559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600625" y="2909628"/>
            <a:ext cx="6994525" cy="119392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lvl="0" algn="l" defTabSz="950846"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lvl="0" algn="l" defTabSz="950846"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520" tIns="158520" rIns="158520" bIns="158520" numCol="1" spcCol="0" rtlCol="0" fromWordArt="0" anchor="t" anchorCtr="0" forceAA="0" compatLnSpc="1">
            <a:prstTxWarp prst="textNoShape">
              <a:avLst/>
            </a:prstTxWarp>
            <a:noAutofit/>
          </a:bodyPr>
          <a:lstStyle/>
          <a:p>
            <a:pPr algn="l" defTabSz="950846"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0677675"/>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 id="2147484335" r:id="rId12"/>
    <p:sldLayoutId id="2147484336" r:id="rId13"/>
    <p:sldLayoutId id="2147484337" r:id="rId14"/>
    <p:sldLayoutId id="2147484338" r:id="rId15"/>
    <p:sldLayoutId id="2147484339" r:id="rId16"/>
    <p:sldLayoutId id="2147484340" r:id="rId17"/>
    <p:sldLayoutId id="2147484341" r:id="rId18"/>
    <p:sldLayoutId id="2147484342" r:id="rId19"/>
    <p:sldLayoutId id="2147484343" r:id="rId20"/>
    <p:sldLayoutId id="2147484344" r:id="rId21"/>
    <p:sldLayoutId id="2147484345" r:id="rId22"/>
    <p:sldLayoutId id="2147484346" r:id="rId23"/>
    <p:sldLayoutId id="2147484347" r:id="rId24"/>
    <p:sldLayoutId id="2147484348" r:id="rId25"/>
    <p:sldLayoutId id="2147484349" r:id="rId26"/>
    <p:sldLayoutId id="2147484350" r:id="rId27"/>
    <p:sldLayoutId id="2147484351" r:id="rId28"/>
    <p:sldLayoutId id="2147484352" r:id="rId29"/>
    <p:sldLayoutId id="2147484353" r:id="rId30"/>
    <p:sldLayoutId id="2147484354" r:id="rId31"/>
    <p:sldLayoutId id="2147484355" r:id="rId32"/>
    <p:sldLayoutId id="2147484356" r:id="rId33"/>
    <p:sldLayoutId id="2147484357" r:id="rId34"/>
    <p:sldLayoutId id="2147484358" r:id="rId35"/>
    <p:sldLayoutId id="2147484359" r:id="rId36"/>
    <p:sldLayoutId id="2147484360" r:id="rId37"/>
    <p:sldLayoutId id="2147484361" r:id="rId38"/>
    <p:sldLayoutId id="2147484362" r:id="rId39"/>
    <p:sldLayoutId id="2147484363" r:id="rId40"/>
    <p:sldLayoutId id="2147484364" r:id="rId41"/>
    <p:sldLayoutId id="2147484365" r:id="rId42"/>
    <p:sldLayoutId id="2147484366" r:id="rId43"/>
    <p:sldLayoutId id="2147484367" r:id="rId44"/>
  </p:sldLayoutIdLst>
  <p:txStyles>
    <p:titleStyle>
      <a:lvl1pPr algn="l" defTabSz="951121" rtl="0" eaLnBrk="1" latinLnBrk="0" hangingPunct="1">
        <a:lnSpc>
          <a:spcPts val="3691"/>
        </a:lnSpc>
        <a:spcBef>
          <a:spcPct val="0"/>
        </a:spcBef>
        <a:buNone/>
        <a:defRPr lang="en-GB" sz="3264" b="0" kern="1200" cap="none" spc="-51" baseline="0" dirty="0" smtClean="0">
          <a:ln w="3175">
            <a:noFill/>
          </a:ln>
          <a:solidFill>
            <a:schemeClr val="tx1"/>
          </a:solidFill>
          <a:effectLst/>
          <a:latin typeface="+mj-lt"/>
          <a:ea typeface="+mn-ea"/>
          <a:cs typeface="Segoe UI" pitchFamily="34" charset="0"/>
        </a:defRPr>
      </a:lvl1pPr>
    </p:titleStyle>
    <p:bodyStyle>
      <a:lvl1pPr marL="317022" indent="-317022" algn="l" defTabSz="951065" rtl="0" eaLnBrk="1" latinLnBrk="0" hangingPunct="1">
        <a:lnSpc>
          <a:spcPct val="100000"/>
        </a:lnSpc>
        <a:spcBef>
          <a:spcPts val="685"/>
        </a:spcBef>
        <a:buClr>
          <a:schemeClr val="tx1"/>
        </a:buClr>
        <a:buSzPct val="90000"/>
        <a:buFont typeface="Wingdings" panose="05000000000000000000" pitchFamily="2" charset="2"/>
        <a:buChar char=""/>
        <a:defRPr lang="en-US" sz="2448" kern="1200" spc="0" baseline="0" dirty="0" smtClean="0">
          <a:solidFill>
            <a:schemeClr val="tx1"/>
          </a:solidFill>
          <a:latin typeface="+mn-lt"/>
          <a:ea typeface="+mn-ea"/>
          <a:cs typeface="Segoe UI" panose="020B0502040204020203" pitchFamily="34" charset="0"/>
        </a:defRPr>
      </a:lvl1pPr>
      <a:lvl2pPr marL="634044" indent="-317022" algn="l" defTabSz="951065" rtl="0" eaLnBrk="1" latinLnBrk="0" hangingPunct="1">
        <a:lnSpc>
          <a:spcPct val="100000"/>
        </a:lnSpc>
        <a:spcBef>
          <a:spcPts val="490"/>
        </a:spcBef>
        <a:buClr>
          <a:schemeClr val="tx1"/>
        </a:buClr>
        <a:buSzPct val="90000"/>
        <a:buFont typeface="Wingdings" panose="05000000000000000000" pitchFamily="2" charset="2"/>
        <a:buChar char=""/>
        <a:defRPr lang="en-US" sz="2040" kern="1200" spc="0" baseline="0" dirty="0" smtClean="0">
          <a:solidFill>
            <a:schemeClr val="tx1"/>
          </a:solidFill>
          <a:latin typeface="+mn-lt"/>
          <a:ea typeface="+mn-ea"/>
          <a:cs typeface="+mn-cs"/>
        </a:defRPr>
      </a:lvl2pPr>
      <a:lvl3pPr marL="951065" indent="-317022" algn="l" defTabSz="951065" rtl="0" eaLnBrk="1" latinLnBrk="0" hangingPunct="1">
        <a:lnSpc>
          <a:spcPct val="100000"/>
        </a:lnSpc>
        <a:spcBef>
          <a:spcPts val="392"/>
        </a:spcBef>
        <a:buClr>
          <a:schemeClr val="tx1"/>
        </a:buClr>
        <a:buSzPct val="90000"/>
        <a:buFont typeface="Wingdings" panose="05000000000000000000" pitchFamily="2" charset="2"/>
        <a:buChar char=""/>
        <a:defRPr lang="en-US" sz="1632" kern="1200" spc="0" baseline="0" dirty="0" smtClean="0">
          <a:solidFill>
            <a:schemeClr val="tx1"/>
          </a:solidFill>
          <a:latin typeface="+mn-lt"/>
          <a:ea typeface="+mn-ea"/>
          <a:cs typeface="+mn-cs"/>
        </a:defRPr>
      </a:lvl3pPr>
      <a:lvl4pPr marL="1268088" indent="-317022" algn="l" defTabSz="951065"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4pPr>
      <a:lvl5pPr marL="1585109" indent="-335671" algn="l" defTabSz="951065"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5pPr>
      <a:lvl6pPr marL="317022" indent="-317022" algn="l" defTabSz="951065" rtl="0" eaLnBrk="1" latinLnBrk="0" hangingPunct="1">
        <a:lnSpc>
          <a:spcPct val="100000"/>
        </a:lnSpc>
        <a:spcBef>
          <a:spcPts val="490"/>
        </a:spcBef>
        <a:buSzPct val="100000"/>
        <a:buFont typeface="+mj-lt"/>
        <a:buAutoNum type="arabicPeriod"/>
        <a:defRPr sz="2040" kern="1200" baseline="0">
          <a:solidFill>
            <a:schemeClr val="tx1"/>
          </a:solidFill>
          <a:latin typeface="+mn-lt"/>
          <a:ea typeface="+mn-ea"/>
          <a:cs typeface="+mn-cs"/>
        </a:defRPr>
      </a:lvl6pPr>
      <a:lvl7pPr marL="634044" indent="-317022" algn="l" defTabSz="951065" rtl="0" eaLnBrk="1" latinLnBrk="0" hangingPunct="1">
        <a:lnSpc>
          <a:spcPct val="100000"/>
        </a:lnSpc>
        <a:spcBef>
          <a:spcPts val="490"/>
        </a:spcBef>
        <a:buSzPct val="90000"/>
        <a:buFont typeface="+mj-lt"/>
        <a:buAutoNum type="alphaLcPeriod"/>
        <a:defRPr lang="en-US" sz="1632" b="0" i="0" u="none" kern="1200" baseline="0" noProof="0" dirty="0">
          <a:ln>
            <a:noFill/>
          </a:ln>
          <a:solidFill>
            <a:schemeClr val="tx1"/>
          </a:solidFill>
          <a:latin typeface="+mn-lt"/>
          <a:ea typeface="+mn-ea"/>
          <a:cs typeface="Arial" panose="020B0604020202020204" pitchFamily="34" charset="0"/>
        </a:defRPr>
      </a:lvl7pPr>
      <a:lvl8pPr marL="0" indent="0" algn="l" defTabSz="951065" rtl="0" eaLnBrk="1" latinLnBrk="0" hangingPunct="1">
        <a:lnSpc>
          <a:spcPct val="100000"/>
        </a:lnSpc>
        <a:spcBef>
          <a:spcPts val="294"/>
        </a:spcBef>
        <a:buSzPct val="90000"/>
        <a:buFontTx/>
        <a:buNone/>
        <a:defRPr sz="1224" kern="1200" baseline="0">
          <a:solidFill>
            <a:schemeClr val="tx1"/>
          </a:solidFill>
          <a:latin typeface="+mn-lt"/>
          <a:ea typeface="+mn-ea"/>
          <a:cs typeface="+mn-cs"/>
        </a:defRPr>
      </a:lvl8pPr>
      <a:lvl9pPr marL="0" indent="0" algn="l" defTabSz="951065" rtl="0" eaLnBrk="1" latinLnBrk="0" hangingPunct="1">
        <a:lnSpc>
          <a:spcPct val="100000"/>
        </a:lnSpc>
        <a:spcBef>
          <a:spcPts val="245"/>
        </a:spcBef>
        <a:buSzPct val="90000"/>
        <a:buFont typeface="Wingdings" panose="05000000000000000000" pitchFamily="2" charset="2"/>
        <a:buNone/>
        <a:defRPr sz="1020" kern="1200" baseline="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68786" y="326411"/>
            <a:ext cx="11098906" cy="470856"/>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68786" y="1436145"/>
            <a:ext cx="11098906" cy="491559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3"/>
          <a:srcRect l="762"/>
          <a:stretch/>
        </p:blipFill>
        <p:spPr>
          <a:xfrm rot="5400000">
            <a:off x="9600625" y="2909627"/>
            <a:ext cx="6994525" cy="119392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543" tIns="158543" rIns="158543" bIns="158543"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2743908"/>
      </p:ext>
    </p:extLst>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 id="2147484380" r:id="rId12"/>
    <p:sldLayoutId id="2147484381" r:id="rId13"/>
    <p:sldLayoutId id="2147484382" r:id="rId14"/>
    <p:sldLayoutId id="2147484383" r:id="rId15"/>
    <p:sldLayoutId id="2147484384" r:id="rId16"/>
    <p:sldLayoutId id="2147484385" r:id="rId17"/>
    <p:sldLayoutId id="2147484386" r:id="rId18"/>
    <p:sldLayoutId id="2147484387" r:id="rId19"/>
    <p:sldLayoutId id="2147484388" r:id="rId20"/>
    <p:sldLayoutId id="2147484389" r:id="rId21"/>
    <p:sldLayoutId id="2147484390" r:id="rId22"/>
    <p:sldLayoutId id="2147484391" r:id="rId23"/>
    <p:sldLayoutId id="2147484392" r:id="rId24"/>
    <p:sldLayoutId id="2147484393" r:id="rId25"/>
    <p:sldLayoutId id="2147484394" r:id="rId26"/>
    <p:sldLayoutId id="2147484395" r:id="rId27"/>
    <p:sldLayoutId id="2147484396" r:id="rId28"/>
    <p:sldLayoutId id="2147484397" r:id="rId29"/>
    <p:sldLayoutId id="2147484398" r:id="rId30"/>
    <p:sldLayoutId id="2147484399" r:id="rId31"/>
    <p:sldLayoutId id="2147484400" r:id="rId32"/>
    <p:sldLayoutId id="2147484401" r:id="rId33"/>
    <p:sldLayoutId id="2147484402" r:id="rId34"/>
    <p:sldLayoutId id="2147484403" r:id="rId35"/>
    <p:sldLayoutId id="2147484404" r:id="rId36"/>
    <p:sldLayoutId id="2147484405" r:id="rId37"/>
    <p:sldLayoutId id="2147484406" r:id="rId38"/>
    <p:sldLayoutId id="2147484407" r:id="rId39"/>
    <p:sldLayoutId id="2147484408" r:id="rId40"/>
    <p:sldLayoutId id="2147484409" r:id="rId41"/>
    <p:sldLayoutId id="2147484410" r:id="rId42"/>
    <p:sldLayoutId id="2147484411" r:id="rId43"/>
    <p:sldLayoutId id="2147484412" r:id="rId44"/>
    <p:sldLayoutId id="2147484413" r:id="rId45"/>
    <p:sldLayoutId id="2147484414" r:id="rId46"/>
    <p:sldLayoutId id="2147484415" r:id="rId47"/>
    <p:sldLayoutId id="2147484416" r:id="rId48"/>
  </p:sldLayoutIdLst>
  <p:txStyles>
    <p:titleStyle>
      <a:lvl1pPr algn="l" defTabSz="951304" rtl="0" eaLnBrk="1" latinLnBrk="0" hangingPunct="1">
        <a:lnSpc>
          <a:spcPts val="3692"/>
        </a:lnSpc>
        <a:spcBef>
          <a:spcPct val="0"/>
        </a:spcBef>
        <a:buNone/>
        <a:defRPr lang="en-GB" sz="3264" b="0" kern="1200" cap="none" spc="-51" baseline="0" dirty="0" smtClean="0">
          <a:ln w="3175">
            <a:noFill/>
          </a:ln>
          <a:solidFill>
            <a:schemeClr val="tx1"/>
          </a:solidFill>
          <a:effectLst/>
          <a:latin typeface="+mj-lt"/>
          <a:ea typeface="+mn-ea"/>
          <a:cs typeface="Segoe UI" pitchFamily="34" charset="0"/>
        </a:defRPr>
      </a:lvl1pPr>
    </p:titleStyle>
    <p:bodyStyle>
      <a:lvl1pPr marL="317083" indent="-317083" algn="l" defTabSz="951248" rtl="0" eaLnBrk="1" latinLnBrk="0" hangingPunct="1">
        <a:lnSpc>
          <a:spcPct val="100000"/>
        </a:lnSpc>
        <a:spcBef>
          <a:spcPts val="685"/>
        </a:spcBef>
        <a:buClr>
          <a:schemeClr val="tx1"/>
        </a:buClr>
        <a:buSzPct val="90000"/>
        <a:buFont typeface="Wingdings" panose="05000000000000000000" pitchFamily="2" charset="2"/>
        <a:buChar char=""/>
        <a:defRPr lang="en-US" sz="2448" kern="1200" spc="0" baseline="0" dirty="0" smtClean="0">
          <a:solidFill>
            <a:schemeClr val="tx1"/>
          </a:solidFill>
          <a:latin typeface="+mn-lt"/>
          <a:ea typeface="+mn-ea"/>
          <a:cs typeface="Segoe UI" panose="020B0502040204020203" pitchFamily="34" charset="0"/>
        </a:defRPr>
      </a:lvl1pPr>
      <a:lvl2pPr marL="634166" indent="-317083" algn="l" defTabSz="951248" rtl="0" eaLnBrk="1" latinLnBrk="0" hangingPunct="1">
        <a:lnSpc>
          <a:spcPct val="100000"/>
        </a:lnSpc>
        <a:spcBef>
          <a:spcPts val="490"/>
        </a:spcBef>
        <a:buClr>
          <a:schemeClr val="tx1"/>
        </a:buClr>
        <a:buSzPct val="90000"/>
        <a:buFont typeface="Wingdings" panose="05000000000000000000" pitchFamily="2" charset="2"/>
        <a:buChar char=""/>
        <a:defRPr lang="en-US" sz="2040" kern="1200" spc="0" baseline="0" dirty="0" smtClean="0">
          <a:solidFill>
            <a:schemeClr val="tx1"/>
          </a:solidFill>
          <a:latin typeface="+mn-lt"/>
          <a:ea typeface="+mn-ea"/>
          <a:cs typeface="+mn-cs"/>
        </a:defRPr>
      </a:lvl2pPr>
      <a:lvl3pPr marL="951248" indent="-317083" algn="l" defTabSz="951248" rtl="0" eaLnBrk="1" latinLnBrk="0" hangingPunct="1">
        <a:lnSpc>
          <a:spcPct val="100000"/>
        </a:lnSpc>
        <a:spcBef>
          <a:spcPts val="392"/>
        </a:spcBef>
        <a:buClr>
          <a:schemeClr val="tx1"/>
        </a:buClr>
        <a:buSzPct val="90000"/>
        <a:buFont typeface="Wingdings" panose="05000000000000000000" pitchFamily="2" charset="2"/>
        <a:buChar char=""/>
        <a:defRPr lang="en-US" sz="1632" kern="1200" spc="0" baseline="0" dirty="0" smtClean="0">
          <a:solidFill>
            <a:schemeClr val="tx1"/>
          </a:solidFill>
          <a:latin typeface="+mn-lt"/>
          <a:ea typeface="+mn-ea"/>
          <a:cs typeface="+mn-cs"/>
        </a:defRPr>
      </a:lvl3pPr>
      <a:lvl4pPr marL="1268331" indent="-317083"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4pPr>
      <a:lvl5pPr marL="1585414" indent="-335735"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5pPr>
      <a:lvl6pPr marL="317083" indent="-317083" algn="l" defTabSz="951248" rtl="0" eaLnBrk="1" latinLnBrk="0" hangingPunct="1">
        <a:lnSpc>
          <a:spcPct val="100000"/>
        </a:lnSpc>
        <a:spcBef>
          <a:spcPts val="490"/>
        </a:spcBef>
        <a:buSzPct val="100000"/>
        <a:buFont typeface="+mj-lt"/>
        <a:buAutoNum type="arabicPeriod"/>
        <a:defRPr sz="2040" kern="1200" baseline="0">
          <a:solidFill>
            <a:schemeClr val="tx1"/>
          </a:solidFill>
          <a:latin typeface="+mn-lt"/>
          <a:ea typeface="+mn-ea"/>
          <a:cs typeface="+mn-cs"/>
        </a:defRPr>
      </a:lvl6pPr>
      <a:lvl7pPr marL="634166" indent="-317083" algn="l" defTabSz="951248" rtl="0" eaLnBrk="1" latinLnBrk="0" hangingPunct="1">
        <a:lnSpc>
          <a:spcPct val="100000"/>
        </a:lnSpc>
        <a:spcBef>
          <a:spcPts val="490"/>
        </a:spcBef>
        <a:buSzPct val="90000"/>
        <a:buFont typeface="+mj-lt"/>
        <a:buAutoNum type="alphaLcPeriod"/>
        <a:defRPr lang="en-US" sz="1632" b="0" i="0" u="none" kern="1200" baseline="0" noProof="0" dirty="0">
          <a:ln>
            <a:noFill/>
          </a:ln>
          <a:solidFill>
            <a:schemeClr val="tx1"/>
          </a:solidFill>
          <a:latin typeface="+mn-lt"/>
          <a:ea typeface="+mn-ea"/>
          <a:cs typeface="Arial" panose="020B0604020202020204" pitchFamily="34" charset="0"/>
        </a:defRPr>
      </a:lvl7pPr>
      <a:lvl8pPr marL="0" indent="0" algn="l" defTabSz="951248" rtl="0" eaLnBrk="1" latinLnBrk="0" hangingPunct="1">
        <a:lnSpc>
          <a:spcPct val="100000"/>
        </a:lnSpc>
        <a:spcBef>
          <a:spcPts val="294"/>
        </a:spcBef>
        <a:buSzPct val="90000"/>
        <a:buFontTx/>
        <a:buNone/>
        <a:defRPr sz="1224" kern="1200" baseline="0">
          <a:solidFill>
            <a:schemeClr val="tx1"/>
          </a:solidFill>
          <a:latin typeface="+mn-lt"/>
          <a:ea typeface="+mn-ea"/>
          <a:cs typeface="+mn-cs"/>
        </a:defRPr>
      </a:lvl8pPr>
      <a:lvl9pPr marL="0" indent="0" algn="l" defTabSz="951248" rtl="0" eaLnBrk="1" latinLnBrk="0" hangingPunct="1">
        <a:lnSpc>
          <a:spcPct val="100000"/>
        </a:lnSpc>
        <a:spcBef>
          <a:spcPts val="245"/>
        </a:spcBef>
        <a:buSzPct val="90000"/>
        <a:buFont typeface="Wingdings" panose="05000000000000000000" pitchFamily="2" charset="2"/>
        <a:buNone/>
        <a:defRPr sz="1020" kern="1200" baseline="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4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8" Type="http://schemas.microsoft.com/office/2018/10/relationships/comments" Target="../comments/modernComment_174_2700B533.xml"/><Relationship Id="rId3" Type="http://schemas.openxmlformats.org/officeDocument/2006/relationships/customXml" Target="../../customXml/item5.xml"/><Relationship Id="rId7" Type="http://schemas.openxmlformats.org/officeDocument/2006/relationships/notesSlide" Target="../notesSlides/notesSlide9.xml"/><Relationship Id="rId2" Type="http://schemas.openxmlformats.org/officeDocument/2006/relationships/customXml" Target="../../customXml/item7.xml"/><Relationship Id="rId1" Type="http://schemas.openxmlformats.org/officeDocument/2006/relationships/tags" Target="../tags/tag11.xml"/><Relationship Id="rId6" Type="http://schemas.openxmlformats.org/officeDocument/2006/relationships/slideLayout" Target="../slideLayouts/slideLayout147.xml"/><Relationship Id="rId5" Type="http://schemas.openxmlformats.org/officeDocument/2006/relationships/customXml" Target="../../customXml/item6.xml"/><Relationship Id="rId4" Type="http://schemas.openxmlformats.org/officeDocument/2006/relationships/customXml" Target="../../customXml/item3.xml"/><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9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1.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9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microsoft.com/office/2007/relationships/diagramDrawing" Target="../diagrams/drawing7.xml"/><Relationship Id="rId3" Type="http://schemas.microsoft.com/office/2018/10/relationships/comments" Target="../comments/modernComment_160_E3E56075.xml"/><Relationship Id="rId7" Type="http://schemas.openxmlformats.org/officeDocument/2006/relationships/diagramColors" Target="../diagrams/colors7.xml"/><Relationship Id="rId2" Type="http://schemas.openxmlformats.org/officeDocument/2006/relationships/notesSlide" Target="../notesSlides/notesSlide14.xml"/><Relationship Id="rId1" Type="http://schemas.openxmlformats.org/officeDocument/2006/relationships/slideLayout" Target="../slideLayouts/slideLayout54.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microsoft.com/office/2007/relationships/diagramDrawing" Target="../diagrams/drawing8.xml"/><Relationship Id="rId3" Type="http://schemas.microsoft.com/office/2018/10/relationships/comments" Target="../comments/modernComment_163_5184F917.xml"/><Relationship Id="rId7" Type="http://schemas.openxmlformats.org/officeDocument/2006/relationships/diagramColors" Target="../diagrams/colors8.xml"/><Relationship Id="rId2" Type="http://schemas.openxmlformats.org/officeDocument/2006/relationships/notesSlide" Target="../notesSlides/notesSlide15.xml"/><Relationship Id="rId1" Type="http://schemas.openxmlformats.org/officeDocument/2006/relationships/slideLayout" Target="../slideLayouts/slideLayout54.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1.png"/><Relationship Id="rId7" Type="http://schemas.openxmlformats.org/officeDocument/2006/relationships/diagramColors" Target="../diagrams/colors9.xml"/><Relationship Id="rId2" Type="http://schemas.openxmlformats.org/officeDocument/2006/relationships/notesSlide" Target="../notesSlides/notesSlide16.xml"/><Relationship Id="rId1" Type="http://schemas.openxmlformats.org/officeDocument/2006/relationships/slideLayout" Target="../slideLayouts/slideLayout91.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9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9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6.png"/><Relationship Id="rId7" Type="http://schemas.openxmlformats.org/officeDocument/2006/relationships/diagramColors" Target="../diagrams/colors10.xml"/><Relationship Id="rId2" Type="http://schemas.openxmlformats.org/officeDocument/2006/relationships/notesSlide" Target="../notesSlides/notesSlide19.xml"/><Relationship Id="rId1" Type="http://schemas.openxmlformats.org/officeDocument/2006/relationships/slideLayout" Target="../slideLayouts/slideLayout91.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 Id="rId9"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8" Type="http://schemas.microsoft.com/office/2018/10/relationships/comments" Target="../comments/modernComment_176_D9EF8FCD.xml"/><Relationship Id="rId3" Type="http://schemas.openxmlformats.org/officeDocument/2006/relationships/customXml" Target="../../customXml/item10.xml"/><Relationship Id="rId7" Type="http://schemas.openxmlformats.org/officeDocument/2006/relationships/notesSlide" Target="../notesSlides/notesSlide20.xml"/><Relationship Id="rId2" Type="http://schemas.openxmlformats.org/officeDocument/2006/relationships/customXml" Target="../../customXml/item2.xml"/><Relationship Id="rId1" Type="http://schemas.openxmlformats.org/officeDocument/2006/relationships/tags" Target="../tags/tag12.xml"/><Relationship Id="rId6" Type="http://schemas.openxmlformats.org/officeDocument/2006/relationships/slideLayout" Target="../slideLayouts/slideLayout147.xml"/><Relationship Id="rId5" Type="http://schemas.openxmlformats.org/officeDocument/2006/relationships/customXml" Target="../../customXml/item14.xml"/><Relationship Id="rId4" Type="http://schemas.openxmlformats.org/officeDocument/2006/relationships/customXml" Target="../../customXml/item13.xml"/><Relationship Id="rId9"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54.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diagramData" Target="../diagrams/data13.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17" Type="http://schemas.microsoft.com/office/2007/relationships/diagramDrawing" Target="../diagrams/drawing13.xml"/><Relationship Id="rId2" Type="http://schemas.openxmlformats.org/officeDocument/2006/relationships/notesSlide" Target="../notesSlides/notesSlide27.xml"/><Relationship Id="rId16" Type="http://schemas.openxmlformats.org/officeDocument/2006/relationships/diagramColors" Target="../diagrams/colors13.xml"/><Relationship Id="rId1" Type="http://schemas.openxmlformats.org/officeDocument/2006/relationships/slideLayout" Target="../slideLayouts/slideLayout146.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5" Type="http://schemas.openxmlformats.org/officeDocument/2006/relationships/diagramQuickStyle" Target="../diagrams/quickStyle13.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 Id="rId14" Type="http://schemas.openxmlformats.org/officeDocument/2006/relationships/diagramLayout" Target="../diagrams/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9.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customXml/item1.xml"/><Relationship Id="rId7" Type="http://schemas.openxmlformats.org/officeDocument/2006/relationships/notesSlide" Target="../notesSlides/notesSlide3.xml"/><Relationship Id="rId2" Type="http://schemas.openxmlformats.org/officeDocument/2006/relationships/customXml" Target="../../customXml/item12.xml"/><Relationship Id="rId1" Type="http://schemas.openxmlformats.org/officeDocument/2006/relationships/tags" Target="../tags/tag10.xml"/><Relationship Id="rId6" Type="http://schemas.openxmlformats.org/officeDocument/2006/relationships/slideLayout" Target="../slideLayouts/slideLayout147.xml"/><Relationship Id="rId5" Type="http://schemas.openxmlformats.org/officeDocument/2006/relationships/customXml" Target="../../customXml/item4.xml"/><Relationship Id="rId4" Type="http://schemas.openxmlformats.org/officeDocument/2006/relationships/customXml" Target="../../customXml/item1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5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5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9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9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Execution Plans</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8</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pic>
        <p:nvPicPr>
          <p:cNvPr id="2" name="Picture Placeholder 1">
            <a:extLst>
              <a:ext uri="{FF2B5EF4-FFF2-40B4-BE49-F238E27FC236}">
                <a16:creationId xmlns:a16="http://schemas.microsoft.com/office/drawing/2014/main" id="{B7758A59-51F6-456D-8E6B-1F01152F7CE6}"/>
              </a:ext>
            </a:extLst>
          </p:cNvPr>
          <p:cNvPicPr>
            <a:picLocks noChangeAspect="1"/>
          </p:cNvPicPr>
          <p:nvPr/>
        </p:nvPicPr>
        <p:blipFill rotWithShape="1">
          <a:blip r:embed="rId3"/>
          <a:srcRect t="11" b="11"/>
          <a:stretch/>
        </p:blipFill>
        <p:spPr>
          <a:xfrm>
            <a:off x="8092552" y="2651542"/>
            <a:ext cx="1691679" cy="1691439"/>
          </a:xfrm>
          <a:prstGeom prst="rect">
            <a:avLst/>
          </a:prstGeom>
          <a:solidFill>
            <a:srgbClr val="243A5E"/>
          </a:solidFill>
        </p:spPr>
      </p:pic>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8E7EF3-38B7-48A6-A184-55A87B924268}"/>
              </a:ext>
            </a:extLst>
          </p:cNvPr>
          <p:cNvSpPr>
            <a:spLocks noGrp="1"/>
          </p:cNvSpPr>
          <p:nvPr>
            <p:ph type="title"/>
          </p:nvPr>
        </p:nvSpPr>
        <p:spPr/>
        <p:txBody>
          <a:bodyPr/>
          <a:lstStyle/>
          <a:p>
            <a:r>
              <a:rPr lang="en-US" dirty="0"/>
              <a:t>Lesson 2: Obtaining the execution plan</a:t>
            </a:r>
          </a:p>
        </p:txBody>
      </p:sp>
    </p:spTree>
    <p:extLst>
      <p:ext uri="{BB962C8B-B14F-4D97-AF65-F5344CB8AC3E}">
        <p14:creationId xmlns:p14="http://schemas.microsoft.com/office/powerpoint/2010/main" val="1860722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69572" y="1436145"/>
            <a:ext cx="11097333" cy="1877050"/>
          </a:xfrm>
        </p:spPr>
        <p:txBody>
          <a:bodyPr>
            <a:normAutofit/>
          </a:bodyPr>
          <a:lstStyle/>
          <a:p>
            <a:r>
              <a:rPr lang="en-US" dirty="0"/>
              <a:t>Understand the following topics:</a:t>
            </a:r>
          </a:p>
          <a:p>
            <a:pPr lvl="1"/>
            <a:r>
              <a:rPr lang="en-US" dirty="0"/>
              <a:t>Different methods to obtain the MPP plan</a:t>
            </a:r>
          </a:p>
          <a:p>
            <a:pPr lvl="1"/>
            <a:r>
              <a:rPr lang="en-US" dirty="0"/>
              <a:t>How to obtain the SMP plan</a:t>
            </a:r>
          </a:p>
          <a:p>
            <a:pPr lvl="1"/>
            <a:endParaRPr lang="en-US" dirty="0"/>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9"/>
          <a:stretch>
            <a:fillRect/>
          </a:stretch>
        </p:blipFill>
        <p:spPr>
          <a:xfrm>
            <a:off x="9940554" y="3753081"/>
            <a:ext cx="1865207" cy="2418940"/>
          </a:xfrm>
          <a:prstGeom prst="rect">
            <a:avLst/>
          </a:prstGeom>
        </p:spPr>
      </p:pic>
    </p:spTree>
    <p:custDataLst>
      <p:tags r:id="rId1"/>
    </p:custDataLst>
    <p:extLst>
      <p:ext uri="{BB962C8B-B14F-4D97-AF65-F5344CB8AC3E}">
        <p14:creationId xmlns:p14="http://schemas.microsoft.com/office/powerpoint/2010/main" val="654357811"/>
      </p:ext>
    </p:extLst>
  </p:cSld>
  <p:clrMapOvr>
    <a:masterClrMapping/>
  </p:clrMapOvr>
  <p:transition spd="slow"/>
  <p:extLst>
    <p:ext uri="{6950BFC3-D8DA-4A85-94F7-54DA5524770B}">
      <p188:commentRel xmlns:p188="http://schemas.microsoft.com/office/powerpoint/2018/8/main" r:id="rId8"/>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479C-0799-4714-AEA4-E2D71F06E1EB}"/>
              </a:ext>
            </a:extLst>
          </p:cNvPr>
          <p:cNvSpPr>
            <a:spLocks noGrp="1"/>
          </p:cNvSpPr>
          <p:nvPr>
            <p:ph type="title"/>
          </p:nvPr>
        </p:nvSpPr>
        <p:spPr/>
        <p:txBody>
          <a:bodyPr/>
          <a:lstStyle/>
          <a:p>
            <a:r>
              <a:rPr lang="en-US" dirty="0"/>
              <a:t>Obtaining the MPP plan</a:t>
            </a:r>
          </a:p>
        </p:txBody>
      </p:sp>
      <p:graphicFrame>
        <p:nvGraphicFramePr>
          <p:cNvPr id="4" name="Content Placeholder 3">
            <a:extLst>
              <a:ext uri="{FF2B5EF4-FFF2-40B4-BE49-F238E27FC236}">
                <a16:creationId xmlns:a16="http://schemas.microsoft.com/office/drawing/2014/main" id="{14D6C4FA-BE27-40C9-8110-59E80B0B2A58}"/>
              </a:ext>
            </a:extLst>
          </p:cNvPr>
          <p:cNvGraphicFramePr>
            <a:graphicFrameLocks noGrp="1"/>
          </p:cNvGraphicFramePr>
          <p:nvPr>
            <p:ph idx="1"/>
            <p:extLst>
              <p:ext uri="{D42A27DB-BD31-4B8C-83A1-F6EECF244321}">
                <p14:modId xmlns:p14="http://schemas.microsoft.com/office/powerpoint/2010/main" val="3578699964"/>
              </p:ext>
            </p:extLst>
          </p:nvPr>
        </p:nvGraphicFramePr>
        <p:xfrm>
          <a:off x="1344723" y="1368031"/>
          <a:ext cx="9747027" cy="3845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A594C38B-C251-4337-8CCF-D9F1C44CFD6F}"/>
              </a:ext>
            </a:extLst>
          </p:cNvPr>
          <p:cNvSpPr txBox="1"/>
          <p:nvPr/>
        </p:nvSpPr>
        <p:spPr>
          <a:xfrm>
            <a:off x="1344723" y="5783876"/>
            <a:ext cx="10210800" cy="376706"/>
          </a:xfrm>
          <a:prstGeom prst="rect">
            <a:avLst/>
          </a:prstGeom>
          <a:noFill/>
        </p:spPr>
        <p:txBody>
          <a:bodyPr wrap="square" lIns="0" tIns="0" rIns="0" bIns="0" rtlCol="0">
            <a:spAutoFit/>
          </a:bodyPr>
          <a:lstStyle/>
          <a:p>
            <a:pPr algn="l"/>
            <a:r>
              <a:rPr lang="en-US" sz="2448" dirty="0">
                <a:cs typeface="Segoe UI" panose="020B0502040204020203" pitchFamily="34" charset="0"/>
              </a:rPr>
              <a:t>In the next slides, we will discuss in more detail each one of these options</a:t>
            </a:r>
          </a:p>
        </p:txBody>
      </p:sp>
    </p:spTree>
    <p:extLst>
      <p:ext uri="{BB962C8B-B14F-4D97-AF65-F5344CB8AC3E}">
        <p14:creationId xmlns:p14="http://schemas.microsoft.com/office/powerpoint/2010/main" val="2105982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B0B7-5FD8-4B7F-BAEA-A44CF92B69C6}"/>
              </a:ext>
            </a:extLst>
          </p:cNvPr>
          <p:cNvSpPr>
            <a:spLocks noGrp="1"/>
          </p:cNvSpPr>
          <p:nvPr>
            <p:ph type="title"/>
          </p:nvPr>
        </p:nvSpPr>
        <p:spPr/>
        <p:txBody>
          <a:bodyPr/>
          <a:lstStyle/>
          <a:p>
            <a:r>
              <a:rPr lang="en-US" dirty="0"/>
              <a:t>EXPLAIN</a:t>
            </a:r>
          </a:p>
        </p:txBody>
      </p:sp>
      <p:sp>
        <p:nvSpPr>
          <p:cNvPr id="3" name="Content Placeholder 2">
            <a:extLst>
              <a:ext uri="{FF2B5EF4-FFF2-40B4-BE49-F238E27FC236}">
                <a16:creationId xmlns:a16="http://schemas.microsoft.com/office/drawing/2014/main" id="{624A0A48-3EA5-4490-B40B-09901F1FE278}"/>
              </a:ext>
            </a:extLst>
          </p:cNvPr>
          <p:cNvSpPr>
            <a:spLocks noGrp="1"/>
          </p:cNvSpPr>
          <p:nvPr>
            <p:ph idx="1"/>
          </p:nvPr>
        </p:nvSpPr>
        <p:spPr>
          <a:xfrm>
            <a:off x="668786" y="1436145"/>
            <a:ext cx="4177851" cy="4915597"/>
          </a:xfrm>
        </p:spPr>
        <p:txBody>
          <a:bodyPr>
            <a:normAutofit/>
          </a:bodyPr>
          <a:lstStyle/>
          <a:p>
            <a:r>
              <a:rPr lang="en-US" sz="2200" dirty="0"/>
              <a:t>Returns the query execution plan (XML) for a SQL statement without running the statement</a:t>
            </a:r>
          </a:p>
          <a:p>
            <a:r>
              <a:rPr lang="en-US" sz="2200" dirty="0"/>
              <a:t>Used to preview which operations will require data movement and to view the estimated costs of the query operations</a:t>
            </a:r>
          </a:p>
          <a:p>
            <a:r>
              <a:rPr lang="en-US" sz="2200" dirty="0"/>
              <a:t>When using EXPLAIN in SSMS, it returns the execution plan as text while Visual Studio returns the same as XML already, making easier to analyze it. </a:t>
            </a:r>
          </a:p>
        </p:txBody>
      </p:sp>
      <p:pic>
        <p:nvPicPr>
          <p:cNvPr id="5" name="Picture 4">
            <a:extLst>
              <a:ext uri="{FF2B5EF4-FFF2-40B4-BE49-F238E27FC236}">
                <a16:creationId xmlns:a16="http://schemas.microsoft.com/office/drawing/2014/main" id="{FE9E49E9-39E3-4A3E-8B26-33B89E5E558B}"/>
              </a:ext>
            </a:extLst>
          </p:cNvPr>
          <p:cNvPicPr>
            <a:picLocks noChangeAspect="1"/>
          </p:cNvPicPr>
          <p:nvPr/>
        </p:nvPicPr>
        <p:blipFill rotWithShape="1">
          <a:blip r:embed="rId3"/>
          <a:srcRect r="7728" b="10821"/>
          <a:stretch/>
        </p:blipFill>
        <p:spPr>
          <a:xfrm>
            <a:off x="5303837" y="1436145"/>
            <a:ext cx="6248399" cy="3932851"/>
          </a:xfrm>
          <a:prstGeom prst="rect">
            <a:avLst/>
          </a:prstGeom>
        </p:spPr>
      </p:pic>
    </p:spTree>
    <p:extLst>
      <p:ext uri="{BB962C8B-B14F-4D97-AF65-F5344CB8AC3E}">
        <p14:creationId xmlns:p14="http://schemas.microsoft.com/office/powerpoint/2010/main" val="147538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B0B7-5FD8-4B7F-BAEA-A44CF92B69C6}"/>
              </a:ext>
            </a:extLst>
          </p:cNvPr>
          <p:cNvSpPr>
            <a:spLocks noGrp="1"/>
          </p:cNvSpPr>
          <p:nvPr>
            <p:ph type="title"/>
          </p:nvPr>
        </p:nvSpPr>
        <p:spPr/>
        <p:txBody>
          <a:bodyPr/>
          <a:lstStyle/>
          <a:p>
            <a:r>
              <a:rPr lang="en-US" dirty="0"/>
              <a:t>EXPLAIN [WITH_RECOMMENDATIONS]</a:t>
            </a:r>
          </a:p>
        </p:txBody>
      </p:sp>
      <p:graphicFrame>
        <p:nvGraphicFramePr>
          <p:cNvPr id="4" name="Content Placeholder 3">
            <a:extLst>
              <a:ext uri="{FF2B5EF4-FFF2-40B4-BE49-F238E27FC236}">
                <a16:creationId xmlns:a16="http://schemas.microsoft.com/office/drawing/2014/main" id="{CF239FEC-F77F-4A34-B1C0-EB1DC0D2CB2F}"/>
              </a:ext>
            </a:extLst>
          </p:cNvPr>
          <p:cNvGraphicFramePr>
            <a:graphicFrameLocks noGrp="1"/>
          </p:cNvGraphicFramePr>
          <p:nvPr>
            <p:ph idx="1"/>
            <p:extLst>
              <p:ext uri="{D42A27DB-BD31-4B8C-83A1-F6EECF244321}">
                <p14:modId xmlns:p14="http://schemas.microsoft.com/office/powerpoint/2010/main" val="1940357478"/>
              </p:ext>
            </p:extLst>
          </p:nvPr>
        </p:nvGraphicFramePr>
        <p:xfrm>
          <a:off x="668786" y="1204335"/>
          <a:ext cx="4177851" cy="5496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3CD97554-AA38-45E7-B399-18FB8AD4063A}"/>
              </a:ext>
            </a:extLst>
          </p:cNvPr>
          <p:cNvPicPr>
            <a:picLocks noChangeAspect="1"/>
          </p:cNvPicPr>
          <p:nvPr/>
        </p:nvPicPr>
        <p:blipFill>
          <a:blip r:embed="rId8"/>
          <a:stretch>
            <a:fillRect/>
          </a:stretch>
        </p:blipFill>
        <p:spPr>
          <a:xfrm>
            <a:off x="5992685" y="1204335"/>
            <a:ext cx="6245352" cy="3892566"/>
          </a:xfrm>
          <a:prstGeom prst="rect">
            <a:avLst/>
          </a:prstGeom>
        </p:spPr>
      </p:pic>
      <p:pic>
        <p:nvPicPr>
          <p:cNvPr id="6" name="Picture 5">
            <a:extLst>
              <a:ext uri="{FF2B5EF4-FFF2-40B4-BE49-F238E27FC236}">
                <a16:creationId xmlns:a16="http://schemas.microsoft.com/office/drawing/2014/main" id="{E169B8C7-CDA5-403E-9F82-4F75B4CC1180}"/>
              </a:ext>
            </a:extLst>
          </p:cNvPr>
          <p:cNvPicPr>
            <a:picLocks noChangeAspect="1"/>
          </p:cNvPicPr>
          <p:nvPr/>
        </p:nvPicPr>
        <p:blipFill rotWithShape="1">
          <a:blip r:embed="rId9"/>
          <a:srcRect r="4925"/>
          <a:stretch/>
        </p:blipFill>
        <p:spPr>
          <a:xfrm>
            <a:off x="5151437" y="3606282"/>
            <a:ext cx="6758699" cy="3094652"/>
          </a:xfrm>
          <a:prstGeom prst="rect">
            <a:avLst/>
          </a:prstGeom>
        </p:spPr>
      </p:pic>
      <p:sp>
        <p:nvSpPr>
          <p:cNvPr id="7" name="Rectangle 6">
            <a:extLst>
              <a:ext uri="{FF2B5EF4-FFF2-40B4-BE49-F238E27FC236}">
                <a16:creationId xmlns:a16="http://schemas.microsoft.com/office/drawing/2014/main" id="{F3AE7366-320D-4DAB-9D65-7755FF93916C}"/>
              </a:ext>
            </a:extLst>
          </p:cNvPr>
          <p:cNvSpPr/>
          <p:nvPr/>
        </p:nvSpPr>
        <p:spPr bwMode="auto">
          <a:xfrm>
            <a:off x="5380038" y="4381182"/>
            <a:ext cx="6530098" cy="1325880"/>
          </a:xfrm>
          <a:prstGeom prst="rect">
            <a:avLst/>
          </a:prstGeom>
          <a:solidFill>
            <a:srgbClr val="FEF000">
              <a:alpha val="25000"/>
            </a:srgb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025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A7D4-4F6B-4335-B3F7-1410A54B2E9C}"/>
              </a:ext>
            </a:extLst>
          </p:cNvPr>
          <p:cNvSpPr>
            <a:spLocks noGrp="1"/>
          </p:cNvSpPr>
          <p:nvPr>
            <p:ph type="title"/>
          </p:nvPr>
        </p:nvSpPr>
        <p:spPr/>
        <p:txBody>
          <a:bodyPr/>
          <a:lstStyle/>
          <a:p>
            <a:r>
              <a:rPr lang="en-US" dirty="0"/>
              <a:t>Estimated Execution Plan Button</a:t>
            </a:r>
          </a:p>
        </p:txBody>
      </p:sp>
      <p:sp>
        <p:nvSpPr>
          <p:cNvPr id="3" name="Content Placeholder 2">
            <a:extLst>
              <a:ext uri="{FF2B5EF4-FFF2-40B4-BE49-F238E27FC236}">
                <a16:creationId xmlns:a16="http://schemas.microsoft.com/office/drawing/2014/main" id="{21480B22-8741-4BAF-B3EB-3AC3E8760B65}"/>
              </a:ext>
            </a:extLst>
          </p:cNvPr>
          <p:cNvSpPr>
            <a:spLocks noGrp="1"/>
          </p:cNvSpPr>
          <p:nvPr>
            <p:ph sz="quarter" idx="13"/>
          </p:nvPr>
        </p:nvSpPr>
        <p:spPr>
          <a:xfrm>
            <a:off x="668785" y="1058862"/>
            <a:ext cx="11098907" cy="4915597"/>
          </a:xfrm>
        </p:spPr>
        <p:txBody>
          <a:bodyPr>
            <a:normAutofit/>
          </a:bodyPr>
          <a:lstStyle/>
          <a:p>
            <a:r>
              <a:rPr lang="en-US" sz="2200" dirty="0"/>
              <a:t>Available on SSMS and Visual Studio</a:t>
            </a:r>
          </a:p>
          <a:p>
            <a:r>
              <a:rPr lang="en-US" sz="2200" dirty="0"/>
              <a:t>Display the execution plan graphically, also without running the query</a:t>
            </a:r>
          </a:p>
        </p:txBody>
      </p:sp>
      <p:pic>
        <p:nvPicPr>
          <p:cNvPr id="5" name="Picture 4">
            <a:extLst>
              <a:ext uri="{FF2B5EF4-FFF2-40B4-BE49-F238E27FC236}">
                <a16:creationId xmlns:a16="http://schemas.microsoft.com/office/drawing/2014/main" id="{0E9C4648-73F1-4D26-8684-9859516009C2}"/>
              </a:ext>
            </a:extLst>
          </p:cNvPr>
          <p:cNvPicPr>
            <a:picLocks noChangeAspect="1"/>
          </p:cNvPicPr>
          <p:nvPr/>
        </p:nvPicPr>
        <p:blipFill rotWithShape="1">
          <a:blip r:embed="rId3"/>
          <a:srcRect r="23944"/>
          <a:stretch/>
        </p:blipFill>
        <p:spPr>
          <a:xfrm>
            <a:off x="3433543" y="2907644"/>
            <a:ext cx="8641041" cy="3760470"/>
          </a:xfrm>
          <a:prstGeom prst="rect">
            <a:avLst/>
          </a:prstGeom>
        </p:spPr>
      </p:pic>
      <p:sp>
        <p:nvSpPr>
          <p:cNvPr id="8" name="Rectangle 7">
            <a:extLst>
              <a:ext uri="{FF2B5EF4-FFF2-40B4-BE49-F238E27FC236}">
                <a16:creationId xmlns:a16="http://schemas.microsoft.com/office/drawing/2014/main" id="{9AD69C1D-4B13-4511-86CE-EED85860366E}"/>
              </a:ext>
            </a:extLst>
          </p:cNvPr>
          <p:cNvSpPr/>
          <p:nvPr/>
        </p:nvSpPr>
        <p:spPr bwMode="auto">
          <a:xfrm>
            <a:off x="4237037" y="3115002"/>
            <a:ext cx="304800" cy="310602"/>
          </a:xfrm>
          <a:prstGeom prst="rect">
            <a:avLst/>
          </a:prstGeom>
          <a:noFill/>
          <a:ln w="3810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CAF02827-FA70-4BEA-9FC0-D9D9F585CB59}"/>
              </a:ext>
            </a:extLst>
          </p:cNvPr>
          <p:cNvSpPr/>
          <p:nvPr/>
        </p:nvSpPr>
        <p:spPr bwMode="auto">
          <a:xfrm>
            <a:off x="7131657" y="2201862"/>
            <a:ext cx="5029200" cy="54864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Display Estimated Execution Plan</a:t>
            </a:r>
          </a:p>
        </p:txBody>
      </p:sp>
      <p:cxnSp>
        <p:nvCxnSpPr>
          <p:cNvPr id="11" name="Connector: Elbow 10">
            <a:extLst>
              <a:ext uri="{FF2B5EF4-FFF2-40B4-BE49-F238E27FC236}">
                <a16:creationId xmlns:a16="http://schemas.microsoft.com/office/drawing/2014/main" id="{BD1FDC4D-2A31-4149-B658-B944DD9AEBC3}"/>
              </a:ext>
            </a:extLst>
          </p:cNvPr>
          <p:cNvCxnSpPr>
            <a:stCxn id="9" idx="1"/>
            <a:endCxn id="8" idx="0"/>
          </p:cNvCxnSpPr>
          <p:nvPr/>
        </p:nvCxnSpPr>
        <p:spPr>
          <a:xfrm rot="10800000" flipV="1">
            <a:off x="4389437" y="2476182"/>
            <a:ext cx="2742220" cy="638820"/>
          </a:xfrm>
          <a:prstGeom prst="bentConnector2">
            <a:avLst/>
          </a:prstGeom>
          <a:ln w="38100">
            <a:solidFill>
              <a:srgbClr val="002050"/>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65EC62A-56B6-46D9-B471-CA0F1C7C8DC9}"/>
              </a:ext>
            </a:extLst>
          </p:cNvPr>
          <p:cNvPicPr>
            <a:picLocks noChangeAspect="1"/>
          </p:cNvPicPr>
          <p:nvPr/>
        </p:nvPicPr>
        <p:blipFill rotWithShape="1">
          <a:blip r:embed="rId4"/>
          <a:srcRect t="-1" b="1849"/>
          <a:stretch/>
        </p:blipFill>
        <p:spPr>
          <a:xfrm>
            <a:off x="350837" y="3531898"/>
            <a:ext cx="11129963" cy="3250640"/>
          </a:xfrm>
          <a:prstGeom prst="rect">
            <a:avLst/>
          </a:prstGeom>
        </p:spPr>
      </p:pic>
      <p:sp>
        <p:nvSpPr>
          <p:cNvPr id="15" name="Rectangle 14">
            <a:extLst>
              <a:ext uri="{FF2B5EF4-FFF2-40B4-BE49-F238E27FC236}">
                <a16:creationId xmlns:a16="http://schemas.microsoft.com/office/drawing/2014/main" id="{A379DFF2-8A9D-4327-881C-DAAE3D7B832D}"/>
              </a:ext>
            </a:extLst>
          </p:cNvPr>
          <p:cNvSpPr/>
          <p:nvPr/>
        </p:nvSpPr>
        <p:spPr bwMode="auto">
          <a:xfrm>
            <a:off x="808037" y="3497262"/>
            <a:ext cx="274320" cy="274320"/>
          </a:xfrm>
          <a:prstGeom prst="rect">
            <a:avLst/>
          </a:prstGeom>
          <a:noFill/>
          <a:ln w="3810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 name="Connector: Elbow 16">
            <a:extLst>
              <a:ext uri="{FF2B5EF4-FFF2-40B4-BE49-F238E27FC236}">
                <a16:creationId xmlns:a16="http://schemas.microsoft.com/office/drawing/2014/main" id="{798E8294-37DD-4379-AEF4-5B355D2F1255}"/>
              </a:ext>
            </a:extLst>
          </p:cNvPr>
          <p:cNvCxnSpPr>
            <a:cxnSpLocks/>
            <a:stCxn id="9" idx="1"/>
            <a:endCxn id="15" idx="0"/>
          </p:cNvCxnSpPr>
          <p:nvPr/>
        </p:nvCxnSpPr>
        <p:spPr>
          <a:xfrm rot="10800000" flipV="1">
            <a:off x="945197" y="2476182"/>
            <a:ext cx="6186460" cy="1021080"/>
          </a:xfrm>
          <a:prstGeom prst="bentConnector2">
            <a:avLst/>
          </a:prstGeom>
          <a:ln w="38100">
            <a:solidFill>
              <a:srgbClr val="00205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65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par>
                                <p:cTn id="24" presetID="16" presetClass="entr" presetSubtype="21"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par>
                                <p:cTn id="27" presetID="16" presetClass="entr" presetSubtype="21"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arn(inVertical)">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53D4B-91F7-46AB-820C-8278317C2E7C}"/>
              </a:ext>
            </a:extLst>
          </p:cNvPr>
          <p:cNvSpPr>
            <a:spLocks noGrp="1"/>
          </p:cNvSpPr>
          <p:nvPr>
            <p:ph type="title"/>
          </p:nvPr>
        </p:nvSpPr>
        <p:spPr/>
        <p:txBody>
          <a:bodyPr/>
          <a:lstStyle/>
          <a:p>
            <a:r>
              <a:rPr lang="en-US" dirty="0"/>
              <a:t>Query Store</a:t>
            </a:r>
          </a:p>
        </p:txBody>
      </p:sp>
      <p:graphicFrame>
        <p:nvGraphicFramePr>
          <p:cNvPr id="4" name="Content Placeholder 3">
            <a:extLst>
              <a:ext uri="{FF2B5EF4-FFF2-40B4-BE49-F238E27FC236}">
                <a16:creationId xmlns:a16="http://schemas.microsoft.com/office/drawing/2014/main" id="{AD8C3580-81BA-47CC-8167-CBD9993CF8E6}"/>
              </a:ext>
            </a:extLst>
          </p:cNvPr>
          <p:cNvGraphicFramePr>
            <a:graphicFrameLocks noGrp="1"/>
          </p:cNvGraphicFramePr>
          <p:nvPr>
            <p:ph sz="quarter" idx="13"/>
            <p:extLst>
              <p:ext uri="{D42A27DB-BD31-4B8C-83A1-F6EECF244321}">
                <p14:modId xmlns:p14="http://schemas.microsoft.com/office/powerpoint/2010/main" val="756169736"/>
              </p:ext>
            </p:extLst>
          </p:nvPr>
        </p:nvGraphicFramePr>
        <p:xfrm>
          <a:off x="668785" y="1163310"/>
          <a:ext cx="11300093" cy="12031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53729E13-E36F-4F29-A707-DD8F6FACD5E6}"/>
              </a:ext>
            </a:extLst>
          </p:cNvPr>
          <p:cNvSpPr txBox="1"/>
          <p:nvPr/>
        </p:nvSpPr>
        <p:spPr>
          <a:xfrm>
            <a:off x="854880" y="2615849"/>
            <a:ext cx="10726713" cy="1857047"/>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QT</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query_sql_text</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SP</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query_plan </a:t>
            </a:r>
          </a:p>
          <a:p>
            <a:pPr marL="0" marR="0">
              <a:lnSpc>
                <a:spcPct val="107000"/>
              </a:lnSpc>
              <a:spcBef>
                <a:spcPts val="0"/>
              </a:spcBef>
              <a:spcAft>
                <a:spcPts val="0"/>
              </a:spcAft>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FF00"/>
                </a:solidFill>
                <a:effectLst/>
                <a:latin typeface="Consolas" panose="020B0609020204030204" pitchFamily="49" charset="0"/>
                <a:ea typeface="Calibri" panose="020F0502020204030204" pitchFamily="34" charset="0"/>
                <a:cs typeface="Consolas" panose="020B0609020204030204" pitchFamily="49" charset="0"/>
              </a:rPr>
              <a:t>sys</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FF00"/>
                </a:solidFill>
                <a:effectLst/>
                <a:latin typeface="Consolas" panose="020B0609020204030204" pitchFamily="49" charset="0"/>
                <a:ea typeface="Calibri" panose="020F0502020204030204" pitchFamily="34" charset="0"/>
                <a:cs typeface="Consolas" panose="020B0609020204030204" pitchFamily="49" charset="0"/>
              </a:rPr>
              <a:t>query_store_query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SQ</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INNER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JOIN</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FF00"/>
                </a:solidFill>
                <a:effectLst/>
                <a:latin typeface="Consolas" panose="020B0609020204030204" pitchFamily="49" charset="0"/>
                <a:ea typeface="Calibri" panose="020F0502020204030204" pitchFamily="34" charset="0"/>
                <a:cs typeface="Consolas" panose="020B0609020204030204" pitchFamily="49" charset="0"/>
              </a:rPr>
              <a:t>sys</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FF00"/>
                </a:solidFill>
                <a:effectLst/>
                <a:latin typeface="Consolas" panose="020B0609020204030204" pitchFamily="49" charset="0"/>
                <a:ea typeface="Calibri" panose="020F0502020204030204" pitchFamily="34" charset="0"/>
                <a:cs typeface="Consolas" panose="020B0609020204030204" pitchFamily="49" charset="0"/>
              </a:rPr>
              <a:t>query_store_query_text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QT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ON</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SQ</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query_text_id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QT</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query_text_id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INNER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JOIN</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FF00"/>
                </a:solidFill>
                <a:effectLst/>
                <a:latin typeface="Consolas" panose="020B0609020204030204" pitchFamily="49" charset="0"/>
                <a:ea typeface="Calibri" panose="020F0502020204030204" pitchFamily="34" charset="0"/>
                <a:cs typeface="Consolas" panose="020B0609020204030204" pitchFamily="49" charset="0"/>
              </a:rPr>
              <a:t>sys</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FF00"/>
                </a:solidFill>
                <a:effectLst/>
                <a:latin typeface="Consolas" panose="020B0609020204030204" pitchFamily="49" charset="0"/>
                <a:ea typeface="Calibri" panose="020F0502020204030204" pitchFamily="34" charset="0"/>
                <a:cs typeface="Consolas" panose="020B0609020204030204" pitchFamily="49" charset="0"/>
              </a:rPr>
              <a:t>query_store_plan</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SP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ON</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SQ</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query_id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SP</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query_id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INNER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JOIN</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FF00"/>
                </a:solidFill>
                <a:effectLst/>
                <a:latin typeface="Consolas" panose="020B0609020204030204" pitchFamily="49" charset="0"/>
                <a:ea typeface="Calibri" panose="020F0502020204030204" pitchFamily="34" charset="0"/>
                <a:cs typeface="Consolas" panose="020B0609020204030204" pitchFamily="49" charset="0"/>
              </a:rPr>
              <a:t>sys</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FF00"/>
                </a:solidFill>
                <a:effectLst/>
                <a:latin typeface="Consolas" panose="020B0609020204030204" pitchFamily="49" charset="0"/>
                <a:ea typeface="Calibri" panose="020F0502020204030204" pitchFamily="34" charset="0"/>
                <a:cs typeface="Consolas" panose="020B0609020204030204" pitchFamily="49" charset="0"/>
              </a:rPr>
              <a:t>query_store_runtime_stats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RS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ON</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SP</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plan_id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RS</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plan_id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WHERE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QT</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query_sql_text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LIKE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FF0000"/>
                </a:solidFill>
                <a:effectLst/>
                <a:latin typeface="Consolas" panose="020B0609020204030204" pitchFamily="49" charset="0"/>
                <a:ea typeface="Calibri" panose="020F0502020204030204" pitchFamily="34" charset="0"/>
                <a:cs typeface="Consolas" panose="020B0609020204030204" pitchFamily="49" charset="0"/>
              </a:rPr>
              <a:t>'SELECT%FactResellerSales%'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E3BDC14B-DCF6-4B96-9A2A-056E1EC5E08F}"/>
              </a:ext>
            </a:extLst>
          </p:cNvPr>
          <p:cNvPicPr>
            <a:picLocks noChangeAspect="1"/>
          </p:cNvPicPr>
          <p:nvPr/>
        </p:nvPicPr>
        <p:blipFill>
          <a:blip r:embed="rId9"/>
          <a:stretch>
            <a:fillRect/>
          </a:stretch>
        </p:blipFill>
        <p:spPr>
          <a:xfrm>
            <a:off x="467594" y="4868862"/>
            <a:ext cx="11501284" cy="1203123"/>
          </a:xfrm>
          <a:prstGeom prst="rect">
            <a:avLst/>
          </a:prstGeom>
        </p:spPr>
      </p:pic>
    </p:spTree>
    <p:extLst>
      <p:ext uri="{BB962C8B-B14F-4D97-AF65-F5344CB8AC3E}">
        <p14:creationId xmlns:p14="http://schemas.microsoft.com/office/powerpoint/2010/main" val="3823460469"/>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9A69-AC16-45D3-824A-172490FE0D52}"/>
              </a:ext>
            </a:extLst>
          </p:cNvPr>
          <p:cNvSpPr>
            <a:spLocks noGrp="1"/>
          </p:cNvSpPr>
          <p:nvPr>
            <p:ph type="title"/>
          </p:nvPr>
        </p:nvSpPr>
        <p:spPr/>
        <p:txBody>
          <a:bodyPr/>
          <a:lstStyle/>
          <a:p>
            <a:r>
              <a:rPr lang="en-US" dirty="0"/>
              <a:t>Selecting the DMV sys.dm_pdw_request_steps </a:t>
            </a:r>
          </a:p>
        </p:txBody>
      </p:sp>
      <p:graphicFrame>
        <p:nvGraphicFramePr>
          <p:cNvPr id="4" name="Content Placeholder 3">
            <a:extLst>
              <a:ext uri="{FF2B5EF4-FFF2-40B4-BE49-F238E27FC236}">
                <a16:creationId xmlns:a16="http://schemas.microsoft.com/office/drawing/2014/main" id="{AD052F37-5546-4CD7-8368-81D9FB1612FD}"/>
              </a:ext>
            </a:extLst>
          </p:cNvPr>
          <p:cNvGraphicFramePr>
            <a:graphicFrameLocks noGrp="1"/>
          </p:cNvGraphicFramePr>
          <p:nvPr>
            <p:ph sz="quarter" idx="13"/>
            <p:extLst>
              <p:ext uri="{D42A27DB-BD31-4B8C-83A1-F6EECF244321}">
                <p14:modId xmlns:p14="http://schemas.microsoft.com/office/powerpoint/2010/main" val="1949447331"/>
              </p:ext>
            </p:extLst>
          </p:nvPr>
        </p:nvGraphicFramePr>
        <p:xfrm>
          <a:off x="668786" y="982662"/>
          <a:ext cx="11098907" cy="2514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6">
            <a:extLst>
              <a:ext uri="{FF2B5EF4-FFF2-40B4-BE49-F238E27FC236}">
                <a16:creationId xmlns:a16="http://schemas.microsoft.com/office/drawing/2014/main" id="{22F1145C-A02E-479B-A0F2-30935DAAE4F9}"/>
              </a:ext>
            </a:extLst>
          </p:cNvPr>
          <p:cNvPicPr>
            <a:picLocks noChangeAspect="1"/>
          </p:cNvPicPr>
          <p:nvPr/>
        </p:nvPicPr>
        <p:blipFill rotWithShape="1">
          <a:blip r:embed="rId9"/>
          <a:srcRect b="9070"/>
          <a:stretch/>
        </p:blipFill>
        <p:spPr>
          <a:xfrm>
            <a:off x="1131426" y="3702709"/>
            <a:ext cx="10173622" cy="2965700"/>
          </a:xfrm>
          <a:prstGeom prst="rect">
            <a:avLst/>
          </a:prstGeom>
        </p:spPr>
      </p:pic>
    </p:spTree>
    <p:extLst>
      <p:ext uri="{BB962C8B-B14F-4D97-AF65-F5344CB8AC3E}">
        <p14:creationId xmlns:p14="http://schemas.microsoft.com/office/powerpoint/2010/main" val="1367669015"/>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ECEBAED-4B9D-471C-A1CE-DD7E0105140A}"/>
              </a:ext>
            </a:extLst>
          </p:cNvPr>
          <p:cNvPicPr>
            <a:picLocks noChangeAspect="1"/>
          </p:cNvPicPr>
          <p:nvPr/>
        </p:nvPicPr>
        <p:blipFill>
          <a:blip r:embed="rId3"/>
          <a:stretch>
            <a:fillRect/>
          </a:stretch>
        </p:blipFill>
        <p:spPr>
          <a:xfrm>
            <a:off x="1593466" y="4933837"/>
            <a:ext cx="4505325" cy="333375"/>
          </a:xfrm>
          <a:prstGeom prst="rect">
            <a:avLst/>
          </a:prstGeom>
        </p:spPr>
      </p:pic>
      <p:sp>
        <p:nvSpPr>
          <p:cNvPr id="2" name="Title 1">
            <a:extLst>
              <a:ext uri="{FF2B5EF4-FFF2-40B4-BE49-F238E27FC236}">
                <a16:creationId xmlns:a16="http://schemas.microsoft.com/office/drawing/2014/main" id="{0FC521CC-1CEF-4F18-880E-8F0DFE90A17B}"/>
              </a:ext>
            </a:extLst>
          </p:cNvPr>
          <p:cNvSpPr>
            <a:spLocks noGrp="1"/>
          </p:cNvSpPr>
          <p:nvPr>
            <p:ph type="title"/>
          </p:nvPr>
        </p:nvSpPr>
        <p:spPr/>
        <p:txBody>
          <a:bodyPr/>
          <a:lstStyle/>
          <a:p>
            <a:r>
              <a:rPr lang="en-US" dirty="0"/>
              <a:t>Obtaining the SMP plan</a:t>
            </a:r>
          </a:p>
        </p:txBody>
      </p:sp>
      <p:graphicFrame>
        <p:nvGraphicFramePr>
          <p:cNvPr id="4" name="Content Placeholder 3">
            <a:extLst>
              <a:ext uri="{FF2B5EF4-FFF2-40B4-BE49-F238E27FC236}">
                <a16:creationId xmlns:a16="http://schemas.microsoft.com/office/drawing/2014/main" id="{391115EB-7AD1-4856-BBB6-F5851059BDF2}"/>
              </a:ext>
            </a:extLst>
          </p:cNvPr>
          <p:cNvGraphicFramePr>
            <a:graphicFrameLocks noGrp="1"/>
          </p:cNvGraphicFramePr>
          <p:nvPr>
            <p:ph idx="1"/>
            <p:extLst>
              <p:ext uri="{D42A27DB-BD31-4B8C-83A1-F6EECF244321}">
                <p14:modId xmlns:p14="http://schemas.microsoft.com/office/powerpoint/2010/main" val="1650294723"/>
              </p:ext>
            </p:extLst>
          </p:nvPr>
        </p:nvGraphicFramePr>
        <p:xfrm>
          <a:off x="668786" y="914519"/>
          <a:ext cx="11098906" cy="31176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a:extLst>
              <a:ext uri="{FF2B5EF4-FFF2-40B4-BE49-F238E27FC236}">
                <a16:creationId xmlns:a16="http://schemas.microsoft.com/office/drawing/2014/main" id="{64E315DF-981D-44C9-903F-5561014C7A88}"/>
              </a:ext>
            </a:extLst>
          </p:cNvPr>
          <p:cNvSpPr/>
          <p:nvPr/>
        </p:nvSpPr>
        <p:spPr bwMode="auto">
          <a:xfrm>
            <a:off x="4931026" y="4871925"/>
            <a:ext cx="548640" cy="457200"/>
          </a:xfrm>
          <a:prstGeom prst="rect">
            <a:avLst/>
          </a:prstGeom>
          <a:solidFill>
            <a:schemeClr val="accent1">
              <a:lumMod val="20000"/>
              <a:lumOff val="80000"/>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9" name="Rectangle 8">
            <a:extLst>
              <a:ext uri="{FF2B5EF4-FFF2-40B4-BE49-F238E27FC236}">
                <a16:creationId xmlns:a16="http://schemas.microsoft.com/office/drawing/2014/main" id="{C3AF92DA-ABEC-4732-A2DF-E8871D7CA7E5}"/>
              </a:ext>
            </a:extLst>
          </p:cNvPr>
          <p:cNvSpPr/>
          <p:nvPr/>
        </p:nvSpPr>
        <p:spPr bwMode="auto">
          <a:xfrm>
            <a:off x="4473826" y="4871925"/>
            <a:ext cx="457200" cy="457200"/>
          </a:xfrm>
          <a:prstGeom prst="rect">
            <a:avLst/>
          </a:prstGeom>
          <a:solidFill>
            <a:schemeClr val="accent3">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2" name="Rectangle 11">
            <a:extLst>
              <a:ext uri="{FF2B5EF4-FFF2-40B4-BE49-F238E27FC236}">
                <a16:creationId xmlns:a16="http://schemas.microsoft.com/office/drawing/2014/main" id="{E5E7FA75-2C6A-4BB1-B7D1-106AA844BDB9}"/>
              </a:ext>
            </a:extLst>
          </p:cNvPr>
          <p:cNvSpPr/>
          <p:nvPr/>
        </p:nvSpPr>
        <p:spPr bwMode="auto">
          <a:xfrm>
            <a:off x="7818437" y="4169308"/>
            <a:ext cx="2468880" cy="64008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Distribution ID</a:t>
            </a:r>
          </a:p>
        </p:txBody>
      </p:sp>
      <p:sp>
        <p:nvSpPr>
          <p:cNvPr id="13" name="Rectangle 12">
            <a:extLst>
              <a:ext uri="{FF2B5EF4-FFF2-40B4-BE49-F238E27FC236}">
                <a16:creationId xmlns:a16="http://schemas.microsoft.com/office/drawing/2014/main" id="{D372B7CB-65B5-4ACC-8981-C9241539B8B0}"/>
              </a:ext>
            </a:extLst>
          </p:cNvPr>
          <p:cNvSpPr/>
          <p:nvPr/>
        </p:nvSpPr>
        <p:spPr bwMode="auto">
          <a:xfrm>
            <a:off x="7830804" y="5211874"/>
            <a:ext cx="2468880" cy="64008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SPID</a:t>
            </a:r>
          </a:p>
        </p:txBody>
      </p:sp>
      <p:cxnSp>
        <p:nvCxnSpPr>
          <p:cNvPr id="15" name="Connector: Elbow 14">
            <a:extLst>
              <a:ext uri="{FF2B5EF4-FFF2-40B4-BE49-F238E27FC236}">
                <a16:creationId xmlns:a16="http://schemas.microsoft.com/office/drawing/2014/main" id="{7C9E1A30-C0E4-4E0C-B748-F8F6B19A840F}"/>
              </a:ext>
            </a:extLst>
          </p:cNvPr>
          <p:cNvCxnSpPr>
            <a:cxnSpLocks/>
            <a:stCxn id="12" idx="1"/>
            <a:endCxn id="9" idx="0"/>
          </p:cNvCxnSpPr>
          <p:nvPr/>
        </p:nvCxnSpPr>
        <p:spPr>
          <a:xfrm rot="10800000" flipV="1">
            <a:off x="4702427" y="4489347"/>
            <a:ext cx="3116011" cy="382577"/>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3F1C4DF-0566-43D9-9A95-38CB66590ED2}"/>
              </a:ext>
            </a:extLst>
          </p:cNvPr>
          <p:cNvCxnSpPr>
            <a:cxnSpLocks/>
            <a:stCxn id="13" idx="1"/>
            <a:endCxn id="8" idx="2"/>
          </p:cNvCxnSpPr>
          <p:nvPr/>
        </p:nvCxnSpPr>
        <p:spPr>
          <a:xfrm rot="10800000">
            <a:off x="5205346" y="5329126"/>
            <a:ext cx="2625458" cy="202789"/>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11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anim calcmode="lin" valueType="num">
                                      <p:cBhvr>
                                        <p:cTn id="23" dur="500" fill="hold"/>
                                        <p:tgtEl>
                                          <p:spTgt spid="13"/>
                                        </p:tgtEl>
                                        <p:attrNameLst>
                                          <p:attrName>ppt_x</p:attrName>
                                        </p:attrNameLst>
                                      </p:cBhvr>
                                      <p:tavLst>
                                        <p:tav tm="0">
                                          <p:val>
                                            <p:strVal val="#ppt_x"/>
                                          </p:val>
                                        </p:tav>
                                        <p:tav tm="100000">
                                          <p:val>
                                            <p:strVal val="#ppt_x"/>
                                          </p:val>
                                        </p:tav>
                                      </p:tavLst>
                                    </p:anim>
                                    <p:anim calcmode="lin" valueType="num">
                                      <p:cBhvr>
                                        <p:cTn id="24" dur="5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anim calcmode="lin" valueType="num">
                                      <p:cBhvr>
                                        <p:cTn id="28" dur="500" fill="hold"/>
                                        <p:tgtEl>
                                          <p:spTgt spid="15"/>
                                        </p:tgtEl>
                                        <p:attrNameLst>
                                          <p:attrName>ppt_x</p:attrName>
                                        </p:attrNameLst>
                                      </p:cBhvr>
                                      <p:tavLst>
                                        <p:tav tm="0">
                                          <p:val>
                                            <p:strVal val="#ppt_x"/>
                                          </p:val>
                                        </p:tav>
                                        <p:tav tm="100000">
                                          <p:val>
                                            <p:strVal val="#ppt_x"/>
                                          </p:val>
                                        </p:tav>
                                      </p:tavLst>
                                    </p:anim>
                                    <p:anim calcmode="lin" valueType="num">
                                      <p:cBhvr>
                                        <p:cTn id="29" dur="5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anim calcmode="lin" valueType="num">
                                      <p:cBhvr>
                                        <p:cTn id="33" dur="500" fill="hold"/>
                                        <p:tgtEl>
                                          <p:spTgt spid="17"/>
                                        </p:tgtEl>
                                        <p:attrNameLst>
                                          <p:attrName>ppt_x</p:attrName>
                                        </p:attrNameLst>
                                      </p:cBhvr>
                                      <p:tavLst>
                                        <p:tav tm="0">
                                          <p:val>
                                            <p:strVal val="#ppt_x"/>
                                          </p:val>
                                        </p:tav>
                                        <p:tav tm="100000">
                                          <p:val>
                                            <p:strVal val="#ppt_x"/>
                                          </p:val>
                                        </p:tav>
                                      </p:tavLst>
                                    </p:anim>
                                    <p:anim calcmode="lin" valueType="num">
                                      <p:cBhvr>
                                        <p:cTn id="34"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61C1D3-B843-4D2F-88E7-7F315B2CD581}"/>
              </a:ext>
            </a:extLst>
          </p:cNvPr>
          <p:cNvPicPr>
            <a:picLocks noChangeAspect="1"/>
          </p:cNvPicPr>
          <p:nvPr/>
        </p:nvPicPr>
        <p:blipFill>
          <a:blip r:embed="rId3"/>
          <a:stretch>
            <a:fillRect/>
          </a:stretch>
        </p:blipFill>
        <p:spPr>
          <a:xfrm>
            <a:off x="3926141" y="2427342"/>
            <a:ext cx="7702296" cy="3076575"/>
          </a:xfrm>
          <a:prstGeom prst="rect">
            <a:avLst/>
          </a:prstGeom>
        </p:spPr>
      </p:pic>
      <p:sp>
        <p:nvSpPr>
          <p:cNvPr id="2" name="Title 1">
            <a:extLst>
              <a:ext uri="{FF2B5EF4-FFF2-40B4-BE49-F238E27FC236}">
                <a16:creationId xmlns:a16="http://schemas.microsoft.com/office/drawing/2014/main" id="{00560BE5-C0A7-42BC-9676-7100002161B4}"/>
              </a:ext>
            </a:extLst>
          </p:cNvPr>
          <p:cNvSpPr>
            <a:spLocks noGrp="1"/>
          </p:cNvSpPr>
          <p:nvPr>
            <p:ph type="title"/>
          </p:nvPr>
        </p:nvSpPr>
        <p:spPr/>
        <p:txBody>
          <a:bodyPr/>
          <a:lstStyle/>
          <a:p>
            <a:r>
              <a:rPr lang="en-US" dirty="0"/>
              <a:t>Obtaining the SMP plan: Distribution ID and SPID</a:t>
            </a:r>
          </a:p>
        </p:txBody>
      </p:sp>
      <p:sp>
        <p:nvSpPr>
          <p:cNvPr id="10" name="Rectangle 9">
            <a:extLst>
              <a:ext uri="{FF2B5EF4-FFF2-40B4-BE49-F238E27FC236}">
                <a16:creationId xmlns:a16="http://schemas.microsoft.com/office/drawing/2014/main" id="{E07C372F-2821-4EA0-BA0A-185D55B33F0B}"/>
              </a:ext>
            </a:extLst>
          </p:cNvPr>
          <p:cNvSpPr/>
          <p:nvPr/>
        </p:nvSpPr>
        <p:spPr bwMode="auto">
          <a:xfrm>
            <a:off x="9266237" y="2247582"/>
            <a:ext cx="990600" cy="3840480"/>
          </a:xfrm>
          <a:prstGeom prst="rect">
            <a:avLst/>
          </a:prstGeom>
          <a:solidFill>
            <a:srgbClr val="FEF000">
              <a:alpha val="25000"/>
            </a:srgb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9FC8F43E-01D6-4079-A69B-417B7A963C76}"/>
              </a:ext>
            </a:extLst>
          </p:cNvPr>
          <p:cNvSpPr/>
          <p:nvPr/>
        </p:nvSpPr>
        <p:spPr bwMode="auto">
          <a:xfrm>
            <a:off x="6205795" y="6057582"/>
            <a:ext cx="2468880" cy="64008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cs typeface="Segoe UI" pitchFamily="34" charset="0"/>
              </a:rPr>
              <a:t>Distribution ID</a:t>
            </a:r>
          </a:p>
          <a:p>
            <a:pPr algn="ctr" defTabSz="932472" fontAlgn="base">
              <a:spcBef>
                <a:spcPct val="0"/>
              </a:spcBef>
              <a:spcAft>
                <a:spcPct val="0"/>
              </a:spcAft>
            </a:pPr>
            <a:r>
              <a:rPr lang="en-US" sz="1400" dirty="0">
                <a:gradFill>
                  <a:gsLst>
                    <a:gs pos="0">
                      <a:srgbClr val="FFFFFF"/>
                    </a:gs>
                    <a:gs pos="100000">
                      <a:srgbClr val="FFFFFF"/>
                    </a:gs>
                  </a:gsLst>
                  <a:lin ang="5400000" scaled="0"/>
                </a:gradFill>
                <a:cs typeface="Segoe UI" pitchFamily="34" charset="0"/>
              </a:rPr>
              <a:t>SPID</a:t>
            </a:r>
          </a:p>
        </p:txBody>
      </p:sp>
      <p:cxnSp>
        <p:nvCxnSpPr>
          <p:cNvPr id="12" name="Connector: Elbow 11">
            <a:extLst>
              <a:ext uri="{FF2B5EF4-FFF2-40B4-BE49-F238E27FC236}">
                <a16:creationId xmlns:a16="http://schemas.microsoft.com/office/drawing/2014/main" id="{DC6E834C-8547-49C0-BD44-10091498B906}"/>
              </a:ext>
            </a:extLst>
          </p:cNvPr>
          <p:cNvCxnSpPr>
            <a:cxnSpLocks/>
            <a:stCxn id="11" idx="3"/>
            <a:endCxn id="10" idx="2"/>
          </p:cNvCxnSpPr>
          <p:nvPr/>
        </p:nvCxnSpPr>
        <p:spPr>
          <a:xfrm flipV="1">
            <a:off x="8674675" y="6088062"/>
            <a:ext cx="1086862" cy="289560"/>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E1D69749-7DCE-49D0-BD37-CDDC620F2CA9}"/>
              </a:ext>
            </a:extLst>
          </p:cNvPr>
          <p:cNvSpPr>
            <a:spLocks noGrp="1"/>
          </p:cNvSpPr>
          <p:nvPr>
            <p:ph idx="1"/>
          </p:nvPr>
        </p:nvSpPr>
        <p:spPr>
          <a:xfrm>
            <a:off x="668785" y="1287462"/>
            <a:ext cx="11340651" cy="1982387"/>
          </a:xfrm>
        </p:spPr>
        <p:txBody>
          <a:bodyPr>
            <a:normAutofit/>
          </a:bodyPr>
          <a:lstStyle/>
          <a:p>
            <a:pPr marL="0" indent="0">
              <a:buNone/>
            </a:pPr>
            <a:r>
              <a:rPr lang="en-US" sz="2200" dirty="0"/>
              <a:t>If the query is running a data movement operation type step: </a:t>
            </a:r>
            <a:r>
              <a:rPr lang="en-US" sz="2200" dirty="0" err="1"/>
              <a:t>sys.dm_pdw_dms_workers</a:t>
            </a:r>
            <a:endParaRPr lang="en-US" sz="2200" dirty="0"/>
          </a:p>
        </p:txBody>
      </p:sp>
      <p:pic>
        <p:nvPicPr>
          <p:cNvPr id="6" name="Picture 5">
            <a:extLst>
              <a:ext uri="{FF2B5EF4-FFF2-40B4-BE49-F238E27FC236}">
                <a16:creationId xmlns:a16="http://schemas.microsoft.com/office/drawing/2014/main" id="{DC8D4548-6E4F-486C-9A1C-46DEBD9F4B52}"/>
              </a:ext>
            </a:extLst>
          </p:cNvPr>
          <p:cNvPicPr>
            <a:picLocks noChangeAspect="1"/>
          </p:cNvPicPr>
          <p:nvPr/>
        </p:nvPicPr>
        <p:blipFill>
          <a:blip r:embed="rId4"/>
          <a:stretch>
            <a:fillRect/>
          </a:stretch>
        </p:blipFill>
        <p:spPr>
          <a:xfrm>
            <a:off x="292608" y="2139696"/>
            <a:ext cx="2790825" cy="3581400"/>
          </a:xfrm>
          <a:prstGeom prst="rect">
            <a:avLst/>
          </a:prstGeom>
        </p:spPr>
      </p:pic>
    </p:spTree>
    <p:extLst>
      <p:ext uri="{BB962C8B-B14F-4D97-AF65-F5344CB8AC3E}">
        <p14:creationId xmlns:p14="http://schemas.microsoft.com/office/powerpoint/2010/main" val="16293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109151" y="642785"/>
            <a:ext cx="7093291" cy="5708957"/>
          </a:xfrm>
        </p:spPr>
        <p:txBody>
          <a:bodyPr/>
          <a:lstStyle/>
          <a:p>
            <a:r>
              <a:rPr lang="en-US" dirty="0"/>
              <a:t>Lesson 1: Execution plans in Synapse SQL Pool</a:t>
            </a:r>
          </a:p>
          <a:p>
            <a:r>
              <a:rPr lang="en-US" dirty="0"/>
              <a:t>Lesson 2: Obtaining the execution plan</a:t>
            </a:r>
          </a:p>
          <a:p>
            <a:r>
              <a:rPr lang="en-US" dirty="0"/>
              <a:t>Lesson 3: Reading the execution plan</a:t>
            </a:r>
          </a:p>
        </p:txBody>
      </p:sp>
    </p:spTree>
    <p:extLst>
      <p:ext uri="{BB962C8B-B14F-4D97-AF65-F5344CB8AC3E}">
        <p14:creationId xmlns:p14="http://schemas.microsoft.com/office/powerpoint/2010/main" val="161556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60BE5-C0A7-42BC-9676-7100002161B4}"/>
              </a:ext>
            </a:extLst>
          </p:cNvPr>
          <p:cNvSpPr>
            <a:spLocks noGrp="1"/>
          </p:cNvSpPr>
          <p:nvPr>
            <p:ph type="title"/>
          </p:nvPr>
        </p:nvSpPr>
        <p:spPr/>
        <p:txBody>
          <a:bodyPr/>
          <a:lstStyle/>
          <a:p>
            <a:r>
              <a:rPr lang="en-US" dirty="0"/>
              <a:t>Obtaining the SMP plan: Distribution ID and SPID</a:t>
            </a:r>
          </a:p>
        </p:txBody>
      </p:sp>
      <p:pic>
        <p:nvPicPr>
          <p:cNvPr id="9" name="Picture 8">
            <a:extLst>
              <a:ext uri="{FF2B5EF4-FFF2-40B4-BE49-F238E27FC236}">
                <a16:creationId xmlns:a16="http://schemas.microsoft.com/office/drawing/2014/main" id="{14DD1C0E-4411-4C51-967B-47A2FC71D93D}"/>
              </a:ext>
            </a:extLst>
          </p:cNvPr>
          <p:cNvPicPr>
            <a:picLocks noChangeAspect="1"/>
          </p:cNvPicPr>
          <p:nvPr/>
        </p:nvPicPr>
        <p:blipFill>
          <a:blip r:embed="rId3"/>
          <a:stretch>
            <a:fillRect/>
          </a:stretch>
        </p:blipFill>
        <p:spPr>
          <a:xfrm>
            <a:off x="3475037" y="2201862"/>
            <a:ext cx="8764970" cy="3352800"/>
          </a:xfrm>
          <a:prstGeom prst="rect">
            <a:avLst/>
          </a:prstGeom>
        </p:spPr>
      </p:pic>
      <p:sp>
        <p:nvSpPr>
          <p:cNvPr id="10" name="Rectangle 9">
            <a:extLst>
              <a:ext uri="{FF2B5EF4-FFF2-40B4-BE49-F238E27FC236}">
                <a16:creationId xmlns:a16="http://schemas.microsoft.com/office/drawing/2014/main" id="{E07C372F-2821-4EA0-BA0A-185D55B33F0B}"/>
              </a:ext>
            </a:extLst>
          </p:cNvPr>
          <p:cNvSpPr/>
          <p:nvPr/>
        </p:nvSpPr>
        <p:spPr bwMode="auto">
          <a:xfrm>
            <a:off x="8885237" y="2049462"/>
            <a:ext cx="990600" cy="3657600"/>
          </a:xfrm>
          <a:prstGeom prst="rect">
            <a:avLst/>
          </a:prstGeom>
          <a:solidFill>
            <a:srgbClr val="FEF000">
              <a:alpha val="25000"/>
            </a:srgb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9FC8F43E-01D6-4079-A69B-417B7A963C76}"/>
              </a:ext>
            </a:extLst>
          </p:cNvPr>
          <p:cNvSpPr/>
          <p:nvPr/>
        </p:nvSpPr>
        <p:spPr bwMode="auto">
          <a:xfrm>
            <a:off x="6416357" y="6132282"/>
            <a:ext cx="2468880" cy="64008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cs typeface="Segoe UI" pitchFamily="34" charset="0"/>
              </a:rPr>
              <a:t>Distribution ID</a:t>
            </a:r>
          </a:p>
          <a:p>
            <a:pPr algn="ctr" defTabSz="932472" fontAlgn="base">
              <a:spcBef>
                <a:spcPct val="0"/>
              </a:spcBef>
              <a:spcAft>
                <a:spcPct val="0"/>
              </a:spcAft>
            </a:pPr>
            <a:r>
              <a:rPr lang="en-US" sz="1400" dirty="0">
                <a:gradFill>
                  <a:gsLst>
                    <a:gs pos="0">
                      <a:srgbClr val="FFFFFF"/>
                    </a:gs>
                    <a:gs pos="100000">
                      <a:srgbClr val="FFFFFF"/>
                    </a:gs>
                  </a:gsLst>
                  <a:lin ang="5400000" scaled="0"/>
                </a:gradFill>
                <a:cs typeface="Segoe UI" pitchFamily="34" charset="0"/>
              </a:rPr>
              <a:t>SPID</a:t>
            </a:r>
          </a:p>
        </p:txBody>
      </p:sp>
      <p:cxnSp>
        <p:nvCxnSpPr>
          <p:cNvPr id="12" name="Connector: Elbow 11">
            <a:extLst>
              <a:ext uri="{FF2B5EF4-FFF2-40B4-BE49-F238E27FC236}">
                <a16:creationId xmlns:a16="http://schemas.microsoft.com/office/drawing/2014/main" id="{DC6E834C-8547-49C0-BD44-10091498B906}"/>
              </a:ext>
            </a:extLst>
          </p:cNvPr>
          <p:cNvCxnSpPr>
            <a:cxnSpLocks/>
            <a:stCxn id="11" idx="3"/>
            <a:endCxn id="10" idx="2"/>
          </p:cNvCxnSpPr>
          <p:nvPr/>
        </p:nvCxnSpPr>
        <p:spPr>
          <a:xfrm flipV="1">
            <a:off x="8885237" y="5707062"/>
            <a:ext cx="495300" cy="745260"/>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E1D69749-7DCE-49D0-BD37-CDDC620F2CA9}"/>
              </a:ext>
            </a:extLst>
          </p:cNvPr>
          <p:cNvSpPr>
            <a:spLocks noGrp="1"/>
          </p:cNvSpPr>
          <p:nvPr>
            <p:ph idx="1"/>
          </p:nvPr>
        </p:nvSpPr>
        <p:spPr>
          <a:xfrm>
            <a:off x="668786" y="1211262"/>
            <a:ext cx="11098906" cy="1982387"/>
          </a:xfrm>
        </p:spPr>
        <p:txBody>
          <a:bodyPr>
            <a:normAutofit/>
          </a:bodyPr>
          <a:lstStyle/>
          <a:p>
            <a:pPr marL="0" indent="0">
              <a:buNone/>
            </a:pPr>
            <a:r>
              <a:rPr lang="en-US" sz="2200" dirty="0"/>
              <a:t>If the query is running a SQL operation type step: </a:t>
            </a:r>
            <a:r>
              <a:rPr lang="en-US" sz="2200" dirty="0" err="1"/>
              <a:t>sys.dm_pdw_sql_requests</a:t>
            </a:r>
            <a:endParaRPr lang="en-US" sz="2200" dirty="0"/>
          </a:p>
        </p:txBody>
      </p:sp>
      <p:pic>
        <p:nvPicPr>
          <p:cNvPr id="21" name="Picture 20">
            <a:extLst>
              <a:ext uri="{FF2B5EF4-FFF2-40B4-BE49-F238E27FC236}">
                <a16:creationId xmlns:a16="http://schemas.microsoft.com/office/drawing/2014/main" id="{FCE14CFA-C6FC-4E3C-B685-C9D56384F7CA}"/>
              </a:ext>
            </a:extLst>
          </p:cNvPr>
          <p:cNvPicPr>
            <a:picLocks noChangeAspect="1"/>
          </p:cNvPicPr>
          <p:nvPr/>
        </p:nvPicPr>
        <p:blipFill>
          <a:blip r:embed="rId4"/>
          <a:stretch>
            <a:fillRect/>
          </a:stretch>
        </p:blipFill>
        <p:spPr>
          <a:xfrm>
            <a:off x="296333" y="2049462"/>
            <a:ext cx="2838450" cy="4086225"/>
          </a:xfrm>
          <a:prstGeom prst="rect">
            <a:avLst/>
          </a:prstGeom>
        </p:spPr>
      </p:pic>
      <p:sp>
        <p:nvSpPr>
          <p:cNvPr id="22" name="Rectangle 21">
            <a:extLst>
              <a:ext uri="{FF2B5EF4-FFF2-40B4-BE49-F238E27FC236}">
                <a16:creationId xmlns:a16="http://schemas.microsoft.com/office/drawing/2014/main" id="{E349D212-38F7-4E05-9E6C-A78BA500B1E8}"/>
              </a:ext>
            </a:extLst>
          </p:cNvPr>
          <p:cNvSpPr/>
          <p:nvPr/>
        </p:nvSpPr>
        <p:spPr bwMode="auto">
          <a:xfrm>
            <a:off x="3322637" y="3713794"/>
            <a:ext cx="9052560" cy="164467"/>
          </a:xfrm>
          <a:prstGeom prst="rect">
            <a:avLst/>
          </a:prstGeom>
          <a:solidFill>
            <a:schemeClr val="accent1">
              <a:lumMod val="20000"/>
              <a:lumOff val="80000"/>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23" name="Rectangle 22">
            <a:extLst>
              <a:ext uri="{FF2B5EF4-FFF2-40B4-BE49-F238E27FC236}">
                <a16:creationId xmlns:a16="http://schemas.microsoft.com/office/drawing/2014/main" id="{06BB5700-30FC-4A71-99B2-560B4C2E7F07}"/>
              </a:ext>
            </a:extLst>
          </p:cNvPr>
          <p:cNvSpPr/>
          <p:nvPr/>
        </p:nvSpPr>
        <p:spPr bwMode="auto">
          <a:xfrm>
            <a:off x="3475037" y="6133782"/>
            <a:ext cx="2651760" cy="64008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cs typeface="Segoe UI" pitchFamily="34" charset="0"/>
              </a:rPr>
              <a:t>Distribution which not completed the command yet</a:t>
            </a:r>
          </a:p>
        </p:txBody>
      </p:sp>
      <p:cxnSp>
        <p:nvCxnSpPr>
          <p:cNvPr id="24" name="Connector: Elbow 23">
            <a:extLst>
              <a:ext uri="{FF2B5EF4-FFF2-40B4-BE49-F238E27FC236}">
                <a16:creationId xmlns:a16="http://schemas.microsoft.com/office/drawing/2014/main" id="{285A64DF-94FF-444C-8D6F-74C756BEBE61}"/>
              </a:ext>
            </a:extLst>
          </p:cNvPr>
          <p:cNvCxnSpPr>
            <a:cxnSpLocks/>
            <a:stCxn id="23" idx="1"/>
            <a:endCxn id="22" idx="1"/>
          </p:cNvCxnSpPr>
          <p:nvPr/>
        </p:nvCxnSpPr>
        <p:spPr>
          <a:xfrm rot="10800000">
            <a:off x="3322637" y="3796028"/>
            <a:ext cx="152400" cy="2657794"/>
          </a:xfrm>
          <a:prstGeom prst="bentConnector3">
            <a:avLst>
              <a:gd name="adj1" fmla="val 250000"/>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988850E-659B-475A-ACBB-80E86383A457}"/>
              </a:ext>
            </a:extLst>
          </p:cNvPr>
          <p:cNvSpPr/>
          <p:nvPr/>
        </p:nvSpPr>
        <p:spPr bwMode="auto">
          <a:xfrm>
            <a:off x="10409237" y="2049462"/>
            <a:ext cx="1830770" cy="3657600"/>
          </a:xfrm>
          <a:prstGeom prst="rect">
            <a:avLst/>
          </a:prstGeom>
          <a:solidFill>
            <a:schemeClr val="accent3">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14" name="Rectangle 13">
            <a:extLst>
              <a:ext uri="{FF2B5EF4-FFF2-40B4-BE49-F238E27FC236}">
                <a16:creationId xmlns:a16="http://schemas.microsoft.com/office/drawing/2014/main" id="{13B57E55-5FF3-49E0-8C2D-4A78D1D2AA5D}"/>
              </a:ext>
            </a:extLst>
          </p:cNvPr>
          <p:cNvSpPr/>
          <p:nvPr/>
        </p:nvSpPr>
        <p:spPr bwMode="auto">
          <a:xfrm>
            <a:off x="9771127" y="6132282"/>
            <a:ext cx="2468880" cy="64008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cs typeface="Segoe UI" pitchFamily="34" charset="0"/>
              </a:rPr>
              <a:t>Command executed in the distributions</a:t>
            </a:r>
          </a:p>
        </p:txBody>
      </p:sp>
      <p:cxnSp>
        <p:nvCxnSpPr>
          <p:cNvPr id="15" name="Connector: Elbow 14">
            <a:extLst>
              <a:ext uri="{FF2B5EF4-FFF2-40B4-BE49-F238E27FC236}">
                <a16:creationId xmlns:a16="http://schemas.microsoft.com/office/drawing/2014/main" id="{4F5BDEC6-45D6-47F8-8A53-64ED356E17E7}"/>
              </a:ext>
            </a:extLst>
          </p:cNvPr>
          <p:cNvCxnSpPr>
            <a:cxnSpLocks/>
            <a:stCxn id="14" idx="0"/>
            <a:endCxn id="13" idx="2"/>
          </p:cNvCxnSpPr>
          <p:nvPr/>
        </p:nvCxnSpPr>
        <p:spPr>
          <a:xfrm rot="5400000" flipH="1" flipV="1">
            <a:off x="10952484" y="5760145"/>
            <a:ext cx="425220" cy="319055"/>
          </a:xfrm>
          <a:prstGeom prst="bentConnector3">
            <a:avLst>
              <a:gd name="adj1" fmla="val 50000"/>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41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anim calcmode="lin" valueType="num">
                                      <p:cBhvr>
                                        <p:cTn id="18" dur="500" fill="hold"/>
                                        <p:tgtEl>
                                          <p:spTgt spid="11"/>
                                        </p:tgtEl>
                                        <p:attrNameLst>
                                          <p:attrName>ppt_x</p:attrName>
                                        </p:attrNameLst>
                                      </p:cBhvr>
                                      <p:tavLst>
                                        <p:tav tm="0">
                                          <p:val>
                                            <p:strVal val="#ppt_x"/>
                                          </p:val>
                                        </p:tav>
                                        <p:tav tm="100000">
                                          <p:val>
                                            <p:strVal val="#ppt_x"/>
                                          </p:val>
                                        </p:tav>
                                      </p:tavLst>
                                    </p:anim>
                                    <p:anim calcmode="lin" valueType="num">
                                      <p:cBhvr>
                                        <p:cTn id="1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anim calcmode="lin" valueType="num">
                                      <p:cBhvr>
                                        <p:cTn id="25" dur="500" fill="hold"/>
                                        <p:tgtEl>
                                          <p:spTgt spid="13"/>
                                        </p:tgtEl>
                                        <p:attrNameLst>
                                          <p:attrName>ppt_x</p:attrName>
                                        </p:attrNameLst>
                                      </p:cBhvr>
                                      <p:tavLst>
                                        <p:tav tm="0">
                                          <p:val>
                                            <p:strVal val="#ppt_x"/>
                                          </p:val>
                                        </p:tav>
                                        <p:tav tm="100000">
                                          <p:val>
                                            <p:strVal val="#ppt_x"/>
                                          </p:val>
                                        </p:tav>
                                      </p:tavLst>
                                    </p:anim>
                                    <p:anim calcmode="lin" valueType="num">
                                      <p:cBhvr>
                                        <p:cTn id="26" dur="5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anim calcmode="lin" valueType="num">
                                      <p:cBhvr>
                                        <p:cTn id="35" dur="500" fill="hold"/>
                                        <p:tgtEl>
                                          <p:spTgt spid="15"/>
                                        </p:tgtEl>
                                        <p:attrNameLst>
                                          <p:attrName>ppt_x</p:attrName>
                                        </p:attrNameLst>
                                      </p:cBhvr>
                                      <p:tavLst>
                                        <p:tav tm="0">
                                          <p:val>
                                            <p:strVal val="#ppt_x"/>
                                          </p:val>
                                        </p:tav>
                                        <p:tav tm="100000">
                                          <p:val>
                                            <p:strVal val="#ppt_x"/>
                                          </p:val>
                                        </p:tav>
                                      </p:tavLst>
                                    </p:anim>
                                    <p:anim calcmode="lin" valueType="num">
                                      <p:cBhvr>
                                        <p:cTn id="3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anim calcmode="lin" valueType="num">
                                      <p:cBhvr>
                                        <p:cTn id="42" dur="500" fill="hold"/>
                                        <p:tgtEl>
                                          <p:spTgt spid="23"/>
                                        </p:tgtEl>
                                        <p:attrNameLst>
                                          <p:attrName>ppt_x</p:attrName>
                                        </p:attrNameLst>
                                      </p:cBhvr>
                                      <p:tavLst>
                                        <p:tav tm="0">
                                          <p:val>
                                            <p:strVal val="#ppt_x"/>
                                          </p:val>
                                        </p:tav>
                                        <p:tav tm="100000">
                                          <p:val>
                                            <p:strVal val="#ppt_x"/>
                                          </p:val>
                                        </p:tav>
                                      </p:tavLst>
                                    </p:anim>
                                    <p:anim calcmode="lin" valueType="num">
                                      <p:cBhvr>
                                        <p:cTn id="43" dur="500" fill="hold"/>
                                        <p:tgtEl>
                                          <p:spTgt spid="23"/>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anim calcmode="lin" valueType="num">
                                      <p:cBhvr>
                                        <p:cTn id="47" dur="500" fill="hold"/>
                                        <p:tgtEl>
                                          <p:spTgt spid="24"/>
                                        </p:tgtEl>
                                        <p:attrNameLst>
                                          <p:attrName>ppt_x</p:attrName>
                                        </p:attrNameLst>
                                      </p:cBhvr>
                                      <p:tavLst>
                                        <p:tav tm="0">
                                          <p:val>
                                            <p:strVal val="#ppt_x"/>
                                          </p:val>
                                        </p:tav>
                                        <p:tav tm="100000">
                                          <p:val>
                                            <p:strVal val="#ppt_x"/>
                                          </p:val>
                                        </p:tav>
                                      </p:tavLst>
                                    </p:anim>
                                    <p:anim calcmode="lin" valueType="num">
                                      <p:cBhvr>
                                        <p:cTn id="48" dur="500" fill="hold"/>
                                        <p:tgtEl>
                                          <p:spTgt spid="2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anim calcmode="lin" valueType="num">
                                      <p:cBhvr>
                                        <p:cTn id="52" dur="500" fill="hold"/>
                                        <p:tgtEl>
                                          <p:spTgt spid="22"/>
                                        </p:tgtEl>
                                        <p:attrNameLst>
                                          <p:attrName>ppt_x</p:attrName>
                                        </p:attrNameLst>
                                      </p:cBhvr>
                                      <p:tavLst>
                                        <p:tav tm="0">
                                          <p:val>
                                            <p:strVal val="#ppt_x"/>
                                          </p:val>
                                        </p:tav>
                                        <p:tav tm="100000">
                                          <p:val>
                                            <p:strVal val="#ppt_x"/>
                                          </p:val>
                                        </p:tav>
                                      </p:tavLst>
                                    </p:anim>
                                    <p:anim calcmode="lin" valueType="num">
                                      <p:cBhvr>
                                        <p:cTn id="53"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2" grpId="0" animBg="1"/>
      <p:bldP spid="23"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2781-3C42-48A2-84F1-BBE2E10B6A44}"/>
              </a:ext>
            </a:extLst>
          </p:cNvPr>
          <p:cNvSpPr>
            <a:spLocks noGrp="1"/>
          </p:cNvSpPr>
          <p:nvPr>
            <p:ph type="title"/>
          </p:nvPr>
        </p:nvSpPr>
        <p:spPr/>
        <p:txBody>
          <a:bodyPr/>
          <a:lstStyle/>
          <a:p>
            <a:r>
              <a:rPr lang="en-US" dirty="0"/>
              <a:t>Obtaining the SMP plan</a:t>
            </a:r>
          </a:p>
        </p:txBody>
      </p:sp>
      <p:pic>
        <p:nvPicPr>
          <p:cNvPr id="7" name="Picture 6">
            <a:extLst>
              <a:ext uri="{FF2B5EF4-FFF2-40B4-BE49-F238E27FC236}">
                <a16:creationId xmlns:a16="http://schemas.microsoft.com/office/drawing/2014/main" id="{D41D76DD-15FA-43EF-A732-A20DCFBA7DB3}"/>
              </a:ext>
            </a:extLst>
          </p:cNvPr>
          <p:cNvPicPr>
            <a:picLocks noChangeAspect="1"/>
          </p:cNvPicPr>
          <p:nvPr/>
        </p:nvPicPr>
        <p:blipFill rotWithShape="1">
          <a:blip r:embed="rId3"/>
          <a:srcRect l="889" t="-13333" r="-889" b="13333"/>
          <a:stretch/>
        </p:blipFill>
        <p:spPr>
          <a:xfrm>
            <a:off x="3451224" y="3168098"/>
            <a:ext cx="5895975" cy="1714500"/>
          </a:xfrm>
          <a:prstGeom prst="rect">
            <a:avLst/>
          </a:prstGeom>
        </p:spPr>
      </p:pic>
      <p:graphicFrame>
        <p:nvGraphicFramePr>
          <p:cNvPr id="3" name="Content Placeholder 2">
            <a:extLst>
              <a:ext uri="{FF2B5EF4-FFF2-40B4-BE49-F238E27FC236}">
                <a16:creationId xmlns:a16="http://schemas.microsoft.com/office/drawing/2014/main" id="{0F8DFACA-ABC5-42BD-83DD-BE88C1932DED}"/>
              </a:ext>
            </a:extLst>
          </p:cNvPr>
          <p:cNvGraphicFramePr>
            <a:graphicFrameLocks noGrp="1"/>
          </p:cNvGraphicFramePr>
          <p:nvPr>
            <p:ph idx="1"/>
            <p:extLst>
              <p:ext uri="{D42A27DB-BD31-4B8C-83A1-F6EECF244321}">
                <p14:modId xmlns:p14="http://schemas.microsoft.com/office/powerpoint/2010/main" val="36514454"/>
              </p:ext>
            </p:extLst>
          </p:nvPr>
        </p:nvGraphicFramePr>
        <p:xfrm>
          <a:off x="668786" y="982662"/>
          <a:ext cx="11098906" cy="22109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Picture 9">
            <a:extLst>
              <a:ext uri="{FF2B5EF4-FFF2-40B4-BE49-F238E27FC236}">
                <a16:creationId xmlns:a16="http://schemas.microsoft.com/office/drawing/2014/main" id="{46758073-A054-4D0C-807A-4AA7133DAF83}"/>
              </a:ext>
            </a:extLst>
          </p:cNvPr>
          <p:cNvPicPr>
            <a:picLocks noChangeAspect="1"/>
          </p:cNvPicPr>
          <p:nvPr/>
        </p:nvPicPr>
        <p:blipFill rotWithShape="1">
          <a:blip r:embed="rId9"/>
          <a:srcRect b="14692"/>
          <a:stretch/>
        </p:blipFill>
        <p:spPr>
          <a:xfrm>
            <a:off x="2427287" y="4906962"/>
            <a:ext cx="7943850" cy="1714500"/>
          </a:xfrm>
          <a:prstGeom prst="rect">
            <a:avLst/>
          </a:prstGeom>
        </p:spPr>
      </p:pic>
    </p:spTree>
    <p:extLst>
      <p:ext uri="{BB962C8B-B14F-4D97-AF65-F5344CB8AC3E}">
        <p14:creationId xmlns:p14="http://schemas.microsoft.com/office/powerpoint/2010/main" val="358508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8E7EF3-38B7-48A6-A184-55A87B924268}"/>
              </a:ext>
            </a:extLst>
          </p:cNvPr>
          <p:cNvSpPr>
            <a:spLocks noGrp="1"/>
          </p:cNvSpPr>
          <p:nvPr>
            <p:ph type="title"/>
          </p:nvPr>
        </p:nvSpPr>
        <p:spPr/>
        <p:txBody>
          <a:bodyPr/>
          <a:lstStyle/>
          <a:p>
            <a:r>
              <a:rPr lang="en-US" dirty="0"/>
              <a:t>Lesson 3: Reading the execution plan</a:t>
            </a:r>
          </a:p>
        </p:txBody>
      </p:sp>
    </p:spTree>
    <p:extLst>
      <p:ext uri="{BB962C8B-B14F-4D97-AF65-F5344CB8AC3E}">
        <p14:creationId xmlns:p14="http://schemas.microsoft.com/office/powerpoint/2010/main" val="893504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69572" y="1436145"/>
            <a:ext cx="11097333" cy="1877050"/>
          </a:xfrm>
        </p:spPr>
        <p:txBody>
          <a:bodyPr>
            <a:normAutofit/>
          </a:bodyPr>
          <a:lstStyle/>
          <a:p>
            <a:r>
              <a:rPr lang="en-US" dirty="0"/>
              <a:t>Understand the following topics:</a:t>
            </a:r>
          </a:p>
          <a:p>
            <a:pPr lvl="1"/>
            <a:r>
              <a:rPr lang="en-US" dirty="0"/>
              <a:t>Understand the MPP execution plan</a:t>
            </a:r>
          </a:p>
          <a:p>
            <a:pPr lvl="1"/>
            <a:r>
              <a:rPr lang="en-US" dirty="0"/>
              <a:t>Read the MPP execution plan (XML and graphical)</a:t>
            </a:r>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9"/>
          <a:stretch>
            <a:fillRect/>
          </a:stretch>
        </p:blipFill>
        <p:spPr>
          <a:xfrm>
            <a:off x="9940554" y="3753081"/>
            <a:ext cx="1865207" cy="2418940"/>
          </a:xfrm>
          <a:prstGeom prst="rect">
            <a:avLst/>
          </a:prstGeom>
        </p:spPr>
      </p:pic>
    </p:spTree>
    <p:custDataLst>
      <p:tags r:id="rId1"/>
    </p:custDataLst>
    <p:extLst>
      <p:ext uri="{BB962C8B-B14F-4D97-AF65-F5344CB8AC3E}">
        <p14:creationId xmlns:p14="http://schemas.microsoft.com/office/powerpoint/2010/main" val="3656355789"/>
      </p:ext>
    </p:extLst>
  </p:cSld>
  <p:clrMapOvr>
    <a:masterClrMapping/>
  </p:clrMapOvr>
  <p:transition spd="slow"/>
  <p:extLst>
    <p:ext uri="{6950BFC3-D8DA-4A85-94F7-54DA5524770B}">
      <p188:commentRel xmlns:p188="http://schemas.microsoft.com/office/powerpoint/2018/8/main" r:id="rId8"/>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6AA9A4-A446-481A-8B3A-6073BFF93045}"/>
              </a:ext>
            </a:extLst>
          </p:cNvPr>
          <p:cNvSpPr>
            <a:spLocks noGrp="1"/>
          </p:cNvSpPr>
          <p:nvPr>
            <p:ph type="title"/>
          </p:nvPr>
        </p:nvSpPr>
        <p:spPr/>
        <p:txBody>
          <a:bodyPr/>
          <a:lstStyle/>
          <a:p>
            <a:r>
              <a:rPr lang="en-US" dirty="0"/>
              <a:t>Reading an XML element: general structure</a:t>
            </a:r>
          </a:p>
        </p:txBody>
      </p:sp>
      <p:pic>
        <p:nvPicPr>
          <p:cNvPr id="5" name="Picture 4">
            <a:extLst>
              <a:ext uri="{FF2B5EF4-FFF2-40B4-BE49-F238E27FC236}">
                <a16:creationId xmlns:a16="http://schemas.microsoft.com/office/drawing/2014/main" id="{65A9858A-1588-46F6-9C57-15AA9C403AC7}"/>
              </a:ext>
            </a:extLst>
          </p:cNvPr>
          <p:cNvPicPr>
            <a:picLocks noChangeAspect="1"/>
          </p:cNvPicPr>
          <p:nvPr/>
        </p:nvPicPr>
        <p:blipFill>
          <a:blip r:embed="rId3"/>
          <a:stretch>
            <a:fillRect/>
          </a:stretch>
        </p:blipFill>
        <p:spPr>
          <a:xfrm>
            <a:off x="3476397" y="2887662"/>
            <a:ext cx="5483679" cy="2362200"/>
          </a:xfrm>
          <a:prstGeom prst="rect">
            <a:avLst/>
          </a:prstGeom>
        </p:spPr>
      </p:pic>
      <p:pic>
        <p:nvPicPr>
          <p:cNvPr id="9" name="Picture 8">
            <a:extLst>
              <a:ext uri="{FF2B5EF4-FFF2-40B4-BE49-F238E27FC236}">
                <a16:creationId xmlns:a16="http://schemas.microsoft.com/office/drawing/2014/main" id="{8D9EDC7B-4A70-45FA-8324-81BFAFBD93D5}"/>
              </a:ext>
            </a:extLst>
          </p:cNvPr>
          <p:cNvPicPr>
            <a:picLocks noChangeAspect="1"/>
          </p:cNvPicPr>
          <p:nvPr/>
        </p:nvPicPr>
        <p:blipFill>
          <a:blip r:embed="rId4"/>
          <a:stretch>
            <a:fillRect/>
          </a:stretch>
        </p:blipFill>
        <p:spPr>
          <a:xfrm>
            <a:off x="694041" y="1068776"/>
            <a:ext cx="8486774" cy="5608718"/>
          </a:xfrm>
          <a:prstGeom prst="rect">
            <a:avLst/>
          </a:prstGeom>
        </p:spPr>
      </p:pic>
      <p:sp>
        <p:nvSpPr>
          <p:cNvPr id="14" name="Rectangle 13">
            <a:extLst>
              <a:ext uri="{FF2B5EF4-FFF2-40B4-BE49-F238E27FC236}">
                <a16:creationId xmlns:a16="http://schemas.microsoft.com/office/drawing/2014/main" id="{380E622A-1D54-48BC-BAD7-C3EFA870D2F1}"/>
              </a:ext>
            </a:extLst>
          </p:cNvPr>
          <p:cNvSpPr/>
          <p:nvPr/>
        </p:nvSpPr>
        <p:spPr bwMode="auto">
          <a:xfrm>
            <a:off x="427037" y="3573462"/>
            <a:ext cx="8991600" cy="1088136"/>
          </a:xfrm>
          <a:prstGeom prst="rect">
            <a:avLst/>
          </a:prstGeom>
          <a:solidFill>
            <a:schemeClr val="accent1">
              <a:lumMod val="20000"/>
              <a:lumOff val="80000"/>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16" name="Rectangle 15">
            <a:extLst>
              <a:ext uri="{FF2B5EF4-FFF2-40B4-BE49-F238E27FC236}">
                <a16:creationId xmlns:a16="http://schemas.microsoft.com/office/drawing/2014/main" id="{F9412250-0199-40AE-B799-6CDC5C554331}"/>
              </a:ext>
            </a:extLst>
          </p:cNvPr>
          <p:cNvSpPr/>
          <p:nvPr/>
        </p:nvSpPr>
        <p:spPr bwMode="auto">
          <a:xfrm>
            <a:off x="427037" y="4661598"/>
            <a:ext cx="8991600" cy="877824"/>
          </a:xfrm>
          <a:prstGeom prst="rect">
            <a:avLst/>
          </a:prstGeom>
          <a:solidFill>
            <a:schemeClr val="accent1">
              <a:lumMod val="20000"/>
              <a:lumOff val="80000"/>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20" name="Rectangle 19">
            <a:extLst>
              <a:ext uri="{FF2B5EF4-FFF2-40B4-BE49-F238E27FC236}">
                <a16:creationId xmlns:a16="http://schemas.microsoft.com/office/drawing/2014/main" id="{0C37007F-2157-473B-B391-339051BA6183}"/>
              </a:ext>
            </a:extLst>
          </p:cNvPr>
          <p:cNvSpPr/>
          <p:nvPr/>
        </p:nvSpPr>
        <p:spPr bwMode="auto">
          <a:xfrm>
            <a:off x="427037" y="1043620"/>
            <a:ext cx="8991600" cy="2529841"/>
          </a:xfrm>
          <a:prstGeom prst="rect">
            <a:avLst/>
          </a:prstGeom>
          <a:solidFill>
            <a:srgbClr val="FEF000">
              <a:alpha val="25000"/>
            </a:srgb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FA0ABC42-DDFD-43FE-BB54-56DBC5746CD6}"/>
              </a:ext>
            </a:extLst>
          </p:cNvPr>
          <p:cNvSpPr/>
          <p:nvPr/>
        </p:nvSpPr>
        <p:spPr bwMode="auto">
          <a:xfrm>
            <a:off x="9952037" y="1378864"/>
            <a:ext cx="2286000" cy="18593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300" dirty="0">
                <a:gradFill>
                  <a:gsLst>
                    <a:gs pos="0">
                      <a:srgbClr val="FFFFFF"/>
                    </a:gs>
                    <a:gs pos="100000">
                      <a:srgbClr val="FFFFFF"/>
                    </a:gs>
                  </a:gsLst>
                  <a:lin ang="5400000" scaled="0"/>
                </a:gradFill>
                <a:ea typeface="Segoe UI" pitchFamily="34" charset="0"/>
                <a:cs typeface="Segoe UI" pitchFamily="34" charset="0"/>
              </a:rPr>
              <a:t>Query header, containing:</a:t>
            </a:r>
          </a:p>
          <a:p>
            <a:pPr algn="ctr" defTabSz="932472" fontAlgn="base">
              <a:spcBef>
                <a:spcPct val="0"/>
              </a:spcBef>
              <a:spcAft>
                <a:spcPct val="0"/>
              </a:spcAft>
            </a:pPr>
            <a:endParaRPr lang="en-US" sz="13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spcBef>
                <a:spcPct val="0"/>
              </a:spcBef>
              <a:spcAft>
                <a:spcPct val="0"/>
              </a:spcAft>
            </a:pPr>
            <a:r>
              <a:rPr lang="en-US" sz="1300" dirty="0">
                <a:gradFill>
                  <a:gsLst>
                    <a:gs pos="0">
                      <a:srgbClr val="FFFFFF"/>
                    </a:gs>
                    <a:gs pos="100000">
                      <a:srgbClr val="FFFFFF"/>
                    </a:gs>
                  </a:gsLst>
                  <a:lin ang="5400000" scaled="0"/>
                </a:gradFill>
                <a:ea typeface="Segoe UI" pitchFamily="34" charset="0"/>
                <a:cs typeface="Segoe UI" pitchFamily="34" charset="0"/>
              </a:rPr>
              <a:t>Number of nodes</a:t>
            </a:r>
          </a:p>
          <a:p>
            <a:pPr algn="ctr" defTabSz="932472" fontAlgn="base">
              <a:spcBef>
                <a:spcPct val="0"/>
              </a:spcBef>
              <a:spcAft>
                <a:spcPct val="0"/>
              </a:spcAft>
            </a:pPr>
            <a:r>
              <a:rPr lang="en-US" sz="1300" dirty="0">
                <a:gradFill>
                  <a:gsLst>
                    <a:gs pos="0">
                      <a:srgbClr val="FFFFFF"/>
                    </a:gs>
                    <a:gs pos="100000">
                      <a:srgbClr val="FFFFFF"/>
                    </a:gs>
                  </a:gsLst>
                  <a:lin ang="5400000" scaled="0"/>
                </a:gradFill>
                <a:ea typeface="Segoe UI" pitchFamily="34" charset="0"/>
                <a:cs typeface="Segoe UI" pitchFamily="34" charset="0"/>
              </a:rPr>
              <a:t>Query executed by user</a:t>
            </a:r>
          </a:p>
          <a:p>
            <a:pPr algn="ctr" defTabSz="932472" fontAlgn="base">
              <a:spcBef>
                <a:spcPct val="0"/>
              </a:spcBef>
              <a:spcAft>
                <a:spcPct val="0"/>
              </a:spcAft>
            </a:pPr>
            <a:r>
              <a:rPr lang="en-US" sz="1300" dirty="0">
                <a:gradFill>
                  <a:gsLst>
                    <a:gs pos="0">
                      <a:srgbClr val="FFFFFF"/>
                    </a:gs>
                    <a:gs pos="100000">
                      <a:srgbClr val="FFFFFF"/>
                    </a:gs>
                  </a:gsLst>
                  <a:lin ang="5400000" scaled="0"/>
                </a:gradFill>
                <a:ea typeface="Segoe UI" pitchFamily="34" charset="0"/>
                <a:cs typeface="Segoe UI" pitchFamily="34" charset="0"/>
              </a:rPr>
              <a:t>Query cost</a:t>
            </a:r>
          </a:p>
          <a:p>
            <a:pPr algn="ctr" defTabSz="932472" fontAlgn="base">
              <a:spcBef>
                <a:spcPct val="0"/>
              </a:spcBef>
              <a:spcAft>
                <a:spcPct val="0"/>
              </a:spcAft>
            </a:pPr>
            <a:r>
              <a:rPr lang="en-US" sz="1300" dirty="0">
                <a:gradFill>
                  <a:gsLst>
                    <a:gs pos="0">
                      <a:srgbClr val="FFFFFF"/>
                    </a:gs>
                    <a:gs pos="100000">
                      <a:srgbClr val="FFFFFF"/>
                    </a:gs>
                  </a:gsLst>
                  <a:lin ang="5400000" scaled="0"/>
                </a:gradFill>
                <a:ea typeface="Segoe UI" pitchFamily="34" charset="0"/>
                <a:cs typeface="Segoe UI" pitchFamily="34" charset="0"/>
              </a:rPr>
              <a:t>Number of operations</a:t>
            </a:r>
          </a:p>
          <a:p>
            <a:pPr algn="ctr" defTabSz="932472" fontAlgn="base">
              <a:spcBef>
                <a:spcPct val="0"/>
              </a:spcBef>
              <a:spcAft>
                <a:spcPct val="0"/>
              </a:spcAft>
            </a:pPr>
            <a:endParaRPr lang="en-US" sz="13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F21D22D8-CCF9-41EE-8E3B-71D8006AE95D}"/>
              </a:ext>
            </a:extLst>
          </p:cNvPr>
          <p:cNvSpPr/>
          <p:nvPr/>
        </p:nvSpPr>
        <p:spPr bwMode="auto">
          <a:xfrm>
            <a:off x="9952037" y="4411662"/>
            <a:ext cx="2286000" cy="139094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300" dirty="0">
                <a:gradFill>
                  <a:gsLst>
                    <a:gs pos="0">
                      <a:srgbClr val="FFFFFF"/>
                    </a:gs>
                    <a:gs pos="100000">
                      <a:srgbClr val="FFFFFF"/>
                    </a:gs>
                  </a:gsLst>
                  <a:lin ang="5400000" scaled="0"/>
                </a:gradFill>
                <a:cs typeface="Segoe UI" pitchFamily="34" charset="0"/>
              </a:rPr>
              <a:t>Query steps, containing:</a:t>
            </a:r>
          </a:p>
          <a:p>
            <a:pPr algn="ctr" defTabSz="932472" fontAlgn="base">
              <a:spcBef>
                <a:spcPct val="0"/>
              </a:spcBef>
              <a:spcAft>
                <a:spcPct val="0"/>
              </a:spcAft>
            </a:pPr>
            <a:endParaRPr lang="en-US" sz="1300" dirty="0">
              <a:gradFill>
                <a:gsLst>
                  <a:gs pos="0">
                    <a:srgbClr val="FFFFFF"/>
                  </a:gs>
                  <a:gs pos="100000">
                    <a:srgbClr val="FFFFFF"/>
                  </a:gs>
                </a:gsLst>
                <a:lin ang="5400000" scaled="0"/>
              </a:gradFill>
              <a:cs typeface="Segoe UI" pitchFamily="34" charset="0"/>
            </a:endParaRPr>
          </a:p>
          <a:p>
            <a:pPr algn="ctr" defTabSz="932472" fontAlgn="base">
              <a:spcBef>
                <a:spcPct val="0"/>
              </a:spcBef>
              <a:spcAft>
                <a:spcPct val="0"/>
              </a:spcAft>
            </a:pPr>
            <a:r>
              <a:rPr lang="en-US" sz="1300" dirty="0">
                <a:gradFill>
                  <a:gsLst>
                    <a:gs pos="0">
                      <a:srgbClr val="FFFFFF"/>
                    </a:gs>
                    <a:gs pos="100000">
                      <a:srgbClr val="FFFFFF"/>
                    </a:gs>
                  </a:gsLst>
                  <a:lin ang="5400000" scaled="0"/>
                </a:gradFill>
                <a:cs typeface="Segoe UI" pitchFamily="34" charset="0"/>
              </a:rPr>
              <a:t>Type of operation</a:t>
            </a:r>
          </a:p>
          <a:p>
            <a:pPr algn="ctr" defTabSz="932472" fontAlgn="base">
              <a:spcBef>
                <a:spcPct val="0"/>
              </a:spcBef>
              <a:spcAft>
                <a:spcPct val="0"/>
              </a:spcAft>
            </a:pPr>
            <a:r>
              <a:rPr lang="en-US" sz="1300" dirty="0">
                <a:gradFill>
                  <a:gsLst>
                    <a:gs pos="0">
                      <a:srgbClr val="FFFFFF"/>
                    </a:gs>
                    <a:gs pos="100000">
                      <a:srgbClr val="FFFFFF"/>
                    </a:gs>
                  </a:gsLst>
                  <a:lin ang="5400000" scaled="0"/>
                </a:gradFill>
                <a:cs typeface="Segoe UI" pitchFamily="34" charset="0"/>
              </a:rPr>
              <a:t>Operation Cost</a:t>
            </a:r>
          </a:p>
          <a:p>
            <a:pPr algn="ctr" defTabSz="932472" fontAlgn="base">
              <a:spcBef>
                <a:spcPct val="0"/>
              </a:spcBef>
              <a:spcAft>
                <a:spcPct val="0"/>
              </a:spcAft>
            </a:pPr>
            <a:r>
              <a:rPr lang="en-US" sz="1300" dirty="0">
                <a:gradFill>
                  <a:gsLst>
                    <a:gs pos="0">
                      <a:srgbClr val="FFFFFF"/>
                    </a:gs>
                    <a:gs pos="100000">
                      <a:srgbClr val="FFFFFF"/>
                    </a:gs>
                  </a:gsLst>
                  <a:lin ang="5400000" scaled="0"/>
                </a:gradFill>
                <a:cs typeface="Segoe UI" pitchFamily="34" charset="0"/>
              </a:rPr>
              <a:t>SQL Command</a:t>
            </a:r>
          </a:p>
          <a:p>
            <a:pPr algn="ctr" defTabSz="932472" fontAlgn="base">
              <a:spcBef>
                <a:spcPct val="0"/>
              </a:spcBef>
              <a:spcAft>
                <a:spcPct val="0"/>
              </a:spcAft>
            </a:pPr>
            <a:r>
              <a:rPr lang="en-US" sz="1300" dirty="0">
                <a:gradFill>
                  <a:gsLst>
                    <a:gs pos="0">
                      <a:srgbClr val="FFFFFF"/>
                    </a:gs>
                    <a:gs pos="100000">
                      <a:srgbClr val="FFFFFF"/>
                    </a:gs>
                  </a:gsLst>
                  <a:lin ang="5400000" scaled="0"/>
                </a:gradFill>
                <a:cs typeface="Segoe UI" pitchFamily="34" charset="0"/>
              </a:rPr>
              <a:t>Execution location</a:t>
            </a:r>
          </a:p>
        </p:txBody>
      </p:sp>
      <p:cxnSp>
        <p:nvCxnSpPr>
          <p:cNvPr id="13" name="Connector: Elbow 12">
            <a:extLst>
              <a:ext uri="{FF2B5EF4-FFF2-40B4-BE49-F238E27FC236}">
                <a16:creationId xmlns:a16="http://schemas.microsoft.com/office/drawing/2014/main" id="{14C89666-42A0-4280-AE29-0EF17B56EBA4}"/>
              </a:ext>
            </a:extLst>
          </p:cNvPr>
          <p:cNvCxnSpPr>
            <a:cxnSpLocks/>
            <a:stCxn id="33" idx="0"/>
            <a:endCxn id="14" idx="3"/>
          </p:cNvCxnSpPr>
          <p:nvPr/>
        </p:nvCxnSpPr>
        <p:spPr>
          <a:xfrm rot="16200000" flipV="1">
            <a:off x="10109771" y="3426396"/>
            <a:ext cx="294132" cy="1676400"/>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00FA277B-DE29-42B9-B57C-F055739468A1}"/>
              </a:ext>
            </a:extLst>
          </p:cNvPr>
          <p:cNvCxnSpPr>
            <a:cxnSpLocks/>
            <a:stCxn id="33" idx="2"/>
            <a:endCxn id="40" idx="3"/>
          </p:cNvCxnSpPr>
          <p:nvPr/>
        </p:nvCxnSpPr>
        <p:spPr>
          <a:xfrm rot="5400000">
            <a:off x="10086679" y="5134567"/>
            <a:ext cx="340317" cy="1676400"/>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9E29FA6-4A71-4842-AF6D-9CF9ED682B22}"/>
              </a:ext>
            </a:extLst>
          </p:cNvPr>
          <p:cNvSpPr/>
          <p:nvPr/>
        </p:nvSpPr>
        <p:spPr bwMode="auto">
          <a:xfrm>
            <a:off x="427037" y="5539422"/>
            <a:ext cx="8991600" cy="1207008"/>
          </a:xfrm>
          <a:prstGeom prst="rect">
            <a:avLst/>
          </a:prstGeom>
          <a:solidFill>
            <a:schemeClr val="accent1">
              <a:lumMod val="20000"/>
              <a:lumOff val="80000"/>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cxnSp>
        <p:nvCxnSpPr>
          <p:cNvPr id="52" name="Connector: Elbow 51">
            <a:extLst>
              <a:ext uri="{FF2B5EF4-FFF2-40B4-BE49-F238E27FC236}">
                <a16:creationId xmlns:a16="http://schemas.microsoft.com/office/drawing/2014/main" id="{E94C796D-8D9F-4AD8-978F-F7C814E647C9}"/>
              </a:ext>
            </a:extLst>
          </p:cNvPr>
          <p:cNvCxnSpPr>
            <a:cxnSpLocks/>
            <a:stCxn id="33" idx="1"/>
            <a:endCxn id="16" idx="3"/>
          </p:cNvCxnSpPr>
          <p:nvPr/>
        </p:nvCxnSpPr>
        <p:spPr>
          <a:xfrm rot="10800000">
            <a:off x="9418637" y="5100510"/>
            <a:ext cx="533400" cy="6626"/>
          </a:xfrm>
          <a:prstGeom prst="bentConnector3">
            <a:avLst>
              <a:gd name="adj1" fmla="val -238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EF1B05B-4187-4482-986D-4AE95EBAC963}"/>
              </a:ext>
            </a:extLst>
          </p:cNvPr>
          <p:cNvCxnSpPr>
            <a:stCxn id="21" idx="1"/>
            <a:endCxn id="20" idx="3"/>
          </p:cNvCxnSpPr>
          <p:nvPr/>
        </p:nvCxnSpPr>
        <p:spPr>
          <a:xfrm flipH="1">
            <a:off x="9418637" y="2308540"/>
            <a:ext cx="533400" cy="1"/>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0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anim calcmode="lin" valueType="num">
                                      <p:cBhvr>
                                        <p:cTn id="27" dur="500" fill="hold"/>
                                        <p:tgtEl>
                                          <p:spTgt spid="21"/>
                                        </p:tgtEl>
                                        <p:attrNameLst>
                                          <p:attrName>ppt_x</p:attrName>
                                        </p:attrNameLst>
                                      </p:cBhvr>
                                      <p:tavLst>
                                        <p:tav tm="0">
                                          <p:val>
                                            <p:strVal val="#ppt_x"/>
                                          </p:val>
                                        </p:tav>
                                        <p:tav tm="100000">
                                          <p:val>
                                            <p:strVal val="#ppt_x"/>
                                          </p:val>
                                        </p:tav>
                                      </p:tavLst>
                                    </p:anim>
                                    <p:anim calcmode="lin" valueType="num">
                                      <p:cBhvr>
                                        <p:cTn id="28" dur="500" fill="hold"/>
                                        <p:tgtEl>
                                          <p:spTgt spid="2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anim calcmode="lin" valueType="num">
                                      <p:cBhvr>
                                        <p:cTn id="32" dur="500" fill="hold"/>
                                        <p:tgtEl>
                                          <p:spTgt spid="20"/>
                                        </p:tgtEl>
                                        <p:attrNameLst>
                                          <p:attrName>ppt_x</p:attrName>
                                        </p:attrNameLst>
                                      </p:cBhvr>
                                      <p:tavLst>
                                        <p:tav tm="0">
                                          <p:val>
                                            <p:strVal val="#ppt_x"/>
                                          </p:val>
                                        </p:tav>
                                        <p:tav tm="100000">
                                          <p:val>
                                            <p:strVal val="#ppt_x"/>
                                          </p:val>
                                        </p:tav>
                                      </p:tavLst>
                                    </p:anim>
                                    <p:anim calcmode="lin" valueType="num">
                                      <p:cBhvr>
                                        <p:cTn id="3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anim calcmode="lin" valueType="num">
                                      <p:cBhvr>
                                        <p:cTn id="39" dur="500" fill="hold"/>
                                        <p:tgtEl>
                                          <p:spTgt spid="14"/>
                                        </p:tgtEl>
                                        <p:attrNameLst>
                                          <p:attrName>ppt_x</p:attrName>
                                        </p:attrNameLst>
                                      </p:cBhvr>
                                      <p:tavLst>
                                        <p:tav tm="0">
                                          <p:val>
                                            <p:strVal val="#ppt_x"/>
                                          </p:val>
                                        </p:tav>
                                        <p:tav tm="100000">
                                          <p:val>
                                            <p:strVal val="#ppt_x"/>
                                          </p:val>
                                        </p:tav>
                                      </p:tavLst>
                                    </p:anim>
                                    <p:anim calcmode="lin" valueType="num">
                                      <p:cBhvr>
                                        <p:cTn id="40" dur="500" fill="hold"/>
                                        <p:tgtEl>
                                          <p:spTgt spid="1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anim calcmode="lin" valueType="num">
                                      <p:cBhvr>
                                        <p:cTn id="44" dur="500" fill="hold"/>
                                        <p:tgtEl>
                                          <p:spTgt spid="16"/>
                                        </p:tgtEl>
                                        <p:attrNameLst>
                                          <p:attrName>ppt_x</p:attrName>
                                        </p:attrNameLst>
                                      </p:cBhvr>
                                      <p:tavLst>
                                        <p:tav tm="0">
                                          <p:val>
                                            <p:strVal val="#ppt_x"/>
                                          </p:val>
                                        </p:tav>
                                        <p:tav tm="100000">
                                          <p:val>
                                            <p:strVal val="#ppt_x"/>
                                          </p:val>
                                        </p:tav>
                                      </p:tavLst>
                                    </p:anim>
                                    <p:anim calcmode="lin" valueType="num">
                                      <p:cBhvr>
                                        <p:cTn id="45" dur="500" fill="hold"/>
                                        <p:tgtEl>
                                          <p:spTgt spid="1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anim calcmode="lin" valueType="num">
                                      <p:cBhvr>
                                        <p:cTn id="49" dur="500" fill="hold"/>
                                        <p:tgtEl>
                                          <p:spTgt spid="40"/>
                                        </p:tgtEl>
                                        <p:attrNameLst>
                                          <p:attrName>ppt_x</p:attrName>
                                        </p:attrNameLst>
                                      </p:cBhvr>
                                      <p:tavLst>
                                        <p:tav tm="0">
                                          <p:val>
                                            <p:strVal val="#ppt_x"/>
                                          </p:val>
                                        </p:tav>
                                        <p:tav tm="100000">
                                          <p:val>
                                            <p:strVal val="#ppt_x"/>
                                          </p:val>
                                        </p:tav>
                                      </p:tavLst>
                                    </p:anim>
                                    <p:anim calcmode="lin" valueType="num">
                                      <p:cBhvr>
                                        <p:cTn id="50" dur="500" fill="hold"/>
                                        <p:tgtEl>
                                          <p:spTgt spid="4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anim calcmode="lin" valueType="num">
                                      <p:cBhvr>
                                        <p:cTn id="54" dur="500" fill="hold"/>
                                        <p:tgtEl>
                                          <p:spTgt spid="33"/>
                                        </p:tgtEl>
                                        <p:attrNameLst>
                                          <p:attrName>ppt_x</p:attrName>
                                        </p:attrNameLst>
                                      </p:cBhvr>
                                      <p:tavLst>
                                        <p:tav tm="0">
                                          <p:val>
                                            <p:strVal val="#ppt_x"/>
                                          </p:val>
                                        </p:tav>
                                        <p:tav tm="100000">
                                          <p:val>
                                            <p:strVal val="#ppt_x"/>
                                          </p:val>
                                        </p:tav>
                                      </p:tavLst>
                                    </p:anim>
                                    <p:anim calcmode="lin" valueType="num">
                                      <p:cBhvr>
                                        <p:cTn id="55" dur="500" fill="hold"/>
                                        <p:tgtEl>
                                          <p:spTgt spid="33"/>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anim calcmode="lin" valueType="num">
                                      <p:cBhvr>
                                        <p:cTn id="59" dur="500" fill="hold"/>
                                        <p:tgtEl>
                                          <p:spTgt spid="13"/>
                                        </p:tgtEl>
                                        <p:attrNameLst>
                                          <p:attrName>ppt_x</p:attrName>
                                        </p:attrNameLst>
                                      </p:cBhvr>
                                      <p:tavLst>
                                        <p:tav tm="0">
                                          <p:val>
                                            <p:strVal val="#ppt_x"/>
                                          </p:val>
                                        </p:tav>
                                        <p:tav tm="100000">
                                          <p:val>
                                            <p:strVal val="#ppt_x"/>
                                          </p:val>
                                        </p:tav>
                                      </p:tavLst>
                                    </p:anim>
                                    <p:anim calcmode="lin" valueType="num">
                                      <p:cBhvr>
                                        <p:cTn id="60" dur="500" fill="hold"/>
                                        <p:tgtEl>
                                          <p:spTgt spid="13"/>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anim calcmode="lin" valueType="num">
                                      <p:cBhvr>
                                        <p:cTn id="64" dur="500" fill="hold"/>
                                        <p:tgtEl>
                                          <p:spTgt spid="52"/>
                                        </p:tgtEl>
                                        <p:attrNameLst>
                                          <p:attrName>ppt_x</p:attrName>
                                        </p:attrNameLst>
                                      </p:cBhvr>
                                      <p:tavLst>
                                        <p:tav tm="0">
                                          <p:val>
                                            <p:strVal val="#ppt_x"/>
                                          </p:val>
                                        </p:tav>
                                        <p:tav tm="100000">
                                          <p:val>
                                            <p:strVal val="#ppt_x"/>
                                          </p:val>
                                        </p:tav>
                                      </p:tavLst>
                                    </p:anim>
                                    <p:anim calcmode="lin" valueType="num">
                                      <p:cBhvr>
                                        <p:cTn id="65" dur="500" fill="hold"/>
                                        <p:tgtEl>
                                          <p:spTgt spid="52"/>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anim calcmode="lin" valueType="num">
                                      <p:cBhvr>
                                        <p:cTn id="69" dur="500" fill="hold"/>
                                        <p:tgtEl>
                                          <p:spTgt spid="15"/>
                                        </p:tgtEl>
                                        <p:attrNameLst>
                                          <p:attrName>ppt_x</p:attrName>
                                        </p:attrNameLst>
                                      </p:cBhvr>
                                      <p:tavLst>
                                        <p:tav tm="0">
                                          <p:val>
                                            <p:strVal val="#ppt_x"/>
                                          </p:val>
                                        </p:tav>
                                        <p:tav tm="100000">
                                          <p:val>
                                            <p:strVal val="#ppt_x"/>
                                          </p:val>
                                        </p:tav>
                                      </p:tavLst>
                                    </p:anim>
                                    <p:anim calcmode="lin" valueType="num">
                                      <p:cBhvr>
                                        <p:cTn id="7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20" grpId="0" animBg="1"/>
      <p:bldP spid="21" grpId="0" animBg="1"/>
      <p:bldP spid="33" grpId="0" animBg="1"/>
      <p:bldP spid="4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B6C2-8B86-423A-ADB2-860D332284BD}"/>
              </a:ext>
            </a:extLst>
          </p:cNvPr>
          <p:cNvSpPr>
            <a:spLocks noGrp="1"/>
          </p:cNvSpPr>
          <p:nvPr>
            <p:ph type="title"/>
          </p:nvPr>
        </p:nvSpPr>
        <p:spPr>
          <a:xfrm>
            <a:off x="668786" y="326411"/>
            <a:ext cx="11098906" cy="474489"/>
          </a:xfrm>
        </p:spPr>
        <p:txBody>
          <a:bodyPr/>
          <a:lstStyle/>
          <a:p>
            <a:r>
              <a:rPr lang="en-US" dirty="0"/>
              <a:t>Reading an XML element: node structure (data movement)</a:t>
            </a:r>
          </a:p>
        </p:txBody>
      </p:sp>
      <p:pic>
        <p:nvPicPr>
          <p:cNvPr id="5" name="Picture 4">
            <a:extLst>
              <a:ext uri="{FF2B5EF4-FFF2-40B4-BE49-F238E27FC236}">
                <a16:creationId xmlns:a16="http://schemas.microsoft.com/office/drawing/2014/main" id="{33871A9F-B649-4F19-94EF-D9417A433180}"/>
              </a:ext>
            </a:extLst>
          </p:cNvPr>
          <p:cNvPicPr>
            <a:picLocks noChangeAspect="1"/>
          </p:cNvPicPr>
          <p:nvPr/>
        </p:nvPicPr>
        <p:blipFill>
          <a:blip r:embed="rId3"/>
          <a:stretch>
            <a:fillRect/>
          </a:stretch>
        </p:blipFill>
        <p:spPr>
          <a:xfrm>
            <a:off x="569531" y="3203371"/>
            <a:ext cx="11297412" cy="1194816"/>
          </a:xfrm>
          <a:prstGeom prst="rect">
            <a:avLst/>
          </a:prstGeom>
        </p:spPr>
      </p:pic>
      <p:sp>
        <p:nvSpPr>
          <p:cNvPr id="6" name="Rectangle 5">
            <a:extLst>
              <a:ext uri="{FF2B5EF4-FFF2-40B4-BE49-F238E27FC236}">
                <a16:creationId xmlns:a16="http://schemas.microsoft.com/office/drawing/2014/main" id="{1C311621-4D19-4E9C-84F5-83AE091FF86B}"/>
              </a:ext>
            </a:extLst>
          </p:cNvPr>
          <p:cNvSpPr/>
          <p:nvPr/>
        </p:nvSpPr>
        <p:spPr bwMode="auto">
          <a:xfrm>
            <a:off x="569531" y="3151555"/>
            <a:ext cx="5394960" cy="201168"/>
          </a:xfrm>
          <a:prstGeom prst="rect">
            <a:avLst/>
          </a:prstGeom>
          <a:solidFill>
            <a:schemeClr val="accent1">
              <a:lumMod val="20000"/>
              <a:lumOff val="80000"/>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7" name="Rectangle 6">
            <a:extLst>
              <a:ext uri="{FF2B5EF4-FFF2-40B4-BE49-F238E27FC236}">
                <a16:creationId xmlns:a16="http://schemas.microsoft.com/office/drawing/2014/main" id="{04F3B680-240F-4163-B8A3-C599D5963E4A}"/>
              </a:ext>
            </a:extLst>
          </p:cNvPr>
          <p:cNvSpPr/>
          <p:nvPr/>
        </p:nvSpPr>
        <p:spPr bwMode="auto">
          <a:xfrm>
            <a:off x="2032571" y="1766523"/>
            <a:ext cx="2468880" cy="64008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Operation Type:</a:t>
            </a:r>
          </a:p>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Shuffle Move</a:t>
            </a:r>
          </a:p>
        </p:txBody>
      </p:sp>
      <p:sp>
        <p:nvSpPr>
          <p:cNvPr id="10" name="Rectangle 9">
            <a:extLst>
              <a:ext uri="{FF2B5EF4-FFF2-40B4-BE49-F238E27FC236}">
                <a16:creationId xmlns:a16="http://schemas.microsoft.com/office/drawing/2014/main" id="{B1450E2C-EC53-40B5-8FDC-FC388F5CA694}"/>
              </a:ext>
            </a:extLst>
          </p:cNvPr>
          <p:cNvSpPr/>
          <p:nvPr/>
        </p:nvSpPr>
        <p:spPr bwMode="auto">
          <a:xfrm>
            <a:off x="569531" y="3352723"/>
            <a:ext cx="11521440" cy="182880"/>
          </a:xfrm>
          <a:prstGeom prst="rect">
            <a:avLst/>
          </a:prstGeom>
          <a:solidFill>
            <a:srgbClr val="FEF000">
              <a:alpha val="25000"/>
            </a:srgb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15" name="Rectangle 14">
            <a:extLst>
              <a:ext uri="{FF2B5EF4-FFF2-40B4-BE49-F238E27FC236}">
                <a16:creationId xmlns:a16="http://schemas.microsoft.com/office/drawing/2014/main" id="{C7B2F791-BD90-48F0-986C-0C2741217DF1}"/>
              </a:ext>
            </a:extLst>
          </p:cNvPr>
          <p:cNvSpPr/>
          <p:nvPr/>
        </p:nvSpPr>
        <p:spPr bwMode="auto">
          <a:xfrm>
            <a:off x="8593176" y="1744662"/>
            <a:ext cx="2468880" cy="1000874"/>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Operation cost</a:t>
            </a:r>
          </a:p>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Accumulative cost</a:t>
            </a:r>
          </a:p>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Output rows</a:t>
            </a:r>
          </a:p>
        </p:txBody>
      </p:sp>
      <p:cxnSp>
        <p:nvCxnSpPr>
          <p:cNvPr id="17" name="Connector: Elbow 16">
            <a:extLst>
              <a:ext uri="{FF2B5EF4-FFF2-40B4-BE49-F238E27FC236}">
                <a16:creationId xmlns:a16="http://schemas.microsoft.com/office/drawing/2014/main" id="{995B6139-C2E0-4F49-8BDF-FDB789E99C3D}"/>
              </a:ext>
            </a:extLst>
          </p:cNvPr>
          <p:cNvCxnSpPr>
            <a:cxnSpLocks/>
            <a:stCxn id="15" idx="1"/>
            <a:endCxn id="10" idx="0"/>
          </p:cNvCxnSpPr>
          <p:nvPr/>
        </p:nvCxnSpPr>
        <p:spPr>
          <a:xfrm rot="10800000" flipV="1">
            <a:off x="6330252" y="2245099"/>
            <a:ext cx="2262925" cy="1107624"/>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2410BCE-0153-44F0-A449-0C8D859A0070}"/>
              </a:ext>
            </a:extLst>
          </p:cNvPr>
          <p:cNvCxnSpPr>
            <a:stCxn id="7" idx="2"/>
            <a:endCxn id="6" idx="0"/>
          </p:cNvCxnSpPr>
          <p:nvPr/>
        </p:nvCxnSpPr>
        <p:spPr>
          <a:xfrm>
            <a:off x="3267011" y="2406603"/>
            <a:ext cx="0" cy="744952"/>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0EB5C59-20A9-43DE-AC2E-5F49C22B9ACC}"/>
              </a:ext>
            </a:extLst>
          </p:cNvPr>
          <p:cNvSpPr/>
          <p:nvPr/>
        </p:nvSpPr>
        <p:spPr bwMode="auto">
          <a:xfrm>
            <a:off x="569531" y="3535603"/>
            <a:ext cx="11521440" cy="338328"/>
          </a:xfrm>
          <a:prstGeom prst="rect">
            <a:avLst/>
          </a:prstGeom>
          <a:solidFill>
            <a:schemeClr val="accent3">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29" name="Rectangle 28">
            <a:extLst>
              <a:ext uri="{FF2B5EF4-FFF2-40B4-BE49-F238E27FC236}">
                <a16:creationId xmlns:a16="http://schemas.microsoft.com/office/drawing/2014/main" id="{2418F38C-930D-4B6D-B1CF-4A085D039BFE}"/>
              </a:ext>
            </a:extLst>
          </p:cNvPr>
          <p:cNvSpPr/>
          <p:nvPr/>
        </p:nvSpPr>
        <p:spPr bwMode="auto">
          <a:xfrm>
            <a:off x="569531" y="3881091"/>
            <a:ext cx="5394960" cy="164592"/>
          </a:xfrm>
          <a:prstGeom prst="rect">
            <a:avLst/>
          </a:prstGeom>
          <a:solidFill>
            <a:schemeClr val="accent4">
              <a:lumMod val="40000"/>
              <a:lumOff val="60000"/>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30" name="Rectangle 29">
            <a:extLst>
              <a:ext uri="{FF2B5EF4-FFF2-40B4-BE49-F238E27FC236}">
                <a16:creationId xmlns:a16="http://schemas.microsoft.com/office/drawing/2014/main" id="{FFE8DE8B-4871-4EBE-8957-8D4B42BF6BE1}"/>
              </a:ext>
            </a:extLst>
          </p:cNvPr>
          <p:cNvSpPr/>
          <p:nvPr/>
        </p:nvSpPr>
        <p:spPr bwMode="auto">
          <a:xfrm>
            <a:off x="569531" y="4045683"/>
            <a:ext cx="5394960" cy="173736"/>
          </a:xfrm>
          <a:prstGeom prst="rect">
            <a:avLst/>
          </a:prstGeom>
          <a:solidFill>
            <a:schemeClr val="bg1">
              <a:lumMod val="50000"/>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31" name="Rectangle 30">
            <a:extLst>
              <a:ext uri="{FF2B5EF4-FFF2-40B4-BE49-F238E27FC236}">
                <a16:creationId xmlns:a16="http://schemas.microsoft.com/office/drawing/2014/main" id="{7D584D6C-A3B8-4CF6-AA37-31FF2ED5B4B9}"/>
              </a:ext>
            </a:extLst>
          </p:cNvPr>
          <p:cNvSpPr/>
          <p:nvPr/>
        </p:nvSpPr>
        <p:spPr bwMode="auto">
          <a:xfrm>
            <a:off x="8596683" y="4334179"/>
            <a:ext cx="2468880" cy="1000874"/>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Command to be executed in the distributions</a:t>
            </a:r>
          </a:p>
        </p:txBody>
      </p:sp>
      <p:cxnSp>
        <p:nvCxnSpPr>
          <p:cNvPr id="33" name="Connector: Elbow 32">
            <a:extLst>
              <a:ext uri="{FF2B5EF4-FFF2-40B4-BE49-F238E27FC236}">
                <a16:creationId xmlns:a16="http://schemas.microsoft.com/office/drawing/2014/main" id="{C3BB976B-4A8E-412C-8E62-6E0EF773B247}"/>
              </a:ext>
            </a:extLst>
          </p:cNvPr>
          <p:cNvCxnSpPr>
            <a:cxnSpLocks/>
            <a:stCxn id="31" idx="1"/>
            <a:endCxn id="28" idx="2"/>
          </p:cNvCxnSpPr>
          <p:nvPr/>
        </p:nvCxnSpPr>
        <p:spPr>
          <a:xfrm rot="10800000">
            <a:off x="6330251" y="3873932"/>
            <a:ext cx="2266432" cy="960685"/>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E8F50A8-886D-4311-B018-F37DC71A65ED}"/>
              </a:ext>
            </a:extLst>
          </p:cNvPr>
          <p:cNvSpPr/>
          <p:nvPr/>
        </p:nvSpPr>
        <p:spPr bwMode="auto">
          <a:xfrm>
            <a:off x="569531" y="5335052"/>
            <a:ext cx="2468880" cy="133306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Table name where data will be inserted by data movement and used in the further steps</a:t>
            </a:r>
          </a:p>
        </p:txBody>
      </p:sp>
      <p:cxnSp>
        <p:nvCxnSpPr>
          <p:cNvPr id="38" name="Connector: Elbow 37">
            <a:extLst>
              <a:ext uri="{FF2B5EF4-FFF2-40B4-BE49-F238E27FC236}">
                <a16:creationId xmlns:a16="http://schemas.microsoft.com/office/drawing/2014/main" id="{85CAB404-4F67-498C-992D-44BE02463CFD}"/>
              </a:ext>
            </a:extLst>
          </p:cNvPr>
          <p:cNvCxnSpPr>
            <a:cxnSpLocks/>
            <a:stCxn id="36" idx="1"/>
            <a:endCxn id="29" idx="1"/>
          </p:cNvCxnSpPr>
          <p:nvPr/>
        </p:nvCxnSpPr>
        <p:spPr>
          <a:xfrm rot="10800000">
            <a:off x="569531" y="3963387"/>
            <a:ext cx="12700" cy="2038196"/>
          </a:xfrm>
          <a:prstGeom prst="bentConnector3">
            <a:avLst>
              <a:gd name="adj1" fmla="val 1800000"/>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01ECD550-484C-4435-83A2-B987EB2627A3}"/>
              </a:ext>
            </a:extLst>
          </p:cNvPr>
          <p:cNvSpPr/>
          <p:nvPr/>
        </p:nvSpPr>
        <p:spPr bwMode="auto">
          <a:xfrm>
            <a:off x="3749357" y="5335053"/>
            <a:ext cx="2468880" cy="64008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Column used to distribute data after the operation</a:t>
            </a:r>
          </a:p>
        </p:txBody>
      </p:sp>
      <p:cxnSp>
        <p:nvCxnSpPr>
          <p:cNvPr id="48" name="Connector: Elbow 47">
            <a:extLst>
              <a:ext uri="{FF2B5EF4-FFF2-40B4-BE49-F238E27FC236}">
                <a16:creationId xmlns:a16="http://schemas.microsoft.com/office/drawing/2014/main" id="{CED90760-AAF9-4802-A48D-1FAE67E15E40}"/>
              </a:ext>
            </a:extLst>
          </p:cNvPr>
          <p:cNvCxnSpPr>
            <a:cxnSpLocks/>
            <a:stCxn id="46" idx="1"/>
            <a:endCxn id="30" idx="2"/>
          </p:cNvCxnSpPr>
          <p:nvPr/>
        </p:nvCxnSpPr>
        <p:spPr>
          <a:xfrm rot="10800000">
            <a:off x="3267011" y="4219419"/>
            <a:ext cx="482346" cy="1435674"/>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53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anim calcmode="lin" valueType="num">
                                      <p:cBhvr>
                                        <p:cTn id="30" dur="500" fill="hold"/>
                                        <p:tgtEl>
                                          <p:spTgt spid="17"/>
                                        </p:tgtEl>
                                        <p:attrNameLst>
                                          <p:attrName>ppt_x</p:attrName>
                                        </p:attrNameLst>
                                      </p:cBhvr>
                                      <p:tavLst>
                                        <p:tav tm="0">
                                          <p:val>
                                            <p:strVal val="#ppt_x"/>
                                          </p:val>
                                        </p:tav>
                                        <p:tav tm="100000">
                                          <p:val>
                                            <p:strVal val="#ppt_x"/>
                                          </p:val>
                                        </p:tav>
                                      </p:tavLst>
                                    </p:anim>
                                    <p:anim calcmode="lin" valueType="num">
                                      <p:cBhvr>
                                        <p:cTn id="31" dur="5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anim calcmode="lin" valueType="num">
                                      <p:cBhvr>
                                        <p:cTn id="35" dur="500" fill="hold"/>
                                        <p:tgtEl>
                                          <p:spTgt spid="15"/>
                                        </p:tgtEl>
                                        <p:attrNameLst>
                                          <p:attrName>ppt_x</p:attrName>
                                        </p:attrNameLst>
                                      </p:cBhvr>
                                      <p:tavLst>
                                        <p:tav tm="0">
                                          <p:val>
                                            <p:strVal val="#ppt_x"/>
                                          </p:val>
                                        </p:tav>
                                        <p:tav tm="100000">
                                          <p:val>
                                            <p:strVal val="#ppt_x"/>
                                          </p:val>
                                        </p:tav>
                                      </p:tavLst>
                                    </p:anim>
                                    <p:anim calcmode="lin" valueType="num">
                                      <p:cBhvr>
                                        <p:cTn id="3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anim calcmode="lin" valueType="num">
                                      <p:cBhvr>
                                        <p:cTn id="42" dur="500" fill="hold"/>
                                        <p:tgtEl>
                                          <p:spTgt spid="28"/>
                                        </p:tgtEl>
                                        <p:attrNameLst>
                                          <p:attrName>ppt_x</p:attrName>
                                        </p:attrNameLst>
                                      </p:cBhvr>
                                      <p:tavLst>
                                        <p:tav tm="0">
                                          <p:val>
                                            <p:strVal val="#ppt_x"/>
                                          </p:val>
                                        </p:tav>
                                        <p:tav tm="100000">
                                          <p:val>
                                            <p:strVal val="#ppt_x"/>
                                          </p:val>
                                        </p:tav>
                                      </p:tavLst>
                                    </p:anim>
                                    <p:anim calcmode="lin" valueType="num">
                                      <p:cBhvr>
                                        <p:cTn id="43" dur="500" fill="hold"/>
                                        <p:tgtEl>
                                          <p:spTgt spid="2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anim calcmode="lin" valueType="num">
                                      <p:cBhvr>
                                        <p:cTn id="47" dur="500" fill="hold"/>
                                        <p:tgtEl>
                                          <p:spTgt spid="33"/>
                                        </p:tgtEl>
                                        <p:attrNameLst>
                                          <p:attrName>ppt_x</p:attrName>
                                        </p:attrNameLst>
                                      </p:cBhvr>
                                      <p:tavLst>
                                        <p:tav tm="0">
                                          <p:val>
                                            <p:strVal val="#ppt_x"/>
                                          </p:val>
                                        </p:tav>
                                        <p:tav tm="100000">
                                          <p:val>
                                            <p:strVal val="#ppt_x"/>
                                          </p:val>
                                        </p:tav>
                                      </p:tavLst>
                                    </p:anim>
                                    <p:anim calcmode="lin" valueType="num">
                                      <p:cBhvr>
                                        <p:cTn id="48" dur="500" fill="hold"/>
                                        <p:tgtEl>
                                          <p:spTgt spid="3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anim calcmode="lin" valueType="num">
                                      <p:cBhvr>
                                        <p:cTn id="52" dur="500" fill="hold"/>
                                        <p:tgtEl>
                                          <p:spTgt spid="31"/>
                                        </p:tgtEl>
                                        <p:attrNameLst>
                                          <p:attrName>ppt_x</p:attrName>
                                        </p:attrNameLst>
                                      </p:cBhvr>
                                      <p:tavLst>
                                        <p:tav tm="0">
                                          <p:val>
                                            <p:strVal val="#ppt_x"/>
                                          </p:val>
                                        </p:tav>
                                        <p:tav tm="100000">
                                          <p:val>
                                            <p:strVal val="#ppt_x"/>
                                          </p:val>
                                        </p:tav>
                                      </p:tavLst>
                                    </p:anim>
                                    <p:anim calcmode="lin" valueType="num">
                                      <p:cBhvr>
                                        <p:cTn id="53"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anim calcmode="lin" valueType="num">
                                      <p:cBhvr>
                                        <p:cTn id="59" dur="500" fill="hold"/>
                                        <p:tgtEl>
                                          <p:spTgt spid="29"/>
                                        </p:tgtEl>
                                        <p:attrNameLst>
                                          <p:attrName>ppt_x</p:attrName>
                                        </p:attrNameLst>
                                      </p:cBhvr>
                                      <p:tavLst>
                                        <p:tav tm="0">
                                          <p:val>
                                            <p:strVal val="#ppt_x"/>
                                          </p:val>
                                        </p:tav>
                                        <p:tav tm="100000">
                                          <p:val>
                                            <p:strVal val="#ppt_x"/>
                                          </p:val>
                                        </p:tav>
                                      </p:tavLst>
                                    </p:anim>
                                    <p:anim calcmode="lin" valueType="num">
                                      <p:cBhvr>
                                        <p:cTn id="60" dur="500" fill="hold"/>
                                        <p:tgtEl>
                                          <p:spTgt spid="29"/>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anim calcmode="lin" valueType="num">
                                      <p:cBhvr>
                                        <p:cTn id="64" dur="500" fill="hold"/>
                                        <p:tgtEl>
                                          <p:spTgt spid="36"/>
                                        </p:tgtEl>
                                        <p:attrNameLst>
                                          <p:attrName>ppt_x</p:attrName>
                                        </p:attrNameLst>
                                      </p:cBhvr>
                                      <p:tavLst>
                                        <p:tav tm="0">
                                          <p:val>
                                            <p:strVal val="#ppt_x"/>
                                          </p:val>
                                        </p:tav>
                                        <p:tav tm="100000">
                                          <p:val>
                                            <p:strVal val="#ppt_x"/>
                                          </p:val>
                                        </p:tav>
                                      </p:tavLst>
                                    </p:anim>
                                    <p:anim calcmode="lin" valueType="num">
                                      <p:cBhvr>
                                        <p:cTn id="65" dur="500" fill="hold"/>
                                        <p:tgtEl>
                                          <p:spTgt spid="36"/>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anim calcmode="lin" valueType="num">
                                      <p:cBhvr>
                                        <p:cTn id="69" dur="500" fill="hold"/>
                                        <p:tgtEl>
                                          <p:spTgt spid="38"/>
                                        </p:tgtEl>
                                        <p:attrNameLst>
                                          <p:attrName>ppt_x</p:attrName>
                                        </p:attrNameLst>
                                      </p:cBhvr>
                                      <p:tavLst>
                                        <p:tav tm="0">
                                          <p:val>
                                            <p:strVal val="#ppt_x"/>
                                          </p:val>
                                        </p:tav>
                                        <p:tav tm="100000">
                                          <p:val>
                                            <p:strVal val="#ppt_x"/>
                                          </p:val>
                                        </p:tav>
                                      </p:tavLst>
                                    </p:anim>
                                    <p:anim calcmode="lin" valueType="num">
                                      <p:cBhvr>
                                        <p:cTn id="70" dur="5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anim calcmode="lin" valueType="num">
                                      <p:cBhvr>
                                        <p:cTn id="76" dur="500" fill="hold"/>
                                        <p:tgtEl>
                                          <p:spTgt spid="30"/>
                                        </p:tgtEl>
                                        <p:attrNameLst>
                                          <p:attrName>ppt_x</p:attrName>
                                        </p:attrNameLst>
                                      </p:cBhvr>
                                      <p:tavLst>
                                        <p:tav tm="0">
                                          <p:val>
                                            <p:strVal val="#ppt_x"/>
                                          </p:val>
                                        </p:tav>
                                        <p:tav tm="100000">
                                          <p:val>
                                            <p:strVal val="#ppt_x"/>
                                          </p:val>
                                        </p:tav>
                                      </p:tavLst>
                                    </p:anim>
                                    <p:anim calcmode="lin" valueType="num">
                                      <p:cBhvr>
                                        <p:cTn id="77" dur="500" fill="hold"/>
                                        <p:tgtEl>
                                          <p:spTgt spid="30"/>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fade">
                                      <p:cBhvr>
                                        <p:cTn id="80" dur="500"/>
                                        <p:tgtEl>
                                          <p:spTgt spid="46"/>
                                        </p:tgtEl>
                                      </p:cBhvr>
                                    </p:animEffect>
                                    <p:anim calcmode="lin" valueType="num">
                                      <p:cBhvr>
                                        <p:cTn id="81" dur="500" fill="hold"/>
                                        <p:tgtEl>
                                          <p:spTgt spid="46"/>
                                        </p:tgtEl>
                                        <p:attrNameLst>
                                          <p:attrName>ppt_x</p:attrName>
                                        </p:attrNameLst>
                                      </p:cBhvr>
                                      <p:tavLst>
                                        <p:tav tm="0">
                                          <p:val>
                                            <p:strVal val="#ppt_x"/>
                                          </p:val>
                                        </p:tav>
                                        <p:tav tm="100000">
                                          <p:val>
                                            <p:strVal val="#ppt_x"/>
                                          </p:val>
                                        </p:tav>
                                      </p:tavLst>
                                    </p:anim>
                                    <p:anim calcmode="lin" valueType="num">
                                      <p:cBhvr>
                                        <p:cTn id="82" dur="500" fill="hold"/>
                                        <p:tgtEl>
                                          <p:spTgt spid="46"/>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anim calcmode="lin" valueType="num">
                                      <p:cBhvr>
                                        <p:cTn id="86" dur="500" fill="hold"/>
                                        <p:tgtEl>
                                          <p:spTgt spid="48"/>
                                        </p:tgtEl>
                                        <p:attrNameLst>
                                          <p:attrName>ppt_x</p:attrName>
                                        </p:attrNameLst>
                                      </p:cBhvr>
                                      <p:tavLst>
                                        <p:tav tm="0">
                                          <p:val>
                                            <p:strVal val="#ppt_x"/>
                                          </p:val>
                                        </p:tav>
                                        <p:tav tm="100000">
                                          <p:val>
                                            <p:strVal val="#ppt_x"/>
                                          </p:val>
                                        </p:tav>
                                      </p:tavLst>
                                    </p:anim>
                                    <p:anim calcmode="lin" valueType="num">
                                      <p:cBhvr>
                                        <p:cTn id="87" dur="5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5" grpId="0" animBg="1"/>
      <p:bldP spid="28" grpId="0" animBg="1"/>
      <p:bldP spid="29" grpId="0" animBg="1"/>
      <p:bldP spid="30" grpId="0" animBg="1"/>
      <p:bldP spid="31" grpId="0" animBg="1"/>
      <p:bldP spid="36" grpId="0" animBg="1"/>
      <p:bldP spid="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D51C-438C-4725-B2F9-7F44AF145CE7}"/>
              </a:ext>
            </a:extLst>
          </p:cNvPr>
          <p:cNvSpPr>
            <a:spLocks noGrp="1"/>
          </p:cNvSpPr>
          <p:nvPr>
            <p:ph type="title"/>
          </p:nvPr>
        </p:nvSpPr>
        <p:spPr/>
        <p:txBody>
          <a:bodyPr/>
          <a:lstStyle/>
          <a:p>
            <a:r>
              <a:rPr lang="en-US" dirty="0"/>
              <a:t>Reading an XML element: node structure (SQL query)</a:t>
            </a:r>
          </a:p>
        </p:txBody>
      </p:sp>
      <p:pic>
        <p:nvPicPr>
          <p:cNvPr id="25" name="Picture 24">
            <a:extLst>
              <a:ext uri="{FF2B5EF4-FFF2-40B4-BE49-F238E27FC236}">
                <a16:creationId xmlns:a16="http://schemas.microsoft.com/office/drawing/2014/main" id="{396C78DD-AAFA-4A95-95B2-EC69BBC6937C}"/>
              </a:ext>
            </a:extLst>
          </p:cNvPr>
          <p:cNvPicPr>
            <a:picLocks noChangeAspect="1"/>
          </p:cNvPicPr>
          <p:nvPr/>
        </p:nvPicPr>
        <p:blipFill>
          <a:blip r:embed="rId3"/>
          <a:stretch>
            <a:fillRect/>
          </a:stretch>
        </p:blipFill>
        <p:spPr>
          <a:xfrm>
            <a:off x="419895" y="1714232"/>
            <a:ext cx="11596683" cy="2621230"/>
          </a:xfrm>
          <a:prstGeom prst="rect">
            <a:avLst/>
          </a:prstGeom>
        </p:spPr>
      </p:pic>
      <p:sp>
        <p:nvSpPr>
          <p:cNvPr id="19" name="Rectangle 18">
            <a:extLst>
              <a:ext uri="{FF2B5EF4-FFF2-40B4-BE49-F238E27FC236}">
                <a16:creationId xmlns:a16="http://schemas.microsoft.com/office/drawing/2014/main" id="{DE11F099-1C12-4B95-B479-21DD27AFDF5D}"/>
              </a:ext>
            </a:extLst>
          </p:cNvPr>
          <p:cNvSpPr/>
          <p:nvPr/>
        </p:nvSpPr>
        <p:spPr bwMode="auto">
          <a:xfrm>
            <a:off x="419895" y="1757501"/>
            <a:ext cx="5613688" cy="155448"/>
          </a:xfrm>
          <a:prstGeom prst="rect">
            <a:avLst/>
          </a:prstGeom>
          <a:solidFill>
            <a:schemeClr val="accent1">
              <a:lumMod val="20000"/>
              <a:lumOff val="80000"/>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27" name="Rectangle 26">
            <a:extLst>
              <a:ext uri="{FF2B5EF4-FFF2-40B4-BE49-F238E27FC236}">
                <a16:creationId xmlns:a16="http://schemas.microsoft.com/office/drawing/2014/main" id="{EA56D01E-D85F-4452-AF49-565E2FEA6034}"/>
              </a:ext>
            </a:extLst>
          </p:cNvPr>
          <p:cNvSpPr/>
          <p:nvPr/>
        </p:nvSpPr>
        <p:spPr bwMode="auto">
          <a:xfrm>
            <a:off x="419895" y="3329672"/>
            <a:ext cx="5613688" cy="155448"/>
          </a:xfrm>
          <a:prstGeom prst="rect">
            <a:avLst/>
          </a:prstGeom>
          <a:solidFill>
            <a:schemeClr val="accent1">
              <a:lumMod val="20000"/>
              <a:lumOff val="80000"/>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30" name="Rectangle 29">
            <a:extLst>
              <a:ext uri="{FF2B5EF4-FFF2-40B4-BE49-F238E27FC236}">
                <a16:creationId xmlns:a16="http://schemas.microsoft.com/office/drawing/2014/main" id="{B3DAA549-5D88-4F78-BAC4-DE2031B83F91}"/>
              </a:ext>
            </a:extLst>
          </p:cNvPr>
          <p:cNvSpPr/>
          <p:nvPr/>
        </p:nvSpPr>
        <p:spPr bwMode="auto">
          <a:xfrm>
            <a:off x="419895" y="1912949"/>
            <a:ext cx="11596679" cy="155448"/>
          </a:xfrm>
          <a:prstGeom prst="rect">
            <a:avLst/>
          </a:prstGeom>
          <a:solidFill>
            <a:srgbClr val="FEF000">
              <a:alpha val="25000"/>
            </a:srgb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31" name="Rectangle 30">
            <a:extLst>
              <a:ext uri="{FF2B5EF4-FFF2-40B4-BE49-F238E27FC236}">
                <a16:creationId xmlns:a16="http://schemas.microsoft.com/office/drawing/2014/main" id="{E2478CE6-0783-4A8C-AF4B-D060AF377EFC}"/>
              </a:ext>
            </a:extLst>
          </p:cNvPr>
          <p:cNvSpPr/>
          <p:nvPr/>
        </p:nvSpPr>
        <p:spPr bwMode="auto">
          <a:xfrm>
            <a:off x="419895" y="3485120"/>
            <a:ext cx="11596680" cy="155448"/>
          </a:xfrm>
          <a:prstGeom prst="rect">
            <a:avLst/>
          </a:prstGeom>
          <a:solidFill>
            <a:srgbClr val="FEF000">
              <a:alpha val="25000"/>
            </a:srgb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37" name="Rectangle 36">
            <a:extLst>
              <a:ext uri="{FF2B5EF4-FFF2-40B4-BE49-F238E27FC236}">
                <a16:creationId xmlns:a16="http://schemas.microsoft.com/office/drawing/2014/main" id="{F62D0547-82BE-4530-A1E2-8181AB4DCA1D}"/>
              </a:ext>
            </a:extLst>
          </p:cNvPr>
          <p:cNvSpPr/>
          <p:nvPr/>
        </p:nvSpPr>
        <p:spPr bwMode="auto">
          <a:xfrm>
            <a:off x="419893" y="2068397"/>
            <a:ext cx="11596682" cy="1125536"/>
          </a:xfrm>
          <a:prstGeom prst="rect">
            <a:avLst/>
          </a:prstGeom>
          <a:solidFill>
            <a:schemeClr val="accent3">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40" name="Rectangle 39">
            <a:extLst>
              <a:ext uri="{FF2B5EF4-FFF2-40B4-BE49-F238E27FC236}">
                <a16:creationId xmlns:a16="http://schemas.microsoft.com/office/drawing/2014/main" id="{2692D492-8EA0-4A24-8FDF-E6C180A70D40}"/>
              </a:ext>
            </a:extLst>
          </p:cNvPr>
          <p:cNvSpPr/>
          <p:nvPr/>
        </p:nvSpPr>
        <p:spPr bwMode="auto">
          <a:xfrm>
            <a:off x="419897" y="3640588"/>
            <a:ext cx="11596682" cy="438912"/>
          </a:xfrm>
          <a:prstGeom prst="rect">
            <a:avLst/>
          </a:prstGeom>
          <a:solidFill>
            <a:schemeClr val="accent3">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71" name="Block Arc 70">
            <a:extLst>
              <a:ext uri="{FF2B5EF4-FFF2-40B4-BE49-F238E27FC236}">
                <a16:creationId xmlns:a16="http://schemas.microsoft.com/office/drawing/2014/main" id="{3E10B6CC-7719-4F65-AF76-5BE977718DE5}"/>
              </a:ext>
            </a:extLst>
          </p:cNvPr>
          <p:cNvSpPr/>
          <p:nvPr/>
        </p:nvSpPr>
        <p:spPr>
          <a:xfrm>
            <a:off x="-129715" y="4106862"/>
            <a:ext cx="2613993" cy="2613993"/>
          </a:xfrm>
          <a:prstGeom prst="blockArc">
            <a:avLst>
              <a:gd name="adj1" fmla="val 18900000"/>
              <a:gd name="adj2" fmla="val 2700000"/>
              <a:gd name="adj3" fmla="val 826"/>
            </a:avLst>
          </a:prstGeom>
        </p:spPr>
        <p:style>
          <a:lnRef idx="2">
            <a:schemeClr val="dk2">
              <a:shade val="60000"/>
              <a:hueOff val="0"/>
              <a:satOff val="0"/>
              <a:lumOff val="0"/>
              <a:alphaOff val="0"/>
            </a:schemeClr>
          </a:lnRef>
          <a:fillRef idx="0">
            <a:schemeClr val="dk2">
              <a:hueOff val="0"/>
              <a:satOff val="0"/>
              <a:lumOff val="0"/>
              <a:alphaOff val="0"/>
            </a:schemeClr>
          </a:fillRef>
          <a:effectRef idx="0">
            <a:schemeClr val="dk2">
              <a:hueOff val="0"/>
              <a:satOff val="0"/>
              <a:lumOff val="0"/>
              <a:alphaOff val="0"/>
            </a:schemeClr>
          </a:effectRef>
          <a:fontRef idx="minor">
            <a:schemeClr val="tx1">
              <a:hueOff val="0"/>
              <a:satOff val="0"/>
              <a:lumOff val="0"/>
              <a:alphaOff val="0"/>
            </a:schemeClr>
          </a:fontRef>
        </p:style>
      </p:sp>
      <p:sp>
        <p:nvSpPr>
          <p:cNvPr id="72" name="Freeform: Shape 71">
            <a:extLst>
              <a:ext uri="{FF2B5EF4-FFF2-40B4-BE49-F238E27FC236}">
                <a16:creationId xmlns:a16="http://schemas.microsoft.com/office/drawing/2014/main" id="{F4DEB858-F24A-47A0-9C2A-6AAF273DCFEA}"/>
              </a:ext>
            </a:extLst>
          </p:cNvPr>
          <p:cNvSpPr/>
          <p:nvPr/>
        </p:nvSpPr>
        <p:spPr>
          <a:xfrm>
            <a:off x="2332037" y="4639098"/>
            <a:ext cx="7995412" cy="387380"/>
          </a:xfrm>
          <a:custGeom>
            <a:avLst/>
            <a:gdLst>
              <a:gd name="connsiteX0" fmla="*/ 0 w 7995412"/>
              <a:gd name="connsiteY0" fmla="*/ 0 h 387380"/>
              <a:gd name="connsiteX1" fmla="*/ 7995412 w 7995412"/>
              <a:gd name="connsiteY1" fmla="*/ 0 h 387380"/>
              <a:gd name="connsiteX2" fmla="*/ 7995412 w 7995412"/>
              <a:gd name="connsiteY2" fmla="*/ 387380 h 387380"/>
              <a:gd name="connsiteX3" fmla="*/ 0 w 7995412"/>
              <a:gd name="connsiteY3" fmla="*/ 387380 h 387380"/>
              <a:gd name="connsiteX4" fmla="*/ 0 w 7995412"/>
              <a:gd name="connsiteY4" fmla="*/ 0 h 387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412" h="387380">
                <a:moveTo>
                  <a:pt x="0" y="0"/>
                </a:moveTo>
                <a:lnTo>
                  <a:pt x="7995412" y="0"/>
                </a:lnTo>
                <a:lnTo>
                  <a:pt x="7995412" y="387380"/>
                </a:lnTo>
                <a:lnTo>
                  <a:pt x="0" y="387380"/>
                </a:lnTo>
                <a:lnTo>
                  <a:pt x="0" y="0"/>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07483"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gradFill>
                  <a:gsLst>
                    <a:gs pos="0">
                      <a:srgbClr val="FFFFFF"/>
                    </a:gs>
                    <a:gs pos="100000">
                      <a:srgbClr val="FFFFFF"/>
                    </a:gs>
                  </a:gsLst>
                  <a:lin ang="5400000" scaled="0"/>
                </a:gradFill>
                <a:ea typeface="Segoe UI" pitchFamily="34" charset="0"/>
                <a:cs typeface="Segoe UI" pitchFamily="34" charset="0"/>
              </a:rPr>
              <a:t>Operation type to be executed (Return / On = SQL operations)</a:t>
            </a:r>
            <a:endParaRPr lang="en-US" sz="1900" kern="1200" dirty="0"/>
          </a:p>
        </p:txBody>
      </p:sp>
      <p:sp>
        <p:nvSpPr>
          <p:cNvPr id="73" name="Oval 72">
            <a:extLst>
              <a:ext uri="{FF2B5EF4-FFF2-40B4-BE49-F238E27FC236}">
                <a16:creationId xmlns:a16="http://schemas.microsoft.com/office/drawing/2014/main" id="{772AD8C5-0BF5-4464-9E8C-61C1F511144E}"/>
              </a:ext>
            </a:extLst>
          </p:cNvPr>
          <p:cNvSpPr/>
          <p:nvPr/>
        </p:nvSpPr>
        <p:spPr>
          <a:xfrm>
            <a:off x="2089925" y="4590675"/>
            <a:ext cx="484225" cy="484225"/>
          </a:xfrm>
          <a:prstGeom prst="ellipse">
            <a:avLst/>
          </a:prstGeom>
          <a:solidFill>
            <a:srgbClr val="F0F8FF"/>
          </a:solidFill>
        </p:spPr>
        <p:style>
          <a:lnRef idx="2">
            <a:schemeClr val="dk2">
              <a:hueOff val="0"/>
              <a:satOff val="0"/>
              <a:lumOff val="0"/>
              <a:alphaOff val="0"/>
            </a:schemeClr>
          </a:lnRef>
          <a:fillRef idx="1">
            <a:scrgbClr r="0" g="0" b="0"/>
          </a:fillRef>
          <a:effectRef idx="0">
            <a:schemeClr val="lt2">
              <a:hueOff val="0"/>
              <a:satOff val="0"/>
              <a:lumOff val="0"/>
              <a:alphaOff val="0"/>
            </a:schemeClr>
          </a:effectRef>
          <a:fontRef idx="minor">
            <a:schemeClr val="dk1">
              <a:hueOff val="0"/>
              <a:satOff val="0"/>
              <a:lumOff val="0"/>
              <a:alphaOff val="0"/>
            </a:schemeClr>
          </a:fontRef>
        </p:style>
      </p:sp>
      <p:sp>
        <p:nvSpPr>
          <p:cNvPr id="74" name="Freeform: Shape 73">
            <a:extLst>
              <a:ext uri="{FF2B5EF4-FFF2-40B4-BE49-F238E27FC236}">
                <a16:creationId xmlns:a16="http://schemas.microsoft.com/office/drawing/2014/main" id="{84ED8625-551F-4216-85BA-C4FCB3D8ADB9}"/>
              </a:ext>
            </a:extLst>
          </p:cNvPr>
          <p:cNvSpPr/>
          <p:nvPr/>
        </p:nvSpPr>
        <p:spPr>
          <a:xfrm>
            <a:off x="2472850" y="5220168"/>
            <a:ext cx="7854599" cy="387380"/>
          </a:xfrm>
          <a:custGeom>
            <a:avLst/>
            <a:gdLst>
              <a:gd name="connsiteX0" fmla="*/ 0 w 7854599"/>
              <a:gd name="connsiteY0" fmla="*/ 0 h 387380"/>
              <a:gd name="connsiteX1" fmla="*/ 7854599 w 7854599"/>
              <a:gd name="connsiteY1" fmla="*/ 0 h 387380"/>
              <a:gd name="connsiteX2" fmla="*/ 7854599 w 7854599"/>
              <a:gd name="connsiteY2" fmla="*/ 387380 h 387380"/>
              <a:gd name="connsiteX3" fmla="*/ 0 w 7854599"/>
              <a:gd name="connsiteY3" fmla="*/ 387380 h 387380"/>
              <a:gd name="connsiteX4" fmla="*/ 0 w 7854599"/>
              <a:gd name="connsiteY4" fmla="*/ 0 h 387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4599" h="387380">
                <a:moveTo>
                  <a:pt x="0" y="0"/>
                </a:moveTo>
                <a:lnTo>
                  <a:pt x="7854599" y="0"/>
                </a:lnTo>
                <a:lnTo>
                  <a:pt x="7854599" y="387380"/>
                </a:lnTo>
                <a:lnTo>
                  <a:pt x="0" y="387380"/>
                </a:lnTo>
                <a:lnTo>
                  <a:pt x="0" y="0"/>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07483" tIns="48260" rIns="48260" bIns="48260" numCol="1" spcCol="1270" anchor="ctr" anchorCtr="0">
            <a:noAutofit/>
          </a:bodyPr>
          <a:lstStyle/>
          <a:p>
            <a:pPr defTabSz="844550">
              <a:lnSpc>
                <a:spcPct val="90000"/>
              </a:lnSpc>
              <a:spcBef>
                <a:spcPct val="0"/>
              </a:spcBef>
              <a:spcAft>
                <a:spcPct val="35000"/>
              </a:spcAft>
            </a:pPr>
            <a:r>
              <a:rPr lang="en-US" sz="1900" dirty="0">
                <a:gradFill>
                  <a:gsLst>
                    <a:gs pos="0">
                      <a:srgbClr val="FFFFFF"/>
                    </a:gs>
                    <a:gs pos="100000">
                      <a:srgbClr val="FFFFFF"/>
                    </a:gs>
                  </a:gsLst>
                  <a:lin ang="5400000" scaled="0"/>
                </a:gradFill>
                <a:ea typeface="Segoe UI" pitchFamily="34" charset="0"/>
                <a:cs typeface="Segoe UI" pitchFamily="34" charset="0"/>
              </a:rPr>
              <a:t>Information about the location where the command will be executed</a:t>
            </a:r>
            <a:endParaRPr lang="en-US" sz="1900" dirty="0"/>
          </a:p>
        </p:txBody>
      </p:sp>
      <p:sp>
        <p:nvSpPr>
          <p:cNvPr id="75" name="Oval 74">
            <a:extLst>
              <a:ext uri="{FF2B5EF4-FFF2-40B4-BE49-F238E27FC236}">
                <a16:creationId xmlns:a16="http://schemas.microsoft.com/office/drawing/2014/main" id="{28D8E1EA-2187-416F-8038-0BF332D6E25E}"/>
              </a:ext>
            </a:extLst>
          </p:cNvPr>
          <p:cNvSpPr/>
          <p:nvPr/>
        </p:nvSpPr>
        <p:spPr>
          <a:xfrm>
            <a:off x="2230737" y="5171745"/>
            <a:ext cx="484225" cy="484225"/>
          </a:xfrm>
          <a:prstGeom prst="ellipse">
            <a:avLst/>
          </a:prstGeom>
          <a:solidFill>
            <a:srgbClr val="FFFBBF"/>
          </a:solidFill>
        </p:spPr>
        <p:style>
          <a:lnRef idx="2">
            <a:schemeClr val="dk2">
              <a:hueOff val="0"/>
              <a:satOff val="0"/>
              <a:lumOff val="0"/>
              <a:alphaOff val="0"/>
            </a:schemeClr>
          </a:lnRef>
          <a:fillRef idx="1">
            <a:scrgbClr r="0" g="0" b="0"/>
          </a:fillRef>
          <a:effectRef idx="0">
            <a:schemeClr val="lt2">
              <a:hueOff val="0"/>
              <a:satOff val="0"/>
              <a:lumOff val="0"/>
              <a:alphaOff val="0"/>
            </a:schemeClr>
          </a:effectRef>
          <a:fontRef idx="minor">
            <a:schemeClr val="dk1">
              <a:hueOff val="0"/>
              <a:satOff val="0"/>
              <a:lumOff val="0"/>
              <a:alphaOff val="0"/>
            </a:schemeClr>
          </a:fontRef>
        </p:style>
      </p:sp>
      <p:sp>
        <p:nvSpPr>
          <p:cNvPr id="76" name="Freeform: Shape 75">
            <a:extLst>
              <a:ext uri="{FF2B5EF4-FFF2-40B4-BE49-F238E27FC236}">
                <a16:creationId xmlns:a16="http://schemas.microsoft.com/office/drawing/2014/main" id="{66C61CD0-13F0-407A-8762-810DACC742E7}"/>
              </a:ext>
            </a:extLst>
          </p:cNvPr>
          <p:cNvSpPr/>
          <p:nvPr/>
        </p:nvSpPr>
        <p:spPr>
          <a:xfrm>
            <a:off x="2332037" y="5801238"/>
            <a:ext cx="7995412" cy="387380"/>
          </a:xfrm>
          <a:custGeom>
            <a:avLst/>
            <a:gdLst>
              <a:gd name="connsiteX0" fmla="*/ 0 w 7995412"/>
              <a:gd name="connsiteY0" fmla="*/ 0 h 387380"/>
              <a:gd name="connsiteX1" fmla="*/ 7995412 w 7995412"/>
              <a:gd name="connsiteY1" fmla="*/ 0 h 387380"/>
              <a:gd name="connsiteX2" fmla="*/ 7995412 w 7995412"/>
              <a:gd name="connsiteY2" fmla="*/ 387380 h 387380"/>
              <a:gd name="connsiteX3" fmla="*/ 0 w 7995412"/>
              <a:gd name="connsiteY3" fmla="*/ 387380 h 387380"/>
              <a:gd name="connsiteX4" fmla="*/ 0 w 7995412"/>
              <a:gd name="connsiteY4" fmla="*/ 0 h 387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412" h="387380">
                <a:moveTo>
                  <a:pt x="0" y="0"/>
                </a:moveTo>
                <a:lnTo>
                  <a:pt x="7995412" y="0"/>
                </a:lnTo>
                <a:lnTo>
                  <a:pt x="7995412" y="387380"/>
                </a:lnTo>
                <a:lnTo>
                  <a:pt x="0" y="387380"/>
                </a:lnTo>
                <a:lnTo>
                  <a:pt x="0" y="0"/>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07483" tIns="48260" rIns="48260" bIns="48260" numCol="1" spcCol="1270" anchor="ctr" anchorCtr="0">
            <a:noAutofit/>
          </a:bodyPr>
          <a:lstStyle/>
          <a:p>
            <a:pPr lvl="0" defTabSz="844550">
              <a:lnSpc>
                <a:spcPct val="90000"/>
              </a:lnSpc>
              <a:spcBef>
                <a:spcPct val="0"/>
              </a:spcBef>
              <a:spcAft>
                <a:spcPct val="35000"/>
              </a:spcAft>
            </a:pPr>
            <a:r>
              <a:rPr lang="en-US" sz="1900" dirty="0">
                <a:gradFill>
                  <a:gsLst>
                    <a:gs pos="0">
                      <a:srgbClr val="FFFFFF"/>
                    </a:gs>
                    <a:gs pos="100000">
                      <a:srgbClr val="FFFFFF"/>
                    </a:gs>
                  </a:gsLst>
                  <a:lin ang="5400000" scaled="0"/>
                </a:gradFill>
                <a:ea typeface="Segoe UI" pitchFamily="34" charset="0"/>
                <a:cs typeface="Segoe UI" pitchFamily="34" charset="0"/>
              </a:rPr>
              <a:t>Command to be executed</a:t>
            </a:r>
            <a:endParaRPr lang="en-US" sz="1900" kern="1200" dirty="0"/>
          </a:p>
        </p:txBody>
      </p:sp>
      <p:sp>
        <p:nvSpPr>
          <p:cNvPr id="77" name="Oval 76">
            <a:extLst>
              <a:ext uri="{FF2B5EF4-FFF2-40B4-BE49-F238E27FC236}">
                <a16:creationId xmlns:a16="http://schemas.microsoft.com/office/drawing/2014/main" id="{07F3B56C-C38E-4717-A991-BC953D6835DB}"/>
              </a:ext>
            </a:extLst>
          </p:cNvPr>
          <p:cNvSpPr/>
          <p:nvPr/>
        </p:nvSpPr>
        <p:spPr>
          <a:xfrm>
            <a:off x="2089925" y="5752815"/>
            <a:ext cx="484225" cy="484225"/>
          </a:xfrm>
          <a:prstGeom prst="ellipse">
            <a:avLst/>
          </a:prstGeom>
          <a:solidFill>
            <a:srgbClr val="F5CEBF"/>
          </a:solidFill>
        </p:spPr>
        <p:style>
          <a:lnRef idx="2">
            <a:schemeClr val="dk2">
              <a:hueOff val="0"/>
              <a:satOff val="0"/>
              <a:lumOff val="0"/>
              <a:alphaOff val="0"/>
            </a:schemeClr>
          </a:lnRef>
          <a:fillRef idx="1">
            <a:scrgbClr r="0" g="0" b="0"/>
          </a:fillRef>
          <a:effectRef idx="0">
            <a:schemeClr val="lt2">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04487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anim calcmode="lin" valueType="num">
                                      <p:cBhvr>
                                        <p:cTn id="8" dur="500" fill="hold"/>
                                        <p:tgtEl>
                                          <p:spTgt spid="71"/>
                                        </p:tgtEl>
                                        <p:attrNameLst>
                                          <p:attrName>ppt_x</p:attrName>
                                        </p:attrNameLst>
                                      </p:cBhvr>
                                      <p:tavLst>
                                        <p:tav tm="0">
                                          <p:val>
                                            <p:strVal val="#ppt_x"/>
                                          </p:val>
                                        </p:tav>
                                        <p:tav tm="100000">
                                          <p:val>
                                            <p:strVal val="#ppt_x"/>
                                          </p:val>
                                        </p:tav>
                                      </p:tavLst>
                                    </p:anim>
                                    <p:anim calcmode="lin" valueType="num">
                                      <p:cBhvr>
                                        <p:cTn id="9" dur="500" fill="hold"/>
                                        <p:tgtEl>
                                          <p:spTgt spid="7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anim calcmode="lin" valueType="num">
                                      <p:cBhvr>
                                        <p:cTn id="13" dur="500" fill="hold"/>
                                        <p:tgtEl>
                                          <p:spTgt spid="73"/>
                                        </p:tgtEl>
                                        <p:attrNameLst>
                                          <p:attrName>ppt_x</p:attrName>
                                        </p:attrNameLst>
                                      </p:cBhvr>
                                      <p:tavLst>
                                        <p:tav tm="0">
                                          <p:val>
                                            <p:strVal val="#ppt_x"/>
                                          </p:val>
                                        </p:tav>
                                        <p:tav tm="100000">
                                          <p:val>
                                            <p:strVal val="#ppt_x"/>
                                          </p:val>
                                        </p:tav>
                                      </p:tavLst>
                                    </p:anim>
                                    <p:anim calcmode="lin" valueType="num">
                                      <p:cBhvr>
                                        <p:cTn id="14" dur="500" fill="hold"/>
                                        <p:tgtEl>
                                          <p:spTgt spid="7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500"/>
                                        <p:tgtEl>
                                          <p:spTgt spid="72"/>
                                        </p:tgtEl>
                                      </p:cBhvr>
                                    </p:animEffect>
                                    <p:anim calcmode="lin" valueType="num">
                                      <p:cBhvr>
                                        <p:cTn id="18" dur="500" fill="hold"/>
                                        <p:tgtEl>
                                          <p:spTgt spid="72"/>
                                        </p:tgtEl>
                                        <p:attrNameLst>
                                          <p:attrName>ppt_x</p:attrName>
                                        </p:attrNameLst>
                                      </p:cBhvr>
                                      <p:tavLst>
                                        <p:tav tm="0">
                                          <p:val>
                                            <p:strVal val="#ppt_x"/>
                                          </p:val>
                                        </p:tav>
                                        <p:tav tm="100000">
                                          <p:val>
                                            <p:strVal val="#ppt_x"/>
                                          </p:val>
                                        </p:tav>
                                      </p:tavLst>
                                    </p:anim>
                                    <p:anim calcmode="lin" valueType="num">
                                      <p:cBhvr>
                                        <p:cTn id="19" dur="500" fill="hold"/>
                                        <p:tgtEl>
                                          <p:spTgt spid="7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anim calcmode="lin" valueType="num">
                                      <p:cBhvr>
                                        <p:cTn id="23" dur="500" fill="hold"/>
                                        <p:tgtEl>
                                          <p:spTgt spid="19"/>
                                        </p:tgtEl>
                                        <p:attrNameLst>
                                          <p:attrName>ppt_x</p:attrName>
                                        </p:attrNameLst>
                                      </p:cBhvr>
                                      <p:tavLst>
                                        <p:tav tm="0">
                                          <p:val>
                                            <p:strVal val="#ppt_x"/>
                                          </p:val>
                                        </p:tav>
                                        <p:tav tm="100000">
                                          <p:val>
                                            <p:strVal val="#ppt_x"/>
                                          </p:val>
                                        </p:tav>
                                      </p:tavLst>
                                    </p:anim>
                                    <p:anim calcmode="lin" valueType="num">
                                      <p:cBhvr>
                                        <p:cTn id="24" dur="5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anim calcmode="lin" valueType="num">
                                      <p:cBhvr>
                                        <p:cTn id="28" dur="500" fill="hold"/>
                                        <p:tgtEl>
                                          <p:spTgt spid="27"/>
                                        </p:tgtEl>
                                        <p:attrNameLst>
                                          <p:attrName>ppt_x</p:attrName>
                                        </p:attrNameLst>
                                      </p:cBhvr>
                                      <p:tavLst>
                                        <p:tav tm="0">
                                          <p:val>
                                            <p:strVal val="#ppt_x"/>
                                          </p:val>
                                        </p:tav>
                                        <p:tav tm="100000">
                                          <p:val>
                                            <p:strVal val="#ppt_x"/>
                                          </p:val>
                                        </p:tav>
                                      </p:tavLst>
                                    </p:anim>
                                    <p:anim calcmode="lin" valueType="num">
                                      <p:cBhvr>
                                        <p:cTn id="29"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anim calcmode="lin" valueType="num">
                                      <p:cBhvr>
                                        <p:cTn id="35" dur="500" fill="hold"/>
                                        <p:tgtEl>
                                          <p:spTgt spid="31"/>
                                        </p:tgtEl>
                                        <p:attrNameLst>
                                          <p:attrName>ppt_x</p:attrName>
                                        </p:attrNameLst>
                                      </p:cBhvr>
                                      <p:tavLst>
                                        <p:tav tm="0">
                                          <p:val>
                                            <p:strVal val="#ppt_x"/>
                                          </p:val>
                                        </p:tav>
                                        <p:tav tm="100000">
                                          <p:val>
                                            <p:strVal val="#ppt_x"/>
                                          </p:val>
                                        </p:tav>
                                      </p:tavLst>
                                    </p:anim>
                                    <p:anim calcmode="lin" valueType="num">
                                      <p:cBhvr>
                                        <p:cTn id="36" dur="5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anim calcmode="lin" valueType="num">
                                      <p:cBhvr>
                                        <p:cTn id="40" dur="500" fill="hold"/>
                                        <p:tgtEl>
                                          <p:spTgt spid="30"/>
                                        </p:tgtEl>
                                        <p:attrNameLst>
                                          <p:attrName>ppt_x</p:attrName>
                                        </p:attrNameLst>
                                      </p:cBhvr>
                                      <p:tavLst>
                                        <p:tav tm="0">
                                          <p:val>
                                            <p:strVal val="#ppt_x"/>
                                          </p:val>
                                        </p:tav>
                                        <p:tav tm="100000">
                                          <p:val>
                                            <p:strVal val="#ppt_x"/>
                                          </p:val>
                                        </p:tav>
                                      </p:tavLst>
                                    </p:anim>
                                    <p:anim calcmode="lin" valueType="num">
                                      <p:cBhvr>
                                        <p:cTn id="41" dur="500" fill="hold"/>
                                        <p:tgtEl>
                                          <p:spTgt spid="30"/>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500"/>
                                        <p:tgtEl>
                                          <p:spTgt spid="75"/>
                                        </p:tgtEl>
                                      </p:cBhvr>
                                    </p:animEffect>
                                    <p:anim calcmode="lin" valueType="num">
                                      <p:cBhvr>
                                        <p:cTn id="45" dur="500" fill="hold"/>
                                        <p:tgtEl>
                                          <p:spTgt spid="75"/>
                                        </p:tgtEl>
                                        <p:attrNameLst>
                                          <p:attrName>ppt_x</p:attrName>
                                        </p:attrNameLst>
                                      </p:cBhvr>
                                      <p:tavLst>
                                        <p:tav tm="0">
                                          <p:val>
                                            <p:strVal val="#ppt_x"/>
                                          </p:val>
                                        </p:tav>
                                        <p:tav tm="100000">
                                          <p:val>
                                            <p:strVal val="#ppt_x"/>
                                          </p:val>
                                        </p:tav>
                                      </p:tavLst>
                                    </p:anim>
                                    <p:anim calcmode="lin" valueType="num">
                                      <p:cBhvr>
                                        <p:cTn id="46" dur="500" fill="hold"/>
                                        <p:tgtEl>
                                          <p:spTgt spid="7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fade">
                                      <p:cBhvr>
                                        <p:cTn id="49" dur="500"/>
                                        <p:tgtEl>
                                          <p:spTgt spid="74"/>
                                        </p:tgtEl>
                                      </p:cBhvr>
                                    </p:animEffect>
                                    <p:anim calcmode="lin" valueType="num">
                                      <p:cBhvr>
                                        <p:cTn id="50" dur="500" fill="hold"/>
                                        <p:tgtEl>
                                          <p:spTgt spid="74"/>
                                        </p:tgtEl>
                                        <p:attrNameLst>
                                          <p:attrName>ppt_x</p:attrName>
                                        </p:attrNameLst>
                                      </p:cBhvr>
                                      <p:tavLst>
                                        <p:tav tm="0">
                                          <p:val>
                                            <p:strVal val="#ppt_x"/>
                                          </p:val>
                                        </p:tav>
                                        <p:tav tm="100000">
                                          <p:val>
                                            <p:strVal val="#ppt_x"/>
                                          </p:val>
                                        </p:tav>
                                      </p:tavLst>
                                    </p:anim>
                                    <p:anim calcmode="lin" valueType="num">
                                      <p:cBhvr>
                                        <p:cTn id="51" dur="5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anim calcmode="lin" valueType="num">
                                      <p:cBhvr>
                                        <p:cTn id="57" dur="500" fill="hold"/>
                                        <p:tgtEl>
                                          <p:spTgt spid="40"/>
                                        </p:tgtEl>
                                        <p:attrNameLst>
                                          <p:attrName>ppt_x</p:attrName>
                                        </p:attrNameLst>
                                      </p:cBhvr>
                                      <p:tavLst>
                                        <p:tav tm="0">
                                          <p:val>
                                            <p:strVal val="#ppt_x"/>
                                          </p:val>
                                        </p:tav>
                                        <p:tav tm="100000">
                                          <p:val>
                                            <p:strVal val="#ppt_x"/>
                                          </p:val>
                                        </p:tav>
                                      </p:tavLst>
                                    </p:anim>
                                    <p:anim calcmode="lin" valueType="num">
                                      <p:cBhvr>
                                        <p:cTn id="58" dur="500" fill="hold"/>
                                        <p:tgtEl>
                                          <p:spTgt spid="4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anim calcmode="lin" valueType="num">
                                      <p:cBhvr>
                                        <p:cTn id="62" dur="500" fill="hold"/>
                                        <p:tgtEl>
                                          <p:spTgt spid="37"/>
                                        </p:tgtEl>
                                        <p:attrNameLst>
                                          <p:attrName>ppt_x</p:attrName>
                                        </p:attrNameLst>
                                      </p:cBhvr>
                                      <p:tavLst>
                                        <p:tav tm="0">
                                          <p:val>
                                            <p:strVal val="#ppt_x"/>
                                          </p:val>
                                        </p:tav>
                                        <p:tav tm="100000">
                                          <p:val>
                                            <p:strVal val="#ppt_x"/>
                                          </p:val>
                                        </p:tav>
                                      </p:tavLst>
                                    </p:anim>
                                    <p:anim calcmode="lin" valueType="num">
                                      <p:cBhvr>
                                        <p:cTn id="63" dur="500" fill="hold"/>
                                        <p:tgtEl>
                                          <p:spTgt spid="3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77"/>
                                        </p:tgtEl>
                                        <p:attrNameLst>
                                          <p:attrName>style.visibility</p:attrName>
                                        </p:attrNameLst>
                                      </p:cBhvr>
                                      <p:to>
                                        <p:strVal val="visible"/>
                                      </p:to>
                                    </p:set>
                                    <p:animEffect transition="in" filter="fade">
                                      <p:cBhvr>
                                        <p:cTn id="66" dur="500"/>
                                        <p:tgtEl>
                                          <p:spTgt spid="77"/>
                                        </p:tgtEl>
                                      </p:cBhvr>
                                    </p:animEffect>
                                    <p:anim calcmode="lin" valueType="num">
                                      <p:cBhvr>
                                        <p:cTn id="67" dur="500" fill="hold"/>
                                        <p:tgtEl>
                                          <p:spTgt spid="77"/>
                                        </p:tgtEl>
                                        <p:attrNameLst>
                                          <p:attrName>ppt_x</p:attrName>
                                        </p:attrNameLst>
                                      </p:cBhvr>
                                      <p:tavLst>
                                        <p:tav tm="0">
                                          <p:val>
                                            <p:strVal val="#ppt_x"/>
                                          </p:val>
                                        </p:tav>
                                        <p:tav tm="100000">
                                          <p:val>
                                            <p:strVal val="#ppt_x"/>
                                          </p:val>
                                        </p:tav>
                                      </p:tavLst>
                                    </p:anim>
                                    <p:anim calcmode="lin" valueType="num">
                                      <p:cBhvr>
                                        <p:cTn id="68" dur="500" fill="hold"/>
                                        <p:tgtEl>
                                          <p:spTgt spid="7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fade">
                                      <p:cBhvr>
                                        <p:cTn id="71" dur="500"/>
                                        <p:tgtEl>
                                          <p:spTgt spid="76"/>
                                        </p:tgtEl>
                                      </p:cBhvr>
                                    </p:animEffect>
                                    <p:anim calcmode="lin" valueType="num">
                                      <p:cBhvr>
                                        <p:cTn id="72" dur="500" fill="hold"/>
                                        <p:tgtEl>
                                          <p:spTgt spid="76"/>
                                        </p:tgtEl>
                                        <p:attrNameLst>
                                          <p:attrName>ppt_x</p:attrName>
                                        </p:attrNameLst>
                                      </p:cBhvr>
                                      <p:tavLst>
                                        <p:tav tm="0">
                                          <p:val>
                                            <p:strVal val="#ppt_x"/>
                                          </p:val>
                                        </p:tav>
                                        <p:tav tm="100000">
                                          <p:val>
                                            <p:strVal val="#ppt_x"/>
                                          </p:val>
                                        </p:tav>
                                      </p:tavLst>
                                    </p:anim>
                                    <p:anim calcmode="lin" valueType="num">
                                      <p:cBhvr>
                                        <p:cTn id="73" dur="5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7" grpId="0" animBg="1"/>
      <p:bldP spid="30" grpId="0" animBg="1"/>
      <p:bldP spid="31" grpId="0" animBg="1"/>
      <p:bldP spid="37" grpId="0" animBg="1"/>
      <p:bldP spid="40" grpId="0" animBg="1"/>
      <p:bldP spid="72" grpId="0" animBg="1"/>
      <p:bldP spid="74" grpId="0" animBg="1"/>
      <p:bldP spid="7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448226-0AA1-43D1-A5DE-B192C4C83B1C}"/>
              </a:ext>
            </a:extLst>
          </p:cNvPr>
          <p:cNvPicPr>
            <a:picLocks noChangeAspect="1"/>
          </p:cNvPicPr>
          <p:nvPr/>
        </p:nvPicPr>
        <p:blipFill>
          <a:blip r:embed="rId3"/>
          <a:stretch>
            <a:fillRect/>
          </a:stretch>
        </p:blipFill>
        <p:spPr>
          <a:xfrm>
            <a:off x="899318" y="4047700"/>
            <a:ext cx="10637837" cy="2362166"/>
          </a:xfrm>
          <a:prstGeom prst="rect">
            <a:avLst/>
          </a:prstGeom>
        </p:spPr>
      </p:pic>
      <p:sp>
        <p:nvSpPr>
          <p:cNvPr id="2" name="Title 1">
            <a:extLst>
              <a:ext uri="{FF2B5EF4-FFF2-40B4-BE49-F238E27FC236}">
                <a16:creationId xmlns:a16="http://schemas.microsoft.com/office/drawing/2014/main" id="{900CD51C-438C-4725-B2F9-7F44AF145CE7}"/>
              </a:ext>
            </a:extLst>
          </p:cNvPr>
          <p:cNvSpPr>
            <a:spLocks noGrp="1"/>
          </p:cNvSpPr>
          <p:nvPr>
            <p:ph type="title"/>
          </p:nvPr>
        </p:nvSpPr>
        <p:spPr/>
        <p:txBody>
          <a:bodyPr/>
          <a:lstStyle/>
          <a:p>
            <a:r>
              <a:rPr lang="en-US" dirty="0"/>
              <a:t>Reading a graphical plan</a:t>
            </a:r>
          </a:p>
        </p:txBody>
      </p:sp>
      <p:sp>
        <p:nvSpPr>
          <p:cNvPr id="8" name="Rectangle 7">
            <a:extLst>
              <a:ext uri="{FF2B5EF4-FFF2-40B4-BE49-F238E27FC236}">
                <a16:creationId xmlns:a16="http://schemas.microsoft.com/office/drawing/2014/main" id="{1CC1463D-8BC2-4886-8C13-C9F9C0F61F7E}"/>
              </a:ext>
            </a:extLst>
          </p:cNvPr>
          <p:cNvSpPr/>
          <p:nvPr/>
        </p:nvSpPr>
        <p:spPr>
          <a:xfrm>
            <a:off x="2309521" y="5667886"/>
            <a:ext cx="5974503" cy="1904588"/>
          </a:xfrm>
          <a:prstGeom prst="rect">
            <a:avLst/>
          </a:prstGeom>
          <a:noFill/>
          <a:ln>
            <a:noFill/>
          </a:ln>
        </p:spPr>
      </p:sp>
      <p:grpSp>
        <p:nvGrpSpPr>
          <p:cNvPr id="3" name="Group 2">
            <a:extLst>
              <a:ext uri="{FF2B5EF4-FFF2-40B4-BE49-F238E27FC236}">
                <a16:creationId xmlns:a16="http://schemas.microsoft.com/office/drawing/2014/main" id="{429EA375-383F-4DC0-92EE-F50756D997ED}"/>
              </a:ext>
            </a:extLst>
          </p:cNvPr>
          <p:cNvGrpSpPr/>
          <p:nvPr/>
        </p:nvGrpSpPr>
        <p:grpSpPr>
          <a:xfrm>
            <a:off x="9113837" y="2941006"/>
            <a:ext cx="2926080" cy="1106694"/>
            <a:chOff x="9113837" y="3418532"/>
            <a:chExt cx="2926080" cy="1106694"/>
          </a:xfrm>
        </p:grpSpPr>
        <p:cxnSp>
          <p:nvCxnSpPr>
            <p:cNvPr id="19" name="Straight Arrow Connector 18">
              <a:extLst>
                <a:ext uri="{FF2B5EF4-FFF2-40B4-BE49-F238E27FC236}">
                  <a16:creationId xmlns:a16="http://schemas.microsoft.com/office/drawing/2014/main" id="{A6AFDED4-D391-4A8F-A13F-B14F73AE4958}"/>
                </a:ext>
              </a:extLst>
            </p:cNvPr>
            <p:cNvCxnSpPr>
              <a:cxnSpLocks/>
              <a:stCxn id="37" idx="1"/>
            </p:cNvCxnSpPr>
            <p:nvPr/>
          </p:nvCxnSpPr>
          <p:spPr>
            <a:xfrm flipH="1">
              <a:off x="9113837" y="3756995"/>
              <a:ext cx="457200" cy="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7E83971-A45C-4491-A0D0-5EA29A98AF84}"/>
                </a:ext>
              </a:extLst>
            </p:cNvPr>
            <p:cNvCxnSpPr>
              <a:cxnSpLocks/>
              <a:stCxn id="37" idx="2"/>
            </p:cNvCxnSpPr>
            <p:nvPr/>
          </p:nvCxnSpPr>
          <p:spPr>
            <a:xfrm>
              <a:off x="10805477" y="4095457"/>
              <a:ext cx="0" cy="429769"/>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46DFBD03-64EE-41D5-B831-8CA9691908CB}"/>
                </a:ext>
              </a:extLst>
            </p:cNvPr>
            <p:cNvSpPr/>
            <p:nvPr/>
          </p:nvSpPr>
          <p:spPr bwMode="auto">
            <a:xfrm>
              <a:off x="9571037" y="3418532"/>
              <a:ext cx="2468880" cy="676925"/>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lvl="0" algn="ctr" defTabSz="844550">
                <a:lnSpc>
                  <a:spcPct val="90000"/>
                </a:lnSpc>
                <a:spcBef>
                  <a:spcPct val="0"/>
                </a:spcBef>
                <a:spcAft>
                  <a:spcPct val="35000"/>
                </a:spcAft>
              </a:pPr>
              <a:r>
                <a:rPr lang="en-US" sz="1600" dirty="0">
                  <a:gradFill>
                    <a:gsLst>
                      <a:gs pos="0">
                        <a:srgbClr val="FFFFFF"/>
                      </a:gs>
                      <a:gs pos="100000">
                        <a:srgbClr val="FFFFFF"/>
                      </a:gs>
                    </a:gsLst>
                    <a:lin ang="5400000" scaled="0"/>
                  </a:gradFill>
                  <a:ea typeface="Segoe UI" pitchFamily="34" charset="0"/>
                  <a:cs typeface="Segoe UI" pitchFamily="34" charset="0"/>
                </a:rPr>
                <a:t>From right to left</a:t>
              </a:r>
            </a:p>
            <a:p>
              <a:pPr lvl="0" algn="ctr" defTabSz="844550">
                <a:lnSpc>
                  <a:spcPct val="90000"/>
                </a:lnSpc>
                <a:spcBef>
                  <a:spcPct val="0"/>
                </a:spcBef>
                <a:spcAft>
                  <a:spcPct val="35000"/>
                </a:spcAft>
              </a:pPr>
              <a:r>
                <a:rPr lang="en-US" sz="1600" dirty="0">
                  <a:gradFill>
                    <a:gsLst>
                      <a:gs pos="0">
                        <a:srgbClr val="FFFFFF"/>
                      </a:gs>
                      <a:gs pos="100000">
                        <a:srgbClr val="FFFFFF"/>
                      </a:gs>
                    </a:gsLst>
                    <a:lin ang="5400000" scaled="0"/>
                  </a:gradFill>
                  <a:ea typeface="Segoe UI" pitchFamily="34" charset="0"/>
                  <a:cs typeface="Segoe UI" pitchFamily="34" charset="0"/>
                </a:rPr>
                <a:t>From up to down</a:t>
              </a:r>
              <a:endParaRPr lang="en-US" sz="1600" dirty="0"/>
            </a:p>
          </p:txBody>
        </p:sp>
      </p:grpSp>
      <p:sp>
        <p:nvSpPr>
          <p:cNvPr id="44" name="Content Placeholder 2">
            <a:extLst>
              <a:ext uri="{FF2B5EF4-FFF2-40B4-BE49-F238E27FC236}">
                <a16:creationId xmlns:a16="http://schemas.microsoft.com/office/drawing/2014/main" id="{E5CBFE97-9D4A-40C3-BA9A-C58E9454238A}"/>
              </a:ext>
            </a:extLst>
          </p:cNvPr>
          <p:cNvSpPr txBox="1">
            <a:spLocks/>
          </p:cNvSpPr>
          <p:nvPr/>
        </p:nvSpPr>
        <p:spPr>
          <a:xfrm>
            <a:off x="668786" y="1436145"/>
            <a:ext cx="11098906" cy="1982387"/>
          </a:xfrm>
          <a:prstGeom prst="rect">
            <a:avLst/>
          </a:prstGeom>
        </p:spPr>
        <p:txBody>
          <a:bodyPr>
            <a:normAutofit/>
          </a:bodyPr>
          <a:lstStyle>
            <a:lvl1pPr marL="317083" indent="-317083" algn="l" defTabSz="951248" rtl="0" eaLnBrk="1" latinLnBrk="0" hangingPunct="1">
              <a:lnSpc>
                <a:spcPct val="100000"/>
              </a:lnSpc>
              <a:spcBef>
                <a:spcPts val="685"/>
              </a:spcBef>
              <a:buClr>
                <a:schemeClr val="tx1"/>
              </a:buClr>
              <a:buSzPct val="90000"/>
              <a:buFont typeface="Wingdings" panose="05000000000000000000" pitchFamily="2" charset="2"/>
              <a:buChar char=""/>
              <a:defRPr lang="en-US" sz="2448" kern="1200" spc="0" baseline="0" dirty="0" smtClean="0">
                <a:solidFill>
                  <a:schemeClr val="tx1"/>
                </a:solidFill>
                <a:latin typeface="+mn-lt"/>
                <a:ea typeface="+mn-ea"/>
                <a:cs typeface="Segoe UI" panose="020B0502040204020203" pitchFamily="34" charset="0"/>
              </a:defRPr>
            </a:lvl1pPr>
            <a:lvl2pPr marL="634166" indent="-317083" algn="l" defTabSz="951248" rtl="0" eaLnBrk="1" latinLnBrk="0" hangingPunct="1">
              <a:lnSpc>
                <a:spcPct val="100000"/>
              </a:lnSpc>
              <a:spcBef>
                <a:spcPts val="490"/>
              </a:spcBef>
              <a:buClr>
                <a:schemeClr val="tx1"/>
              </a:buClr>
              <a:buSzPct val="90000"/>
              <a:buFont typeface="Wingdings" panose="05000000000000000000" pitchFamily="2" charset="2"/>
              <a:buChar char=""/>
              <a:defRPr lang="en-US" sz="2040" kern="1200" spc="0" baseline="0" dirty="0" smtClean="0">
                <a:solidFill>
                  <a:schemeClr val="tx1"/>
                </a:solidFill>
                <a:latin typeface="+mn-lt"/>
                <a:ea typeface="+mn-ea"/>
                <a:cs typeface="+mn-cs"/>
              </a:defRPr>
            </a:lvl2pPr>
            <a:lvl3pPr marL="951248" indent="-317083" algn="l" defTabSz="951248" rtl="0" eaLnBrk="1" latinLnBrk="0" hangingPunct="1">
              <a:lnSpc>
                <a:spcPct val="100000"/>
              </a:lnSpc>
              <a:spcBef>
                <a:spcPts val="392"/>
              </a:spcBef>
              <a:buClr>
                <a:schemeClr val="tx1"/>
              </a:buClr>
              <a:buSzPct val="90000"/>
              <a:buFont typeface="Wingdings" panose="05000000000000000000" pitchFamily="2" charset="2"/>
              <a:buChar char=""/>
              <a:defRPr lang="en-US" sz="1632" kern="1200" spc="0" baseline="0" dirty="0" smtClean="0">
                <a:solidFill>
                  <a:schemeClr val="tx1"/>
                </a:solidFill>
                <a:latin typeface="+mn-lt"/>
                <a:ea typeface="+mn-ea"/>
                <a:cs typeface="+mn-cs"/>
              </a:defRPr>
            </a:lvl3pPr>
            <a:lvl4pPr marL="1268331" indent="-317083"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4pPr>
            <a:lvl5pPr marL="1585414" indent="-335735"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5pPr>
            <a:lvl6pPr marL="317083" indent="-317083" algn="l" defTabSz="951248" rtl="0" eaLnBrk="1" latinLnBrk="0" hangingPunct="1">
              <a:lnSpc>
                <a:spcPct val="100000"/>
              </a:lnSpc>
              <a:spcBef>
                <a:spcPts val="490"/>
              </a:spcBef>
              <a:buSzPct val="100000"/>
              <a:buFont typeface="+mj-lt"/>
              <a:buAutoNum type="arabicPeriod"/>
              <a:defRPr sz="2040" kern="1200" baseline="0">
                <a:solidFill>
                  <a:schemeClr val="tx1"/>
                </a:solidFill>
                <a:latin typeface="+mn-lt"/>
                <a:ea typeface="+mn-ea"/>
                <a:cs typeface="+mn-cs"/>
              </a:defRPr>
            </a:lvl6pPr>
            <a:lvl7pPr marL="634166" indent="-317083" algn="l" defTabSz="951248" rtl="0" eaLnBrk="1" latinLnBrk="0" hangingPunct="1">
              <a:lnSpc>
                <a:spcPct val="100000"/>
              </a:lnSpc>
              <a:spcBef>
                <a:spcPts val="490"/>
              </a:spcBef>
              <a:buSzPct val="90000"/>
              <a:buFont typeface="+mj-lt"/>
              <a:buAutoNum type="alphaLcPeriod"/>
              <a:defRPr lang="en-US" sz="1632" b="0" i="0" u="none" kern="1200" baseline="0" noProof="0" dirty="0">
                <a:ln>
                  <a:noFill/>
                </a:ln>
                <a:solidFill>
                  <a:schemeClr val="tx1"/>
                </a:solidFill>
                <a:latin typeface="+mn-lt"/>
                <a:ea typeface="+mn-ea"/>
                <a:cs typeface="Arial" panose="020B0604020202020204" pitchFamily="34" charset="0"/>
              </a:defRPr>
            </a:lvl7pPr>
            <a:lvl8pPr marL="0" indent="0" algn="l" defTabSz="951248" rtl="0" eaLnBrk="1" latinLnBrk="0" hangingPunct="1">
              <a:lnSpc>
                <a:spcPct val="100000"/>
              </a:lnSpc>
              <a:spcBef>
                <a:spcPts val="294"/>
              </a:spcBef>
              <a:buSzPct val="90000"/>
              <a:buFontTx/>
              <a:buNone/>
              <a:defRPr sz="1224" kern="1200" baseline="0">
                <a:solidFill>
                  <a:schemeClr val="tx1"/>
                </a:solidFill>
                <a:latin typeface="+mn-lt"/>
                <a:ea typeface="+mn-ea"/>
                <a:cs typeface="+mn-cs"/>
              </a:defRPr>
            </a:lvl8pPr>
            <a:lvl9pPr marL="0" indent="0" algn="l" defTabSz="951248" rtl="0" eaLnBrk="1" latinLnBrk="0" hangingPunct="1">
              <a:lnSpc>
                <a:spcPct val="100000"/>
              </a:lnSpc>
              <a:spcBef>
                <a:spcPts val="245"/>
              </a:spcBef>
              <a:buSzPct val="90000"/>
              <a:buFont typeface="Wingdings" panose="05000000000000000000" pitchFamily="2" charset="2"/>
              <a:buNone/>
              <a:defRPr sz="1020" kern="1200" baseline="0">
                <a:solidFill>
                  <a:schemeClr val="tx1"/>
                </a:solidFill>
                <a:latin typeface="+mn-lt"/>
                <a:ea typeface="+mn-ea"/>
                <a:cs typeface="+mn-cs"/>
              </a:defRPr>
            </a:lvl9pPr>
          </a:lstStyle>
          <a:p>
            <a:r>
              <a:rPr lang="en-US" sz="2100" dirty="0"/>
              <a:t>Like in SQL Server, execution plans should be read from up to down and from right to left</a:t>
            </a:r>
          </a:p>
          <a:p>
            <a:r>
              <a:rPr lang="en-US" sz="2100" dirty="0"/>
              <a:t>However, there are additional operators to represent DMS operations</a:t>
            </a:r>
          </a:p>
        </p:txBody>
      </p:sp>
    </p:spTree>
    <p:extLst>
      <p:ext uri="{BB962C8B-B14F-4D97-AF65-F5344CB8AC3E}">
        <p14:creationId xmlns:p14="http://schemas.microsoft.com/office/powerpoint/2010/main" val="716834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448226-0AA1-43D1-A5DE-B192C4C83B1C}"/>
              </a:ext>
            </a:extLst>
          </p:cNvPr>
          <p:cNvPicPr>
            <a:picLocks noChangeAspect="1"/>
          </p:cNvPicPr>
          <p:nvPr/>
        </p:nvPicPr>
        <p:blipFill>
          <a:blip r:embed="rId3"/>
          <a:stretch>
            <a:fillRect/>
          </a:stretch>
        </p:blipFill>
        <p:spPr>
          <a:xfrm>
            <a:off x="945198" y="3914682"/>
            <a:ext cx="10637837" cy="2362166"/>
          </a:xfrm>
          <a:prstGeom prst="rect">
            <a:avLst/>
          </a:prstGeom>
        </p:spPr>
      </p:pic>
      <p:sp>
        <p:nvSpPr>
          <p:cNvPr id="2" name="Title 1">
            <a:extLst>
              <a:ext uri="{FF2B5EF4-FFF2-40B4-BE49-F238E27FC236}">
                <a16:creationId xmlns:a16="http://schemas.microsoft.com/office/drawing/2014/main" id="{900CD51C-438C-4725-B2F9-7F44AF145CE7}"/>
              </a:ext>
            </a:extLst>
          </p:cNvPr>
          <p:cNvSpPr>
            <a:spLocks noGrp="1"/>
          </p:cNvSpPr>
          <p:nvPr>
            <p:ph type="title"/>
          </p:nvPr>
        </p:nvSpPr>
        <p:spPr/>
        <p:txBody>
          <a:bodyPr/>
          <a:lstStyle/>
          <a:p>
            <a:r>
              <a:rPr lang="en-US" dirty="0"/>
              <a:t>Reading a graphical plan: execution flow</a:t>
            </a:r>
          </a:p>
        </p:txBody>
      </p:sp>
      <p:sp>
        <p:nvSpPr>
          <p:cNvPr id="31" name="Rectangle 30">
            <a:extLst>
              <a:ext uri="{FF2B5EF4-FFF2-40B4-BE49-F238E27FC236}">
                <a16:creationId xmlns:a16="http://schemas.microsoft.com/office/drawing/2014/main" id="{EEDA7195-3E5F-49C0-A06D-CC439022C636}"/>
              </a:ext>
            </a:extLst>
          </p:cNvPr>
          <p:cNvSpPr/>
          <p:nvPr/>
        </p:nvSpPr>
        <p:spPr bwMode="auto">
          <a:xfrm>
            <a:off x="7681195" y="3878262"/>
            <a:ext cx="1311040" cy="548640"/>
          </a:xfrm>
          <a:prstGeom prst="rect">
            <a:avLst/>
          </a:prstGeom>
          <a:solidFill>
            <a:schemeClr val="accent1">
              <a:lumMod val="20000"/>
              <a:lumOff val="80000"/>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33" name="Rectangle 32">
            <a:extLst>
              <a:ext uri="{FF2B5EF4-FFF2-40B4-BE49-F238E27FC236}">
                <a16:creationId xmlns:a16="http://schemas.microsoft.com/office/drawing/2014/main" id="{B416B544-0408-499E-B1CB-47434C3BFB39}"/>
              </a:ext>
            </a:extLst>
          </p:cNvPr>
          <p:cNvSpPr/>
          <p:nvPr/>
        </p:nvSpPr>
        <p:spPr bwMode="auto">
          <a:xfrm>
            <a:off x="8828567" y="4463322"/>
            <a:ext cx="1311040" cy="548640"/>
          </a:xfrm>
          <a:prstGeom prst="rect">
            <a:avLst/>
          </a:prstGeom>
          <a:solidFill>
            <a:schemeClr val="accent1">
              <a:lumMod val="20000"/>
              <a:lumOff val="80000"/>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35" name="Rectangle 34">
            <a:extLst>
              <a:ext uri="{FF2B5EF4-FFF2-40B4-BE49-F238E27FC236}">
                <a16:creationId xmlns:a16="http://schemas.microsoft.com/office/drawing/2014/main" id="{CB28970F-51FD-48C0-AFFF-B27D796A1150}"/>
              </a:ext>
            </a:extLst>
          </p:cNvPr>
          <p:cNvSpPr/>
          <p:nvPr/>
        </p:nvSpPr>
        <p:spPr bwMode="auto">
          <a:xfrm>
            <a:off x="5349717" y="5688529"/>
            <a:ext cx="6355556" cy="548640"/>
          </a:xfrm>
          <a:prstGeom prst="rect">
            <a:avLst/>
          </a:prstGeom>
          <a:solidFill>
            <a:schemeClr val="accent1">
              <a:lumMod val="20000"/>
              <a:lumOff val="80000"/>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8" name="Rectangle 7">
            <a:extLst>
              <a:ext uri="{FF2B5EF4-FFF2-40B4-BE49-F238E27FC236}">
                <a16:creationId xmlns:a16="http://schemas.microsoft.com/office/drawing/2014/main" id="{1CC1463D-8BC2-4886-8C13-C9F9C0F61F7E}"/>
              </a:ext>
            </a:extLst>
          </p:cNvPr>
          <p:cNvSpPr/>
          <p:nvPr/>
        </p:nvSpPr>
        <p:spPr>
          <a:xfrm>
            <a:off x="2309521" y="5667886"/>
            <a:ext cx="5974503" cy="1904588"/>
          </a:xfrm>
          <a:prstGeom prst="rect">
            <a:avLst/>
          </a:prstGeom>
          <a:noFill/>
          <a:ln>
            <a:noFill/>
          </a:ln>
        </p:spPr>
      </p:sp>
      <p:sp>
        <p:nvSpPr>
          <p:cNvPr id="22" name="Rectangle 21">
            <a:extLst>
              <a:ext uri="{FF2B5EF4-FFF2-40B4-BE49-F238E27FC236}">
                <a16:creationId xmlns:a16="http://schemas.microsoft.com/office/drawing/2014/main" id="{1142951C-8213-4F58-995E-4FAAB8433DAE}"/>
              </a:ext>
            </a:extLst>
          </p:cNvPr>
          <p:cNvSpPr/>
          <p:nvPr/>
        </p:nvSpPr>
        <p:spPr bwMode="auto">
          <a:xfrm>
            <a:off x="5359778" y="3878262"/>
            <a:ext cx="4789890" cy="1702324"/>
          </a:xfrm>
          <a:prstGeom prst="rect">
            <a:avLst/>
          </a:prstGeom>
          <a:solidFill>
            <a:schemeClr val="accent1">
              <a:lumMod val="20000"/>
              <a:lumOff val="80000"/>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43" name="Rectangle 42">
            <a:extLst>
              <a:ext uri="{FF2B5EF4-FFF2-40B4-BE49-F238E27FC236}">
                <a16:creationId xmlns:a16="http://schemas.microsoft.com/office/drawing/2014/main" id="{040A60EA-DED3-4194-BBBD-02EA3FBF5CC8}"/>
              </a:ext>
            </a:extLst>
          </p:cNvPr>
          <p:cNvSpPr/>
          <p:nvPr/>
        </p:nvSpPr>
        <p:spPr bwMode="auto">
          <a:xfrm>
            <a:off x="1874837" y="3878262"/>
            <a:ext cx="9832282" cy="2359757"/>
          </a:xfrm>
          <a:prstGeom prst="rect">
            <a:avLst/>
          </a:prstGeom>
          <a:solidFill>
            <a:schemeClr val="accent1">
              <a:lumMod val="20000"/>
              <a:lumOff val="80000"/>
              <a:alpha val="25000"/>
            </a:schemeClr>
          </a:solidFill>
          <a:ln w="190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err="1">
              <a:gradFill>
                <a:gsLst>
                  <a:gs pos="0">
                    <a:srgbClr val="FFFFFF"/>
                  </a:gs>
                  <a:gs pos="100000">
                    <a:srgbClr val="FFFFFF"/>
                  </a:gs>
                </a:gsLst>
                <a:lin ang="5400000" scaled="0"/>
              </a:gradFill>
              <a:cs typeface="Segoe UI" pitchFamily="34" charset="0"/>
            </a:endParaRPr>
          </a:p>
        </p:txBody>
      </p:sp>
      <p:sp>
        <p:nvSpPr>
          <p:cNvPr id="44" name="Content Placeholder 2">
            <a:extLst>
              <a:ext uri="{FF2B5EF4-FFF2-40B4-BE49-F238E27FC236}">
                <a16:creationId xmlns:a16="http://schemas.microsoft.com/office/drawing/2014/main" id="{E5CBFE97-9D4A-40C3-BA9A-C58E9454238A}"/>
              </a:ext>
            </a:extLst>
          </p:cNvPr>
          <p:cNvSpPr txBox="1">
            <a:spLocks/>
          </p:cNvSpPr>
          <p:nvPr/>
        </p:nvSpPr>
        <p:spPr>
          <a:xfrm>
            <a:off x="668786" y="1436145"/>
            <a:ext cx="11098906" cy="1982387"/>
          </a:xfrm>
          <a:prstGeom prst="rect">
            <a:avLst/>
          </a:prstGeom>
        </p:spPr>
        <p:txBody>
          <a:bodyPr>
            <a:normAutofit/>
          </a:bodyPr>
          <a:lstStyle>
            <a:lvl1pPr marL="317083" indent="-317083" algn="l" defTabSz="951248" rtl="0" eaLnBrk="1" latinLnBrk="0" hangingPunct="1">
              <a:lnSpc>
                <a:spcPct val="100000"/>
              </a:lnSpc>
              <a:spcBef>
                <a:spcPts val="685"/>
              </a:spcBef>
              <a:buClr>
                <a:schemeClr val="tx1"/>
              </a:buClr>
              <a:buSzPct val="90000"/>
              <a:buFont typeface="Wingdings" panose="05000000000000000000" pitchFamily="2" charset="2"/>
              <a:buChar char=""/>
              <a:defRPr lang="en-US" sz="2448" kern="1200" spc="0" baseline="0" dirty="0" smtClean="0">
                <a:solidFill>
                  <a:schemeClr val="tx1"/>
                </a:solidFill>
                <a:latin typeface="+mn-lt"/>
                <a:ea typeface="+mn-ea"/>
                <a:cs typeface="Segoe UI" panose="020B0502040204020203" pitchFamily="34" charset="0"/>
              </a:defRPr>
            </a:lvl1pPr>
            <a:lvl2pPr marL="634166" indent="-317083" algn="l" defTabSz="951248" rtl="0" eaLnBrk="1" latinLnBrk="0" hangingPunct="1">
              <a:lnSpc>
                <a:spcPct val="100000"/>
              </a:lnSpc>
              <a:spcBef>
                <a:spcPts val="490"/>
              </a:spcBef>
              <a:buClr>
                <a:schemeClr val="tx1"/>
              </a:buClr>
              <a:buSzPct val="90000"/>
              <a:buFont typeface="Wingdings" panose="05000000000000000000" pitchFamily="2" charset="2"/>
              <a:buChar char=""/>
              <a:defRPr lang="en-US" sz="2040" kern="1200" spc="0" baseline="0" dirty="0" smtClean="0">
                <a:solidFill>
                  <a:schemeClr val="tx1"/>
                </a:solidFill>
                <a:latin typeface="+mn-lt"/>
                <a:ea typeface="+mn-ea"/>
                <a:cs typeface="+mn-cs"/>
              </a:defRPr>
            </a:lvl2pPr>
            <a:lvl3pPr marL="951248" indent="-317083" algn="l" defTabSz="951248" rtl="0" eaLnBrk="1" latinLnBrk="0" hangingPunct="1">
              <a:lnSpc>
                <a:spcPct val="100000"/>
              </a:lnSpc>
              <a:spcBef>
                <a:spcPts val="392"/>
              </a:spcBef>
              <a:buClr>
                <a:schemeClr val="tx1"/>
              </a:buClr>
              <a:buSzPct val="90000"/>
              <a:buFont typeface="Wingdings" panose="05000000000000000000" pitchFamily="2" charset="2"/>
              <a:buChar char=""/>
              <a:defRPr lang="en-US" sz="1632" kern="1200" spc="0" baseline="0" dirty="0" smtClean="0">
                <a:solidFill>
                  <a:schemeClr val="tx1"/>
                </a:solidFill>
                <a:latin typeface="+mn-lt"/>
                <a:ea typeface="+mn-ea"/>
                <a:cs typeface="+mn-cs"/>
              </a:defRPr>
            </a:lvl3pPr>
            <a:lvl4pPr marL="1268331" indent="-317083"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4pPr>
            <a:lvl5pPr marL="1585414" indent="-335735"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5pPr>
            <a:lvl6pPr marL="317083" indent="-317083" algn="l" defTabSz="951248" rtl="0" eaLnBrk="1" latinLnBrk="0" hangingPunct="1">
              <a:lnSpc>
                <a:spcPct val="100000"/>
              </a:lnSpc>
              <a:spcBef>
                <a:spcPts val="490"/>
              </a:spcBef>
              <a:buSzPct val="100000"/>
              <a:buFont typeface="+mj-lt"/>
              <a:buAutoNum type="arabicPeriod"/>
              <a:defRPr sz="2040" kern="1200" baseline="0">
                <a:solidFill>
                  <a:schemeClr val="tx1"/>
                </a:solidFill>
                <a:latin typeface="+mn-lt"/>
                <a:ea typeface="+mn-ea"/>
                <a:cs typeface="+mn-cs"/>
              </a:defRPr>
            </a:lvl6pPr>
            <a:lvl7pPr marL="634166" indent="-317083" algn="l" defTabSz="951248" rtl="0" eaLnBrk="1" latinLnBrk="0" hangingPunct="1">
              <a:lnSpc>
                <a:spcPct val="100000"/>
              </a:lnSpc>
              <a:spcBef>
                <a:spcPts val="490"/>
              </a:spcBef>
              <a:buSzPct val="90000"/>
              <a:buFont typeface="+mj-lt"/>
              <a:buAutoNum type="alphaLcPeriod"/>
              <a:defRPr lang="en-US" sz="1632" b="0" i="0" u="none" kern="1200" baseline="0" noProof="0" dirty="0">
                <a:ln>
                  <a:noFill/>
                </a:ln>
                <a:solidFill>
                  <a:schemeClr val="tx1"/>
                </a:solidFill>
                <a:latin typeface="+mn-lt"/>
                <a:ea typeface="+mn-ea"/>
                <a:cs typeface="Arial" panose="020B0604020202020204" pitchFamily="34" charset="0"/>
              </a:defRPr>
            </a:lvl7pPr>
            <a:lvl8pPr marL="0" indent="0" algn="l" defTabSz="951248" rtl="0" eaLnBrk="1" latinLnBrk="0" hangingPunct="1">
              <a:lnSpc>
                <a:spcPct val="100000"/>
              </a:lnSpc>
              <a:spcBef>
                <a:spcPts val="294"/>
              </a:spcBef>
              <a:buSzPct val="90000"/>
              <a:buFontTx/>
              <a:buNone/>
              <a:defRPr sz="1224" kern="1200" baseline="0">
                <a:solidFill>
                  <a:schemeClr val="tx1"/>
                </a:solidFill>
                <a:latin typeface="+mn-lt"/>
                <a:ea typeface="+mn-ea"/>
                <a:cs typeface="+mn-cs"/>
              </a:defRPr>
            </a:lvl8pPr>
            <a:lvl9pPr marL="0" indent="0" algn="l" defTabSz="951248" rtl="0" eaLnBrk="1" latinLnBrk="0" hangingPunct="1">
              <a:lnSpc>
                <a:spcPct val="100000"/>
              </a:lnSpc>
              <a:spcBef>
                <a:spcPts val="245"/>
              </a:spcBef>
              <a:buSzPct val="90000"/>
              <a:buFont typeface="Wingdings" panose="05000000000000000000" pitchFamily="2" charset="2"/>
              <a:buNone/>
              <a:defRPr sz="1020" kern="1200" baseline="0">
                <a:solidFill>
                  <a:schemeClr val="tx1"/>
                </a:solidFill>
                <a:latin typeface="+mn-lt"/>
                <a:ea typeface="+mn-ea"/>
                <a:cs typeface="+mn-cs"/>
              </a:defRPr>
            </a:lvl9pPr>
          </a:lstStyle>
          <a:p>
            <a:r>
              <a:rPr lang="en-US" sz="2100" dirty="0"/>
              <a:t>Although the graphical plan shows individual operators for each operation</a:t>
            </a:r>
          </a:p>
          <a:p>
            <a:r>
              <a:rPr lang="en-US" sz="2100" dirty="0"/>
              <a:t>Keep in mind that some operations can be performed together</a:t>
            </a:r>
          </a:p>
          <a:p>
            <a:r>
              <a:rPr lang="en-US" sz="2100" dirty="0"/>
              <a:t>For example: Get and Broadcast, Join and Shuffle</a:t>
            </a:r>
          </a:p>
          <a:p>
            <a:r>
              <a:rPr lang="en-US" sz="2100" dirty="0"/>
              <a:t>It is possible to see this difference when comparing XML and graphical plan</a:t>
            </a:r>
          </a:p>
        </p:txBody>
      </p:sp>
    </p:spTree>
    <p:extLst>
      <p:ext uri="{BB962C8B-B14F-4D97-AF65-F5344CB8AC3E}">
        <p14:creationId xmlns:p14="http://schemas.microsoft.com/office/powerpoint/2010/main" val="290072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anim calcmode="lin" valueType="num">
                                      <p:cBhvr>
                                        <p:cTn id="15" dur="500" fill="hold"/>
                                        <p:tgtEl>
                                          <p:spTgt spid="33"/>
                                        </p:tgtEl>
                                        <p:attrNameLst>
                                          <p:attrName>ppt_x</p:attrName>
                                        </p:attrNameLst>
                                      </p:cBhvr>
                                      <p:tavLst>
                                        <p:tav tm="0">
                                          <p:val>
                                            <p:strVal val="#ppt_x"/>
                                          </p:val>
                                        </p:tav>
                                        <p:tav tm="100000">
                                          <p:val>
                                            <p:strVal val="#ppt_x"/>
                                          </p:val>
                                        </p:tav>
                                      </p:tavLst>
                                    </p:anim>
                                    <p:anim calcmode="lin" valueType="num">
                                      <p:cBhvr>
                                        <p:cTn id="16"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1"/>
                                        </p:tgtEl>
                                      </p:cBhvr>
                                    </p:animEffect>
                                    <p:set>
                                      <p:cBhvr>
                                        <p:cTn id="21" dur="1" fill="hold">
                                          <p:stCondLst>
                                            <p:cond delay="499"/>
                                          </p:stCondLst>
                                        </p:cTn>
                                        <p:tgtEl>
                                          <p:spTgt spid="3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3"/>
                                        </p:tgtEl>
                                      </p:cBhvr>
                                    </p:animEffect>
                                    <p:set>
                                      <p:cBhvr>
                                        <p:cTn id="24" dur="1" fill="hold">
                                          <p:stCondLst>
                                            <p:cond delay="499"/>
                                          </p:stCondLst>
                                        </p:cTn>
                                        <p:tgtEl>
                                          <p:spTgt spid="33"/>
                                        </p:tgtEl>
                                        <p:attrNameLst>
                                          <p:attrName>style.visibility</p:attrName>
                                        </p:attrNameLst>
                                      </p:cBhvr>
                                      <p:to>
                                        <p:strVal val="hidden"/>
                                      </p:to>
                                    </p:set>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anim calcmode="lin" valueType="num">
                                      <p:cBhvr>
                                        <p:cTn id="28" dur="500" fill="hold"/>
                                        <p:tgtEl>
                                          <p:spTgt spid="22"/>
                                        </p:tgtEl>
                                        <p:attrNameLst>
                                          <p:attrName>ppt_x</p:attrName>
                                        </p:attrNameLst>
                                      </p:cBhvr>
                                      <p:tavLst>
                                        <p:tav tm="0">
                                          <p:val>
                                            <p:strVal val="#ppt_x"/>
                                          </p:val>
                                        </p:tav>
                                        <p:tav tm="100000">
                                          <p:val>
                                            <p:strVal val="#ppt_x"/>
                                          </p:val>
                                        </p:tav>
                                      </p:tavLst>
                                    </p:anim>
                                    <p:anim calcmode="lin" valueType="num">
                                      <p:cBhvr>
                                        <p:cTn id="29"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anim calcmode="lin" valueType="num">
                                      <p:cBhvr>
                                        <p:cTn id="35" dur="500" fill="hold"/>
                                        <p:tgtEl>
                                          <p:spTgt spid="35"/>
                                        </p:tgtEl>
                                        <p:attrNameLst>
                                          <p:attrName>ppt_x</p:attrName>
                                        </p:attrNameLst>
                                      </p:cBhvr>
                                      <p:tavLst>
                                        <p:tav tm="0">
                                          <p:val>
                                            <p:strVal val="#ppt_x"/>
                                          </p:val>
                                        </p:tav>
                                        <p:tav tm="100000">
                                          <p:val>
                                            <p:strVal val="#ppt_x"/>
                                          </p:val>
                                        </p:tav>
                                      </p:tavLst>
                                    </p:anim>
                                    <p:anim calcmode="lin" valueType="num">
                                      <p:cBhvr>
                                        <p:cTn id="36"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22"/>
                                        </p:tgtEl>
                                      </p:cBhvr>
                                    </p:animEffect>
                                    <p:set>
                                      <p:cBhvr>
                                        <p:cTn id="41" dur="1" fill="hold">
                                          <p:stCondLst>
                                            <p:cond delay="499"/>
                                          </p:stCondLst>
                                        </p:cTn>
                                        <p:tgtEl>
                                          <p:spTgt spid="22"/>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35"/>
                                        </p:tgtEl>
                                      </p:cBhvr>
                                    </p:animEffect>
                                    <p:set>
                                      <p:cBhvr>
                                        <p:cTn id="44" dur="1" fill="hold">
                                          <p:stCondLst>
                                            <p:cond delay="499"/>
                                          </p:stCondLst>
                                        </p:cTn>
                                        <p:tgtEl>
                                          <p:spTgt spid="35"/>
                                        </p:tgtEl>
                                        <p:attrNameLst>
                                          <p:attrName>style.visibility</p:attrName>
                                        </p:attrNameLst>
                                      </p:cBhvr>
                                      <p:to>
                                        <p:strVal val="hidden"/>
                                      </p:to>
                                    </p:set>
                                  </p:childTnLst>
                                </p:cTn>
                              </p:par>
                              <p:par>
                                <p:cTn id="45" presetID="42"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anim calcmode="lin" valueType="num">
                                      <p:cBhvr>
                                        <p:cTn id="48" dur="500" fill="hold"/>
                                        <p:tgtEl>
                                          <p:spTgt spid="43"/>
                                        </p:tgtEl>
                                        <p:attrNameLst>
                                          <p:attrName>ppt_x</p:attrName>
                                        </p:attrNameLst>
                                      </p:cBhvr>
                                      <p:tavLst>
                                        <p:tav tm="0">
                                          <p:val>
                                            <p:strVal val="#ppt_x"/>
                                          </p:val>
                                        </p:tav>
                                        <p:tav tm="100000">
                                          <p:val>
                                            <p:strVal val="#ppt_x"/>
                                          </p:val>
                                        </p:tav>
                                      </p:tavLst>
                                    </p:anim>
                                    <p:anim calcmode="lin" valueType="num">
                                      <p:cBhvr>
                                        <p:cTn id="4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3" grpId="0" animBg="1"/>
      <p:bldP spid="33" grpId="1" animBg="1"/>
      <p:bldP spid="35" grpId="0" animBg="1"/>
      <p:bldP spid="35" grpId="1" animBg="1"/>
      <p:bldP spid="22" grpId="0" animBg="1"/>
      <p:bldP spid="22" grpId="1" animBg="1"/>
      <p:bldP spid="4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6613-DB0E-4A2B-A20E-E502FF811CA7}"/>
              </a:ext>
            </a:extLst>
          </p:cNvPr>
          <p:cNvSpPr>
            <a:spLocks noGrp="1"/>
          </p:cNvSpPr>
          <p:nvPr>
            <p:ph type="title"/>
          </p:nvPr>
        </p:nvSpPr>
        <p:spPr/>
        <p:txBody>
          <a:bodyPr/>
          <a:lstStyle/>
          <a:p>
            <a:r>
              <a:rPr lang="en-US" dirty="0"/>
              <a:t>Comparing to runtime stats</a:t>
            </a:r>
          </a:p>
        </p:txBody>
      </p:sp>
      <p:sp>
        <p:nvSpPr>
          <p:cNvPr id="3" name="Content Placeholder 2">
            <a:extLst>
              <a:ext uri="{FF2B5EF4-FFF2-40B4-BE49-F238E27FC236}">
                <a16:creationId xmlns:a16="http://schemas.microsoft.com/office/drawing/2014/main" id="{96A3DC7F-3662-45C3-BFAF-9C214A487CEB}"/>
              </a:ext>
            </a:extLst>
          </p:cNvPr>
          <p:cNvSpPr>
            <a:spLocks noGrp="1"/>
          </p:cNvSpPr>
          <p:nvPr>
            <p:ph sz="quarter" idx="13"/>
          </p:nvPr>
        </p:nvSpPr>
        <p:spPr>
          <a:xfrm>
            <a:off x="668785" y="1436147"/>
            <a:ext cx="11098907" cy="1222916"/>
          </a:xfrm>
        </p:spPr>
        <p:txBody>
          <a:bodyPr>
            <a:normAutofit/>
          </a:bodyPr>
          <a:lstStyle/>
          <a:p>
            <a:r>
              <a:rPr lang="en-US" sz="2200" dirty="0"/>
              <a:t>When Query Data Store is enabled, it is useful checking the runtime stats DMV</a:t>
            </a:r>
          </a:p>
          <a:p>
            <a:r>
              <a:rPr lang="en-US" sz="2200" dirty="0"/>
              <a:t>It provides statistics about the query runtime and Tempdb usage</a:t>
            </a:r>
          </a:p>
        </p:txBody>
      </p:sp>
      <p:pic>
        <p:nvPicPr>
          <p:cNvPr id="5" name="Picture 4">
            <a:extLst>
              <a:ext uri="{FF2B5EF4-FFF2-40B4-BE49-F238E27FC236}">
                <a16:creationId xmlns:a16="http://schemas.microsoft.com/office/drawing/2014/main" id="{9E67F498-DBCB-436E-ADFE-551D0A3D740C}"/>
              </a:ext>
            </a:extLst>
          </p:cNvPr>
          <p:cNvPicPr>
            <a:picLocks noChangeAspect="1"/>
          </p:cNvPicPr>
          <p:nvPr/>
        </p:nvPicPr>
        <p:blipFill>
          <a:blip r:embed="rId3"/>
          <a:stretch>
            <a:fillRect/>
          </a:stretch>
        </p:blipFill>
        <p:spPr>
          <a:xfrm>
            <a:off x="1708149" y="2666257"/>
            <a:ext cx="9020175" cy="4031405"/>
          </a:xfrm>
          <a:prstGeom prst="rect">
            <a:avLst/>
          </a:prstGeom>
        </p:spPr>
      </p:pic>
    </p:spTree>
    <p:extLst>
      <p:ext uri="{BB962C8B-B14F-4D97-AF65-F5344CB8AC3E}">
        <p14:creationId xmlns:p14="http://schemas.microsoft.com/office/powerpoint/2010/main" val="70819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8E7EF3-38B7-48A6-A184-55A87B924268}"/>
              </a:ext>
            </a:extLst>
          </p:cNvPr>
          <p:cNvSpPr>
            <a:spLocks noGrp="1"/>
          </p:cNvSpPr>
          <p:nvPr>
            <p:ph type="title"/>
          </p:nvPr>
        </p:nvSpPr>
        <p:spPr>
          <a:xfrm>
            <a:off x="668785" y="3039097"/>
            <a:ext cx="9511852" cy="616838"/>
          </a:xfrm>
        </p:spPr>
        <p:txBody>
          <a:bodyPr/>
          <a:lstStyle/>
          <a:p>
            <a:r>
              <a:rPr lang="en-US" dirty="0"/>
              <a:t>Lesson 1: Execution plans in Synapse SQL Pool</a:t>
            </a:r>
          </a:p>
        </p:txBody>
      </p:sp>
    </p:spTree>
    <p:extLst>
      <p:ext uri="{BB962C8B-B14F-4D97-AF65-F5344CB8AC3E}">
        <p14:creationId xmlns:p14="http://schemas.microsoft.com/office/powerpoint/2010/main" val="3704515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64419E-33FF-4669-97EF-E07719AC5E82}"/>
              </a:ext>
            </a:extLst>
          </p:cNvPr>
          <p:cNvSpPr>
            <a:spLocks noGrp="1"/>
          </p:cNvSpPr>
          <p:nvPr>
            <p:ph type="title"/>
          </p:nvPr>
        </p:nvSpPr>
        <p:spPr/>
        <p:txBody>
          <a:bodyPr/>
          <a:lstStyle/>
          <a:p>
            <a:r>
              <a:rPr lang="en-US" dirty="0"/>
              <a:t>Knowledge Check – Views</a:t>
            </a:r>
          </a:p>
        </p:txBody>
      </p:sp>
      <p:graphicFrame>
        <p:nvGraphicFramePr>
          <p:cNvPr id="11" name="Diagram 10">
            <a:extLst>
              <a:ext uri="{FF2B5EF4-FFF2-40B4-BE49-F238E27FC236}">
                <a16:creationId xmlns:a16="http://schemas.microsoft.com/office/drawing/2014/main" id="{78590265-1871-45E9-9FAC-5CD170AB7F1E}"/>
              </a:ext>
            </a:extLst>
          </p:cNvPr>
          <p:cNvGraphicFramePr/>
          <p:nvPr>
            <p:extLst>
              <p:ext uri="{D42A27DB-BD31-4B8C-83A1-F6EECF244321}">
                <p14:modId xmlns:p14="http://schemas.microsoft.com/office/powerpoint/2010/main" val="2030046051"/>
              </p:ext>
            </p:extLst>
          </p:nvPr>
        </p:nvGraphicFramePr>
        <p:xfrm>
          <a:off x="808037" y="1744662"/>
          <a:ext cx="3100581" cy="384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351BAAB9-17D4-4F4A-8E62-EF2B5BC74E88}"/>
              </a:ext>
            </a:extLst>
          </p:cNvPr>
          <p:cNvGraphicFramePr/>
          <p:nvPr>
            <p:extLst>
              <p:ext uri="{D42A27DB-BD31-4B8C-83A1-F6EECF244321}">
                <p14:modId xmlns:p14="http://schemas.microsoft.com/office/powerpoint/2010/main" val="2030513905"/>
              </p:ext>
            </p:extLst>
          </p:nvPr>
        </p:nvGraphicFramePr>
        <p:xfrm>
          <a:off x="4846637" y="1751964"/>
          <a:ext cx="3100579" cy="38404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8" name="Diagram 17">
            <a:extLst>
              <a:ext uri="{FF2B5EF4-FFF2-40B4-BE49-F238E27FC236}">
                <a16:creationId xmlns:a16="http://schemas.microsoft.com/office/drawing/2014/main" id="{6BEFBF48-40B8-441C-BBE7-F661BC93D3C9}"/>
              </a:ext>
            </a:extLst>
          </p:cNvPr>
          <p:cNvGraphicFramePr/>
          <p:nvPr>
            <p:extLst>
              <p:ext uri="{D42A27DB-BD31-4B8C-83A1-F6EECF244321}">
                <p14:modId xmlns:p14="http://schemas.microsoft.com/office/powerpoint/2010/main" val="3301726876"/>
              </p:ext>
            </p:extLst>
          </p:nvPr>
        </p:nvGraphicFramePr>
        <p:xfrm>
          <a:off x="8666324" y="1744662"/>
          <a:ext cx="3100579" cy="384048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03843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3" grpId="0">
        <p:bldAsOne/>
      </p:bldGraphic>
      <p:bldGraphic spid="18"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69572" y="1436145"/>
            <a:ext cx="11097333" cy="1877050"/>
          </a:xfrm>
        </p:spPr>
        <p:txBody>
          <a:bodyPr>
            <a:normAutofit/>
          </a:bodyPr>
          <a:lstStyle/>
          <a:p>
            <a:r>
              <a:rPr lang="en-US" dirty="0"/>
              <a:t>Understand the following topics:</a:t>
            </a:r>
          </a:p>
          <a:p>
            <a:pPr lvl="1"/>
            <a:r>
              <a:rPr lang="en-US" dirty="0"/>
              <a:t>What is an Execution Plan in Azure Synapse SQL Pools</a:t>
            </a:r>
          </a:p>
          <a:p>
            <a:pPr lvl="1"/>
            <a:r>
              <a:rPr lang="en-US" dirty="0"/>
              <a:t>What are the differences between SMP and MPP plans </a:t>
            </a:r>
          </a:p>
          <a:p>
            <a:pPr lvl="1"/>
            <a:endParaRPr lang="en-US" dirty="0"/>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8"/>
          <a:stretch>
            <a:fillRect/>
          </a:stretch>
        </p:blipFill>
        <p:spPr>
          <a:xfrm>
            <a:off x="9940554" y="3753081"/>
            <a:ext cx="1865207" cy="2418940"/>
          </a:xfrm>
          <a:prstGeom prst="rect">
            <a:avLst/>
          </a:prstGeom>
        </p:spPr>
      </p:pic>
    </p:spTree>
    <p:custDataLst>
      <p:tags r:id="rId1"/>
    </p:custDataLst>
    <p:extLst>
      <p:ext uri="{BB962C8B-B14F-4D97-AF65-F5344CB8AC3E}">
        <p14:creationId xmlns:p14="http://schemas.microsoft.com/office/powerpoint/2010/main" val="342300403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D32F5-507A-46CB-8C2F-EC62BB825B80}"/>
              </a:ext>
            </a:extLst>
          </p:cNvPr>
          <p:cNvSpPr>
            <a:spLocks noGrp="1"/>
          </p:cNvSpPr>
          <p:nvPr>
            <p:ph type="title"/>
          </p:nvPr>
        </p:nvSpPr>
        <p:spPr/>
        <p:txBody>
          <a:bodyPr/>
          <a:lstStyle/>
          <a:p>
            <a:r>
              <a:rPr lang="en-US" dirty="0"/>
              <a:t>Execution plans in Azure Synapse SQL Pool</a:t>
            </a:r>
          </a:p>
        </p:txBody>
      </p:sp>
      <p:graphicFrame>
        <p:nvGraphicFramePr>
          <p:cNvPr id="6" name="Diagram 5">
            <a:extLst>
              <a:ext uri="{FF2B5EF4-FFF2-40B4-BE49-F238E27FC236}">
                <a16:creationId xmlns:a16="http://schemas.microsoft.com/office/drawing/2014/main" id="{6E19F144-A633-46FD-B59A-F631C900D689}"/>
              </a:ext>
            </a:extLst>
          </p:cNvPr>
          <p:cNvGraphicFramePr/>
          <p:nvPr>
            <p:extLst>
              <p:ext uri="{D42A27DB-BD31-4B8C-83A1-F6EECF244321}">
                <p14:modId xmlns:p14="http://schemas.microsoft.com/office/powerpoint/2010/main" val="2949137096"/>
              </p:ext>
            </p:extLst>
          </p:nvPr>
        </p:nvGraphicFramePr>
        <p:xfrm>
          <a:off x="668784" y="1135062"/>
          <a:ext cx="11098906" cy="4814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187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8541A62-2931-4448-8D88-8C751D20D864}"/>
              </a:ext>
            </a:extLst>
          </p:cNvPr>
          <p:cNvSpPr>
            <a:spLocks noGrp="1"/>
          </p:cNvSpPr>
          <p:nvPr>
            <p:ph type="title"/>
          </p:nvPr>
        </p:nvSpPr>
        <p:spPr/>
        <p:txBody>
          <a:bodyPr wrap="square" anchor="t">
            <a:normAutofit/>
          </a:bodyPr>
          <a:lstStyle/>
          <a:p>
            <a:r>
              <a:rPr lang="en-US" dirty="0"/>
              <a:t>MPP Plan</a:t>
            </a:r>
          </a:p>
        </p:txBody>
      </p:sp>
      <p:graphicFrame>
        <p:nvGraphicFramePr>
          <p:cNvPr id="2" name="Diagram 1">
            <a:extLst>
              <a:ext uri="{FF2B5EF4-FFF2-40B4-BE49-F238E27FC236}">
                <a16:creationId xmlns:a16="http://schemas.microsoft.com/office/drawing/2014/main" id="{F46CF38F-2676-46A0-B806-C7A475873D5D}"/>
              </a:ext>
            </a:extLst>
          </p:cNvPr>
          <p:cNvGraphicFramePr/>
          <p:nvPr>
            <p:extLst>
              <p:ext uri="{D42A27DB-BD31-4B8C-83A1-F6EECF244321}">
                <p14:modId xmlns:p14="http://schemas.microsoft.com/office/powerpoint/2010/main" val="370921890"/>
              </p:ext>
            </p:extLst>
          </p:nvPr>
        </p:nvGraphicFramePr>
        <p:xfrm>
          <a:off x="699581" y="1744662"/>
          <a:ext cx="11098906"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87911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8E59-346F-4D40-BF8B-366315787334}"/>
              </a:ext>
            </a:extLst>
          </p:cNvPr>
          <p:cNvSpPr>
            <a:spLocks noGrp="1"/>
          </p:cNvSpPr>
          <p:nvPr>
            <p:ph type="title"/>
          </p:nvPr>
        </p:nvSpPr>
        <p:spPr/>
        <p:txBody>
          <a:bodyPr/>
          <a:lstStyle/>
          <a:p>
            <a:r>
              <a:rPr lang="en-US" dirty="0"/>
              <a:t>MPP Plan: composition</a:t>
            </a:r>
          </a:p>
        </p:txBody>
      </p:sp>
      <p:graphicFrame>
        <p:nvGraphicFramePr>
          <p:cNvPr id="4" name="Content Placeholder 3">
            <a:extLst>
              <a:ext uri="{FF2B5EF4-FFF2-40B4-BE49-F238E27FC236}">
                <a16:creationId xmlns:a16="http://schemas.microsoft.com/office/drawing/2014/main" id="{547BD8E2-20BA-4A58-8F62-C785AB439A24}"/>
              </a:ext>
            </a:extLst>
          </p:cNvPr>
          <p:cNvGraphicFramePr>
            <a:graphicFrameLocks noGrp="1"/>
          </p:cNvGraphicFramePr>
          <p:nvPr>
            <p:ph sz="quarter" idx="13"/>
            <p:extLst>
              <p:ext uri="{D42A27DB-BD31-4B8C-83A1-F6EECF244321}">
                <p14:modId xmlns:p14="http://schemas.microsoft.com/office/powerpoint/2010/main" val="2091695068"/>
              </p:ext>
            </p:extLst>
          </p:nvPr>
        </p:nvGraphicFramePr>
        <p:xfrm>
          <a:off x="668785" y="1934465"/>
          <a:ext cx="11098907"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9">
            <a:extLst>
              <a:ext uri="{FF2B5EF4-FFF2-40B4-BE49-F238E27FC236}">
                <a16:creationId xmlns:a16="http://schemas.microsoft.com/office/drawing/2014/main" id="{C6F4B805-1706-4094-A6FC-07D73898FA84}"/>
              </a:ext>
            </a:extLst>
          </p:cNvPr>
          <p:cNvSpPr txBox="1">
            <a:spLocks/>
          </p:cNvSpPr>
          <p:nvPr/>
        </p:nvSpPr>
        <p:spPr>
          <a:xfrm>
            <a:off x="821185" y="1588546"/>
            <a:ext cx="11098907" cy="4915597"/>
          </a:xfrm>
          <a:prstGeom prst="rect">
            <a:avLst/>
          </a:prstGeom>
        </p:spPr>
        <p:txBody>
          <a:bodyPr vert="horz" lIns="0" tIns="0" rIns="0" bIns="0" rtlCol="0">
            <a:normAutofit/>
          </a:bodyPr>
          <a:lstStyle>
            <a:lvl1pPr marL="317083" indent="-317083" algn="l" defTabSz="951248" rtl="0" eaLnBrk="1" latinLnBrk="0" hangingPunct="1">
              <a:lnSpc>
                <a:spcPct val="100000"/>
              </a:lnSpc>
              <a:spcBef>
                <a:spcPts val="685"/>
              </a:spcBef>
              <a:buClr>
                <a:schemeClr val="tx1"/>
              </a:buClr>
              <a:buSzPct val="90000"/>
              <a:buFont typeface="Wingdings" panose="05000000000000000000" pitchFamily="2" charset="2"/>
              <a:buChar char=""/>
              <a:defRPr lang="en-US" sz="2448" kern="1200" spc="0" baseline="0">
                <a:solidFill>
                  <a:schemeClr val="tx1"/>
                </a:solidFill>
                <a:latin typeface="+mn-lt"/>
                <a:ea typeface="+mn-ea"/>
                <a:cs typeface="Segoe UI" panose="020B0502040204020203" pitchFamily="34" charset="0"/>
              </a:defRPr>
            </a:lvl1pPr>
            <a:lvl2pPr marL="634166" indent="-317083" algn="l" defTabSz="951248" rtl="0" eaLnBrk="1" latinLnBrk="0" hangingPunct="1">
              <a:lnSpc>
                <a:spcPct val="100000"/>
              </a:lnSpc>
              <a:spcBef>
                <a:spcPts val="490"/>
              </a:spcBef>
              <a:buClr>
                <a:schemeClr val="tx1"/>
              </a:buClr>
              <a:buSzPct val="90000"/>
              <a:buFont typeface="Wingdings" panose="05000000000000000000" pitchFamily="2" charset="2"/>
              <a:buChar char=""/>
              <a:defRPr lang="en-US" sz="2040" kern="1200" spc="0" baseline="0" dirty="0" smtClean="0">
                <a:solidFill>
                  <a:schemeClr val="tx1"/>
                </a:solidFill>
                <a:latin typeface="+mn-lt"/>
                <a:ea typeface="+mn-ea"/>
                <a:cs typeface="+mn-cs"/>
              </a:defRPr>
            </a:lvl2pPr>
            <a:lvl3pPr marL="951248" indent="-317083" algn="l" defTabSz="951248" rtl="0" eaLnBrk="1" latinLnBrk="0" hangingPunct="1">
              <a:lnSpc>
                <a:spcPct val="100000"/>
              </a:lnSpc>
              <a:spcBef>
                <a:spcPts val="392"/>
              </a:spcBef>
              <a:buClr>
                <a:schemeClr val="tx1"/>
              </a:buClr>
              <a:buSzPct val="90000"/>
              <a:buFont typeface="Wingdings" panose="05000000000000000000" pitchFamily="2" charset="2"/>
              <a:buChar char=""/>
              <a:defRPr lang="en-US" sz="1632" kern="1200" spc="0" baseline="0" dirty="0" smtClean="0">
                <a:solidFill>
                  <a:schemeClr val="tx1"/>
                </a:solidFill>
                <a:latin typeface="+mn-lt"/>
                <a:ea typeface="+mn-ea"/>
                <a:cs typeface="+mn-cs"/>
              </a:defRPr>
            </a:lvl3pPr>
            <a:lvl4pPr marL="1268331" indent="-317083"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4pPr>
            <a:lvl5pPr marL="1585414" indent="-335735"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a:solidFill>
                  <a:schemeClr val="tx1"/>
                </a:solidFill>
                <a:latin typeface="+mn-lt"/>
                <a:ea typeface="+mn-ea"/>
                <a:cs typeface="+mn-cs"/>
              </a:defRPr>
            </a:lvl5pPr>
            <a:lvl6pPr marL="317083" indent="-317083" algn="l" defTabSz="951248" rtl="0" eaLnBrk="1" latinLnBrk="0" hangingPunct="1">
              <a:lnSpc>
                <a:spcPct val="100000"/>
              </a:lnSpc>
              <a:spcBef>
                <a:spcPts val="490"/>
              </a:spcBef>
              <a:buSzPct val="100000"/>
              <a:buFont typeface="+mj-lt"/>
              <a:buAutoNum type="arabicPeriod"/>
              <a:defRPr sz="2040" kern="1200" baseline="0">
                <a:solidFill>
                  <a:schemeClr val="tx1"/>
                </a:solidFill>
                <a:latin typeface="+mn-lt"/>
                <a:ea typeface="+mn-ea"/>
                <a:cs typeface="+mn-cs"/>
              </a:defRPr>
            </a:lvl6pPr>
            <a:lvl7pPr marL="634166" indent="-317083" algn="l" defTabSz="951248" rtl="0" eaLnBrk="1" latinLnBrk="0" hangingPunct="1">
              <a:lnSpc>
                <a:spcPct val="100000"/>
              </a:lnSpc>
              <a:spcBef>
                <a:spcPts val="490"/>
              </a:spcBef>
              <a:buSzPct val="90000"/>
              <a:buFont typeface="+mj-lt"/>
              <a:buAutoNum type="alphaLcPeriod"/>
              <a:defRPr lang="en-US" sz="1632" b="0" i="0" u="none" kern="1200" baseline="0" noProof="0" dirty="0">
                <a:ln>
                  <a:noFill/>
                </a:ln>
                <a:solidFill>
                  <a:schemeClr val="tx1"/>
                </a:solidFill>
                <a:latin typeface="+mn-lt"/>
                <a:ea typeface="+mn-ea"/>
                <a:cs typeface="Arial" panose="020B0604020202020204" pitchFamily="34" charset="0"/>
              </a:defRPr>
            </a:lvl7pPr>
            <a:lvl8pPr marL="0" indent="0" algn="l" defTabSz="951248" rtl="0" eaLnBrk="1" latinLnBrk="0" hangingPunct="1">
              <a:lnSpc>
                <a:spcPct val="100000"/>
              </a:lnSpc>
              <a:spcBef>
                <a:spcPts val="294"/>
              </a:spcBef>
              <a:buSzPct val="90000"/>
              <a:buFontTx/>
              <a:buNone/>
              <a:defRPr sz="1224" kern="1200" baseline="0">
                <a:solidFill>
                  <a:schemeClr val="tx1"/>
                </a:solidFill>
                <a:latin typeface="+mn-lt"/>
                <a:ea typeface="+mn-ea"/>
                <a:cs typeface="+mn-cs"/>
              </a:defRPr>
            </a:lvl8pPr>
            <a:lvl9pPr marL="0" indent="0" algn="l" defTabSz="951248" rtl="0" eaLnBrk="1" latinLnBrk="0" hangingPunct="1">
              <a:lnSpc>
                <a:spcPct val="100000"/>
              </a:lnSpc>
              <a:spcBef>
                <a:spcPts val="245"/>
              </a:spcBef>
              <a:buSzPct val="90000"/>
              <a:buFont typeface="Wingdings" panose="05000000000000000000" pitchFamily="2" charset="2"/>
              <a:buNone/>
              <a:defRPr sz="1020" kern="1200" baseline="0">
                <a:solidFill>
                  <a:schemeClr val="tx1"/>
                </a:solidFill>
                <a:latin typeface="+mn-lt"/>
                <a:ea typeface="+mn-ea"/>
                <a:cs typeface="+mn-cs"/>
              </a:defRPr>
            </a:lvl9pPr>
          </a:lstStyle>
          <a:p>
            <a:endParaRPr lang="en-US" dirty="0"/>
          </a:p>
        </p:txBody>
      </p:sp>
      <p:sp>
        <p:nvSpPr>
          <p:cNvPr id="6" name="Content Placeholder 9">
            <a:extLst>
              <a:ext uri="{FF2B5EF4-FFF2-40B4-BE49-F238E27FC236}">
                <a16:creationId xmlns:a16="http://schemas.microsoft.com/office/drawing/2014/main" id="{C1D5B1DF-5F31-497E-903B-2AB7F0B8902E}"/>
              </a:ext>
            </a:extLst>
          </p:cNvPr>
          <p:cNvSpPr txBox="1">
            <a:spLocks/>
          </p:cNvSpPr>
          <p:nvPr/>
        </p:nvSpPr>
        <p:spPr>
          <a:xfrm>
            <a:off x="973585" y="1740946"/>
            <a:ext cx="11098907" cy="4915597"/>
          </a:xfrm>
          <a:prstGeom prst="rect">
            <a:avLst/>
          </a:prstGeom>
        </p:spPr>
        <p:txBody>
          <a:bodyPr vert="horz" lIns="0" tIns="0" rIns="0" bIns="0" rtlCol="0">
            <a:normAutofit/>
          </a:bodyPr>
          <a:lstStyle>
            <a:lvl1pPr marL="317083" indent="-317083" algn="l" defTabSz="951248" rtl="0" eaLnBrk="1" latinLnBrk="0" hangingPunct="1">
              <a:lnSpc>
                <a:spcPct val="100000"/>
              </a:lnSpc>
              <a:spcBef>
                <a:spcPts val="685"/>
              </a:spcBef>
              <a:buClr>
                <a:schemeClr val="tx1"/>
              </a:buClr>
              <a:buSzPct val="90000"/>
              <a:buFont typeface="Wingdings" panose="05000000000000000000" pitchFamily="2" charset="2"/>
              <a:buChar char=""/>
              <a:defRPr lang="en-US" sz="2448" kern="1200" spc="0" baseline="0">
                <a:solidFill>
                  <a:schemeClr val="tx1"/>
                </a:solidFill>
                <a:latin typeface="+mn-lt"/>
                <a:ea typeface="+mn-ea"/>
                <a:cs typeface="Segoe UI" panose="020B0502040204020203" pitchFamily="34" charset="0"/>
              </a:defRPr>
            </a:lvl1pPr>
            <a:lvl2pPr marL="634166" indent="-317083" algn="l" defTabSz="951248" rtl="0" eaLnBrk="1" latinLnBrk="0" hangingPunct="1">
              <a:lnSpc>
                <a:spcPct val="100000"/>
              </a:lnSpc>
              <a:spcBef>
                <a:spcPts val="490"/>
              </a:spcBef>
              <a:buClr>
                <a:schemeClr val="tx1"/>
              </a:buClr>
              <a:buSzPct val="90000"/>
              <a:buFont typeface="Wingdings" panose="05000000000000000000" pitchFamily="2" charset="2"/>
              <a:buChar char=""/>
              <a:defRPr lang="en-US" sz="2040" kern="1200" spc="0" baseline="0" dirty="0" smtClean="0">
                <a:solidFill>
                  <a:schemeClr val="tx1"/>
                </a:solidFill>
                <a:latin typeface="+mn-lt"/>
                <a:ea typeface="+mn-ea"/>
                <a:cs typeface="+mn-cs"/>
              </a:defRPr>
            </a:lvl2pPr>
            <a:lvl3pPr marL="951248" indent="-317083" algn="l" defTabSz="951248" rtl="0" eaLnBrk="1" latinLnBrk="0" hangingPunct="1">
              <a:lnSpc>
                <a:spcPct val="100000"/>
              </a:lnSpc>
              <a:spcBef>
                <a:spcPts val="392"/>
              </a:spcBef>
              <a:buClr>
                <a:schemeClr val="tx1"/>
              </a:buClr>
              <a:buSzPct val="90000"/>
              <a:buFont typeface="Wingdings" panose="05000000000000000000" pitchFamily="2" charset="2"/>
              <a:buChar char=""/>
              <a:defRPr lang="en-US" sz="1632" kern="1200" spc="0" baseline="0" dirty="0" smtClean="0">
                <a:solidFill>
                  <a:schemeClr val="tx1"/>
                </a:solidFill>
                <a:latin typeface="+mn-lt"/>
                <a:ea typeface="+mn-ea"/>
                <a:cs typeface="+mn-cs"/>
              </a:defRPr>
            </a:lvl3pPr>
            <a:lvl4pPr marL="1268331" indent="-317083"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4pPr>
            <a:lvl5pPr marL="1585414" indent="-335735"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a:solidFill>
                  <a:schemeClr val="tx1"/>
                </a:solidFill>
                <a:latin typeface="+mn-lt"/>
                <a:ea typeface="+mn-ea"/>
                <a:cs typeface="+mn-cs"/>
              </a:defRPr>
            </a:lvl5pPr>
            <a:lvl6pPr marL="317083" indent="-317083" algn="l" defTabSz="951248" rtl="0" eaLnBrk="1" latinLnBrk="0" hangingPunct="1">
              <a:lnSpc>
                <a:spcPct val="100000"/>
              </a:lnSpc>
              <a:spcBef>
                <a:spcPts val="490"/>
              </a:spcBef>
              <a:buSzPct val="100000"/>
              <a:buFont typeface="+mj-lt"/>
              <a:buAutoNum type="arabicPeriod"/>
              <a:defRPr sz="2040" kern="1200" baseline="0">
                <a:solidFill>
                  <a:schemeClr val="tx1"/>
                </a:solidFill>
                <a:latin typeface="+mn-lt"/>
                <a:ea typeface="+mn-ea"/>
                <a:cs typeface="+mn-cs"/>
              </a:defRPr>
            </a:lvl6pPr>
            <a:lvl7pPr marL="634166" indent="-317083" algn="l" defTabSz="951248" rtl="0" eaLnBrk="1" latinLnBrk="0" hangingPunct="1">
              <a:lnSpc>
                <a:spcPct val="100000"/>
              </a:lnSpc>
              <a:spcBef>
                <a:spcPts val="490"/>
              </a:spcBef>
              <a:buSzPct val="90000"/>
              <a:buFont typeface="+mj-lt"/>
              <a:buAutoNum type="alphaLcPeriod"/>
              <a:defRPr lang="en-US" sz="1632" b="0" i="0" u="none" kern="1200" baseline="0" noProof="0" dirty="0">
                <a:ln>
                  <a:noFill/>
                </a:ln>
                <a:solidFill>
                  <a:schemeClr val="tx1"/>
                </a:solidFill>
                <a:latin typeface="+mn-lt"/>
                <a:ea typeface="+mn-ea"/>
                <a:cs typeface="Arial" panose="020B0604020202020204" pitchFamily="34" charset="0"/>
              </a:defRPr>
            </a:lvl7pPr>
            <a:lvl8pPr marL="0" indent="0" algn="l" defTabSz="951248" rtl="0" eaLnBrk="1" latinLnBrk="0" hangingPunct="1">
              <a:lnSpc>
                <a:spcPct val="100000"/>
              </a:lnSpc>
              <a:spcBef>
                <a:spcPts val="294"/>
              </a:spcBef>
              <a:buSzPct val="90000"/>
              <a:buFontTx/>
              <a:buNone/>
              <a:defRPr sz="1224" kern="1200" baseline="0">
                <a:solidFill>
                  <a:schemeClr val="tx1"/>
                </a:solidFill>
                <a:latin typeface="+mn-lt"/>
                <a:ea typeface="+mn-ea"/>
                <a:cs typeface="+mn-cs"/>
              </a:defRPr>
            </a:lvl8pPr>
            <a:lvl9pPr marL="0" indent="0" algn="l" defTabSz="951248" rtl="0" eaLnBrk="1" latinLnBrk="0" hangingPunct="1">
              <a:lnSpc>
                <a:spcPct val="100000"/>
              </a:lnSpc>
              <a:spcBef>
                <a:spcPts val="245"/>
              </a:spcBef>
              <a:buSzPct val="90000"/>
              <a:buFont typeface="Wingdings" panose="05000000000000000000" pitchFamily="2" charset="2"/>
              <a:buNone/>
              <a:defRPr sz="1020" kern="1200" baseline="0">
                <a:solidFill>
                  <a:schemeClr val="tx1"/>
                </a:solidFill>
                <a:latin typeface="+mn-lt"/>
                <a:ea typeface="+mn-ea"/>
                <a:cs typeface="+mn-cs"/>
              </a:defRPr>
            </a:lvl9pPr>
          </a:lstStyle>
          <a:p>
            <a:r>
              <a:rPr lang="en-US" dirty="0"/>
              <a:t>Each MPP plan is composed by multiple steps</a:t>
            </a:r>
          </a:p>
          <a:p>
            <a:r>
              <a:rPr lang="en-US" dirty="0"/>
              <a:t>There are 4 different types:</a:t>
            </a:r>
          </a:p>
          <a:p>
            <a:endParaRPr lang="en-US" dirty="0"/>
          </a:p>
          <a:p>
            <a:pPr lvl="1"/>
            <a:endParaRPr lang="en-US" dirty="0"/>
          </a:p>
          <a:p>
            <a:pPr lvl="1"/>
            <a:endParaRPr lang="en-US" dirty="0"/>
          </a:p>
        </p:txBody>
      </p:sp>
    </p:spTree>
    <p:extLst>
      <p:ext uri="{BB962C8B-B14F-4D97-AF65-F5344CB8AC3E}">
        <p14:creationId xmlns:p14="http://schemas.microsoft.com/office/powerpoint/2010/main" val="241934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9611-4B91-40C8-9644-F50D2385FB02}"/>
              </a:ext>
            </a:extLst>
          </p:cNvPr>
          <p:cNvSpPr>
            <a:spLocks noGrp="1"/>
          </p:cNvSpPr>
          <p:nvPr>
            <p:ph type="title"/>
          </p:nvPr>
        </p:nvSpPr>
        <p:spPr/>
        <p:txBody>
          <a:bodyPr/>
          <a:lstStyle/>
          <a:p>
            <a:r>
              <a:rPr lang="en-US" dirty="0"/>
              <a:t>MPP Plan: in action</a:t>
            </a:r>
          </a:p>
        </p:txBody>
      </p:sp>
      <p:pic>
        <p:nvPicPr>
          <p:cNvPr id="5" name="Picture 4">
            <a:extLst>
              <a:ext uri="{FF2B5EF4-FFF2-40B4-BE49-F238E27FC236}">
                <a16:creationId xmlns:a16="http://schemas.microsoft.com/office/drawing/2014/main" id="{69E2E5EE-61E3-4B39-A7CB-1A7D8C5197E6}"/>
              </a:ext>
            </a:extLst>
          </p:cNvPr>
          <p:cNvPicPr>
            <a:picLocks noChangeAspect="1"/>
          </p:cNvPicPr>
          <p:nvPr/>
        </p:nvPicPr>
        <p:blipFill>
          <a:blip r:embed="rId3"/>
          <a:stretch>
            <a:fillRect/>
          </a:stretch>
        </p:blipFill>
        <p:spPr>
          <a:xfrm>
            <a:off x="808037" y="1146617"/>
            <a:ext cx="6388523" cy="4712845"/>
          </a:xfrm>
          <a:prstGeom prst="rect">
            <a:avLst/>
          </a:prstGeom>
        </p:spPr>
      </p:pic>
      <p:sp>
        <p:nvSpPr>
          <p:cNvPr id="10" name="Rectangle 9">
            <a:extLst>
              <a:ext uri="{FF2B5EF4-FFF2-40B4-BE49-F238E27FC236}">
                <a16:creationId xmlns:a16="http://schemas.microsoft.com/office/drawing/2014/main" id="{D7A21F6E-901D-4CBC-BC52-3B7F0C73CB05}"/>
              </a:ext>
            </a:extLst>
          </p:cNvPr>
          <p:cNvSpPr/>
          <p:nvPr/>
        </p:nvSpPr>
        <p:spPr bwMode="auto">
          <a:xfrm>
            <a:off x="9261065" y="1820862"/>
            <a:ext cx="1521196" cy="609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MPP Plan</a:t>
            </a:r>
          </a:p>
        </p:txBody>
      </p:sp>
      <p:sp>
        <p:nvSpPr>
          <p:cNvPr id="16" name="Rectangle 15">
            <a:extLst>
              <a:ext uri="{FF2B5EF4-FFF2-40B4-BE49-F238E27FC236}">
                <a16:creationId xmlns:a16="http://schemas.microsoft.com/office/drawing/2014/main" id="{0BE57B9B-26B1-42A9-ACF1-76FD17F33281}"/>
              </a:ext>
            </a:extLst>
          </p:cNvPr>
          <p:cNvSpPr/>
          <p:nvPr/>
        </p:nvSpPr>
        <p:spPr bwMode="auto">
          <a:xfrm>
            <a:off x="8577149" y="2764634"/>
            <a:ext cx="2889022" cy="609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Operations</a:t>
            </a:r>
          </a:p>
        </p:txBody>
      </p:sp>
      <p:sp>
        <p:nvSpPr>
          <p:cNvPr id="18" name="Rectangle 17">
            <a:extLst>
              <a:ext uri="{FF2B5EF4-FFF2-40B4-BE49-F238E27FC236}">
                <a16:creationId xmlns:a16="http://schemas.microsoft.com/office/drawing/2014/main" id="{E010C285-4EBD-443D-9A5E-CF78FA5C13D7}"/>
              </a:ext>
            </a:extLst>
          </p:cNvPr>
          <p:cNvSpPr/>
          <p:nvPr/>
        </p:nvSpPr>
        <p:spPr bwMode="auto">
          <a:xfrm>
            <a:off x="8577149" y="3574195"/>
            <a:ext cx="2889022" cy="609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Temp Table Operations</a:t>
            </a:r>
          </a:p>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68BDED62-1112-4611-BC4A-3CDC1B66112D}"/>
              </a:ext>
            </a:extLst>
          </p:cNvPr>
          <p:cNvSpPr/>
          <p:nvPr/>
        </p:nvSpPr>
        <p:spPr bwMode="auto">
          <a:xfrm>
            <a:off x="8275637" y="2582861"/>
            <a:ext cx="3492055" cy="3733797"/>
          </a:xfrm>
          <a:prstGeom prst="rect">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a:extLst>
              <a:ext uri="{FF2B5EF4-FFF2-40B4-BE49-F238E27FC236}">
                <a16:creationId xmlns:a16="http://schemas.microsoft.com/office/drawing/2014/main" id="{8EADB6B6-6402-416E-A4D8-0566D8825DBF}"/>
              </a:ext>
            </a:extLst>
          </p:cNvPr>
          <p:cNvCxnSpPr>
            <a:cxnSpLocks/>
            <a:stCxn id="10" idx="2"/>
            <a:endCxn id="19" idx="0"/>
          </p:cNvCxnSpPr>
          <p:nvPr/>
        </p:nvCxnSpPr>
        <p:spPr>
          <a:xfrm>
            <a:off x="10021663" y="2430462"/>
            <a:ext cx="2" cy="152399"/>
          </a:xfrm>
          <a:prstGeom prst="line">
            <a:avLst/>
          </a:prstGeom>
          <a:ln>
            <a:solidFill>
              <a:srgbClr val="00205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8BF2196-C47D-4919-B5C1-8384270795CD}"/>
              </a:ext>
            </a:extLst>
          </p:cNvPr>
          <p:cNvSpPr/>
          <p:nvPr/>
        </p:nvSpPr>
        <p:spPr bwMode="auto">
          <a:xfrm>
            <a:off x="8577149" y="4383756"/>
            <a:ext cx="2889028" cy="609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Return Operations</a:t>
            </a:r>
          </a:p>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E36908AC-48CC-43E9-A38F-992D7F3E8A38}"/>
              </a:ext>
            </a:extLst>
          </p:cNvPr>
          <p:cNvSpPr/>
          <p:nvPr/>
        </p:nvSpPr>
        <p:spPr bwMode="auto">
          <a:xfrm>
            <a:off x="8577149" y="5193316"/>
            <a:ext cx="2889022" cy="89474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Data Movement Operations</a:t>
            </a:r>
          </a:p>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9" name="Straight Arrow Connector 38">
            <a:extLst>
              <a:ext uri="{FF2B5EF4-FFF2-40B4-BE49-F238E27FC236}">
                <a16:creationId xmlns:a16="http://schemas.microsoft.com/office/drawing/2014/main" id="{BC6B1919-3075-4CAC-B01D-34C9B9B475B7}"/>
              </a:ext>
            </a:extLst>
          </p:cNvPr>
          <p:cNvCxnSpPr>
            <a:endCxn id="10" idx="1"/>
          </p:cNvCxnSpPr>
          <p:nvPr/>
        </p:nvCxnSpPr>
        <p:spPr>
          <a:xfrm>
            <a:off x="4389437" y="2125662"/>
            <a:ext cx="4871628" cy="0"/>
          </a:xfrm>
          <a:prstGeom prst="straightConnector1">
            <a:avLst/>
          </a:prstGeom>
          <a:ln w="76200">
            <a:solidFill>
              <a:srgbClr val="002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9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73CA-3DAD-4674-8339-79814554AF63}"/>
              </a:ext>
            </a:extLst>
          </p:cNvPr>
          <p:cNvSpPr>
            <a:spLocks noGrp="1"/>
          </p:cNvSpPr>
          <p:nvPr>
            <p:ph type="title"/>
          </p:nvPr>
        </p:nvSpPr>
        <p:spPr/>
        <p:txBody>
          <a:bodyPr/>
          <a:lstStyle/>
          <a:p>
            <a:r>
              <a:rPr lang="en-US" dirty="0"/>
              <a:t>SMP Plan</a:t>
            </a:r>
          </a:p>
        </p:txBody>
      </p:sp>
      <p:graphicFrame>
        <p:nvGraphicFramePr>
          <p:cNvPr id="4" name="Content Placeholder 3">
            <a:extLst>
              <a:ext uri="{FF2B5EF4-FFF2-40B4-BE49-F238E27FC236}">
                <a16:creationId xmlns:a16="http://schemas.microsoft.com/office/drawing/2014/main" id="{1B8BF672-0A01-4AD2-8644-55BB6F410E26}"/>
              </a:ext>
            </a:extLst>
          </p:cNvPr>
          <p:cNvGraphicFramePr>
            <a:graphicFrameLocks noGrp="1"/>
          </p:cNvGraphicFramePr>
          <p:nvPr>
            <p:ph idx="1"/>
            <p:extLst>
              <p:ext uri="{D42A27DB-BD31-4B8C-83A1-F6EECF244321}">
                <p14:modId xmlns:p14="http://schemas.microsoft.com/office/powerpoint/2010/main" val="3352208534"/>
              </p:ext>
            </p:extLst>
          </p:nvPr>
        </p:nvGraphicFramePr>
        <p:xfrm>
          <a:off x="668786" y="1058862"/>
          <a:ext cx="11098906"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06888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TO Module template.potx" id="{978B1282-78D0-45DB-BF16-70AEEBE0FC4B}" vid="{EB95863F-80A5-4395-BC99-D256B2677DFB}"/>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TO Module template.potx" id="{978B1282-78D0-45DB-BF16-70AEEBE0FC4B}" vid="{049C9B04-611F-4F96-A503-3B399F13ECCB}"/>
    </a:ext>
  </a:extLst>
</a:theme>
</file>

<file path=ppt/theme/theme3.xml><?xml version="1.0" encoding="utf-8"?>
<a:theme xmlns:a="http://schemas.openxmlformats.org/drawingml/2006/main" name="Theme1">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Theme1" id="{349BCF27-C73A-42D7-B8CA-9EE08F400EB0}" vid="{2AB530F0-C036-482A-86E1-D42F9CB4AA29}"/>
    </a:ext>
  </a:extLst>
</a:theme>
</file>

<file path=ppt/theme/theme4.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Master_Template_Synapse.pptx" id="{79629E0D-DE60-400E-921E-E5299AF045D4}" vid="{B048F383-D88F-4C72-AC28-19BD49D003A5}"/>
    </a:ext>
  </a:extLst>
</a:theme>
</file>

<file path=ppt/theme/theme5.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5.xml><?xml version="1.0" encoding="utf-8"?>
<?mso-contentType ?>
<FormTemplates xmlns="http://schemas.microsoft.com/sharepoint/v3/contenttype/forms">
  <Display>DocumentLibraryForm</Display>
  <Edit>DocumentLibraryForm</Edit>
  <New>DocumentLibraryForm</New>
</FormTemplates>
</file>

<file path=customXml/item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8.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6cd3d847-4521-4863-8800-2cff076dfc18">
      <Terms xmlns="http://schemas.microsoft.com/office/infopath/2007/PartnerControls"/>
    </lcf76f155ced4ddcb4097134ff3c332f>
    <TaxCatchAll xmlns="230e9df3-be65-4c73-a93b-d1236ebd677e" xsi:nil="true"/>
  </documentManagement>
</p:properties>
</file>

<file path=customXml/item9.xml><?xml version="1.0" encoding="utf-8"?>
<ct:contentTypeSchema xmlns:ct="http://schemas.microsoft.com/office/2006/metadata/contentType" xmlns:ma="http://schemas.microsoft.com/office/2006/metadata/properties/metaAttributes" ct:_="" ma:_="" ma:contentTypeName="Document" ma:contentTypeID="0x010100DA158CAB76EB234EA787464046C58889" ma:contentTypeVersion="17" ma:contentTypeDescription="Create a new document." ma:contentTypeScope="" ma:versionID="fa998b4b2c381a9bc1bda5cedc60fbcb">
  <xsd:schema xmlns:xsd="http://www.w3.org/2001/XMLSchema" xmlns:xs="http://www.w3.org/2001/XMLSchema" xmlns:p="http://schemas.microsoft.com/office/2006/metadata/properties" xmlns:ns1="http://schemas.microsoft.com/sharepoint/v3" xmlns:ns2="6cd3d847-4521-4863-8800-2cff076dfc18" xmlns:ns3="b66b6bb9-0c3b-4baf-b7e0-24038b18f231" xmlns:ns4="230e9df3-be65-4c73-a93b-d1236ebd677e" targetNamespace="http://schemas.microsoft.com/office/2006/metadata/properties" ma:root="true" ma:fieldsID="39261f3d9fde56f610fe49ef8f87ebd7" ns1:_="" ns2:_="" ns3:_="" ns4:_="">
    <xsd:import namespace="http://schemas.microsoft.com/sharepoint/v3"/>
    <xsd:import namespace="6cd3d847-4521-4863-8800-2cff076dfc18"/>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d3d847-4521-4863-8800-2cff076df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771E8B-20B3-470C-9F0F-9C4772186AD7}">
  <ds:schemaRefs>
    <ds:schemaRef ds:uri="Strauss.PersonalizationDefinition"/>
  </ds:schemaRefs>
</ds:datastoreItem>
</file>

<file path=customXml/itemProps10.xml><?xml version="1.0" encoding="utf-8"?>
<ds:datastoreItem xmlns:ds="http://schemas.openxmlformats.org/officeDocument/2006/customXml" ds:itemID="{F76610BE-D122-4DD8-800E-497D0C1AF917}">
  <ds:schemaRefs>
    <ds:schemaRef ds:uri="Strauss.PersonalizationDefinition"/>
  </ds:schemaRefs>
</ds:datastoreItem>
</file>

<file path=customXml/itemProps11.xml><?xml version="1.0" encoding="utf-8"?>
<ds:datastoreItem xmlns:ds="http://schemas.openxmlformats.org/officeDocument/2006/customXml" ds:itemID="{C68DFDA4-9A7D-4A03-88F7-3F01D0044E37}">
  <ds:schemaRefs>
    <ds:schemaRef ds:uri="Strauss.PersonalizationDefinition"/>
  </ds:schemaRefs>
</ds:datastoreItem>
</file>

<file path=customXml/itemProps12.xml><?xml version="1.0" encoding="utf-8"?>
<ds:datastoreItem xmlns:ds="http://schemas.openxmlformats.org/officeDocument/2006/customXml" ds:itemID="{772CAEB3-F6A6-459B-BBBC-D05E94E0B7A0}">
  <ds:schemaRefs>
    <ds:schemaRef ds:uri="Strauss.PersonalizationDefinition"/>
  </ds:schemaRefs>
</ds:datastoreItem>
</file>

<file path=customXml/itemProps13.xml><?xml version="1.0" encoding="utf-8"?>
<ds:datastoreItem xmlns:ds="http://schemas.openxmlformats.org/officeDocument/2006/customXml" ds:itemID="{48741217-36ED-46F2-B2CB-85405F007A13}">
  <ds:schemaRefs>
    <ds:schemaRef ds:uri="Strauss.PersonalizationDefinition"/>
  </ds:schemaRefs>
</ds:datastoreItem>
</file>

<file path=customXml/itemProps14.xml><?xml version="1.0" encoding="utf-8"?>
<ds:datastoreItem xmlns:ds="http://schemas.openxmlformats.org/officeDocument/2006/customXml" ds:itemID="{46107926-32C7-4BB1-B953-85CE34624E98}">
  <ds:schemaRefs>
    <ds:schemaRef ds:uri="Strauss.PersonalizationDefinition"/>
  </ds:schemaRefs>
</ds:datastoreItem>
</file>

<file path=customXml/itemProps1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A99FEBE-C589-4A2E-99F8-87AC135315A7}">
  <ds:schemaRefs>
    <ds:schemaRef ds:uri="Strauss.PersonalizationDefinition"/>
  </ds:schemaRefs>
</ds:datastoreItem>
</file>

<file path=customXml/itemProps3.xml><?xml version="1.0" encoding="utf-8"?>
<ds:datastoreItem xmlns:ds="http://schemas.openxmlformats.org/officeDocument/2006/customXml" ds:itemID="{E2C5D8C9-9D26-48DF-B3CC-00B4E5B7B7E6}">
  <ds:schemaRefs>
    <ds:schemaRef ds:uri="Strauss.PersonalizationDefinition"/>
  </ds:schemaRefs>
</ds:datastoreItem>
</file>

<file path=customXml/itemProps4.xml><?xml version="1.0" encoding="utf-8"?>
<ds:datastoreItem xmlns:ds="http://schemas.openxmlformats.org/officeDocument/2006/customXml" ds:itemID="{14CA8128-2005-44FE-9899-945704087947}">
  <ds:schemaRefs>
    <ds:schemaRef ds:uri="Strauss.PersonalizationDefinition"/>
  </ds:schemaRefs>
</ds:datastoreItem>
</file>

<file path=customXml/itemProps5.xml><?xml version="1.0" encoding="utf-8"?>
<ds:datastoreItem xmlns:ds="http://schemas.openxmlformats.org/officeDocument/2006/customXml" ds:itemID="{9780A92F-B231-43E8-9582-F27E6FF1E0DE}">
  <ds:schemaRefs>
    <ds:schemaRef ds:uri="Strauss.PersonalizationDefinition"/>
  </ds:schemaRefs>
</ds:datastoreItem>
</file>

<file path=customXml/itemProps6.xml><?xml version="1.0" encoding="utf-8"?>
<ds:datastoreItem xmlns:ds="http://schemas.openxmlformats.org/officeDocument/2006/customXml" ds:itemID="{25922AC8-AFAB-4128-B715-E64B2498119D}">
  <ds:schemaRefs>
    <ds:schemaRef ds:uri="Strauss.PersonalizationDefinition"/>
  </ds:schemaRefs>
</ds:datastoreItem>
</file>

<file path=customXml/itemProps7.xml><?xml version="1.0" encoding="utf-8"?>
<ds:datastoreItem xmlns:ds="http://schemas.openxmlformats.org/officeDocument/2006/customXml" ds:itemID="{38EB1871-F278-424A-9AF1-B12F76526652}">
  <ds:schemaRefs>
    <ds:schemaRef ds:uri="Strauss.PersonalizationDefinition"/>
  </ds:schemaRefs>
</ds:datastoreItem>
</file>

<file path=customXml/itemProps8.xml><?xml version="1.0" encoding="utf-8"?>
<ds:datastoreItem xmlns:ds="http://schemas.openxmlformats.org/officeDocument/2006/customXml" ds:itemID="{F990F116-B58F-4255-B05B-DA3808E0E5C6}">
  <ds:schemaRefs>
    <ds:schemaRef ds:uri="http://www.w3.org/XML/1998/namespace"/>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purl.org/dc/terms/"/>
    <ds:schemaRef ds:uri="ac57c417-f8e7-4332-a7b2-e7f34f734ebc"/>
    <ds:schemaRef ds:uri="http://schemas.microsoft.com/office/infopath/2007/PartnerControls"/>
    <ds:schemaRef ds:uri="40650e35-5471-45d3-b28a-3f2a8b1bc025"/>
    <ds:schemaRef ds:uri="http://schemas.microsoft.com/sharepoint/v3"/>
    <ds:schemaRef ds:uri="http://purl.org/dc/dcmitype/"/>
    <ds:schemaRef ds:uri="6cd3d847-4521-4863-8800-2cff076dfc18"/>
    <ds:schemaRef ds:uri="230e9df3-be65-4c73-a93b-d1236ebd677e"/>
  </ds:schemaRefs>
</ds:datastoreItem>
</file>

<file path=customXml/itemProps9.xml><?xml version="1.0" encoding="utf-8"?>
<ds:datastoreItem xmlns:ds="http://schemas.openxmlformats.org/officeDocument/2006/customXml" ds:itemID="{F2B01E0E-48D0-404C-8960-B85478D1E1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d3d847-4521-4863-8800-2cff076dfc18"/>
    <ds:schemaRef ds:uri="b66b6bb9-0c3b-4baf-b7e0-24038b18f23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2035</TotalTime>
  <Words>5929</Words>
  <Application>Microsoft Office PowerPoint</Application>
  <PresentationFormat>Custom</PresentationFormat>
  <Paragraphs>427</Paragraphs>
  <Slides>31</Slides>
  <Notes>28</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31</vt:i4>
      </vt:variant>
    </vt:vector>
  </HeadingPairs>
  <TitlesOfParts>
    <vt:vector size="45" baseType="lpstr">
      <vt:lpstr>Arial</vt:lpstr>
      <vt:lpstr>Calibri</vt:lpstr>
      <vt:lpstr>Calibri Light</vt:lpstr>
      <vt:lpstr>Comic Sans MS</vt:lpstr>
      <vt:lpstr>Consolas</vt:lpstr>
      <vt:lpstr>Segoe UI</vt:lpstr>
      <vt:lpstr>Segoe UI Light</vt:lpstr>
      <vt:lpstr>Segoe UI Semibold</vt:lpstr>
      <vt:lpstr>Wingdings</vt:lpstr>
      <vt:lpstr>WHITE TEMPLATE</vt:lpstr>
      <vt:lpstr>COLOR TEMPLATE</vt:lpstr>
      <vt:lpstr>Theme1</vt:lpstr>
      <vt:lpstr>1_Dark Blue</vt:lpstr>
      <vt:lpstr>Dark Blue</vt:lpstr>
      <vt:lpstr>Execution Plans</vt:lpstr>
      <vt:lpstr>Learning Units covered in this Module</vt:lpstr>
      <vt:lpstr>Lesson 1: Execution plans in Synapse SQL Pool</vt:lpstr>
      <vt:lpstr>Objectives</vt:lpstr>
      <vt:lpstr>Execution plans in Azure Synapse SQL Pool</vt:lpstr>
      <vt:lpstr>MPP Plan</vt:lpstr>
      <vt:lpstr>MPP Plan: composition</vt:lpstr>
      <vt:lpstr>MPP Plan: in action</vt:lpstr>
      <vt:lpstr>SMP Plan</vt:lpstr>
      <vt:lpstr>Lesson 2: Obtaining the execution plan</vt:lpstr>
      <vt:lpstr>Objectives</vt:lpstr>
      <vt:lpstr>Obtaining the MPP plan</vt:lpstr>
      <vt:lpstr>EXPLAIN</vt:lpstr>
      <vt:lpstr>EXPLAIN [WITH_RECOMMENDATIONS]</vt:lpstr>
      <vt:lpstr>Estimated Execution Plan Button</vt:lpstr>
      <vt:lpstr>Query Store</vt:lpstr>
      <vt:lpstr>Selecting the DMV sys.dm_pdw_request_steps </vt:lpstr>
      <vt:lpstr>Obtaining the SMP plan</vt:lpstr>
      <vt:lpstr>Obtaining the SMP plan: Distribution ID and SPID</vt:lpstr>
      <vt:lpstr>Obtaining the SMP plan: Distribution ID and SPID</vt:lpstr>
      <vt:lpstr>Obtaining the SMP plan</vt:lpstr>
      <vt:lpstr>Lesson 3: Reading the execution plan</vt:lpstr>
      <vt:lpstr>Objectives</vt:lpstr>
      <vt:lpstr>Reading an XML element: general structure</vt:lpstr>
      <vt:lpstr>Reading an XML element: node structure (data movement)</vt:lpstr>
      <vt:lpstr>Reading an XML element: node structure (SQL query)</vt:lpstr>
      <vt:lpstr>Reading a graphical plan</vt:lpstr>
      <vt:lpstr>Reading a graphical plan: execution flow</vt:lpstr>
      <vt:lpstr>Comparing to runtime stats</vt:lpstr>
      <vt:lpstr>Knowledge Check – Views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 Azure Synapse SQL Pools</dc:title>
  <dc:creator>Felipe De Assis</dc:creator>
  <cp:lastModifiedBy>John Deardurff</cp:lastModifiedBy>
  <cp:revision>10</cp:revision>
  <dcterms:created xsi:type="dcterms:W3CDTF">2020-07-10T02:41:23Z</dcterms:created>
  <dcterms:modified xsi:type="dcterms:W3CDTF">2022-02-15T20:15:20Z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0x010100DA158CAB76EB234EA787464046C58889</vt:lpwstr>
  </property>
  <property fmtid="{D5CDD505-2E9C-101B-9397-08002B2CF9AE}" pid="3" name="MediaServiceImageTags">
    <vt:lpwstr/>
  </property>
</Properties>
</file>