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2"/>
  </p:notesMasterIdLst>
  <p:sldIdLst>
    <p:sldId id="1635" r:id="rId2"/>
    <p:sldId id="1612" r:id="rId3"/>
    <p:sldId id="374" r:id="rId4"/>
    <p:sldId id="1600" r:id="rId5"/>
    <p:sldId id="1601" r:id="rId6"/>
    <p:sldId id="1599" r:id="rId7"/>
    <p:sldId id="1653" r:id="rId8"/>
    <p:sldId id="1654" r:id="rId9"/>
    <p:sldId id="1548" r:id="rId10"/>
    <p:sldId id="158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3EEF68-2F3E-4231-99A4-7476283206D3}">
          <p14:sldIdLst>
            <p14:sldId id="1635"/>
            <p14:sldId id="1612"/>
            <p14:sldId id="374"/>
            <p14:sldId id="1600"/>
            <p14:sldId id="1601"/>
            <p14:sldId id="1599"/>
            <p14:sldId id="1653"/>
            <p14:sldId id="1654"/>
            <p14:sldId id="1548"/>
            <p14:sldId id="15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008000"/>
    <a:srgbClr val="75C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53FA20-69F8-4573-B51D-EBE670637F32}" v="13" dt="2020-10-25T14:02:54.8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088" autoAdjust="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651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27030-A103-47B3-9948-2C3FB6249167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E1DD910-82B7-411B-86B9-779EC2DE4ABD}">
      <dgm:prSet custT="1"/>
      <dgm:spPr/>
      <dgm:t>
        <a:bodyPr/>
        <a:lstStyle/>
        <a:p>
          <a:r>
            <a:rPr lang="en-US" sz="3200" dirty="0"/>
            <a:t>Scalar Functions</a:t>
          </a:r>
        </a:p>
      </dgm:t>
    </dgm:pt>
    <dgm:pt modelId="{2A74FAF1-0C25-4177-A263-A3087463B3AC}" type="parTrans" cxnId="{1AF7F9CE-8F94-4D3F-BAF2-C3C12662D4E0}">
      <dgm:prSet/>
      <dgm:spPr/>
      <dgm:t>
        <a:bodyPr/>
        <a:lstStyle/>
        <a:p>
          <a:endParaRPr lang="en-US"/>
        </a:p>
      </dgm:t>
    </dgm:pt>
    <dgm:pt modelId="{B6272E9F-8C73-47FA-A097-213295CCE98A}" type="sibTrans" cxnId="{1AF7F9CE-8F94-4D3F-BAF2-C3C12662D4E0}">
      <dgm:prSet/>
      <dgm:spPr/>
      <dgm:t>
        <a:bodyPr/>
        <a:lstStyle/>
        <a:p>
          <a:endParaRPr lang="en-US"/>
        </a:p>
      </dgm:t>
    </dgm:pt>
    <dgm:pt modelId="{794BE229-38E2-4832-897E-4B3A6F85B09A}">
      <dgm:prSet custT="1"/>
      <dgm:spPr/>
      <dgm:t>
        <a:bodyPr/>
        <a:lstStyle/>
        <a:p>
          <a:r>
            <a:rPr lang="en-US" sz="3200"/>
            <a:t>Views </a:t>
          </a:r>
          <a:endParaRPr lang="en-US" sz="3200" dirty="0"/>
        </a:p>
      </dgm:t>
    </dgm:pt>
    <dgm:pt modelId="{D563E4BA-1AC7-4436-907E-2B622BB5D690}" type="parTrans" cxnId="{75FC14BF-9F97-4B71-A076-7B8986A35EC6}">
      <dgm:prSet/>
      <dgm:spPr/>
      <dgm:t>
        <a:bodyPr/>
        <a:lstStyle/>
        <a:p>
          <a:endParaRPr lang="en-US"/>
        </a:p>
      </dgm:t>
    </dgm:pt>
    <dgm:pt modelId="{80F03520-9DFE-442C-9D8B-811A434646F1}" type="sibTrans" cxnId="{75FC14BF-9F97-4B71-A076-7B8986A35EC6}">
      <dgm:prSet/>
      <dgm:spPr/>
      <dgm:t>
        <a:bodyPr/>
        <a:lstStyle/>
        <a:p>
          <a:endParaRPr lang="en-US"/>
        </a:p>
      </dgm:t>
    </dgm:pt>
    <dgm:pt modelId="{81DE3399-482C-487F-A161-CAF62383D425}">
      <dgm:prSet custT="1"/>
      <dgm:spPr/>
      <dgm:t>
        <a:bodyPr/>
        <a:lstStyle/>
        <a:p>
          <a:r>
            <a:rPr lang="en-US" sz="3200"/>
            <a:t>User-Defined Functions</a:t>
          </a:r>
          <a:endParaRPr lang="en-US" sz="3200" dirty="0"/>
        </a:p>
      </dgm:t>
    </dgm:pt>
    <dgm:pt modelId="{1484DAFB-0077-4C19-9677-C7252C23B61A}" type="parTrans" cxnId="{2346FBB5-58F0-4B1C-B9A2-C4472A38DA40}">
      <dgm:prSet/>
      <dgm:spPr/>
      <dgm:t>
        <a:bodyPr/>
        <a:lstStyle/>
        <a:p>
          <a:endParaRPr lang="en-US"/>
        </a:p>
      </dgm:t>
    </dgm:pt>
    <dgm:pt modelId="{3C225278-F55C-42E1-A15C-1D939BD4976C}" type="sibTrans" cxnId="{2346FBB5-58F0-4B1C-B9A2-C4472A38DA40}">
      <dgm:prSet/>
      <dgm:spPr/>
      <dgm:t>
        <a:bodyPr/>
        <a:lstStyle/>
        <a:p>
          <a:endParaRPr lang="en-US"/>
        </a:p>
      </dgm:t>
    </dgm:pt>
    <dgm:pt modelId="{48A3513F-C581-4A1E-AB63-CD013785F693}">
      <dgm:prSet custT="1"/>
      <dgm:spPr/>
      <dgm:t>
        <a:bodyPr/>
        <a:lstStyle/>
        <a:p>
          <a:r>
            <a:rPr lang="en-US" sz="3200"/>
            <a:t>Derived Tables</a:t>
          </a:r>
          <a:endParaRPr lang="en-US" sz="3200" dirty="0"/>
        </a:p>
      </dgm:t>
    </dgm:pt>
    <dgm:pt modelId="{9CC05633-3B12-48A5-9B33-5E9A61B09132}" type="parTrans" cxnId="{10384FE4-2C28-4603-A454-E30FE1454CA7}">
      <dgm:prSet/>
      <dgm:spPr/>
      <dgm:t>
        <a:bodyPr/>
        <a:lstStyle/>
        <a:p>
          <a:endParaRPr lang="en-US"/>
        </a:p>
      </dgm:t>
    </dgm:pt>
    <dgm:pt modelId="{A1AF16C6-FDFD-475B-8C0F-2E734CC59CD0}" type="sibTrans" cxnId="{10384FE4-2C28-4603-A454-E30FE1454CA7}">
      <dgm:prSet/>
      <dgm:spPr/>
      <dgm:t>
        <a:bodyPr/>
        <a:lstStyle/>
        <a:p>
          <a:endParaRPr lang="en-US"/>
        </a:p>
      </dgm:t>
    </dgm:pt>
    <dgm:pt modelId="{D5297573-0A7D-43CB-9ECE-FFF2A58D5E84}">
      <dgm:prSet custT="1"/>
      <dgm:spPr/>
      <dgm:t>
        <a:bodyPr/>
        <a:lstStyle/>
        <a:p>
          <a:r>
            <a:rPr lang="en-US" sz="3200"/>
            <a:t>Common Table Expressions</a:t>
          </a:r>
          <a:endParaRPr lang="en-US" sz="3200" dirty="0"/>
        </a:p>
      </dgm:t>
    </dgm:pt>
    <dgm:pt modelId="{BE3D310E-9119-429F-A448-742D9DFAF575}" type="parTrans" cxnId="{C2D5DDED-61C9-42A2-9344-FAB2DDAE8EC6}">
      <dgm:prSet/>
      <dgm:spPr/>
      <dgm:t>
        <a:bodyPr/>
        <a:lstStyle/>
        <a:p>
          <a:endParaRPr lang="en-US"/>
        </a:p>
      </dgm:t>
    </dgm:pt>
    <dgm:pt modelId="{7DEC424C-8401-4C09-B925-A61FCDA3B2A8}" type="sibTrans" cxnId="{C2D5DDED-61C9-42A2-9344-FAB2DDAE8EC6}">
      <dgm:prSet/>
      <dgm:spPr/>
      <dgm:t>
        <a:bodyPr/>
        <a:lstStyle/>
        <a:p>
          <a:endParaRPr lang="en-US"/>
        </a:p>
      </dgm:t>
    </dgm:pt>
    <dgm:pt modelId="{80B2C8E7-AA6D-465E-96A5-9583379F5F0E}">
      <dgm:prSet custT="1"/>
      <dgm:spPr/>
      <dgm:t>
        <a:bodyPr/>
        <a:lstStyle/>
        <a:p>
          <a:r>
            <a:rPr lang="en-US" sz="3200"/>
            <a:t>Stored Procedure</a:t>
          </a:r>
          <a:endParaRPr lang="en-US" sz="3200" dirty="0"/>
        </a:p>
      </dgm:t>
    </dgm:pt>
    <dgm:pt modelId="{9F233CDE-C059-4846-92AB-648788C62E0F}" type="parTrans" cxnId="{07458785-2E04-4542-AA2A-566A6CC565DC}">
      <dgm:prSet/>
      <dgm:spPr/>
      <dgm:t>
        <a:bodyPr/>
        <a:lstStyle/>
        <a:p>
          <a:endParaRPr lang="en-US"/>
        </a:p>
      </dgm:t>
    </dgm:pt>
    <dgm:pt modelId="{0A8591B7-6AB2-4729-AC46-83DF22617336}" type="sibTrans" cxnId="{07458785-2E04-4542-AA2A-566A6CC565DC}">
      <dgm:prSet/>
      <dgm:spPr/>
      <dgm:t>
        <a:bodyPr/>
        <a:lstStyle/>
        <a:p>
          <a:endParaRPr lang="en-US"/>
        </a:p>
      </dgm:t>
    </dgm:pt>
    <dgm:pt modelId="{920A3D74-469C-4EDC-8C5F-FD4FFD16E171}" type="pres">
      <dgm:prSet presAssocID="{E0727030-A103-47B3-9948-2C3FB6249167}" presName="linear" presStyleCnt="0">
        <dgm:presLayoutVars>
          <dgm:animLvl val="lvl"/>
          <dgm:resizeHandles val="exact"/>
        </dgm:presLayoutVars>
      </dgm:prSet>
      <dgm:spPr/>
    </dgm:pt>
    <dgm:pt modelId="{95CCDC1D-1D26-4DF7-90DC-036F2479319D}" type="pres">
      <dgm:prSet presAssocID="{0E1DD910-82B7-411B-86B9-779EC2DE4ABD}" presName="parentText" presStyleLbl="node1" presStyleIdx="0" presStyleCnt="6" custLinFactY="-18904" custLinFactNeighborY="-100000">
        <dgm:presLayoutVars>
          <dgm:chMax val="0"/>
          <dgm:bulletEnabled val="1"/>
        </dgm:presLayoutVars>
      </dgm:prSet>
      <dgm:spPr/>
    </dgm:pt>
    <dgm:pt modelId="{E8867D22-4A84-4CF5-8391-5F233AA3220A}" type="pres">
      <dgm:prSet presAssocID="{B6272E9F-8C73-47FA-A097-213295CCE98A}" presName="spacer" presStyleCnt="0"/>
      <dgm:spPr/>
    </dgm:pt>
    <dgm:pt modelId="{7E9BF33C-8D28-410C-8C10-270A304B5522}" type="pres">
      <dgm:prSet presAssocID="{794BE229-38E2-4832-897E-4B3A6F85B09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335620F-2517-4AAE-802C-8A7F772343A8}" type="pres">
      <dgm:prSet presAssocID="{80F03520-9DFE-442C-9D8B-811A434646F1}" presName="spacer" presStyleCnt="0"/>
      <dgm:spPr/>
    </dgm:pt>
    <dgm:pt modelId="{A6E5D20D-BF45-4027-BC43-612F9CA14404}" type="pres">
      <dgm:prSet presAssocID="{81DE3399-482C-487F-A161-CAF62383D42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01D7B63-9E1D-43F4-A2FC-707F5423FE3A}" type="pres">
      <dgm:prSet presAssocID="{3C225278-F55C-42E1-A15C-1D939BD4976C}" presName="spacer" presStyleCnt="0"/>
      <dgm:spPr/>
    </dgm:pt>
    <dgm:pt modelId="{0180284B-DFB0-4B61-A71E-EA3873A4B56C}" type="pres">
      <dgm:prSet presAssocID="{48A3513F-C581-4A1E-AB63-CD013785F69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3BA6040-1946-4B19-A0CE-72A9ADDB19EC}" type="pres">
      <dgm:prSet presAssocID="{A1AF16C6-FDFD-475B-8C0F-2E734CC59CD0}" presName="spacer" presStyleCnt="0"/>
      <dgm:spPr/>
    </dgm:pt>
    <dgm:pt modelId="{B0802BCC-9B20-40E6-8823-812CAF33144C}" type="pres">
      <dgm:prSet presAssocID="{D5297573-0A7D-43CB-9ECE-FFF2A58D5E8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50F7B45-1A4C-4DEE-91D6-D7C6F22355EA}" type="pres">
      <dgm:prSet presAssocID="{7DEC424C-8401-4C09-B925-A61FCDA3B2A8}" presName="spacer" presStyleCnt="0"/>
      <dgm:spPr/>
    </dgm:pt>
    <dgm:pt modelId="{D5BA432B-DFFB-4E82-A192-9C03C9EACB4C}" type="pres">
      <dgm:prSet presAssocID="{80B2C8E7-AA6D-465E-96A5-9583379F5F0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3A7EF15-8B07-4A69-B373-A91CFE513542}" type="presOf" srcId="{794BE229-38E2-4832-897E-4B3A6F85B09A}" destId="{7E9BF33C-8D28-410C-8C10-270A304B5522}" srcOrd="0" destOrd="0" presId="urn:microsoft.com/office/officeart/2005/8/layout/vList2"/>
    <dgm:cxn modelId="{6EB1E762-B5BF-4F22-AEDE-604B1C57026E}" type="presOf" srcId="{0E1DD910-82B7-411B-86B9-779EC2DE4ABD}" destId="{95CCDC1D-1D26-4DF7-90DC-036F2479319D}" srcOrd="0" destOrd="0" presId="urn:microsoft.com/office/officeart/2005/8/layout/vList2"/>
    <dgm:cxn modelId="{71BAAC51-9990-4B18-862C-BA45EAF9CC2F}" type="presOf" srcId="{48A3513F-C581-4A1E-AB63-CD013785F693}" destId="{0180284B-DFB0-4B61-A71E-EA3873A4B56C}" srcOrd="0" destOrd="0" presId="urn:microsoft.com/office/officeart/2005/8/layout/vList2"/>
    <dgm:cxn modelId="{EEE0D771-2254-45AE-9BBE-C573F3843A67}" type="presOf" srcId="{80B2C8E7-AA6D-465E-96A5-9583379F5F0E}" destId="{D5BA432B-DFFB-4E82-A192-9C03C9EACB4C}" srcOrd="0" destOrd="0" presId="urn:microsoft.com/office/officeart/2005/8/layout/vList2"/>
    <dgm:cxn modelId="{07458785-2E04-4542-AA2A-566A6CC565DC}" srcId="{E0727030-A103-47B3-9948-2C3FB6249167}" destId="{80B2C8E7-AA6D-465E-96A5-9583379F5F0E}" srcOrd="5" destOrd="0" parTransId="{9F233CDE-C059-4846-92AB-648788C62E0F}" sibTransId="{0A8591B7-6AB2-4729-AC46-83DF22617336}"/>
    <dgm:cxn modelId="{C90CA68C-6198-4CCF-AED6-7E4538A7F6A0}" type="presOf" srcId="{81DE3399-482C-487F-A161-CAF62383D425}" destId="{A6E5D20D-BF45-4027-BC43-612F9CA14404}" srcOrd="0" destOrd="0" presId="urn:microsoft.com/office/officeart/2005/8/layout/vList2"/>
    <dgm:cxn modelId="{44CD22A2-C3C9-4585-8341-EC954E04B82D}" type="presOf" srcId="{D5297573-0A7D-43CB-9ECE-FFF2A58D5E84}" destId="{B0802BCC-9B20-40E6-8823-812CAF33144C}" srcOrd="0" destOrd="0" presId="urn:microsoft.com/office/officeart/2005/8/layout/vList2"/>
    <dgm:cxn modelId="{2346FBB5-58F0-4B1C-B9A2-C4472A38DA40}" srcId="{E0727030-A103-47B3-9948-2C3FB6249167}" destId="{81DE3399-482C-487F-A161-CAF62383D425}" srcOrd="2" destOrd="0" parTransId="{1484DAFB-0077-4C19-9677-C7252C23B61A}" sibTransId="{3C225278-F55C-42E1-A15C-1D939BD4976C}"/>
    <dgm:cxn modelId="{75FC14BF-9F97-4B71-A076-7B8986A35EC6}" srcId="{E0727030-A103-47B3-9948-2C3FB6249167}" destId="{794BE229-38E2-4832-897E-4B3A6F85B09A}" srcOrd="1" destOrd="0" parTransId="{D563E4BA-1AC7-4436-907E-2B622BB5D690}" sibTransId="{80F03520-9DFE-442C-9D8B-811A434646F1}"/>
    <dgm:cxn modelId="{1AF7F9CE-8F94-4D3F-BAF2-C3C12662D4E0}" srcId="{E0727030-A103-47B3-9948-2C3FB6249167}" destId="{0E1DD910-82B7-411B-86B9-779EC2DE4ABD}" srcOrd="0" destOrd="0" parTransId="{2A74FAF1-0C25-4177-A263-A3087463B3AC}" sibTransId="{B6272E9F-8C73-47FA-A097-213295CCE98A}"/>
    <dgm:cxn modelId="{E1BFCCD1-756E-488E-A2A7-E717BF5E9B46}" type="presOf" srcId="{E0727030-A103-47B3-9948-2C3FB6249167}" destId="{920A3D74-469C-4EDC-8C5F-FD4FFD16E171}" srcOrd="0" destOrd="0" presId="urn:microsoft.com/office/officeart/2005/8/layout/vList2"/>
    <dgm:cxn modelId="{10384FE4-2C28-4603-A454-E30FE1454CA7}" srcId="{E0727030-A103-47B3-9948-2C3FB6249167}" destId="{48A3513F-C581-4A1E-AB63-CD013785F693}" srcOrd="3" destOrd="0" parTransId="{9CC05633-3B12-48A5-9B33-5E9A61B09132}" sibTransId="{A1AF16C6-FDFD-475B-8C0F-2E734CC59CD0}"/>
    <dgm:cxn modelId="{C2D5DDED-61C9-42A2-9344-FAB2DDAE8EC6}" srcId="{E0727030-A103-47B3-9948-2C3FB6249167}" destId="{D5297573-0A7D-43CB-9ECE-FFF2A58D5E84}" srcOrd="4" destOrd="0" parTransId="{BE3D310E-9119-429F-A448-742D9DFAF575}" sibTransId="{7DEC424C-8401-4C09-B925-A61FCDA3B2A8}"/>
    <dgm:cxn modelId="{E236219C-818C-4C9A-9823-1D4B788B54FF}" type="presParOf" srcId="{920A3D74-469C-4EDC-8C5F-FD4FFD16E171}" destId="{95CCDC1D-1D26-4DF7-90DC-036F2479319D}" srcOrd="0" destOrd="0" presId="urn:microsoft.com/office/officeart/2005/8/layout/vList2"/>
    <dgm:cxn modelId="{2ABE5130-927F-4838-BCE8-ABC051DC2350}" type="presParOf" srcId="{920A3D74-469C-4EDC-8C5F-FD4FFD16E171}" destId="{E8867D22-4A84-4CF5-8391-5F233AA3220A}" srcOrd="1" destOrd="0" presId="urn:microsoft.com/office/officeart/2005/8/layout/vList2"/>
    <dgm:cxn modelId="{FA3E6366-A628-4960-8333-C3ACA5538831}" type="presParOf" srcId="{920A3D74-469C-4EDC-8C5F-FD4FFD16E171}" destId="{7E9BF33C-8D28-410C-8C10-270A304B5522}" srcOrd="2" destOrd="0" presId="urn:microsoft.com/office/officeart/2005/8/layout/vList2"/>
    <dgm:cxn modelId="{C713DB4C-9C48-4721-AAF1-A4D4BFE08CCE}" type="presParOf" srcId="{920A3D74-469C-4EDC-8C5F-FD4FFD16E171}" destId="{C335620F-2517-4AAE-802C-8A7F772343A8}" srcOrd="3" destOrd="0" presId="urn:microsoft.com/office/officeart/2005/8/layout/vList2"/>
    <dgm:cxn modelId="{864146EB-AF3C-4B31-9F9F-323C0F35B7F9}" type="presParOf" srcId="{920A3D74-469C-4EDC-8C5F-FD4FFD16E171}" destId="{A6E5D20D-BF45-4027-BC43-612F9CA14404}" srcOrd="4" destOrd="0" presId="urn:microsoft.com/office/officeart/2005/8/layout/vList2"/>
    <dgm:cxn modelId="{4A852022-53E1-4B5B-9E7D-6AACB47359DF}" type="presParOf" srcId="{920A3D74-469C-4EDC-8C5F-FD4FFD16E171}" destId="{301D7B63-9E1D-43F4-A2FC-707F5423FE3A}" srcOrd="5" destOrd="0" presId="urn:microsoft.com/office/officeart/2005/8/layout/vList2"/>
    <dgm:cxn modelId="{BF43290A-1790-4CAD-97E3-19F8AD5D8109}" type="presParOf" srcId="{920A3D74-469C-4EDC-8C5F-FD4FFD16E171}" destId="{0180284B-DFB0-4B61-A71E-EA3873A4B56C}" srcOrd="6" destOrd="0" presId="urn:microsoft.com/office/officeart/2005/8/layout/vList2"/>
    <dgm:cxn modelId="{47CA70C6-98DB-42F7-B33E-77284819D9FC}" type="presParOf" srcId="{920A3D74-469C-4EDC-8C5F-FD4FFD16E171}" destId="{33BA6040-1946-4B19-A0CE-72A9ADDB19EC}" srcOrd="7" destOrd="0" presId="urn:microsoft.com/office/officeart/2005/8/layout/vList2"/>
    <dgm:cxn modelId="{AE008896-6D30-4FED-8B94-B5CBA0F19FB4}" type="presParOf" srcId="{920A3D74-469C-4EDC-8C5F-FD4FFD16E171}" destId="{B0802BCC-9B20-40E6-8823-812CAF33144C}" srcOrd="8" destOrd="0" presId="urn:microsoft.com/office/officeart/2005/8/layout/vList2"/>
    <dgm:cxn modelId="{CF00B6EB-FA1B-425F-87C6-4F4F045C65A3}" type="presParOf" srcId="{920A3D74-469C-4EDC-8C5F-FD4FFD16E171}" destId="{050F7B45-1A4C-4DEE-91D6-D7C6F22355EA}" srcOrd="9" destOrd="0" presId="urn:microsoft.com/office/officeart/2005/8/layout/vList2"/>
    <dgm:cxn modelId="{9F8E90E2-EC96-462E-BEA2-BD9B4DDDD1AB}" type="presParOf" srcId="{920A3D74-469C-4EDC-8C5F-FD4FFD16E171}" destId="{D5BA432B-DFFB-4E82-A192-9C03C9EACB4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CDC1D-1D26-4DF7-90DC-036F2479319D}">
      <dsp:nvSpPr>
        <dsp:cNvPr id="0" name=""/>
        <dsp:cNvSpPr/>
      </dsp:nvSpPr>
      <dsp:spPr>
        <a:xfrm>
          <a:off x="0" y="0"/>
          <a:ext cx="10393424" cy="819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Scalar Functions</a:t>
          </a:r>
        </a:p>
      </dsp:txBody>
      <dsp:txXfrm>
        <a:off x="39980" y="39980"/>
        <a:ext cx="10313464" cy="739040"/>
      </dsp:txXfrm>
    </dsp:sp>
    <dsp:sp modelId="{7E9BF33C-8D28-410C-8C10-270A304B5522}">
      <dsp:nvSpPr>
        <dsp:cNvPr id="0" name=""/>
        <dsp:cNvSpPr/>
      </dsp:nvSpPr>
      <dsp:spPr>
        <a:xfrm>
          <a:off x="0" y="877402"/>
          <a:ext cx="10393424" cy="819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Views </a:t>
          </a:r>
          <a:endParaRPr lang="en-US" sz="3200" kern="1200" dirty="0"/>
        </a:p>
      </dsp:txBody>
      <dsp:txXfrm>
        <a:off x="39980" y="917382"/>
        <a:ext cx="10313464" cy="739040"/>
      </dsp:txXfrm>
    </dsp:sp>
    <dsp:sp modelId="{A6E5D20D-BF45-4027-BC43-612F9CA14404}">
      <dsp:nvSpPr>
        <dsp:cNvPr id="0" name=""/>
        <dsp:cNvSpPr/>
      </dsp:nvSpPr>
      <dsp:spPr>
        <a:xfrm>
          <a:off x="0" y="1736722"/>
          <a:ext cx="10393424" cy="819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User-Defined Functions</a:t>
          </a:r>
          <a:endParaRPr lang="en-US" sz="3200" kern="1200" dirty="0"/>
        </a:p>
      </dsp:txBody>
      <dsp:txXfrm>
        <a:off x="39980" y="1776702"/>
        <a:ext cx="10313464" cy="739040"/>
      </dsp:txXfrm>
    </dsp:sp>
    <dsp:sp modelId="{0180284B-DFB0-4B61-A71E-EA3873A4B56C}">
      <dsp:nvSpPr>
        <dsp:cNvPr id="0" name=""/>
        <dsp:cNvSpPr/>
      </dsp:nvSpPr>
      <dsp:spPr>
        <a:xfrm>
          <a:off x="0" y="2596042"/>
          <a:ext cx="10393424" cy="819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Derived Tables</a:t>
          </a:r>
          <a:endParaRPr lang="en-US" sz="3200" kern="1200" dirty="0"/>
        </a:p>
      </dsp:txBody>
      <dsp:txXfrm>
        <a:off x="39980" y="2636022"/>
        <a:ext cx="10313464" cy="739040"/>
      </dsp:txXfrm>
    </dsp:sp>
    <dsp:sp modelId="{B0802BCC-9B20-40E6-8823-812CAF33144C}">
      <dsp:nvSpPr>
        <dsp:cNvPr id="0" name=""/>
        <dsp:cNvSpPr/>
      </dsp:nvSpPr>
      <dsp:spPr>
        <a:xfrm>
          <a:off x="0" y="3455362"/>
          <a:ext cx="10393424" cy="819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Common Table Expressions</a:t>
          </a:r>
          <a:endParaRPr lang="en-US" sz="3200" kern="1200" dirty="0"/>
        </a:p>
      </dsp:txBody>
      <dsp:txXfrm>
        <a:off x="39980" y="3495342"/>
        <a:ext cx="10313464" cy="739040"/>
      </dsp:txXfrm>
    </dsp:sp>
    <dsp:sp modelId="{D5BA432B-DFFB-4E82-A192-9C03C9EACB4C}">
      <dsp:nvSpPr>
        <dsp:cNvPr id="0" name=""/>
        <dsp:cNvSpPr/>
      </dsp:nvSpPr>
      <dsp:spPr>
        <a:xfrm>
          <a:off x="0" y="4314682"/>
          <a:ext cx="10393424" cy="819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Stored Procedure</a:t>
          </a:r>
          <a:endParaRPr lang="en-US" sz="3200" kern="1200" dirty="0"/>
        </a:p>
      </dsp:txBody>
      <dsp:txXfrm>
        <a:off x="39980" y="4354662"/>
        <a:ext cx="10313464" cy="73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A6064-FDE0-48E8-9405-22609F48ED19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97690-D681-4B47-8FD4-7300C9E57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1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/>
              <a:t>What are the two store types that query store has?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Plan Store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Runtime Stats Store</a:t>
            </a:r>
          </a:p>
          <a:p>
            <a:endParaRPr lang="en-US" dirty="0"/>
          </a:p>
          <a:p>
            <a:pPr marL="0" indent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900" b="1" dirty="0"/>
              <a:t>What are the two QDS cleanup stages?</a:t>
            </a:r>
          </a:p>
          <a:p>
            <a:pPr>
              <a:spcAft>
                <a:spcPts val="600"/>
              </a:spcAft>
            </a:pPr>
            <a:r>
              <a:rPr lang="en-CA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two QDS cleanup stages are:</a:t>
            </a:r>
            <a:endParaRPr lang="en-GB" sz="9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GB" sz="900" b="0" i="0" u="none" strike="noStrike" kern="1200" baseline="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1. In the first stage, old runtime stats are cleaned. </a:t>
            </a:r>
          </a:p>
          <a:p>
            <a:r>
              <a:rPr lang="en-GB" sz="900" b="0" i="0" u="none" strike="noStrike" kern="1200" baseline="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2. In the second stage, queries together with associated plans and statistics are deleted.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0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536" y="256883"/>
            <a:ext cx="10972800" cy="1143000"/>
          </a:xfr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687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7684" y="3436157"/>
            <a:ext cx="6276531" cy="1793104"/>
          </a:xfrm>
          <a:prstGeom prst="rect">
            <a:avLst/>
          </a:prstGeom>
          <a:noFill/>
        </p:spPr>
        <p:txBody>
          <a:bodyPr lIns="146304" tIns="91440" rIns="146304" bIns="91440" anchor="t" anchorCtr="0"/>
          <a:lstStyle>
            <a:lvl1pPr>
              <a:defRPr sz="3969" spc="-74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 descr="A picture containing bridge, water, light&#10;&#10;Description automatically generated">
            <a:extLst>
              <a:ext uri="{FF2B5EF4-FFF2-40B4-BE49-F238E27FC236}">
                <a16:creationId xmlns:a16="http://schemas.microsoft.com/office/drawing/2014/main" id="{80C823BC-3C70-4E25-8C60-5F08CB2341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924"/>
            <a:ext cx="12192000" cy="68899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8B6869-28A8-4388-8306-E329A6D1903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67684" y="3436157"/>
            <a:ext cx="6276531" cy="1793104"/>
          </a:xfrm>
          <a:prstGeom prst="rect">
            <a:avLst/>
          </a:prstGeom>
          <a:noFill/>
        </p:spPr>
        <p:txBody>
          <a:bodyPr lIns="146284" tIns="91427" rIns="146284" bIns="91427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70" b="0" kern="1200" cap="none" spc="-74" baseline="0">
                <a:ln w="3175">
                  <a:noFill/>
                </a:ln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969"/>
              <a:t>Presentation title</a:t>
            </a:r>
            <a:endParaRPr lang="en-US" sz="3969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449785-A819-4624-8518-D5FC961AD4F1}"/>
              </a:ext>
            </a:extLst>
          </p:cNvPr>
          <p:cNvSpPr/>
          <p:nvPr userDrawn="1"/>
        </p:nvSpPr>
        <p:spPr>
          <a:xfrm>
            <a:off x="1" y="2698812"/>
            <a:ext cx="3870664" cy="4159188"/>
          </a:xfrm>
          <a:prstGeom prst="rect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47A246-B4E2-489C-9DF1-F3FE63737CD1}"/>
              </a:ext>
            </a:extLst>
          </p:cNvPr>
          <p:cNvSpPr/>
          <p:nvPr userDrawn="1"/>
        </p:nvSpPr>
        <p:spPr>
          <a:xfrm rot="5400000">
            <a:off x="1529921" y="2621131"/>
            <a:ext cx="2684755" cy="5744595"/>
          </a:xfrm>
          <a:prstGeom prst="rect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BA654B-2693-47D3-825D-FFF76FB33630}"/>
              </a:ext>
            </a:extLst>
          </p:cNvPr>
          <p:cNvSpPr/>
          <p:nvPr userDrawn="1"/>
        </p:nvSpPr>
        <p:spPr>
          <a:xfrm>
            <a:off x="1071817" y="3342877"/>
            <a:ext cx="3870664" cy="1793104"/>
          </a:xfrm>
          <a:prstGeom prst="rect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4747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9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92" y="221372"/>
            <a:ext cx="10972800" cy="1143000"/>
          </a:xfr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653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621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182819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3759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936270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514644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78903" y="5821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43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AA394-BFB9-4EC5-BE48-0F9705F817FF}"/>
              </a:ext>
            </a:extLst>
          </p:cNvPr>
          <p:cNvSpPr/>
          <p:nvPr userDrawn="1"/>
        </p:nvSpPr>
        <p:spPr>
          <a:xfrm>
            <a:off x="0" y="6533324"/>
            <a:ext cx="1219200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374D5-5744-4147-B311-13B6E1E8798F}"/>
              </a:ext>
            </a:extLst>
          </p:cNvPr>
          <p:cNvSpPr/>
          <p:nvPr userDrawn="1"/>
        </p:nvSpPr>
        <p:spPr>
          <a:xfrm>
            <a:off x="177947" y="6555223"/>
            <a:ext cx="5542142" cy="3077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 w="1016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Create and Modify Objects</a:t>
            </a:r>
          </a:p>
        </p:txBody>
      </p:sp>
    </p:spTree>
    <p:extLst>
      <p:ext uri="{BB962C8B-B14F-4D97-AF65-F5344CB8AC3E}">
        <p14:creationId xmlns:p14="http://schemas.microsoft.com/office/powerpoint/2010/main" val="296159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32" r:id="rId2"/>
    <p:sldLayoutId id="2147483733" r:id="rId3"/>
    <p:sldLayoutId id="2147483739" r:id="rId4"/>
    <p:sldLayoutId id="2147483740" r:id="rId5"/>
    <p:sldLayoutId id="2147483741" r:id="rId6"/>
    <p:sldLayoutId id="2147483742" r:id="rId7"/>
    <p:sldLayoutId id="2147483744" r:id="rId8"/>
  </p:sldLayoutIdLst>
  <p:txStyles>
    <p:titleStyle>
      <a:lvl1pPr marL="0" marR="0" indent="0" algn="l" defTabSz="457112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accent4">
              <a:lumMod val="50000"/>
            </a:schemeClr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225" rtl="0" eaLnBrk="1" latinLnBrk="0" hangingPunct="1">
        <a:spcBef>
          <a:spcPct val="20000"/>
        </a:spcBef>
        <a:buFont typeface="Arial"/>
        <a:buNone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342834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404040"/>
          </a:solidFill>
          <a:latin typeface="Century Gothic"/>
          <a:ea typeface="+mn-ea"/>
          <a:cs typeface="+mn-cs"/>
        </a:defRPr>
      </a:lvl2pPr>
      <a:lvl3pPr marL="638053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3pPr>
      <a:lvl4pPr marL="922161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4pPr>
      <a:lvl5pPr marL="1188810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404040"/>
          </a:solidFill>
          <a:latin typeface="Century Gothic"/>
          <a:ea typeface="+mn-ea"/>
          <a:cs typeface="+mn-cs"/>
        </a:defRPr>
      </a:lvl5pPr>
      <a:lvl6pPr marL="2514118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0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1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53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2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49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1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8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9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ED843-5A1B-4DAC-9648-7313D2F0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41" y="4094220"/>
            <a:ext cx="6275640" cy="1792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000" b="1" dirty="0"/>
              <a:t>Create and</a:t>
            </a:r>
            <a:br>
              <a:rPr lang="en-US" sz="4000" b="1" dirty="0"/>
            </a:br>
            <a:r>
              <a:rPr lang="en-US" sz="4000" b="1" dirty="0"/>
              <a:t>Modify Objects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0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FFB0F-FF56-4ACF-8478-B709B47B7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643" y="1337343"/>
            <a:ext cx="11651870" cy="5004447"/>
          </a:xfrm>
        </p:spPr>
        <p:txBody>
          <a:bodyPr/>
          <a:lstStyle/>
          <a:p>
            <a:r>
              <a:rPr lang="en-US" sz="3600" dirty="0">
                <a:latin typeface="Segoe UI" panose="020B0502040204020203" pitchFamily="34" charset="0"/>
              </a:rPr>
              <a:t>In this lesson we discussed:</a:t>
            </a:r>
          </a:p>
          <a:p>
            <a:pPr lvl="1"/>
            <a:r>
              <a:rPr lang="en-US" sz="3600" dirty="0">
                <a:latin typeface="Segoe UI" panose="020B0502040204020203" pitchFamily="34" charset="0"/>
              </a:rPr>
              <a:t>Scalar Functions</a:t>
            </a:r>
          </a:p>
          <a:p>
            <a:pPr lvl="1"/>
            <a:r>
              <a:rPr lang="en-US" sz="3600" dirty="0">
                <a:latin typeface="Segoe UI" panose="020B0502040204020203" pitchFamily="34" charset="0"/>
              </a:rPr>
              <a:t>Views </a:t>
            </a:r>
          </a:p>
          <a:p>
            <a:pPr lvl="1"/>
            <a:r>
              <a:rPr lang="en-US" sz="3600" dirty="0">
                <a:latin typeface="Segoe UI" panose="020B0502040204020203" pitchFamily="34" charset="0"/>
              </a:rPr>
              <a:t>User-Defined Functions</a:t>
            </a:r>
          </a:p>
          <a:p>
            <a:pPr lvl="1"/>
            <a:r>
              <a:rPr lang="en-US" sz="3600" dirty="0">
                <a:latin typeface="Segoe UI" panose="020B0502040204020203" pitchFamily="34" charset="0"/>
              </a:rPr>
              <a:t>Derived Tables</a:t>
            </a:r>
          </a:p>
          <a:p>
            <a:pPr lvl="1"/>
            <a:r>
              <a:rPr lang="en-US" sz="3600" dirty="0">
                <a:latin typeface="Segoe UI" panose="020B0502040204020203" pitchFamily="34" charset="0"/>
              </a:rPr>
              <a:t>Common Table Expressions</a:t>
            </a:r>
          </a:p>
          <a:p>
            <a:pPr lvl="1"/>
            <a:r>
              <a:rPr lang="en-US" sz="3600" dirty="0">
                <a:latin typeface="Segoe UI" panose="020B0502040204020203" pitchFamily="34" charset="0"/>
              </a:rPr>
              <a:t>Stored Procedure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C2E5A5-21C5-478D-B08E-53BF36F8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Summary</a:t>
            </a:r>
          </a:p>
        </p:txBody>
      </p:sp>
    </p:spTree>
    <p:extLst>
      <p:ext uri="{BB962C8B-B14F-4D97-AF65-F5344CB8AC3E}">
        <p14:creationId xmlns:p14="http://schemas.microsoft.com/office/powerpoint/2010/main" val="13778564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7B4494-DBBE-403A-BCB8-10BD3D001AE6}"/>
              </a:ext>
            </a:extLst>
          </p:cNvPr>
          <p:cNvSpPr txBox="1">
            <a:spLocks/>
          </p:cNvSpPr>
          <p:nvPr/>
        </p:nvSpPr>
        <p:spPr>
          <a:xfrm>
            <a:off x="370838" y="2411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dirty="0">
                <a:solidFill>
                  <a:schemeClr val="accent4">
                    <a:lumMod val="75000"/>
                  </a:schemeClr>
                </a:solidFill>
              </a:rPr>
              <a:t>What does this session cover?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5845F8F-E666-4C81-8545-9803D8892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173712"/>
              </p:ext>
            </p:extLst>
          </p:nvPr>
        </p:nvGraphicFramePr>
        <p:xfrm>
          <a:off x="660526" y="934709"/>
          <a:ext cx="10393424" cy="5151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07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801D87DF-ECCF-413F-857F-FA7562D70F05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Creating Scalar Functions?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CB897C-DFD9-4D27-9EED-219D5DAE1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22" y="1381125"/>
            <a:ext cx="7037055" cy="44870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507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783546-00A3-455B-99BF-AC11B4548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39" y="3403435"/>
            <a:ext cx="8377099" cy="28688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801D87DF-ECCF-413F-857F-FA7562D70F05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Creating Views and Table-Valued Functions?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F3E1EE-BD90-4EF7-B25C-A7578FE95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45" y="1168391"/>
            <a:ext cx="9052026" cy="18346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4BA0DF-C59B-4D21-BE09-86DFB0AE752D}"/>
              </a:ext>
            </a:extLst>
          </p:cNvPr>
          <p:cNvSpPr/>
          <p:nvPr/>
        </p:nvSpPr>
        <p:spPr>
          <a:xfrm>
            <a:off x="7411212" y="2483439"/>
            <a:ext cx="3435647" cy="45259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642" tIns="44821" rIns="89642" bIns="44821">
            <a:spAutoFit/>
          </a:bodyPr>
          <a:lstStyle/>
          <a:p>
            <a:pPr algn="ctr"/>
            <a:r>
              <a:rPr lang="en-US" sz="2353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User-Defined 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91B13D-0A65-434A-8BF5-4C75EB667F23}"/>
              </a:ext>
            </a:extLst>
          </p:cNvPr>
          <p:cNvSpPr/>
          <p:nvPr/>
        </p:nvSpPr>
        <p:spPr>
          <a:xfrm>
            <a:off x="7411212" y="3702243"/>
            <a:ext cx="3435647" cy="45259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642" tIns="44821" rIns="89642" bIns="44821">
            <a:spAutoFit/>
          </a:bodyPr>
          <a:lstStyle/>
          <a:p>
            <a:pPr algn="ctr"/>
            <a:r>
              <a:rPr lang="en-US" sz="2353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Table-Valued Function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E6A5DF-FBAA-4A7B-8BAE-D07AF3E70EBD}"/>
              </a:ext>
            </a:extLst>
          </p:cNvPr>
          <p:cNvCxnSpPr>
            <a:cxnSpLocks/>
          </p:cNvCxnSpPr>
          <p:nvPr/>
        </p:nvCxnSpPr>
        <p:spPr>
          <a:xfrm>
            <a:off x="550245" y="3155757"/>
            <a:ext cx="11082153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25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801D87DF-ECCF-413F-857F-FA7562D70F05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Derived Tables and Common Table Expressions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500744-D958-4FF2-883E-6CB8C930D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42" y="1192564"/>
            <a:ext cx="9459359" cy="14886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77B618-2FF6-4C73-B911-06805BA7B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43" y="3434459"/>
            <a:ext cx="8773558" cy="28200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0BACF6-52F1-4C22-B4AB-67FBD40CB15D}"/>
              </a:ext>
            </a:extLst>
          </p:cNvPr>
          <p:cNvSpPr/>
          <p:nvPr/>
        </p:nvSpPr>
        <p:spPr>
          <a:xfrm>
            <a:off x="7892752" y="2453890"/>
            <a:ext cx="3435647" cy="45259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642" tIns="44821" rIns="89642" bIns="44821">
            <a:spAutoFit/>
          </a:bodyPr>
          <a:lstStyle/>
          <a:p>
            <a:pPr algn="ctr"/>
            <a:r>
              <a:rPr lang="en-US" sz="2353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Derived Table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219C24-3E2B-4C3A-9B9D-06EA96646354}"/>
              </a:ext>
            </a:extLst>
          </p:cNvPr>
          <p:cNvSpPr/>
          <p:nvPr/>
        </p:nvSpPr>
        <p:spPr>
          <a:xfrm>
            <a:off x="7892753" y="4633281"/>
            <a:ext cx="3435647" cy="8146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642" tIns="44821" rIns="89642" bIns="44821">
            <a:spAutoFit/>
          </a:bodyPr>
          <a:lstStyle/>
          <a:p>
            <a:pPr algn="ctr"/>
            <a:r>
              <a:rPr lang="en-US" sz="2353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Common Table Expression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5AC7D7-0389-43D7-8342-B5A542BA654F}"/>
              </a:ext>
            </a:extLst>
          </p:cNvPr>
          <p:cNvCxnSpPr>
            <a:cxnSpLocks/>
          </p:cNvCxnSpPr>
          <p:nvPr/>
        </p:nvCxnSpPr>
        <p:spPr>
          <a:xfrm>
            <a:off x="283545" y="3279596"/>
            <a:ext cx="11082153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8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801D87DF-ECCF-413F-857F-FA7562D70F05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Creating a Stored Procedure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A02B8-606B-4A2C-B7DE-F55548BFE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1394213"/>
            <a:ext cx="8124785" cy="46733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397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028700" y="619840"/>
            <a:ext cx="10134600" cy="5148470"/>
          </a:xfrm>
          <a:prstGeom prst="snip2DiagRect">
            <a:avLst/>
          </a:prstGeom>
          <a:noFill/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31943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028700" y="619840"/>
            <a:ext cx="10134600" cy="5148470"/>
          </a:xfrm>
          <a:prstGeom prst="snip2DiagRect">
            <a:avLst/>
          </a:prstGeom>
          <a:noFill/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326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495"/>
            <a:ext cx="11653523" cy="3748719"/>
          </a:xfrm>
        </p:spPr>
        <p:txBody>
          <a:bodyPr/>
          <a:lstStyle/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What is the difference between a View and a Table-Valued Function?</a:t>
            </a:r>
          </a:p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What is the difference between a Derived Table and a CTE?</a:t>
            </a:r>
          </a:p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What is a benefit of using Stored Procedures?</a:t>
            </a:r>
            <a:endParaRPr lang="en-GB" sz="3200" dirty="0">
              <a:solidFill>
                <a:schemeClr val="tx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985304-BFCF-4A45-9F3C-6C1DD2155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17488"/>
            <a:ext cx="10972800" cy="1143000"/>
          </a:xfrm>
        </p:spPr>
        <p:txBody>
          <a:bodyPr/>
          <a:lstStyle/>
          <a:p>
            <a:r>
              <a:rPr lang="en-US" dirty="0"/>
              <a:t>Lesson Knowledge Check</a:t>
            </a:r>
          </a:p>
        </p:txBody>
      </p:sp>
    </p:spTree>
    <p:extLst>
      <p:ext uri="{BB962C8B-B14F-4D97-AF65-F5344CB8AC3E}">
        <p14:creationId xmlns:p14="http://schemas.microsoft.com/office/powerpoint/2010/main" val="12050342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ASS 2013_SpeakerTemplate_Final">
  <a:themeElements>
    <a:clrScheme name="Custom 13">
      <a:dk1>
        <a:sysClr val="windowText" lastClr="000000"/>
      </a:dk1>
      <a:lt1>
        <a:sysClr val="window" lastClr="FFFFFF"/>
      </a:lt1>
      <a:dk2>
        <a:srgbClr val="2A2954"/>
      </a:dk2>
      <a:lt2>
        <a:srgbClr val="EEECE1"/>
      </a:lt2>
      <a:accent1>
        <a:srgbClr val="424CA0"/>
      </a:accent1>
      <a:accent2>
        <a:srgbClr val="F8982D"/>
      </a:accent2>
      <a:accent3>
        <a:srgbClr val="EF3B24"/>
      </a:accent3>
      <a:accent4>
        <a:srgbClr val="2098D5"/>
      </a:accent4>
      <a:accent5>
        <a:srgbClr val="296A8E"/>
      </a:accent5>
      <a:accent6>
        <a:srgbClr val="58AF24"/>
      </a:accent6>
      <a:hlink>
        <a:srgbClr val="636463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 2013_SpeakerTemplate_Final [Read-Only]" id="{5CC23284-34AE-4F5C-9675-96515259D814}" vid="{4344FE50-8623-4A76-B26F-1D7DA7C49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Widescreen</PresentationFormat>
  <Paragraphs>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Segoe UI</vt:lpstr>
      <vt:lpstr>Segoe UI Light</vt:lpstr>
      <vt:lpstr>PASS 2013_SpeakerTemplate_Final</vt:lpstr>
      <vt:lpstr>Create and Modify Objects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Lesson Knowledge Check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2020-02-11T16:55:49Z</dcterms:created>
  <dcterms:modified xsi:type="dcterms:W3CDTF">2020-10-25T14:06:02Z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jodeardu@microsoft.com</vt:lpwstr>
  </property>
  <property fmtid="{D5CDD505-2E9C-101B-9397-08002B2CF9AE}" pid="5" name="MSIP_Label_f42aa342-8706-4288-bd11-ebb85995028c_SetDate">
    <vt:lpwstr>2020-02-11T16:56:45.5211602Z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a931351b-bec9-4cd7-b8b6-a88d83d31263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