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3" r:id="rId5"/>
  </p:sldMasterIdLst>
  <p:notesMasterIdLst>
    <p:notesMasterId r:id="rId14"/>
  </p:notesMasterIdLst>
  <p:handoutMasterIdLst>
    <p:handoutMasterId r:id="rId15"/>
  </p:handoutMasterIdLst>
  <p:sldIdLst>
    <p:sldId id="1336" r:id="rId6"/>
    <p:sldId id="11112" r:id="rId7"/>
    <p:sldId id="1329" r:id="rId8"/>
    <p:sldId id="1330" r:id="rId9"/>
    <p:sldId id="1331" r:id="rId10"/>
    <p:sldId id="1333" r:id="rId11"/>
    <p:sldId id="1334" r:id="rId12"/>
    <p:sldId id="132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Template" id="{0C8682EF-709C-4DD2-B11B-19E2D910C2A9}">
          <p14:sldIdLst>
            <p14:sldId id="1336"/>
            <p14:sldId id="11112"/>
            <p14:sldId id="1329"/>
            <p14:sldId id="1330"/>
            <p14:sldId id="1331"/>
            <p14:sldId id="1333"/>
            <p14:sldId id="1334"/>
            <p14:sldId id="1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Lakshmy Nair" initials="LN" lastIdx="2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D7"/>
    <a:srgbClr val="00C2F9"/>
    <a:srgbClr val="107C10"/>
    <a:srgbClr val="002050"/>
    <a:srgbClr val="00188F"/>
    <a:srgbClr val="A80000"/>
    <a:srgbClr val="D83B01"/>
    <a:srgbClr val="0072C6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A896C-E2BD-41B4-913E-2057B15556B6}" v="6" dt="2020-11-03T23:11:14.60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00" autoAdjust="0"/>
    <p:restoredTop sz="91667" autoAdjust="0"/>
  </p:normalViewPr>
  <p:slideViewPr>
    <p:cSldViewPr>
      <p:cViewPr varScale="1">
        <p:scale>
          <a:sx n="78" d="100"/>
          <a:sy n="78" d="100"/>
        </p:scale>
        <p:origin x="67" y="15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70" d="100"/>
          <a:sy n="70" d="100"/>
        </p:scale>
        <p:origin x="-4086" y="-54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1176b27f-6749-4904-a052-7c732238bc52" providerId="ADAL" clId="{B1BA896C-E2BD-41B4-913E-2057B15556B6}"/>
    <pc:docChg chg="modSld modMainMaster">
      <pc:chgData name="John Deardurff" userId="1176b27f-6749-4904-a052-7c732238bc52" providerId="ADAL" clId="{B1BA896C-E2BD-41B4-913E-2057B15556B6}" dt="2020-11-03T23:12:17.674" v="69" actId="1076"/>
      <pc:docMkLst>
        <pc:docMk/>
      </pc:docMkLst>
      <pc:sldChg chg="modSp mod">
        <pc:chgData name="John Deardurff" userId="1176b27f-6749-4904-a052-7c732238bc52" providerId="ADAL" clId="{B1BA896C-E2BD-41B4-913E-2057B15556B6}" dt="2020-11-03T23:12:17.674" v="69" actId="1076"/>
        <pc:sldMkLst>
          <pc:docMk/>
          <pc:sldMk cId="2793923593" sldId="1336"/>
        </pc:sldMkLst>
        <pc:spChg chg="mod">
          <ac:chgData name="John Deardurff" userId="1176b27f-6749-4904-a052-7c732238bc52" providerId="ADAL" clId="{B1BA896C-E2BD-41B4-913E-2057B15556B6}" dt="2020-11-03T23:12:17.674" v="69" actId="1076"/>
          <ac:spMkLst>
            <pc:docMk/>
            <pc:sldMk cId="2793923593" sldId="1336"/>
            <ac:spMk id="4" creationId="{F72ED843-5A1B-4DAC-9648-7313D2F0EF97}"/>
          </ac:spMkLst>
        </pc:spChg>
      </pc:sldChg>
      <pc:sldMasterChg chg="delSldLayout">
        <pc:chgData name="John Deardurff" userId="1176b27f-6749-4904-a052-7c732238bc52" providerId="ADAL" clId="{B1BA896C-E2BD-41B4-913E-2057B15556B6}" dt="2020-11-03T23:10:36.162" v="14" actId="2696"/>
        <pc:sldMasterMkLst>
          <pc:docMk/>
          <pc:sldMasterMk cId="1790270825" sldId="2147484082"/>
        </pc:sldMasterMkLst>
        <pc:sldLayoutChg chg="del">
          <pc:chgData name="John Deardurff" userId="1176b27f-6749-4904-a052-7c732238bc52" providerId="ADAL" clId="{B1BA896C-E2BD-41B4-913E-2057B15556B6}" dt="2020-11-03T23:10:27.813" v="6" actId="2696"/>
          <pc:sldLayoutMkLst>
            <pc:docMk/>
            <pc:sldMasterMk cId="1790270825" sldId="2147484082"/>
            <pc:sldLayoutMk cId="2174816850" sldId="2147484087"/>
          </pc:sldLayoutMkLst>
        </pc:sldLayoutChg>
        <pc:sldLayoutChg chg="del">
          <pc:chgData name="John Deardurff" userId="1176b27f-6749-4904-a052-7c732238bc52" providerId="ADAL" clId="{B1BA896C-E2BD-41B4-913E-2057B15556B6}" dt="2020-11-03T23:10:35.623" v="13" actId="2696"/>
          <pc:sldLayoutMkLst>
            <pc:docMk/>
            <pc:sldMasterMk cId="1790270825" sldId="2147484082"/>
            <pc:sldLayoutMk cId="429362577" sldId="2147484089"/>
          </pc:sldLayoutMkLst>
        </pc:sldLayoutChg>
        <pc:sldLayoutChg chg="del">
          <pc:chgData name="John Deardurff" userId="1176b27f-6749-4904-a052-7c732238bc52" providerId="ADAL" clId="{B1BA896C-E2BD-41B4-913E-2057B15556B6}" dt="2020-11-03T23:10:34.310" v="12" actId="2696"/>
          <pc:sldLayoutMkLst>
            <pc:docMk/>
            <pc:sldMasterMk cId="1790270825" sldId="2147484082"/>
            <pc:sldLayoutMk cId="3311135705" sldId="2147484092"/>
          </pc:sldLayoutMkLst>
        </pc:sldLayoutChg>
        <pc:sldLayoutChg chg="del">
          <pc:chgData name="John Deardurff" userId="1176b27f-6749-4904-a052-7c732238bc52" providerId="ADAL" clId="{B1BA896C-E2BD-41B4-913E-2057B15556B6}" dt="2020-11-03T23:10:28.218" v="7" actId="2696"/>
          <pc:sldLayoutMkLst>
            <pc:docMk/>
            <pc:sldMasterMk cId="1790270825" sldId="2147484082"/>
            <pc:sldLayoutMk cId="843985228" sldId="2147484098"/>
          </pc:sldLayoutMkLst>
        </pc:sldLayoutChg>
        <pc:sldLayoutChg chg="del">
          <pc:chgData name="John Deardurff" userId="1176b27f-6749-4904-a052-7c732238bc52" providerId="ADAL" clId="{B1BA896C-E2BD-41B4-913E-2057B15556B6}" dt="2020-11-03T23:10:30.533" v="9" actId="2696"/>
          <pc:sldLayoutMkLst>
            <pc:docMk/>
            <pc:sldMasterMk cId="1790270825" sldId="2147484082"/>
            <pc:sldLayoutMk cId="3968534032" sldId="2147484099"/>
          </pc:sldLayoutMkLst>
        </pc:sldLayoutChg>
        <pc:sldLayoutChg chg="del">
          <pc:chgData name="John Deardurff" userId="1176b27f-6749-4904-a052-7c732238bc52" providerId="ADAL" clId="{B1BA896C-E2BD-41B4-913E-2057B15556B6}" dt="2020-11-03T23:10:31.660" v="10" actId="2696"/>
          <pc:sldLayoutMkLst>
            <pc:docMk/>
            <pc:sldMasterMk cId="1790270825" sldId="2147484082"/>
            <pc:sldLayoutMk cId="1918839873" sldId="2147484100"/>
          </pc:sldLayoutMkLst>
        </pc:sldLayoutChg>
        <pc:sldLayoutChg chg="del">
          <pc:chgData name="John Deardurff" userId="1176b27f-6749-4904-a052-7c732238bc52" providerId="ADAL" clId="{B1BA896C-E2BD-41B4-913E-2057B15556B6}" dt="2020-11-03T23:10:36.162" v="14" actId="2696"/>
          <pc:sldLayoutMkLst>
            <pc:docMk/>
            <pc:sldMasterMk cId="1790270825" sldId="2147484082"/>
            <pc:sldLayoutMk cId="2923861903" sldId="2147484105"/>
          </pc:sldLayoutMkLst>
        </pc:sldLayoutChg>
        <pc:sldLayoutChg chg="del">
          <pc:chgData name="John Deardurff" userId="1176b27f-6749-4904-a052-7c732238bc52" providerId="ADAL" clId="{B1BA896C-E2BD-41B4-913E-2057B15556B6}" dt="2020-11-03T23:10:32.532" v="11" actId="2696"/>
          <pc:sldLayoutMkLst>
            <pc:docMk/>
            <pc:sldMasterMk cId="1790270825" sldId="2147484082"/>
            <pc:sldLayoutMk cId="1198371309" sldId="2147484106"/>
          </pc:sldLayoutMkLst>
        </pc:sldLayoutChg>
        <pc:sldLayoutChg chg="del">
          <pc:chgData name="John Deardurff" userId="1176b27f-6749-4904-a052-7c732238bc52" providerId="ADAL" clId="{B1BA896C-E2BD-41B4-913E-2057B15556B6}" dt="2020-11-03T23:10:28.582" v="8" actId="2696"/>
          <pc:sldLayoutMkLst>
            <pc:docMk/>
            <pc:sldMasterMk cId="1790270825" sldId="2147484082"/>
            <pc:sldLayoutMk cId="2229941979" sldId="2147484107"/>
          </pc:sldLayoutMkLst>
        </pc:sldLayoutChg>
        <pc:sldLayoutChg chg="del">
          <pc:chgData name="John Deardurff" userId="1176b27f-6749-4904-a052-7c732238bc52" providerId="ADAL" clId="{B1BA896C-E2BD-41B4-913E-2057B15556B6}" dt="2020-11-03T23:10:26.259" v="4" actId="2696"/>
          <pc:sldLayoutMkLst>
            <pc:docMk/>
            <pc:sldMasterMk cId="1790270825" sldId="2147484082"/>
            <pc:sldLayoutMk cId="594675651" sldId="2147484170"/>
          </pc:sldLayoutMkLst>
        </pc:sldLayoutChg>
        <pc:sldLayoutChg chg="del">
          <pc:chgData name="John Deardurff" userId="1176b27f-6749-4904-a052-7c732238bc52" providerId="ADAL" clId="{B1BA896C-E2BD-41B4-913E-2057B15556B6}" dt="2020-11-03T23:10:25.229" v="3" actId="2696"/>
          <pc:sldLayoutMkLst>
            <pc:docMk/>
            <pc:sldMasterMk cId="1790270825" sldId="2147484082"/>
            <pc:sldLayoutMk cId="877191022" sldId="2147484299"/>
          </pc:sldLayoutMkLst>
        </pc:sldLayoutChg>
        <pc:sldLayoutChg chg="del">
          <pc:chgData name="John Deardurff" userId="1176b27f-6749-4904-a052-7c732238bc52" providerId="ADAL" clId="{B1BA896C-E2BD-41B4-913E-2057B15556B6}" dt="2020-11-03T23:10:27.225" v="5" actId="2696"/>
          <pc:sldLayoutMkLst>
            <pc:docMk/>
            <pc:sldMasterMk cId="1790270825" sldId="2147484082"/>
            <pc:sldLayoutMk cId="2285871225" sldId="2147484304"/>
          </pc:sldLayoutMkLst>
        </pc:sldLayoutChg>
      </pc:sldMasterChg>
      <pc:sldMasterChg chg="modSp mod">
        <pc:chgData name="John Deardurff" userId="1176b27f-6749-4904-a052-7c732238bc52" providerId="ADAL" clId="{B1BA896C-E2BD-41B4-913E-2057B15556B6}" dt="2020-11-03T23:11:49.508" v="66" actId="20577"/>
        <pc:sldMasterMkLst>
          <pc:docMk/>
          <pc:sldMasterMk cId="952962962" sldId="2147484343"/>
        </pc:sldMasterMkLst>
        <pc:spChg chg="mod">
          <ac:chgData name="John Deardurff" userId="1176b27f-6749-4904-a052-7c732238bc52" providerId="ADAL" clId="{B1BA896C-E2BD-41B4-913E-2057B15556B6}" dt="2020-11-03T23:11:49.508" v="66" actId="20577"/>
          <ac:spMkLst>
            <pc:docMk/>
            <pc:sldMasterMk cId="952962962" sldId="2147484343"/>
            <ac:spMk id="7" creationId="{86B374D5-5744-4147-B311-13B6E1E8798F}"/>
          </ac:spMkLst>
        </pc:spChg>
      </pc:sldMasterChg>
      <pc:sldMasterChg chg="delSldLayout modSldLayout">
        <pc:chgData name="John Deardurff" userId="1176b27f-6749-4904-a052-7c732238bc52" providerId="ADAL" clId="{B1BA896C-E2BD-41B4-913E-2057B15556B6}" dt="2020-11-03T23:11:13.282" v="18" actId="2696"/>
        <pc:sldMasterMkLst>
          <pc:docMk/>
          <pc:sldMasterMk cId="443831809" sldId="2147484365"/>
        </pc:sldMasterMkLst>
        <pc:sldLayoutChg chg="del">
          <pc:chgData name="John Deardurff" userId="1176b27f-6749-4904-a052-7c732238bc52" providerId="ADAL" clId="{B1BA896C-E2BD-41B4-913E-2057B15556B6}" dt="2020-11-03T23:11:13.282" v="18" actId="2696"/>
          <pc:sldLayoutMkLst>
            <pc:docMk/>
            <pc:sldMasterMk cId="443831809" sldId="2147484365"/>
            <pc:sldLayoutMk cId="644503046" sldId="2147484366"/>
          </pc:sldLayoutMkLst>
        </pc:sldLayoutChg>
        <pc:sldLayoutChg chg="del">
          <pc:chgData name="John Deardurff" userId="1176b27f-6749-4904-a052-7c732238bc52" providerId="ADAL" clId="{B1BA896C-E2BD-41B4-913E-2057B15556B6}" dt="2020-11-03T23:11:09.615" v="15" actId="2696"/>
          <pc:sldLayoutMkLst>
            <pc:docMk/>
            <pc:sldMasterMk cId="443831809" sldId="2147484365"/>
            <pc:sldLayoutMk cId="2182020260" sldId="2147484367"/>
          </pc:sldLayoutMkLst>
        </pc:sldLayoutChg>
        <pc:sldLayoutChg chg="del">
          <pc:chgData name="John Deardurff" userId="1176b27f-6749-4904-a052-7c732238bc52" providerId="ADAL" clId="{B1BA896C-E2BD-41B4-913E-2057B15556B6}" dt="2020-11-03T23:11:10.590" v="16" actId="2696"/>
          <pc:sldLayoutMkLst>
            <pc:docMk/>
            <pc:sldMasterMk cId="443831809" sldId="2147484365"/>
            <pc:sldLayoutMk cId="1813167496" sldId="2147484368"/>
          </pc:sldLayoutMkLst>
        </pc:sldLayoutChg>
        <pc:sldLayoutChg chg="del">
          <pc:chgData name="John Deardurff" userId="1176b27f-6749-4904-a052-7c732238bc52" providerId="ADAL" clId="{B1BA896C-E2BD-41B4-913E-2057B15556B6}" dt="2020-11-03T23:11:11.227" v="17" actId="2696"/>
          <pc:sldLayoutMkLst>
            <pc:docMk/>
            <pc:sldMasterMk cId="443831809" sldId="2147484365"/>
            <pc:sldLayoutMk cId="2926099020" sldId="2147484369"/>
          </pc:sldLayoutMkLst>
        </pc:sldLayoutChg>
        <pc:sldLayoutChg chg="addSp modSp mod">
          <pc:chgData name="John Deardurff" userId="1176b27f-6749-4904-a052-7c732238bc52" providerId="ADAL" clId="{B1BA896C-E2BD-41B4-913E-2057B15556B6}" dt="2020-11-03T16:41:39.720" v="2" actId="207"/>
          <pc:sldLayoutMkLst>
            <pc:docMk/>
            <pc:sldMasterMk cId="443831809" sldId="2147484365"/>
            <pc:sldLayoutMk cId="961341534" sldId="2147484370"/>
          </pc:sldLayoutMkLst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5" creationId="{718B6869-28A8-4388-8306-E329A6D1903D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6" creationId="{37449785-A819-4624-8518-D5FC961AD4F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7" creationId="{2447A246-B4E2-489C-9DF1-F3FE63737CD1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8" creationId="{7FBA654B-2693-47D3-825D-FFF76FB33630}"/>
            </ac:spMkLst>
          </pc:spChg>
          <pc:spChg chg="mod">
            <ac:chgData name="John Deardurff" userId="1176b27f-6749-4904-a052-7c732238bc52" providerId="ADAL" clId="{B1BA896C-E2BD-41B4-913E-2057B15556B6}" dt="2020-11-03T16:41:39.720" v="2" actId="207"/>
            <ac:spMkLst>
              <pc:docMk/>
              <pc:sldMasterMk cId="443831809" sldId="2147484365"/>
              <pc:sldLayoutMk cId="961341534" sldId="2147484370"/>
              <ac:spMk id="9" creationId="{00000000-0000-0000-0000-000000000000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0" creationId="{3C8EAE74-149D-487B-9A5A-3F338F612E75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1" creationId="{718B6869-28A8-4388-8306-E329A6D1903D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2" creationId="{37449785-A819-4624-8518-D5FC961AD4F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3" creationId="{2447A246-B4E2-489C-9DF1-F3FE63737CD1}"/>
            </ac:spMkLst>
          </pc:spChg>
          <pc:spChg chg="add mod">
            <ac:chgData name="John Deardurff" userId="1176b27f-6749-4904-a052-7c732238bc52" providerId="ADAL" clId="{B1BA896C-E2BD-41B4-913E-2057B15556B6}" dt="2020-11-03T16:41:22.365" v="1"/>
            <ac:spMkLst>
              <pc:docMk/>
              <pc:sldMasterMk cId="443831809" sldId="2147484365"/>
              <pc:sldLayoutMk cId="961341534" sldId="2147484370"/>
              <ac:spMk id="14" creationId="{7FBA654B-2693-47D3-825D-FFF76FB3363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4/9/2021 9:24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63607" y="8845632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itchFamily="34" charset="0"/>
              </a:rPr>
              <a:t>© 2016 Microsoft Corporation                           Microsoft Confidential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Slide Number Placeholder 6"/>
          <p:cNvSpPr txBox="1">
            <a:spLocks/>
          </p:cNvSpPr>
          <p:nvPr/>
        </p:nvSpPr>
        <p:spPr>
          <a:xfrm>
            <a:off x="5429249" y="8847117"/>
            <a:ext cx="1428751" cy="2968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63">
              <a:defRPr/>
            </a:pPr>
            <a:fld id="{B4008EB6-D09E-4580-8CD6-DDB14511944F}" type="slidenum"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pPr algn="r" defTabSz="914363">
                <a:defRPr/>
              </a:pPr>
              <a:t>‹#›</a:t>
            </a:fld>
            <a:endParaRPr lang="en-US" sz="12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7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should be the final slide for each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97B15E4-CDBA-4931-BA44-2308C21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568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82C088D-CF51-4106-A89F-92A00DA4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0876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FBDD1FF-22F7-4296-825E-B60DB09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2083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EBA7D68-C180-4C4F-A69B-85E951F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6733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149DC72-878A-4840-BC9E-439DE236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5257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036CF68-B123-4DCD-983A-66FEC7DF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0606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DB8115-D0CC-48E6-B152-8CE09DAA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9528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4D4BB85-3FDB-4F40-B262-2B4528C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982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BF1975-CCF9-4EDD-A56E-A5F1F121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150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3764FA7-CF73-42CF-B891-8FED625C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63390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49318DB-7D92-4444-9EA0-0BC21DE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172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78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A38204D-680A-4BEB-8BC7-5A4BD743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1027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804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6304" tIns="91440" rIns="146304" bIns="91440" anchor="t" anchorCtr="0"/>
          <a:lstStyle>
            <a:lvl1pPr>
              <a:defRPr sz="4049" spc="-75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60"/>
            <a:ext cx="12436475" cy="70270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3051" y="3504562"/>
            <a:ext cx="6402389" cy="1828800"/>
          </a:xfrm>
          <a:prstGeom prst="rect">
            <a:avLst/>
          </a:prstGeom>
          <a:solidFill>
            <a:srgbClr val="000000"/>
          </a:solidFill>
        </p:spPr>
        <p:txBody>
          <a:bodyPr lIns="149217" tIns="93260" rIns="149217" bIns="9326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49"/>
              <a:t>Presentation title</a:t>
            </a:r>
            <a:endParaRPr lang="en-US" sz="404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0" y="2752538"/>
            <a:ext cx="3948279" cy="4241987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60793" y="2672895"/>
            <a:ext cx="2738202" cy="5859786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93309" y="3409425"/>
            <a:ext cx="3948279" cy="1828800"/>
          </a:xfrm>
          <a:prstGeom prst="rect">
            <a:avLst/>
          </a:prstGeom>
          <a:solidFill>
            <a:srgbClr val="000000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5735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08" y="1"/>
            <a:ext cx="12698439" cy="7129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9685" y="4"/>
            <a:ext cx="9455906" cy="6990844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48" rIns="0" bIns="47548" numCol="1" rtlCol="0" anchor="ctr" anchorCtr="0" compatLnSpc="1">
            <a:prstTxWarp prst="textNoShape">
              <a:avLst/>
            </a:prstTxWarp>
          </a:bodyPr>
          <a:lstStyle/>
          <a:p>
            <a:pPr algn="ctr" defTabSz="93184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801" y="1377270"/>
            <a:ext cx="12451361" cy="3715174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1" tIns="146241" rIns="182801" bIns="14624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706" y="1432264"/>
            <a:ext cx="5144048" cy="1831379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96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4706" y="3263642"/>
            <a:ext cx="5144048" cy="182880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9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28568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7899E10-A5AD-4F10-B12D-0B5A23C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2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72838"/>
            <a:ext cx="10571004" cy="1499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63564"/>
            <a:ext cx="8705533" cy="1787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58B76C-5071-47D4-9FDA-3D4BD8A3AF71}"/>
              </a:ext>
            </a:extLst>
          </p:cNvPr>
          <p:cNvSpPr txBox="1">
            <a:spLocks/>
          </p:cNvSpPr>
          <p:nvPr userDrawn="1"/>
        </p:nvSpPr>
        <p:spPr>
          <a:xfrm>
            <a:off x="274637" y="178367"/>
            <a:ext cx="11192828" cy="1165754"/>
          </a:xfrm>
          <a:prstGeom prst="rect">
            <a:avLst/>
          </a:prstGeom>
        </p:spPr>
        <p:txBody>
          <a:bodyPr vert="horz" lIns="93260" tIns="46630" rIns="93260" bIns="4663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sz="4488"/>
              <a:t>Click to edit Master title style</a:t>
            </a:r>
            <a:endParaRPr lang="en-US" sz="4488" dirty="0"/>
          </a:p>
        </p:txBody>
      </p:sp>
    </p:spTree>
    <p:extLst>
      <p:ext uri="{BB962C8B-B14F-4D97-AF65-F5344CB8AC3E}">
        <p14:creationId xmlns:p14="http://schemas.microsoft.com/office/powerpoint/2010/main" val="3474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186458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AD93-F71E-4F73-B8D7-AEA8E8D12ADA}"/>
              </a:ext>
            </a:extLst>
          </p:cNvPr>
          <p:cNvSpPr txBox="1"/>
          <p:nvPr userDrawn="1"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3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2467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29AF873-228B-446F-A8B8-C502FA33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0215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39B7838-7F91-41AE-9497-E2EC8EA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8075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8186F1A-0EF8-4C34-8D95-C79BFA98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78367"/>
            <a:ext cx="11192828" cy="1165754"/>
          </a:xfrm>
        </p:spPr>
        <p:txBody>
          <a:bodyPr/>
          <a:lstStyle>
            <a:lvl1pPr>
              <a:defRPr sz="4488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564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9106" y="5937251"/>
            <a:ext cx="18843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160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21824" y="280105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824" y="1632057"/>
            <a:ext cx="11192828" cy="46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627168"/>
            <a:ext cx="12436475" cy="376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513" y="6661782"/>
            <a:ext cx="5653273" cy="318286"/>
          </a:xfrm>
          <a:prstGeom prst="rect">
            <a:avLst/>
          </a:prstGeom>
          <a:noFill/>
          <a:ln>
            <a:noFill/>
          </a:ln>
        </p:spPr>
        <p:txBody>
          <a:bodyPr wrap="square" lIns="93260" tIns="46630" rIns="93260" bIns="4663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 and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9529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3" r:id="rId19"/>
    <p:sldLayoutId id="2147484364" r:id="rId20"/>
    <p:sldLayoutId id="2147484371" r:id="rId21"/>
    <p:sldLayoutId id="2147484372" r:id="rId22"/>
    <p:sldLayoutId id="2147484373" r:id="rId23"/>
  </p:sldLayoutIdLst>
  <p:txStyles>
    <p:titleStyle>
      <a:lvl1pPr marL="0" marR="0" indent="0" algn="l" defTabSz="466209" rtl="0" eaLnBrk="1" fontAlgn="auto" latinLnBrk="0" hangingPunct="1">
        <a:lnSpc>
          <a:spcPts val="357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72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32418" rtl="0" eaLnBrk="1" latinLnBrk="0" hangingPunct="1">
        <a:spcBef>
          <a:spcPct val="20000"/>
        </a:spcBef>
        <a:buFont typeface="Arial"/>
        <a:buNone/>
        <a:defRPr sz="2448" kern="1200">
          <a:solidFill>
            <a:srgbClr val="404040"/>
          </a:solidFill>
          <a:latin typeface="+mn-lt"/>
          <a:ea typeface="+mn-ea"/>
          <a:cs typeface="+mn-cs"/>
        </a:defRPr>
      </a:lvl1pPr>
      <a:lvl2pPr marL="349656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4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50750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40512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212467" indent="-349656" algn="l" defTabSz="932418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36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64149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57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65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774" indent="-233104" algn="l" defTabSz="93241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0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418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627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835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044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253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461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669" algn="l" defTabSz="93241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4259262"/>
            <a:ext cx="6401480" cy="182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Writing T-SQL and</a:t>
            </a:r>
            <a:br>
              <a:rPr lang="en-US" dirty="0"/>
            </a:br>
            <a:r>
              <a:rPr lang="en-US" dirty="0"/>
              <a:t>Query Performance Tuning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5659860"/>
            <a:ext cx="2163285" cy="7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72" y="5290941"/>
            <a:ext cx="1607443" cy="1607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770267" y="1630848"/>
            <a:ext cx="8133133" cy="329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>
              <a:defRPr/>
            </a:pPr>
            <a:r>
              <a:rPr lang="en-US" sz="3264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Deardurff 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Customer Engineer (Global Technical Team)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Certified Trainer (Regional Lead)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MVP: Data Platform (2016 – 2018)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John.Deardurff@Microsoft.com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@SQLMCT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www.SQLMCT.com</a:t>
            </a:r>
          </a:p>
          <a:p>
            <a:pPr defTabSz="932597">
              <a:defRPr/>
            </a:pPr>
            <a:r>
              <a:rPr lang="en-US" sz="244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GitHub: github.com\SQLMCT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8" y="1750203"/>
            <a:ext cx="2994500" cy="299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41" y="5282432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78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E05C38-6E25-47B1-A21C-A066596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09" y="5290941"/>
            <a:ext cx="1607443" cy="1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7D70A4-BBFF-4866-A1EC-54FCAA0D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82" y="5269294"/>
            <a:ext cx="1652965" cy="16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7914D-85AB-4AC8-9349-ACAA1912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6" y="1720334"/>
            <a:ext cx="11751457" cy="36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266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Two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CA634-0A5F-4D18-A89C-2DB3BBA7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8" y="1725648"/>
            <a:ext cx="11790831" cy="33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64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Three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C3324-C671-479E-927B-73AD29F1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" y="1277838"/>
            <a:ext cx="11940498" cy="44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6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Four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D6AEB-710E-4A10-9F30-5E7CB584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1211262"/>
            <a:ext cx="11798601" cy="43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090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30" y="220662"/>
            <a:ext cx="11889564" cy="917575"/>
          </a:xfrm>
        </p:spPr>
        <p:txBody>
          <a:bodyPr/>
          <a:lstStyle/>
          <a:p>
            <a:r>
              <a:rPr lang="en-US" dirty="0"/>
              <a:t>Day Five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85B66-9AED-409F-B1CF-C0968A37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9" y="1516062"/>
            <a:ext cx="11546776" cy="36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89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d30aa2-a9a3-48dd-93de-4f2bc034e61b">
      <UserInfo>
        <DisplayName/>
        <AccountId xsi:nil="true"/>
        <AccountType/>
      </UserInfo>
    </SharedWithUsers>
    <_dlc_DocId xmlns="230e9df3-be65-4c73-a93b-d1236ebd677e">CPS089-2103211598-1102</_dlc_DocId>
    <_dlc_DocIdUrl xmlns="230e9df3-be65-4c73-a93b-d1236ebd677e">
      <Url>https://microsoft.sharepoint.com/teams/CampusProjectSites089/hahzsakosd/ipdev/_layouts/15/DocIdRedir.aspx?ID=CPS089-2103211598-1102</Url>
      <Description>CPS089-2103211598-1102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5019D4B70474EB61829C05E053846" ma:contentTypeVersion="4" ma:contentTypeDescription="Create a new document." ma:contentTypeScope="" ma:versionID="4ff56c72fb55f50d5c8738918199deb7">
  <xsd:schema xmlns:xsd="http://www.w3.org/2001/XMLSchema" xmlns:xs="http://www.w3.org/2001/XMLSchema" xmlns:p="http://schemas.microsoft.com/office/2006/metadata/properties" xmlns:ns2="230e9df3-be65-4c73-a93b-d1236ebd677e" xmlns:ns3="7ed30aa2-a9a3-48dd-93de-4f2bc034e61b" targetNamespace="http://schemas.microsoft.com/office/2006/metadata/properties" ma:root="true" ma:fieldsID="69b0d54d1c2dc846cef99b56d8d17402" ns2:_="" ns3:_="">
    <xsd:import namespace="230e9df3-be65-4c73-a93b-d1236ebd677e"/>
    <xsd:import namespace="7ed30aa2-a9a3-48dd-93de-4f2bc034e6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aa2-a9a3-48dd-93de-4f2bc034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7ed30aa2-a9a3-48dd-93de-4f2bc034e61b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C70AF-A8CE-44C7-BAAE-67706C47135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F90D4CD-A5E5-4310-B06F-D8B4505D9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7ed30aa2-a9a3-48dd-93de-4f2bc034e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Services_template_16-9_Business_DARK_BLUE_1</Template>
  <TotalTime>3675</TotalTime>
  <Words>85</Words>
  <Application>Microsoft Office PowerPoint</Application>
  <PresentationFormat>Custom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Segoe UI Light</vt:lpstr>
      <vt:lpstr>1_PASS 2013_SpeakerTemplate_Final</vt:lpstr>
      <vt:lpstr>Writing T-SQL and Query Performance Tuning  </vt:lpstr>
      <vt:lpstr>PowerPoint Presentation</vt:lpstr>
      <vt:lpstr>Day One</vt:lpstr>
      <vt:lpstr>Day Two</vt:lpstr>
      <vt:lpstr>Day Three</vt:lpstr>
      <vt:lpstr>Day Four</vt:lpstr>
      <vt:lpstr>Day Five</vt:lpstr>
      <vt:lpstr>PowerPoint Presentation</vt:lpstr>
    </vt:vector>
  </TitlesOfParts>
  <Manager/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Performance Tuning and Optimization</dc:title>
  <dc:subject>&lt;Speech title here&gt;</dc:subject>
  <dc:creator>John Deardurff</dc:creator>
  <cp:keywords>MSVID, Brand Guidelines, Branding, Visual Identity, grid</cp:keywords>
  <dc:description>Template: Maryfj_x000d_
Formatting: _x000d_
Audience Type:</dc:description>
  <cp:lastModifiedBy>John Deardurff</cp:lastModifiedBy>
  <cp:revision>8</cp:revision>
  <dcterms:created xsi:type="dcterms:W3CDTF">2015-12-05T05:09:45Z</dcterms:created>
  <dcterms:modified xsi:type="dcterms:W3CDTF">2021-04-09T13:24:48Z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0x010100B955019D4B70474EB61829C05E053846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_dlc_DocIdItemGuid">
    <vt:lpwstr>3ee6071e-d60a-434d-9fd4-c763a5ba4dc7</vt:lpwstr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lilem@microsoft.com</vt:lpwstr>
  </property>
  <property fmtid="{D5CDD505-2E9C-101B-9397-08002B2CF9AE}" pid="15" name="MSIP_Label_f42aa342-8706-4288-bd11-ebb85995028c_SetDate">
    <vt:lpwstr>2018-06-11T19:04:34.7326875Z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