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308" r:id="rId7"/>
    <p:sldMasterId id="2147484343" r:id="rId8"/>
    <p:sldMasterId id="2147484365" r:id="rId9"/>
  </p:sldMasterIdLst>
  <p:notesMasterIdLst>
    <p:notesMasterId r:id="rId18"/>
  </p:notesMasterIdLst>
  <p:handoutMasterIdLst>
    <p:handoutMasterId r:id="rId19"/>
  </p:handoutMasterIdLst>
  <p:sldIdLst>
    <p:sldId id="1336" r:id="rId10"/>
    <p:sldId id="1335" r:id="rId11"/>
    <p:sldId id="1329" r:id="rId12"/>
    <p:sldId id="1330" r:id="rId13"/>
    <p:sldId id="1331" r:id="rId14"/>
    <p:sldId id="1333" r:id="rId15"/>
    <p:sldId id="1334" r:id="rId16"/>
    <p:sldId id="1326"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Template" id="{0C8682EF-709C-4DD2-B11B-19E2D910C2A9}">
          <p14:sldIdLst>
            <p14:sldId id="1336"/>
            <p14:sldId id="1335"/>
            <p14:sldId id="1329"/>
            <p14:sldId id="1330"/>
            <p14:sldId id="1331"/>
            <p14:sldId id="1333"/>
            <p14:sldId id="1334"/>
            <p14:sldId id="132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Lakshmy Nair" initials="LN" lastIdx="2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C2F9"/>
    <a:srgbClr val="107C10"/>
    <a:srgbClr val="000000"/>
    <a:srgbClr val="002050"/>
    <a:srgbClr val="00188F"/>
    <a:srgbClr val="A80000"/>
    <a:srgbClr val="D83B01"/>
    <a:srgbClr val="0072C6"/>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3157F3-F4EA-4FF1-ADC7-1F7DFF48C8E2}" v="2" dt="2020-10-22T15:37:40.097"/>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00" autoAdjust="0"/>
    <p:restoredTop sz="91667" autoAdjust="0"/>
  </p:normalViewPr>
  <p:slideViewPr>
    <p:cSldViewPr>
      <p:cViewPr varScale="1">
        <p:scale>
          <a:sx n="78" d="100"/>
          <a:sy n="78" d="100"/>
        </p:scale>
        <p:origin x="43" y="15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70" d="100"/>
          <a:sy n="70" d="100"/>
        </p:scale>
        <p:origin x="-4086" y="-54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11/2/2020 7:48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p:nvSpPr>
        <p:spPr>
          <a:xfrm>
            <a:off x="-263607" y="8845632"/>
            <a:ext cx="4844956" cy="415498"/>
          </a:xfrm>
          <a:prstGeom prst="rect">
            <a:avLst/>
          </a:prstGeom>
          <a:noFill/>
        </p:spPr>
        <p:txBody>
          <a:bodyPr wrap="square" rtlCol="0">
            <a:spAutoFit/>
          </a:bodyPr>
          <a:lstStyle/>
          <a:p>
            <a:pPr algn="ctr" defTabSz="457200">
              <a:defRPr/>
            </a:pPr>
            <a:r>
              <a:rPr lang="en-US" sz="1050" dirty="0">
                <a:solidFill>
                  <a:prstClr val="black"/>
                </a:solidFill>
                <a:latin typeface="Segoe UI" panose="020B0502040204020203" pitchFamily="34" charset="0"/>
                <a:cs typeface="Segoe UI" pitchFamily="34" charset="0"/>
              </a:rPr>
              <a:t>© 2016 Microsoft Corporation                           Microsoft Confidential </a:t>
            </a:r>
          </a:p>
          <a:p>
            <a:pPr defTabSz="457200" eaLnBrk="0" fontAlgn="base" hangingPunct="0">
              <a:spcBef>
                <a:spcPct val="0"/>
              </a:spcBef>
              <a:spcAft>
                <a:spcPct val="0"/>
              </a:spcAft>
            </a:pPr>
            <a:endParaRPr lang="en-US" sz="1050" dirty="0">
              <a:solidFill>
                <a:prstClr val="black"/>
              </a:solidFill>
              <a:latin typeface="Segoe UI" panose="020B0502040204020203" pitchFamily="34" charset="0"/>
              <a:cs typeface="Segoe UI" pitchFamily="34" charset="0"/>
            </a:endParaRPr>
          </a:p>
        </p:txBody>
      </p:sp>
      <p:sp>
        <p:nvSpPr>
          <p:cNvPr id="15" name="Slide Number Placeholder 6"/>
          <p:cNvSpPr txBox="1">
            <a:spLocks/>
          </p:cNvSpPr>
          <p:nvPr/>
        </p:nvSpPr>
        <p:spPr>
          <a:xfrm>
            <a:off x="5429249" y="8847117"/>
            <a:ext cx="1428751" cy="29688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363">
              <a:defRPr/>
            </a:pPr>
            <a:fld id="{B4008EB6-D09E-4580-8CD6-DDB14511944F}" type="slidenum">
              <a:rPr lang="en-US" sz="1200" smtClean="0">
                <a:solidFill>
                  <a:prstClr val="black"/>
                </a:solidFill>
                <a:latin typeface="Segoe UI" pitchFamily="34" charset="0"/>
                <a:cs typeface="Segoe UI" pitchFamily="34" charset="0"/>
              </a:rPr>
              <a:pPr algn="r" defTabSz="914363">
                <a:defRPr/>
              </a:pPr>
              <a:t>‹#›</a:t>
            </a:fld>
            <a:endParaRPr lang="en-US" sz="1200" dirty="0">
              <a:solidFill>
                <a:prstClr val="black"/>
              </a:solidFill>
              <a:latin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24356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Note: This should be the final slide for each presentation.</a:t>
            </a:r>
          </a:p>
          <a:p>
            <a:endParaRPr lang="en-US" dirty="0"/>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877191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437437" y="1394223"/>
            <a:ext cx="5334000" cy="6903639"/>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667518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762541" y="4126542"/>
            <a:ext cx="4934424" cy="3292466"/>
          </a:xfrm>
          <a:prstGeom prst="rect">
            <a:avLst/>
          </a:prstGeom>
        </p:spPr>
      </p:pic>
    </p:spTree>
    <p:extLst>
      <p:ext uri="{BB962C8B-B14F-4D97-AF65-F5344CB8AC3E}">
        <p14:creationId xmlns:p14="http://schemas.microsoft.com/office/powerpoint/2010/main" val="3648547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762541" y="4126542"/>
            <a:ext cx="4934424" cy="3292466"/>
          </a:xfrm>
          <a:prstGeom prst="rect">
            <a:avLst/>
          </a:prstGeom>
        </p:spPr>
      </p:pic>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762541" y="4126542"/>
            <a:ext cx="4934424" cy="3292466"/>
          </a:xfrm>
          <a:prstGeom prst="rect">
            <a:avLst/>
          </a:prstGeom>
        </p:spPr>
      </p:pic>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588069" y="1978220"/>
            <a:ext cx="3854937" cy="4987354"/>
          </a:xfrm>
          <a:prstGeom prst="rect">
            <a:avLst/>
          </a:prstGeom>
        </p:spPr>
      </p:pic>
      <p:sp>
        <p:nvSpPr>
          <p:cNvPr id="6" name="Title 4"/>
          <p:cNvSpPr>
            <a:spLocks noGrp="1"/>
          </p:cNvSpPr>
          <p:nvPr>
            <p:ph type="title" hasCustomPrompt="1"/>
          </p:nvPr>
        </p:nvSpPr>
        <p:spPr>
          <a:xfrm>
            <a:off x="274639" y="1209973"/>
            <a:ext cx="10056812" cy="2751698"/>
          </a:xfrm>
        </p:spPr>
        <p:txBody>
          <a:bodyPr/>
          <a:lstStyle>
            <a:lvl1pPr>
              <a:defRPr sz="7200"/>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9765525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3"/>
          <p:cNvSpPr txBox="1">
            <a:spLocks/>
          </p:cNvSpPr>
          <p:nvPr userDrawn="1"/>
        </p:nvSpPr>
        <p:spPr>
          <a:xfrm>
            <a:off x="4680575" y="6622132"/>
            <a:ext cx="2901844" cy="372394"/>
          </a:xfrm>
          <a:prstGeom prst="rect">
            <a:avLst/>
          </a:prstGeom>
        </p:spPr>
        <p:txBody>
          <a:bodyPr lIns="186538" tIns="46634" rIns="186538" bIns="4663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100" dirty="0">
                <a:latin typeface="Segoe" panose="020B0502040504020203" pitchFamily="34" charset="0"/>
              </a:rPr>
              <a:t>Microsoft Confidential</a:t>
            </a:r>
          </a:p>
        </p:txBody>
      </p:sp>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74638" y="1212850"/>
            <a:ext cx="11887200" cy="3120854"/>
          </a:xfrm>
        </p:spPr>
        <p:txBody>
          <a:bodyP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baseline="0">
                <a:solidFill>
                  <a:schemeClr val="bg1"/>
                </a:solidFill>
              </a:defRPr>
            </a:lvl1pPr>
          </a:lstStyle>
          <a:p>
            <a:pPr lvl="0"/>
            <a:r>
              <a:rPr lang="en-US" dirty="0"/>
              <a:t>Question 1</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874423" y="4187676"/>
            <a:ext cx="4827756" cy="3221292"/>
          </a:xfrm>
          <a:prstGeom prst="rect">
            <a:avLst/>
          </a:prstGeom>
        </p:spPr>
      </p:pic>
    </p:spTree>
    <p:extLst>
      <p:ext uri="{BB962C8B-B14F-4D97-AF65-F5344CB8AC3E}">
        <p14:creationId xmlns:p14="http://schemas.microsoft.com/office/powerpoint/2010/main" val="342600089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Slide Number Placeholder 3"/>
          <p:cNvSpPr txBox="1">
            <a:spLocks/>
          </p:cNvSpPr>
          <p:nvPr userDrawn="1"/>
        </p:nvSpPr>
        <p:spPr>
          <a:xfrm>
            <a:off x="4680575" y="6622132"/>
            <a:ext cx="2901844" cy="372394"/>
          </a:xfrm>
          <a:prstGeom prst="rect">
            <a:avLst/>
          </a:prstGeom>
        </p:spPr>
        <p:txBody>
          <a:bodyPr lIns="186538" tIns="46634" rIns="186538" bIns="4663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100" dirty="0">
                <a:latin typeface="Segoe" panose="020B0502040504020203" pitchFamily="34" charset="0"/>
              </a:rPr>
              <a:t>Microsoft Confidential</a:t>
            </a:r>
          </a:p>
        </p:txBody>
      </p:sp>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7803" y="307759"/>
            <a:ext cx="11500630" cy="699453"/>
          </a:xfrm>
        </p:spPr>
        <p:txBody>
          <a:bodyPr>
            <a:normAutofit/>
          </a:bodyPr>
          <a:lstStyle>
            <a:lvl1pPr>
              <a:defRPr sz="3264"/>
            </a:lvl1pPr>
          </a:lstStyle>
          <a:p>
            <a:r>
              <a:rPr lang="en-US" dirty="0"/>
              <a:t>Click to edit Master title style</a:t>
            </a:r>
          </a:p>
        </p:txBody>
      </p:sp>
      <p:sp>
        <p:nvSpPr>
          <p:cNvPr id="5" name="Slide Number Placeholder 4"/>
          <p:cNvSpPr>
            <a:spLocks noGrp="1"/>
          </p:cNvSpPr>
          <p:nvPr>
            <p:ph type="sldNum" sz="quarter" idx="12"/>
          </p:nvPr>
        </p:nvSpPr>
        <p:spPr>
          <a:xfrm>
            <a:off x="9028104" y="6482889"/>
            <a:ext cx="2798207" cy="372394"/>
          </a:xfrm>
          <a:prstGeom prst="rect">
            <a:avLst/>
          </a:prstGeom>
        </p:spPr>
        <p:txBody>
          <a:bodyPr/>
          <a:lstStyle>
            <a:lvl1pPr>
              <a:defRPr sz="918"/>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10404" y="1165754"/>
            <a:ext cx="11398029" cy="1793120"/>
          </a:xfrm>
        </p:spPr>
        <p:txBody>
          <a:bodyPr/>
          <a:lstStyle>
            <a:lvl1pPr>
              <a:defRPr sz="1836"/>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767316" y="6481594"/>
            <a:ext cx="2901844" cy="372394"/>
          </a:xfrm>
          <a:prstGeom prst="rect">
            <a:avLst/>
          </a:prstGeom>
        </p:spPr>
        <p:txBody>
          <a:bodyPr vert="horz" lIns="186521" tIns="46630" rIns="186521" bIns="4663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18"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8776329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74638" y="1212850"/>
            <a:ext cx="11887200" cy="3582519"/>
          </a:xfrm>
        </p:spPr>
        <p:txBody>
          <a:bodyPr>
            <a:spAutoFit/>
          </a:bodyPr>
          <a:lstStyle>
            <a:lvl1pPr>
              <a:defRPr sz="4000" baseline="0">
                <a:solidFill>
                  <a:schemeClr val="bg1"/>
                </a:solidFill>
                <a:latin typeface="+mj-lt"/>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800"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22858712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A8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2">
    <p:bg>
      <p:bgPr>
        <a:solidFill>
          <a:srgbClr val="0072C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8588069" y="1978220"/>
            <a:ext cx="3854937" cy="4987354"/>
          </a:xfrm>
          <a:prstGeom prst="rect">
            <a:avLst/>
          </a:prstGeom>
        </p:spPr>
      </p:pic>
      <p:sp>
        <p:nvSpPr>
          <p:cNvPr id="4" name="Title 4"/>
          <p:cNvSpPr>
            <a:spLocks noGrp="1"/>
          </p:cNvSpPr>
          <p:nvPr>
            <p:ph type="title" hasCustomPrompt="1"/>
          </p:nvPr>
        </p:nvSpPr>
        <p:spPr>
          <a:xfrm>
            <a:off x="274639" y="1209973"/>
            <a:ext cx="10056812" cy="2751698"/>
          </a:xfrm>
        </p:spPr>
        <p:txBody>
          <a:bodyPr/>
          <a:lstStyle>
            <a:lvl1pPr>
              <a:defRPr sz="7200"/>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5C2D9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71516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3218774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562436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19620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050528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04587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388842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139728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988083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293125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949063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680575" y="6622132"/>
            <a:ext cx="2901844" cy="372394"/>
          </a:xfrm>
          <a:prstGeom prst="rect">
            <a:avLst/>
          </a:prstGeom>
        </p:spPr>
        <p:txBody>
          <a:bodyPr lIns="186538" tIns="46634" rIns="186538" bIns="4663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100" dirty="0">
                <a:latin typeface="Segoe" panose="020B0502040504020203" pitchFamily="34" charset="0"/>
              </a:rPr>
              <a:t>Microsoft Confidential</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90754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855216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8004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412082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41641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74584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3431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4855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960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50291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55068442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962177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2016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65564180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30385078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186458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32405689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7807880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24262520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2172838"/>
            <a:ext cx="10571004" cy="1499289"/>
          </a:xfrm>
        </p:spPr>
        <p:txBody>
          <a:bodyPr/>
          <a:lstStyle/>
          <a:p>
            <a:r>
              <a:rPr lang="en-US"/>
              <a:t>Click to edit Master title style</a:t>
            </a:r>
          </a:p>
        </p:txBody>
      </p:sp>
      <p:sp>
        <p:nvSpPr>
          <p:cNvPr id="3" name="Subtitle 2"/>
          <p:cNvSpPr>
            <a:spLocks noGrp="1"/>
          </p:cNvSpPr>
          <p:nvPr>
            <p:ph type="subTitle" idx="1"/>
          </p:nvPr>
        </p:nvSpPr>
        <p:spPr>
          <a:xfrm>
            <a:off x="1865471" y="3963564"/>
            <a:ext cx="8705533" cy="1787490"/>
          </a:xfrm>
        </p:spPr>
        <p:txBody>
          <a:bodyPr/>
          <a:lstStyle>
            <a:lvl1pPr marL="0" indent="0" algn="ctr">
              <a:buNone/>
              <a:defRPr>
                <a:solidFill>
                  <a:schemeClr val="tx1">
                    <a:tint val="75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21824" y="6482890"/>
            <a:ext cx="2901844" cy="372394"/>
          </a:xfrm>
          <a:prstGeom prst="rect">
            <a:avLst/>
          </a:prstGeom>
        </p:spPr>
        <p:txBody>
          <a:bodyPr/>
          <a:lstStyle/>
          <a:p>
            <a:fld id="{4BAEA856-D6E1-42A4-9356-6BE13B26CF23}" type="datetimeFigureOut">
              <a:rPr lang="en-US" smtClean="0">
                <a:solidFill>
                  <a:prstClr val="black">
                    <a:tint val="75000"/>
                  </a:prstClr>
                </a:solidFill>
              </a:rPr>
              <a:pPr/>
              <a:t>11/2/2020</a:t>
            </a:fld>
            <a:endParaRPr lang="en-US" dirty="0">
              <a:solidFill>
                <a:prstClr val="black">
                  <a:tint val="75000"/>
                </a:prstClr>
              </a:solidFill>
            </a:endParaRPr>
          </a:p>
        </p:txBody>
      </p:sp>
      <p:sp>
        <p:nvSpPr>
          <p:cNvPr id="5" name="Footer Placeholder 4"/>
          <p:cNvSpPr>
            <a:spLocks noGrp="1"/>
          </p:cNvSpPr>
          <p:nvPr>
            <p:ph type="ftr" sz="quarter" idx="11"/>
          </p:nvPr>
        </p:nvSpPr>
        <p:spPr>
          <a:xfrm>
            <a:off x="4249129" y="6482890"/>
            <a:ext cx="3938217" cy="372394"/>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912807" y="6482890"/>
            <a:ext cx="2901844" cy="372394"/>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74637" y="178367"/>
            <a:ext cx="11192828" cy="1165754"/>
          </a:xfrm>
          <a:prstGeom prst="rect">
            <a:avLst/>
          </a:prstGeom>
        </p:spPr>
        <p:txBody>
          <a:bodyPr vert="horz" lIns="93260" tIns="46630" rIns="93260" bIns="4663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sz="4488"/>
              <a:t>Click to edit Master title style</a:t>
            </a:r>
            <a:endParaRPr lang="en-US" sz="4488" dirty="0"/>
          </a:p>
        </p:txBody>
      </p:sp>
    </p:spTree>
    <p:extLst>
      <p:ext uri="{BB962C8B-B14F-4D97-AF65-F5344CB8AC3E}">
        <p14:creationId xmlns:p14="http://schemas.microsoft.com/office/powerpoint/2010/main" val="34747495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186458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2219106" y="5937251"/>
            <a:ext cx="188435" cy="382308"/>
          </a:xfrm>
          <a:prstGeom prst="rect">
            <a:avLst/>
          </a:prstGeom>
          <a:noFill/>
        </p:spPr>
        <p:txBody>
          <a:bodyPr wrap="none" rtlCol="0">
            <a:spAutoFit/>
          </a:bodyPr>
          <a:lstStyle/>
          <a:p>
            <a:pPr defTabSz="931607"/>
            <a:endParaRPr lang="en-US" sz="1836" dirty="0">
              <a:solidFill>
                <a:prstClr val="black"/>
              </a:solidFill>
            </a:endParaRPr>
          </a:p>
        </p:txBody>
      </p:sp>
    </p:spTree>
    <p:extLst>
      <p:ext uri="{BB962C8B-B14F-4D97-AF65-F5344CB8AC3E}">
        <p14:creationId xmlns:p14="http://schemas.microsoft.com/office/powerpoint/2010/main" val="17032312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08" y="1"/>
            <a:ext cx="12698439" cy="7129035"/>
          </a:xfrm>
          <a:prstGeom prst="rect">
            <a:avLst/>
          </a:prstGeom>
        </p:spPr>
      </p:pic>
      <p:sp>
        <p:nvSpPr>
          <p:cNvPr id="10" name="Rectangle 9"/>
          <p:cNvSpPr/>
          <p:nvPr userDrawn="1"/>
        </p:nvSpPr>
        <p:spPr bwMode="auto">
          <a:xfrm>
            <a:off x="-89685" y="4"/>
            <a:ext cx="9455906" cy="6990844"/>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48" rIns="0" bIns="47548" numCol="1" rtlCol="0" anchor="ctr" anchorCtr="0" compatLnSpc="1">
            <a:prstTxWarp prst="textNoShape">
              <a:avLst/>
            </a:prstTxWarp>
          </a:bodyPr>
          <a:lstStyle/>
          <a:p>
            <a:pPr algn="ctr" defTabSz="931848"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ectangle 15"/>
          <p:cNvSpPr/>
          <p:nvPr userDrawn="1"/>
        </p:nvSpPr>
        <p:spPr bwMode="auto">
          <a:xfrm>
            <a:off x="22801" y="1377270"/>
            <a:ext cx="12451361" cy="3715174"/>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1" tIns="146241" rIns="182801" bIns="146241" numCol="1" spcCol="0" rtlCol="0" fromWordArt="0" anchor="t" anchorCtr="0" forceAA="0" compatLnSpc="1">
            <a:prstTxWarp prst="textNoShape">
              <a:avLst/>
            </a:prstTxWarp>
            <a:noAutofit/>
          </a:bodyPr>
          <a:lstStyle/>
          <a:p>
            <a:pPr algn="ctr" defTabSz="931938" fontAlgn="base">
              <a:lnSpc>
                <a:spcPct val="90000"/>
              </a:lnSpc>
              <a:spcBef>
                <a:spcPct val="0"/>
              </a:spcBef>
              <a:spcAft>
                <a:spcPct val="0"/>
              </a:spcAft>
            </a:pPr>
            <a:endParaRPr lang="en-US" sz="2400"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74706" y="1432264"/>
            <a:ext cx="5144048" cy="1831379"/>
          </a:xfrm>
          <a:noFill/>
        </p:spPr>
        <p:txBody>
          <a:bodyPr lIns="149216" tIns="93261" rIns="149216" bIns="93261" anchor="t" anchorCtr="0"/>
          <a:lstStyle>
            <a:lvl1pPr>
              <a:lnSpc>
                <a:spcPct val="150000"/>
              </a:lnSpc>
              <a:defRPr sz="4896"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74706" y="3263642"/>
            <a:ext cx="5144048" cy="1828801"/>
          </a:xfrm>
          <a:noFill/>
        </p:spPr>
        <p:txBody>
          <a:bodyPr lIns="149216" tIns="111912" rIns="149216" bIns="111912">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23816783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331246772"/>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5">
            <a:extLst>
              <a:ext uri="{FF2B5EF4-FFF2-40B4-BE49-F238E27FC236}">
                <a16:creationId xmlns:a16="http://schemas.microsoft.com/office/drawing/2014/main" id="{B29AF873-228B-446F-A8B8-C502FA334877}"/>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200002159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A39B7838-7F91-41AE-9497-E2EC8EAF0EA4}"/>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16480759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C8186F1A-0EF8-4C34-8D95-C79BFA98A42E}"/>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71325642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082C088D-CF51-4106-A89F-92A00DA4E3E2}"/>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50408768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5">
            <a:extLst>
              <a:ext uri="{FF2B5EF4-FFF2-40B4-BE49-F238E27FC236}">
                <a16:creationId xmlns:a16="http://schemas.microsoft.com/office/drawing/2014/main" id="{BFBDD1FF-22F7-4296-825E-B60DB0914794}"/>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40420835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EEBA7D68-C180-4C4F-A69B-85E951F34592}"/>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87967332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8149DC72-878A-4840-BC9E-439DE2364509}"/>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289952574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5036CF68-B123-4DCD-983A-66FEC7DF02A3}"/>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601060648"/>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1CDB8115-D0CC-48E6-B152-8CE09DAA0CB4}"/>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2219528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54D4BB85-3FDB-4F40-B262-2B4528CEF11D}"/>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410798263"/>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1CBF1975-CCF9-4EDD-A56E-A5F1F121D661}"/>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878150362"/>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43764FA7-CF73-42CF-B891-8FED625CE161}"/>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756339041"/>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F49318DB-7D92-4444-9EA0-0BC21DE83BFC}"/>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2801172742"/>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EA38204D-680A-4BEB-8BC7-5A4BD743B367}"/>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2810277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17165"/>
            <a:ext cx="8229535" cy="1828800"/>
          </a:xfrm>
          <a:prstGeom prst="rect">
            <a:avLst/>
          </a:prstGeo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Tree>
    <p:extLst>
      <p:ext uri="{BB962C8B-B14F-4D97-AF65-F5344CB8AC3E}">
        <p14:creationId xmlns:p14="http://schemas.microsoft.com/office/powerpoint/2010/main" val="644503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0202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1674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0990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3051" y="3504562"/>
            <a:ext cx="6402389" cy="1828800"/>
          </a:xfrm>
          <a:prstGeom prst="rect">
            <a:avLst/>
          </a:prstGeom>
          <a:noFill/>
        </p:spPr>
        <p:txBody>
          <a:bodyPr lIns="146304" tIns="91440" rIns="146304" bIns="91440" anchor="t" anchorCtr="0"/>
          <a:lstStyle>
            <a:lvl1pPr>
              <a:defRPr sz="4049" spc="-75"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2560"/>
            <a:ext cx="12436475" cy="7027085"/>
          </a:xfrm>
          <a:prstGeom prst="rect">
            <a:avLst/>
          </a:prstGeom>
        </p:spPr>
      </p:pic>
      <p:sp>
        <p:nvSpPr>
          <p:cNvPr id="5" name="Title 1">
            <a:extLst>
              <a:ext uri="{FF2B5EF4-FFF2-40B4-BE49-F238E27FC236}">
                <a16:creationId xmlns:a16="http://schemas.microsoft.com/office/drawing/2014/main" id="{718B6869-28A8-4388-8306-E329A6D1903D}"/>
              </a:ext>
            </a:extLst>
          </p:cNvPr>
          <p:cNvSpPr txBox="1">
            <a:spLocks/>
          </p:cNvSpPr>
          <p:nvPr userDrawn="1"/>
        </p:nvSpPr>
        <p:spPr bwMode="auto">
          <a:xfrm>
            <a:off x="273051" y="3504562"/>
            <a:ext cx="6402389" cy="1828800"/>
          </a:xfrm>
          <a:prstGeom prst="rect">
            <a:avLst/>
          </a:prstGeom>
          <a:noFill/>
        </p:spPr>
        <p:txBody>
          <a:bodyPr lIns="149217" tIns="93260" rIns="149217" bIns="93260" anchor="t" anchorCtr="0"/>
          <a:lstStyle>
            <a:lvl1pPr algn="l" defTabSz="914367" rtl="0" eaLnBrk="1" latinLnBrk="0" hangingPunct="1">
              <a:lnSpc>
                <a:spcPct val="90000"/>
              </a:lnSpc>
              <a:spcBef>
                <a:spcPct val="0"/>
              </a:spcBef>
              <a:buNone/>
              <a:defRPr lang="en-US" sz="3970" b="0" kern="1200" cap="none" spc="-74" baseline="0">
                <a:ln w="3175">
                  <a:noFill/>
                </a:ln>
                <a:gradFill>
                  <a:gsLst>
                    <a:gs pos="57576">
                      <a:srgbClr val="FFFFFF"/>
                    </a:gs>
                    <a:gs pos="35000">
                      <a:srgbClr val="FFFFFF"/>
                    </a:gs>
                  </a:gsLst>
                  <a:lin ang="5400000" scaled="0"/>
                </a:gradFill>
                <a:effectLst/>
                <a:latin typeface="+mj-lt"/>
                <a:ea typeface="+mn-ea"/>
                <a:cs typeface="Segoe UI" pitchFamily="34" charset="0"/>
              </a:defRPr>
            </a:lvl1pPr>
          </a:lstStyle>
          <a:p>
            <a:r>
              <a:rPr lang="en-US" sz="4049"/>
              <a:t>Presentation title</a:t>
            </a:r>
            <a:endParaRPr lang="en-US" sz="4049" dirty="0"/>
          </a:p>
        </p:txBody>
      </p:sp>
      <p:sp>
        <p:nvSpPr>
          <p:cNvPr id="6" name="Rectangle 5">
            <a:extLst>
              <a:ext uri="{FF2B5EF4-FFF2-40B4-BE49-F238E27FC236}">
                <a16:creationId xmlns:a16="http://schemas.microsoft.com/office/drawing/2014/main" id="{37449785-A819-4624-8518-D5FC961AD4F1}"/>
              </a:ext>
            </a:extLst>
          </p:cNvPr>
          <p:cNvSpPr/>
          <p:nvPr userDrawn="1"/>
        </p:nvSpPr>
        <p:spPr>
          <a:xfrm>
            <a:off x="0" y="2752538"/>
            <a:ext cx="3948279" cy="4241987"/>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36"/>
          </a:p>
        </p:txBody>
      </p:sp>
      <p:sp>
        <p:nvSpPr>
          <p:cNvPr id="7" name="Rectangle 6">
            <a:extLst>
              <a:ext uri="{FF2B5EF4-FFF2-40B4-BE49-F238E27FC236}">
                <a16:creationId xmlns:a16="http://schemas.microsoft.com/office/drawing/2014/main" id="{2447A246-B4E2-489C-9DF1-F3FE63737CD1}"/>
              </a:ext>
            </a:extLst>
          </p:cNvPr>
          <p:cNvSpPr/>
          <p:nvPr userDrawn="1"/>
        </p:nvSpPr>
        <p:spPr>
          <a:xfrm rot="5400000">
            <a:off x="1560793" y="2672895"/>
            <a:ext cx="2738202" cy="5859786"/>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36"/>
          </a:p>
        </p:txBody>
      </p:sp>
      <p:sp>
        <p:nvSpPr>
          <p:cNvPr id="8" name="Rectangle 7">
            <a:extLst>
              <a:ext uri="{FF2B5EF4-FFF2-40B4-BE49-F238E27FC236}">
                <a16:creationId xmlns:a16="http://schemas.microsoft.com/office/drawing/2014/main" id="{7FBA654B-2693-47D3-825D-FFF76FB33630}"/>
              </a:ext>
            </a:extLst>
          </p:cNvPr>
          <p:cNvSpPr/>
          <p:nvPr userDrawn="1"/>
        </p:nvSpPr>
        <p:spPr>
          <a:xfrm>
            <a:off x="1093309" y="3409425"/>
            <a:ext cx="3948279" cy="1828800"/>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36"/>
          </a:p>
        </p:txBody>
      </p:sp>
    </p:spTree>
    <p:extLst>
      <p:ext uri="{BB962C8B-B14F-4D97-AF65-F5344CB8AC3E}">
        <p14:creationId xmlns:p14="http://schemas.microsoft.com/office/powerpoint/2010/main" val="96134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theme" Target="../theme/theme2.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theme" Target="../theme/theme3.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image" Target="../media/image10.jpg"/><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7.xml"/><Relationship Id="rId7" Type="http://schemas.openxmlformats.org/officeDocument/2006/relationships/image" Target="../media/image1.png"/><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theme" Target="../theme/theme5.xml"/><Relationship Id="rId5" Type="http://schemas.openxmlformats.org/officeDocument/2006/relationships/slideLayout" Target="../slideLayouts/slideLayout99.xml"/><Relationship Id="rId4"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99" r:id="rId1"/>
    <p:sldLayoutId id="2147484170" r:id="rId2"/>
    <p:sldLayoutId id="2147484304" r:id="rId3"/>
    <p:sldLayoutId id="2147484087" r:id="rId4"/>
    <p:sldLayoutId id="2147484098" r:id="rId5"/>
    <p:sldLayoutId id="2147484107" r:id="rId6"/>
    <p:sldLayoutId id="2147484086" r:id="rId7"/>
    <p:sldLayoutId id="2147484099" r:id="rId8"/>
    <p:sldLayoutId id="2147484100" r:id="rId9"/>
    <p:sldLayoutId id="2147484106" r:id="rId10"/>
    <p:sldLayoutId id="2147484089" r:id="rId11"/>
    <p:sldLayoutId id="2147484092" r:id="rId12"/>
    <p:sldLayoutId id="2147484105" r:id="rId13"/>
    <p:sldLayoutId id="2147484301" r:id="rId14"/>
    <p:sldLayoutId id="2147484302" r:id="rId15"/>
    <p:sldLayoutId id="2147484130" r:id="rId16"/>
    <p:sldLayoutId id="2147484102" r:id="rId17"/>
    <p:sldLayoutId id="2147484300" r:id="rId18"/>
    <p:sldLayoutId id="2147484182" r:id="rId19"/>
    <p:sldLayoutId id="2147484093" r:id="rId20"/>
    <p:sldLayoutId id="2147484127" r:id="rId21"/>
    <p:sldLayoutId id="2147484128" r:id="rId22"/>
    <p:sldLayoutId id="2147484129" r:id="rId23"/>
    <p:sldLayoutId id="2147484094" r:id="rId24"/>
    <p:sldLayoutId id="2147484303" r:id="rId25"/>
    <p:sldLayoutId id="2147484195" r:id="rId26"/>
    <p:sldLayoutId id="2147484096" r:id="rId27"/>
    <p:sldLayoutId id="2147484305"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50" r:id="rId8"/>
    <p:sldLayoutId id="2147484264" r:id="rId9"/>
    <p:sldLayoutId id="2147484251" r:id="rId10"/>
    <p:sldLayoutId id="2147484252" r:id="rId11"/>
    <p:sldLayoutId id="2147484253" r:id="rId12"/>
    <p:sldLayoutId id="2147484254" r:id="rId13"/>
    <p:sldLayoutId id="2147484256" r:id="rId14"/>
    <p:sldLayoutId id="2147484257" r:id="rId15"/>
    <p:sldLayoutId id="2147484258" r:id="rId16"/>
    <p:sldLayoutId id="2147484259" r:id="rId17"/>
    <p:sldLayoutId id="2147484260" r:id="rId18"/>
    <p:sldLayoutId id="2147484263" r:id="rId19"/>
    <p:sldLayoutId id="2147484261"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507592224"/>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 id="2147484326" r:id="rId18"/>
    <p:sldLayoutId id="2147484327" r:id="rId19"/>
    <p:sldLayoutId id="2147484328" r:id="rId20"/>
    <p:sldLayoutId id="2147484329" r:id="rId21"/>
    <p:sldLayoutId id="2147484330" r:id="rId22"/>
    <p:sldLayoutId id="2147484331" r:id="rId23"/>
    <p:sldLayoutId id="2147484332" r:id="rId24"/>
    <p:sldLayoutId id="2147484333"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2219106" y="5937251"/>
            <a:ext cx="188435" cy="382308"/>
          </a:xfrm>
          <a:prstGeom prst="rect">
            <a:avLst/>
          </a:prstGeom>
          <a:noFill/>
        </p:spPr>
        <p:txBody>
          <a:bodyPr wrap="none" rtlCol="0">
            <a:spAutoFit/>
          </a:bodyPr>
          <a:lstStyle/>
          <a:p>
            <a:pPr defTabSz="931607"/>
            <a:endParaRPr lang="en-US" sz="1836" dirty="0">
              <a:solidFill>
                <a:prstClr val="black"/>
              </a:solidFill>
            </a:endParaRPr>
          </a:p>
        </p:txBody>
      </p:sp>
      <p:sp>
        <p:nvSpPr>
          <p:cNvPr id="9" name="Title Placeholder 8"/>
          <p:cNvSpPr>
            <a:spLocks noGrp="1"/>
          </p:cNvSpPr>
          <p:nvPr>
            <p:ph type="title"/>
          </p:nvPr>
        </p:nvSpPr>
        <p:spPr>
          <a:xfrm>
            <a:off x="621824" y="280105"/>
            <a:ext cx="11192828" cy="1165754"/>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21824" y="1632057"/>
            <a:ext cx="11192828" cy="46160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627168"/>
            <a:ext cx="12436475" cy="3766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836">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513" y="6661782"/>
            <a:ext cx="5653273" cy="318286"/>
          </a:xfrm>
          <a:prstGeom prst="rect">
            <a:avLst/>
          </a:prstGeom>
          <a:noFill/>
          <a:ln>
            <a:noFill/>
          </a:ln>
        </p:spPr>
        <p:txBody>
          <a:bodyPr wrap="square" lIns="93260" tIns="46630" rIns="93260" bIns="4663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428"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the Query Store</a:t>
            </a:r>
          </a:p>
        </p:txBody>
      </p:sp>
    </p:spTree>
    <p:extLst>
      <p:ext uri="{BB962C8B-B14F-4D97-AF65-F5344CB8AC3E}">
        <p14:creationId xmlns:p14="http://schemas.microsoft.com/office/powerpoint/2010/main" val="952962962"/>
      </p:ext>
    </p:extLst>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48" r:id="rId5"/>
    <p:sldLayoutId id="2147484349" r:id="rId6"/>
    <p:sldLayoutId id="2147484350" r:id="rId7"/>
    <p:sldLayoutId id="2147484351" r:id="rId8"/>
    <p:sldLayoutId id="2147484352" r:id="rId9"/>
    <p:sldLayoutId id="2147484353" r:id="rId10"/>
    <p:sldLayoutId id="2147484354" r:id="rId11"/>
    <p:sldLayoutId id="2147484355" r:id="rId12"/>
    <p:sldLayoutId id="2147484356" r:id="rId13"/>
    <p:sldLayoutId id="2147484357" r:id="rId14"/>
    <p:sldLayoutId id="2147484358" r:id="rId15"/>
    <p:sldLayoutId id="2147484359" r:id="rId16"/>
    <p:sldLayoutId id="2147484360" r:id="rId17"/>
    <p:sldLayoutId id="2147484361" r:id="rId18"/>
    <p:sldLayoutId id="2147484362" r:id="rId19"/>
    <p:sldLayoutId id="2147484363" r:id="rId20"/>
    <p:sldLayoutId id="2147484364" r:id="rId21"/>
  </p:sldLayoutIdLst>
  <p:txStyles>
    <p:titleStyle>
      <a:lvl1pPr marL="0" marR="0" indent="0" algn="l" defTabSz="466209" rtl="0" eaLnBrk="1" fontAlgn="auto" latinLnBrk="0" hangingPunct="1">
        <a:lnSpc>
          <a:spcPts val="3570"/>
        </a:lnSpc>
        <a:spcBef>
          <a:spcPct val="0"/>
        </a:spcBef>
        <a:spcAft>
          <a:spcPts val="0"/>
        </a:spcAft>
        <a:buClrTx/>
        <a:buSzTx/>
        <a:buFontTx/>
        <a:buNone/>
        <a:tabLst/>
        <a:defRPr kumimoji="0" lang="en-US" sz="3672"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32418" rtl="0" eaLnBrk="1" latinLnBrk="0" hangingPunct="1">
        <a:spcBef>
          <a:spcPct val="20000"/>
        </a:spcBef>
        <a:buFont typeface="Arial"/>
        <a:buNone/>
        <a:defRPr sz="2448" kern="1200">
          <a:solidFill>
            <a:srgbClr val="404040"/>
          </a:solidFill>
          <a:latin typeface="+mn-lt"/>
          <a:ea typeface="+mn-ea"/>
          <a:cs typeface="+mn-cs"/>
        </a:defRPr>
      </a:lvl1pPr>
      <a:lvl2pPr marL="349656" indent="-349656" algn="l" defTabSz="932418" rtl="0" eaLnBrk="1" latinLnBrk="0" hangingPunct="1">
        <a:spcBef>
          <a:spcPct val="20000"/>
        </a:spcBef>
        <a:buClr>
          <a:schemeClr val="accent4"/>
        </a:buClr>
        <a:buFont typeface="Arial"/>
        <a:buChar char="•"/>
        <a:defRPr lang="en-US" sz="2040" kern="1200" dirty="0" smtClean="0">
          <a:solidFill>
            <a:srgbClr val="404040"/>
          </a:solidFill>
          <a:latin typeface="Century Gothic"/>
          <a:ea typeface="+mn-ea"/>
          <a:cs typeface="+mn-cs"/>
        </a:defRPr>
      </a:lvl2pPr>
      <a:lvl3pPr marL="650750" indent="-349656" algn="l" defTabSz="932418" rtl="0" eaLnBrk="1" latinLnBrk="0" hangingPunct="1">
        <a:spcBef>
          <a:spcPct val="20000"/>
        </a:spcBef>
        <a:buClr>
          <a:schemeClr val="accent4"/>
        </a:buClr>
        <a:buFont typeface="Arial"/>
        <a:buChar char="•"/>
        <a:defRPr lang="en-US" sz="1836" kern="1200" dirty="0" smtClean="0">
          <a:solidFill>
            <a:srgbClr val="404040"/>
          </a:solidFill>
          <a:latin typeface="Century Gothic"/>
          <a:ea typeface="+mn-ea"/>
          <a:cs typeface="+mn-cs"/>
        </a:defRPr>
      </a:lvl3pPr>
      <a:lvl4pPr marL="940512" indent="-349656" algn="l" defTabSz="932418" rtl="0" eaLnBrk="1" latinLnBrk="0" hangingPunct="1">
        <a:spcBef>
          <a:spcPct val="20000"/>
        </a:spcBef>
        <a:buClr>
          <a:schemeClr val="accent4"/>
        </a:buClr>
        <a:buFont typeface="Arial"/>
        <a:buChar char="•"/>
        <a:defRPr lang="en-US" sz="1836" kern="1200" dirty="0" smtClean="0">
          <a:solidFill>
            <a:srgbClr val="404040"/>
          </a:solidFill>
          <a:latin typeface="Century Gothic"/>
          <a:ea typeface="+mn-ea"/>
          <a:cs typeface="+mn-cs"/>
        </a:defRPr>
      </a:lvl4pPr>
      <a:lvl5pPr marL="1212467" indent="-349656" algn="l" defTabSz="932418" rtl="0" eaLnBrk="1" latinLnBrk="0" hangingPunct="1">
        <a:spcBef>
          <a:spcPct val="20000"/>
        </a:spcBef>
        <a:buClr>
          <a:schemeClr val="accent4"/>
        </a:buClr>
        <a:buFont typeface="Arial"/>
        <a:buChar char="•"/>
        <a:defRPr lang="en-US" sz="1836" kern="1200" dirty="0">
          <a:solidFill>
            <a:srgbClr val="404040"/>
          </a:solidFill>
          <a:latin typeface="Century Gothic"/>
          <a:ea typeface="+mn-ea"/>
          <a:cs typeface="+mn-cs"/>
        </a:defRPr>
      </a:lvl5pPr>
      <a:lvl6pPr marL="2564149"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357"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565"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774"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7"/>
          <a:stretch>
            <a:fillRect/>
          </a:stretch>
        </p:blipFill>
        <p:spPr>
          <a:xfrm rot="5400000">
            <a:off x="9393899" y="3050514"/>
            <a:ext cx="6995160" cy="894134"/>
          </a:xfrm>
          <a:prstGeom prst="rect">
            <a:avLst/>
          </a:prstGeom>
        </p:spPr>
      </p:pic>
      <p:sp>
        <p:nvSpPr>
          <p:cNvPr id="6" name="Title 5">
            <a:extLst>
              <a:ext uri="{FF2B5EF4-FFF2-40B4-BE49-F238E27FC236}">
                <a16:creationId xmlns:a16="http://schemas.microsoft.com/office/drawing/2014/main" id="{7270FE98-3C6E-4FEF-BC82-7D7B525B4832}"/>
              </a:ext>
            </a:extLst>
          </p:cNvPr>
          <p:cNvSpPr txBox="1">
            <a:spLocks/>
          </p:cNvSpPr>
          <p:nvPr userDrawn="1"/>
        </p:nvSpPr>
        <p:spPr>
          <a:xfrm>
            <a:off x="274637" y="178367"/>
            <a:ext cx="11192828" cy="1165754"/>
          </a:xfrm>
          <a:prstGeom prst="rect">
            <a:avLst/>
          </a:prstGeom>
        </p:spPr>
        <p:txBody>
          <a:bodyPr/>
          <a:lstStyle>
            <a:lvl1pPr algn="l" defTabSz="914367" rtl="0" eaLnBrk="1" latinLnBrk="0" hangingPunct="1">
              <a:lnSpc>
                <a:spcPct val="90000"/>
              </a:lnSpc>
              <a:spcBef>
                <a:spcPct val="0"/>
              </a:spcBef>
              <a:buNone/>
              <a:defRPr lang="en-US" sz="4400" b="0" kern="1200" cap="none" spc="-100" baseline="0" dirty="0" smtClean="0">
                <a:ln w="3175">
                  <a:noFill/>
                </a:ln>
                <a:solidFill>
                  <a:schemeClr val="accent4">
                    <a:lumMod val="50000"/>
                  </a:schemeClr>
                </a:solidFill>
                <a:effectLst/>
                <a:latin typeface="+mj-lt"/>
                <a:ea typeface="+mn-ea"/>
                <a:cs typeface="Segoe UI" pitchFamily="34" charset="0"/>
              </a:defRPr>
            </a:lvl1pPr>
          </a:lstStyle>
          <a:p>
            <a:r>
              <a:rPr lang="en-US" sz="4488" dirty="0">
                <a:solidFill>
                  <a:schemeClr val="accent3">
                    <a:lumMod val="50000"/>
                  </a:schemeClr>
                </a:solidFill>
              </a:rPr>
              <a:t>Click to edit Master title style</a:t>
            </a:r>
          </a:p>
        </p:txBody>
      </p:sp>
    </p:spTree>
    <p:extLst>
      <p:ext uri="{BB962C8B-B14F-4D97-AF65-F5344CB8AC3E}">
        <p14:creationId xmlns:p14="http://schemas.microsoft.com/office/powerpoint/2010/main" val="443831809"/>
      </p:ext>
    </p:extLst>
  </p:cSld>
  <p:clrMap bg1="lt1" tx1="dk1" bg2="lt2" tx2="dk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solidFill>
            <a:schemeClr val="accent4">
              <a:lumMod val="50000"/>
            </a:schemeClr>
          </a:soli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rgbClr val="000000"/>
          </a:soli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9.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50837" y="4335462"/>
            <a:ext cx="6401480" cy="1828800"/>
          </a:xfrm>
        </p:spPr>
        <p:txBody>
          <a:bodyPr/>
          <a:lstStyle/>
          <a:p>
            <a:r>
              <a:rPr lang="en-US" dirty="0"/>
              <a:t>Writing T-SQL and</a:t>
            </a:r>
            <a:br>
              <a:rPr lang="en-US" dirty="0"/>
            </a:br>
            <a:r>
              <a:rPr lang="en-US" dirty="0"/>
              <a:t>Query Performance Tuning</a:t>
            </a:r>
            <a:br>
              <a:rPr lang="en-US" dirty="0"/>
            </a:br>
            <a:br>
              <a:rPr lang="en-US" dirty="0"/>
            </a:br>
            <a:endParaRPr lang="en-US" dirty="0"/>
          </a:p>
        </p:txBody>
      </p:sp>
    </p:spTree>
    <p:extLst>
      <p:ext uri="{BB962C8B-B14F-4D97-AF65-F5344CB8AC3E}">
        <p14:creationId xmlns:p14="http://schemas.microsoft.com/office/powerpoint/2010/main" val="2793923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71" y="5659860"/>
            <a:ext cx="2163285" cy="7198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ct logo microsoft">
            <a:extLst>
              <a:ext uri="{FF2B5EF4-FFF2-40B4-BE49-F238E27FC236}">
                <a16:creationId xmlns:a16="http://schemas.microsoft.com/office/drawing/2014/main" id="{C2C9CEA5-B428-4D62-B44C-540EA43C82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4644" y="5492093"/>
            <a:ext cx="1931247" cy="10553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3202" y="5290941"/>
            <a:ext cx="1607443" cy="1607443"/>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770267" y="1750203"/>
            <a:ext cx="8133133" cy="2911717"/>
          </a:xfrm>
          <a:prstGeom prst="rect">
            <a:avLst/>
          </a:prstGeom>
          <a:noFill/>
        </p:spPr>
        <p:txBody>
          <a:bodyPr wrap="square" rtlCol="0">
            <a:spAutoFit/>
          </a:bodyPr>
          <a:lstStyle/>
          <a:p>
            <a:pPr defTabSz="932597"/>
            <a:r>
              <a:rPr lang="en-US" sz="3264" u="sng" dirty="0">
                <a:solidFill>
                  <a:prstClr val="white"/>
                </a:solidFill>
                <a:latin typeface="Arial" panose="020B0604020202020204" pitchFamily="34" charset="0"/>
                <a:cs typeface="Arial" panose="020B0604020202020204" pitchFamily="34" charset="0"/>
              </a:rPr>
              <a:t>John Deardurff </a:t>
            </a:r>
          </a:p>
          <a:p>
            <a:pPr defTabSz="932597"/>
            <a:r>
              <a:rPr lang="en-US" sz="2448" dirty="0">
                <a:solidFill>
                  <a:prstClr val="white"/>
                </a:solidFill>
                <a:latin typeface="Arial" panose="020B0604020202020204" pitchFamily="34" charset="0"/>
                <a:cs typeface="Arial" panose="020B0604020202020204" pitchFamily="34" charset="0"/>
              </a:rPr>
              <a:t>Customer Engineer (Global Technical Team)</a:t>
            </a:r>
          </a:p>
          <a:p>
            <a:pPr defTabSz="932597"/>
            <a:r>
              <a:rPr lang="en-US" sz="2448" dirty="0">
                <a:solidFill>
                  <a:prstClr val="white"/>
                </a:solidFill>
                <a:latin typeface="Arial" panose="020B0604020202020204" pitchFamily="34" charset="0"/>
                <a:cs typeface="Arial" panose="020B0604020202020204" pitchFamily="34" charset="0"/>
              </a:rPr>
              <a:t>Microsoft Certified Trainer (Regional Lead)</a:t>
            </a:r>
          </a:p>
          <a:p>
            <a:pPr defTabSz="932597"/>
            <a:r>
              <a:rPr lang="en-US" sz="2448" dirty="0">
                <a:solidFill>
                  <a:prstClr val="white"/>
                </a:solidFill>
                <a:latin typeface="Arial" panose="020B0604020202020204" pitchFamily="34" charset="0"/>
                <a:cs typeface="Arial" panose="020B0604020202020204" pitchFamily="34" charset="0"/>
              </a:rPr>
              <a:t>MVP: Data Platform (2016 – 2018)</a:t>
            </a:r>
          </a:p>
          <a:p>
            <a:pPr defTabSz="932597"/>
            <a:r>
              <a:rPr lang="en-US" sz="2448" dirty="0">
                <a:solidFill>
                  <a:prstClr val="white"/>
                </a:solidFill>
                <a:latin typeface="Arial" panose="020B0604020202020204" pitchFamily="34" charset="0"/>
                <a:cs typeface="Arial" panose="020B0604020202020204" pitchFamily="34" charset="0"/>
              </a:rPr>
              <a:t>Twitter: @SQLMCT</a:t>
            </a:r>
          </a:p>
          <a:p>
            <a:pPr defTabSz="932597"/>
            <a:r>
              <a:rPr lang="en-US" sz="2448" dirty="0">
                <a:solidFill>
                  <a:prstClr val="white"/>
                </a:solidFill>
                <a:latin typeface="Arial" panose="020B0604020202020204" pitchFamily="34" charset="0"/>
                <a:cs typeface="Arial" panose="020B0604020202020204" pitchFamily="34" charset="0"/>
              </a:rPr>
              <a:t>Website: www.SQLMCT.com</a:t>
            </a:r>
          </a:p>
          <a:p>
            <a:pPr defTabSz="932597"/>
            <a:r>
              <a:rPr lang="en-US" sz="2448" dirty="0">
                <a:solidFill>
                  <a:prstClr val="white"/>
                </a:solidFill>
                <a:latin typeface="Arial" panose="020B0604020202020204" pitchFamily="34" charset="0"/>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538" y="1750203"/>
            <a:ext cx="2994500" cy="29945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0770" y="5290941"/>
            <a:ext cx="1607443" cy="160744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92CA7DD-2E11-4BC0-9805-1756F9E5E5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6986" y="5290941"/>
            <a:ext cx="1607443" cy="160744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84555" y="5290941"/>
            <a:ext cx="1607443" cy="160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629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9230" y="220662"/>
            <a:ext cx="11889564" cy="917575"/>
          </a:xfrm>
        </p:spPr>
        <p:txBody>
          <a:bodyPr/>
          <a:lstStyle/>
          <a:p>
            <a:r>
              <a:rPr lang="en-US" dirty="0"/>
              <a:t>Day One</a:t>
            </a:r>
          </a:p>
        </p:txBody>
      </p:sp>
      <p:pic>
        <p:nvPicPr>
          <p:cNvPr id="7" name="Picture 6">
            <a:extLst>
              <a:ext uri="{FF2B5EF4-FFF2-40B4-BE49-F238E27FC236}">
                <a16:creationId xmlns:a16="http://schemas.microsoft.com/office/drawing/2014/main" id="{7E37914D-85AB-4AC8-9349-ACAA19121FF9}"/>
              </a:ext>
            </a:extLst>
          </p:cNvPr>
          <p:cNvPicPr>
            <a:picLocks noChangeAspect="1"/>
          </p:cNvPicPr>
          <p:nvPr/>
        </p:nvPicPr>
        <p:blipFill>
          <a:blip r:embed="rId2"/>
          <a:stretch>
            <a:fillRect/>
          </a:stretch>
        </p:blipFill>
        <p:spPr>
          <a:xfrm>
            <a:off x="427036" y="1720334"/>
            <a:ext cx="11751457" cy="3605728"/>
          </a:xfrm>
          <a:prstGeom prst="rect">
            <a:avLst/>
          </a:prstGeom>
        </p:spPr>
      </p:pic>
    </p:spTree>
    <p:extLst>
      <p:ext uri="{BB962C8B-B14F-4D97-AF65-F5344CB8AC3E}">
        <p14:creationId xmlns:p14="http://schemas.microsoft.com/office/powerpoint/2010/main" val="39225266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9230" y="220662"/>
            <a:ext cx="11889564" cy="917575"/>
          </a:xfrm>
        </p:spPr>
        <p:txBody>
          <a:bodyPr/>
          <a:lstStyle/>
          <a:p>
            <a:r>
              <a:rPr lang="en-US" dirty="0"/>
              <a:t>Day Two</a:t>
            </a:r>
          </a:p>
        </p:txBody>
      </p:sp>
      <p:pic>
        <p:nvPicPr>
          <p:cNvPr id="2" name="Picture 1">
            <a:extLst>
              <a:ext uri="{FF2B5EF4-FFF2-40B4-BE49-F238E27FC236}">
                <a16:creationId xmlns:a16="http://schemas.microsoft.com/office/drawing/2014/main" id="{1B9CA634-0A5F-4D18-A89C-2DB3BBA75F00}"/>
              </a:ext>
            </a:extLst>
          </p:cNvPr>
          <p:cNvPicPr>
            <a:picLocks noChangeAspect="1"/>
          </p:cNvPicPr>
          <p:nvPr/>
        </p:nvPicPr>
        <p:blipFill>
          <a:blip r:embed="rId2"/>
          <a:stretch>
            <a:fillRect/>
          </a:stretch>
        </p:blipFill>
        <p:spPr>
          <a:xfrm>
            <a:off x="407348" y="1725648"/>
            <a:ext cx="11790831" cy="3377129"/>
          </a:xfrm>
          <a:prstGeom prst="rect">
            <a:avLst/>
          </a:prstGeom>
        </p:spPr>
      </p:pic>
    </p:spTree>
    <p:extLst>
      <p:ext uri="{BB962C8B-B14F-4D97-AF65-F5344CB8AC3E}">
        <p14:creationId xmlns:p14="http://schemas.microsoft.com/office/powerpoint/2010/main" val="42759364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9230" y="220662"/>
            <a:ext cx="11889564" cy="917575"/>
          </a:xfrm>
        </p:spPr>
        <p:txBody>
          <a:bodyPr/>
          <a:lstStyle/>
          <a:p>
            <a:r>
              <a:rPr lang="en-US" dirty="0"/>
              <a:t>Day Three</a:t>
            </a:r>
          </a:p>
        </p:txBody>
      </p:sp>
      <p:pic>
        <p:nvPicPr>
          <p:cNvPr id="3" name="Picture 2">
            <a:extLst>
              <a:ext uri="{FF2B5EF4-FFF2-40B4-BE49-F238E27FC236}">
                <a16:creationId xmlns:a16="http://schemas.microsoft.com/office/drawing/2014/main" id="{C6EC3324-C671-479E-927B-73AD29F14B46}"/>
              </a:ext>
            </a:extLst>
          </p:cNvPr>
          <p:cNvPicPr>
            <a:picLocks noChangeAspect="1"/>
          </p:cNvPicPr>
          <p:nvPr/>
        </p:nvPicPr>
        <p:blipFill>
          <a:blip r:embed="rId2"/>
          <a:stretch>
            <a:fillRect/>
          </a:stretch>
        </p:blipFill>
        <p:spPr>
          <a:xfrm>
            <a:off x="247988" y="1277838"/>
            <a:ext cx="11940498" cy="4438847"/>
          </a:xfrm>
          <a:prstGeom prst="rect">
            <a:avLst/>
          </a:prstGeom>
        </p:spPr>
      </p:pic>
    </p:spTree>
    <p:extLst>
      <p:ext uri="{BB962C8B-B14F-4D97-AF65-F5344CB8AC3E}">
        <p14:creationId xmlns:p14="http://schemas.microsoft.com/office/powerpoint/2010/main" val="8225163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9230" y="220662"/>
            <a:ext cx="11889564" cy="917575"/>
          </a:xfrm>
        </p:spPr>
        <p:txBody>
          <a:bodyPr/>
          <a:lstStyle/>
          <a:p>
            <a:r>
              <a:rPr lang="en-US" dirty="0"/>
              <a:t>Day Four</a:t>
            </a:r>
          </a:p>
        </p:txBody>
      </p:sp>
      <p:pic>
        <p:nvPicPr>
          <p:cNvPr id="2" name="Picture 1">
            <a:extLst>
              <a:ext uri="{FF2B5EF4-FFF2-40B4-BE49-F238E27FC236}">
                <a16:creationId xmlns:a16="http://schemas.microsoft.com/office/drawing/2014/main" id="{723D6AEB-710E-4A10-9F30-5E7CB584586E}"/>
              </a:ext>
            </a:extLst>
          </p:cNvPr>
          <p:cNvPicPr>
            <a:picLocks noChangeAspect="1"/>
          </p:cNvPicPr>
          <p:nvPr/>
        </p:nvPicPr>
        <p:blipFill>
          <a:blip r:embed="rId2"/>
          <a:stretch>
            <a:fillRect/>
          </a:stretch>
        </p:blipFill>
        <p:spPr>
          <a:xfrm>
            <a:off x="289230" y="1211262"/>
            <a:ext cx="11798601" cy="4353024"/>
          </a:xfrm>
          <a:prstGeom prst="rect">
            <a:avLst/>
          </a:prstGeom>
        </p:spPr>
      </p:pic>
    </p:spTree>
    <p:extLst>
      <p:ext uri="{BB962C8B-B14F-4D97-AF65-F5344CB8AC3E}">
        <p14:creationId xmlns:p14="http://schemas.microsoft.com/office/powerpoint/2010/main" val="27621090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9230" y="220662"/>
            <a:ext cx="11889564" cy="917575"/>
          </a:xfrm>
        </p:spPr>
        <p:txBody>
          <a:bodyPr/>
          <a:lstStyle/>
          <a:p>
            <a:r>
              <a:rPr lang="en-US" dirty="0"/>
              <a:t>Day Five</a:t>
            </a:r>
          </a:p>
        </p:txBody>
      </p:sp>
      <p:pic>
        <p:nvPicPr>
          <p:cNvPr id="3" name="Picture 2">
            <a:extLst>
              <a:ext uri="{FF2B5EF4-FFF2-40B4-BE49-F238E27FC236}">
                <a16:creationId xmlns:a16="http://schemas.microsoft.com/office/drawing/2014/main" id="{CF985B66-9AED-409F-B1CF-C0968A379C48}"/>
              </a:ext>
            </a:extLst>
          </p:cNvPr>
          <p:cNvPicPr>
            <a:picLocks noChangeAspect="1"/>
          </p:cNvPicPr>
          <p:nvPr/>
        </p:nvPicPr>
        <p:blipFill>
          <a:blip r:embed="rId2"/>
          <a:stretch>
            <a:fillRect/>
          </a:stretch>
        </p:blipFill>
        <p:spPr>
          <a:xfrm>
            <a:off x="444849" y="1516062"/>
            <a:ext cx="11546776" cy="3689338"/>
          </a:xfrm>
          <a:prstGeom prst="rect">
            <a:avLst/>
          </a:prstGeom>
        </p:spPr>
      </p:pic>
    </p:spTree>
    <p:extLst>
      <p:ext uri="{BB962C8B-B14F-4D97-AF65-F5344CB8AC3E}">
        <p14:creationId xmlns:p14="http://schemas.microsoft.com/office/powerpoint/2010/main" val="7438389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DARK BLUE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E3121A06-9DAB-4276-A390-A5096A594C5E}"/>
    </a:ext>
  </a:extLst>
</a:theme>
</file>

<file path=ppt/theme/theme3.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5.xml><?xml version="1.0" encoding="utf-8"?>
<a:theme xmlns:a="http://schemas.openxmlformats.org/drawingml/2006/main" name="1_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ed30aa2-a9a3-48dd-93de-4f2bc034e61b">
      <UserInfo>
        <DisplayName/>
        <AccountId xsi:nil="true"/>
        <AccountType/>
      </UserInfo>
    </SharedWithUsers>
    <_dlc_DocId xmlns="230e9df3-be65-4c73-a93b-d1236ebd677e">CPS089-2103211598-1102</_dlc_DocId>
    <_dlc_DocIdUrl xmlns="230e9df3-be65-4c73-a93b-d1236ebd677e">
      <Url>https://microsoft.sharepoint.com/teams/CampusProjectSites089/hahzsakosd/ipdev/_layouts/15/DocIdRedir.aspx?ID=CPS089-2103211598-1102</Url>
      <Description>CPS089-2103211598-1102</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B955019D4B70474EB61829C05E053846" ma:contentTypeVersion="4" ma:contentTypeDescription="Create a new document." ma:contentTypeScope="" ma:versionID="4ff56c72fb55f50d5c8738918199deb7">
  <xsd:schema xmlns:xsd="http://www.w3.org/2001/XMLSchema" xmlns:xs="http://www.w3.org/2001/XMLSchema" xmlns:p="http://schemas.microsoft.com/office/2006/metadata/properties" xmlns:ns2="230e9df3-be65-4c73-a93b-d1236ebd677e" xmlns:ns3="7ed30aa2-a9a3-48dd-93de-4f2bc034e61b" targetNamespace="http://schemas.microsoft.com/office/2006/metadata/properties" ma:root="true" ma:fieldsID="69b0d54d1c2dc846cef99b56d8d17402" ns2:_="" ns3:_="">
    <xsd:import namespace="230e9df3-be65-4c73-a93b-d1236ebd677e"/>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9C70AF-A8CE-44C7-BAAE-67706C471353}">
  <ds:schemaRefs>
    <ds:schemaRef ds:uri="http://schemas.microsoft.com/sharepoint/event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7ed30aa2-a9a3-48dd-93de-4f2bc034e61b"/>
    <ds:schemaRef ds:uri="230e9df3-be65-4c73-a93b-d1236ebd677e"/>
  </ds:schemaRefs>
</ds:datastoreItem>
</file>

<file path=customXml/itemProps4.xml><?xml version="1.0" encoding="utf-8"?>
<ds:datastoreItem xmlns:ds="http://schemas.openxmlformats.org/officeDocument/2006/customXml" ds:itemID="{EF90D4CD-A5E5-4310-B06F-D8B4505D9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Services_template_16-9_Business_DARK_BLUE_1</Template>
  <TotalTime>3673</TotalTime>
  <Words>75</Words>
  <Application>Microsoft Office PowerPoint</Application>
  <PresentationFormat>Custom</PresentationFormat>
  <Paragraphs>15</Paragraphs>
  <Slides>8</Slides>
  <Notes>2</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8</vt:i4>
      </vt:variant>
    </vt:vector>
  </HeadingPairs>
  <TitlesOfParts>
    <vt:vector size="22" baseType="lpstr">
      <vt:lpstr>Arial</vt:lpstr>
      <vt:lpstr>Calibri</vt:lpstr>
      <vt:lpstr>Calibri Light</vt:lpstr>
      <vt:lpstr>Century Gothic</vt:lpstr>
      <vt:lpstr>Consolas</vt:lpstr>
      <vt:lpstr>Segoe</vt:lpstr>
      <vt:lpstr>Segoe UI</vt:lpstr>
      <vt:lpstr>Segoe UI Light</vt:lpstr>
      <vt:lpstr>Wingdings</vt:lpstr>
      <vt:lpstr>CORE TEMPLATE</vt:lpstr>
      <vt:lpstr>DARK BLUE TEMPLATE</vt:lpstr>
      <vt:lpstr>WHITE TEMPLATE</vt:lpstr>
      <vt:lpstr>1_PASS 2013_SpeakerTemplate_Final</vt:lpstr>
      <vt:lpstr>1_CORE TEMPLATE</vt:lpstr>
      <vt:lpstr>Writing T-SQL and Query Performance Tuning  </vt:lpstr>
      <vt:lpstr>PowerPoint Presentation</vt:lpstr>
      <vt:lpstr>Day One</vt:lpstr>
      <vt:lpstr>Day Two</vt:lpstr>
      <vt:lpstr>Day Three</vt:lpstr>
      <vt:lpstr>Day Four</vt:lpstr>
      <vt:lpstr>Day Five</vt:lpstr>
      <vt:lpstr>PowerPoint Presentation</vt:lpstr>
    </vt:vector>
  </TitlesOfParts>
  <Manager/>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Performance Tuning and Optimization</dc:title>
  <dc:subject>&lt;Speech title here&gt;</dc:subject>
  <dc:creator>John Deardurff</dc:creator>
  <cp:keywords>MSVID, Brand Guidelines, Branding, Visual Identity, grid</cp:keywords>
  <dc:description>Template: Maryfj_x000d_
Formatting: _x000d_
Audience Type:</dc:description>
  <cp:lastModifiedBy>John Deardurff</cp:lastModifiedBy>
  <cp:revision>7</cp:revision>
  <dcterms:created xsi:type="dcterms:W3CDTF">2015-12-05T05:09:45Z</dcterms:created>
  <dcterms:modified xsi:type="dcterms:W3CDTF">2020-11-02T12:48:03Z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0x010100B955019D4B70474EB61829C05E053846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3ee6071e-d60a-434d-9fd4-c763a5ba4dc7</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lilem@microsoft.com</vt:lpwstr>
  </property>
  <property fmtid="{D5CDD505-2E9C-101B-9397-08002B2CF9AE}" pid="15" name="MSIP_Label_f42aa342-8706-4288-bd11-ebb85995028c_SetDate">
    <vt:lpwstr>2018-06-11T19:04:34.7326875Z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