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1635" r:id="rId2"/>
    <p:sldId id="1612" r:id="rId3"/>
    <p:sldId id="1617" r:id="rId4"/>
    <p:sldId id="1629" r:id="rId5"/>
    <p:sldId id="1630" r:id="rId6"/>
    <p:sldId id="1631" r:id="rId7"/>
    <p:sldId id="1618" r:id="rId8"/>
    <p:sldId id="1628" r:id="rId9"/>
    <p:sldId id="1619" r:id="rId10"/>
    <p:sldId id="1620" r:id="rId11"/>
    <p:sldId id="1632" r:id="rId12"/>
    <p:sldId id="1624" r:id="rId13"/>
    <p:sldId id="1622" r:id="rId14"/>
    <p:sldId id="1625" r:id="rId15"/>
    <p:sldId id="1626" r:id="rId16"/>
    <p:sldId id="1627" r:id="rId17"/>
    <p:sldId id="1623" r:id="rId18"/>
    <p:sldId id="1653" r:id="rId19"/>
    <p:sldId id="1654" r:id="rId20"/>
    <p:sldId id="1636" r:id="rId21"/>
    <p:sldId id="163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1617"/>
            <p14:sldId id="1629"/>
            <p14:sldId id="1630"/>
            <p14:sldId id="1631"/>
            <p14:sldId id="1618"/>
            <p14:sldId id="1628"/>
            <p14:sldId id="1619"/>
            <p14:sldId id="1620"/>
            <p14:sldId id="1632"/>
            <p14:sldId id="1624"/>
            <p14:sldId id="1622"/>
            <p14:sldId id="1625"/>
            <p14:sldId id="1626"/>
            <p14:sldId id="1627"/>
            <p14:sldId id="1623"/>
            <p14:sldId id="1653"/>
            <p14:sldId id="1654"/>
            <p14:sldId id="1636"/>
            <p14:sldId id="16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7594B-6060-4C72-9C02-6DD029FC5C39}" v="96" dt="2020-10-25T14:06:57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2800" dirty="0"/>
            <a:t>What is SQL?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C2168CB0-42A8-4ABD-984F-C7C4BB0BDD62}">
      <dgm:prSet custT="1"/>
      <dgm:spPr/>
      <dgm:t>
        <a:bodyPr/>
        <a:lstStyle/>
        <a:p>
          <a:r>
            <a:rPr lang="en-US" sz="2800"/>
            <a:t>Structure of object names</a:t>
          </a:r>
          <a:endParaRPr lang="en-US" sz="2800" dirty="0"/>
        </a:p>
      </dgm:t>
    </dgm:pt>
    <dgm:pt modelId="{9FA80705-83A1-4E5C-8B53-4B86312BB351}" type="parTrans" cxnId="{EE861300-77D8-4FCE-A5CC-FE758BE39C02}">
      <dgm:prSet/>
      <dgm:spPr/>
      <dgm:t>
        <a:bodyPr/>
        <a:lstStyle/>
        <a:p>
          <a:endParaRPr lang="en-US"/>
        </a:p>
      </dgm:t>
    </dgm:pt>
    <dgm:pt modelId="{8D762831-8DB4-44BE-B4B7-C9AB74AF2ADE}" type="sibTrans" cxnId="{EE861300-77D8-4FCE-A5CC-FE758BE39C02}">
      <dgm:prSet/>
      <dgm:spPr/>
      <dgm:t>
        <a:bodyPr/>
        <a:lstStyle/>
        <a:p>
          <a:endParaRPr lang="en-US"/>
        </a:p>
      </dgm:t>
    </dgm:pt>
    <dgm:pt modelId="{FD12B80B-6C1C-4354-9190-3DA4D542F208}">
      <dgm:prSet custT="1"/>
      <dgm:spPr/>
      <dgm:t>
        <a:bodyPr/>
        <a:lstStyle/>
        <a:p>
          <a:r>
            <a:rPr lang="en-US" sz="2800" dirty="0"/>
            <a:t>What are columns and records?</a:t>
          </a:r>
        </a:p>
      </dgm:t>
    </dgm:pt>
    <dgm:pt modelId="{C1ABCBEB-4D54-46F9-9E5A-4073E828586E}" type="parTrans" cxnId="{02DCF16C-6BE2-4618-A52A-3DAD4E15BF08}">
      <dgm:prSet/>
      <dgm:spPr/>
      <dgm:t>
        <a:bodyPr/>
        <a:lstStyle/>
        <a:p>
          <a:endParaRPr lang="en-US"/>
        </a:p>
      </dgm:t>
    </dgm:pt>
    <dgm:pt modelId="{F31C7829-3AE4-4D5B-8B81-4CB30302DEC9}" type="sibTrans" cxnId="{02DCF16C-6BE2-4618-A52A-3DAD4E15BF08}">
      <dgm:prSet/>
      <dgm:spPr/>
      <dgm:t>
        <a:bodyPr/>
        <a:lstStyle/>
        <a:p>
          <a:endParaRPr lang="en-US"/>
        </a:p>
      </dgm:t>
    </dgm:pt>
    <dgm:pt modelId="{1DC7823B-689F-46C4-8658-F2974B1D86AB}">
      <dgm:prSet custT="1"/>
      <dgm:spPr/>
      <dgm:t>
        <a:bodyPr/>
        <a:lstStyle/>
        <a:p>
          <a:r>
            <a:rPr lang="en-US" sz="2800"/>
            <a:t>Structure of a SELECT statement</a:t>
          </a:r>
          <a:endParaRPr lang="en-US" sz="2800" dirty="0"/>
        </a:p>
      </dgm:t>
    </dgm:pt>
    <dgm:pt modelId="{2986E0FA-3A05-4C16-82DA-09B7E0B7510E}" type="parTrans" cxnId="{E15F3A35-0FAE-4778-B0AB-7065DB61288A}">
      <dgm:prSet/>
      <dgm:spPr/>
      <dgm:t>
        <a:bodyPr/>
        <a:lstStyle/>
        <a:p>
          <a:endParaRPr lang="en-US"/>
        </a:p>
      </dgm:t>
    </dgm:pt>
    <dgm:pt modelId="{0B4897C8-B9A6-4677-81A8-40A09FB6D3D6}" type="sibTrans" cxnId="{E15F3A35-0FAE-4778-B0AB-7065DB61288A}">
      <dgm:prSet/>
      <dgm:spPr/>
      <dgm:t>
        <a:bodyPr/>
        <a:lstStyle/>
        <a:p>
          <a:endParaRPr lang="en-US"/>
        </a:p>
      </dgm:t>
    </dgm:pt>
    <dgm:pt modelId="{294D7250-182C-452D-A1BD-C9D92A339CC3}">
      <dgm:prSet custT="1"/>
      <dgm:spPr/>
      <dgm:t>
        <a:bodyPr/>
        <a:lstStyle/>
        <a:p>
          <a:r>
            <a:rPr lang="en-US" sz="2800"/>
            <a:t>Sorting Records using the ORDER BY statement</a:t>
          </a:r>
          <a:endParaRPr lang="en-US" sz="2800" dirty="0"/>
        </a:p>
      </dgm:t>
    </dgm:pt>
    <dgm:pt modelId="{7DDB17B8-70CA-43BD-8D69-51EADCD57621}" type="parTrans" cxnId="{6ED182D3-FDBC-4B0C-B986-C01758F7B08F}">
      <dgm:prSet/>
      <dgm:spPr/>
      <dgm:t>
        <a:bodyPr/>
        <a:lstStyle/>
        <a:p>
          <a:endParaRPr lang="en-US"/>
        </a:p>
      </dgm:t>
    </dgm:pt>
    <dgm:pt modelId="{A067C21B-5629-47B2-8437-4DCE74EE71ED}" type="sibTrans" cxnId="{6ED182D3-FDBC-4B0C-B986-C01758F7B08F}">
      <dgm:prSet/>
      <dgm:spPr/>
      <dgm:t>
        <a:bodyPr/>
        <a:lstStyle/>
        <a:p>
          <a:endParaRPr lang="en-US"/>
        </a:p>
      </dgm:t>
    </dgm:pt>
    <dgm:pt modelId="{87CB53AA-F191-468F-AE92-15ACD61150A1}">
      <dgm:prSet custT="1"/>
      <dgm:spPr/>
      <dgm:t>
        <a:bodyPr/>
        <a:lstStyle/>
        <a:p>
          <a:r>
            <a:rPr lang="en-US" sz="2800"/>
            <a:t>Filtering Records using the WHERE statement</a:t>
          </a:r>
          <a:endParaRPr lang="en-US" sz="2800" dirty="0"/>
        </a:p>
      </dgm:t>
    </dgm:pt>
    <dgm:pt modelId="{5752A3A1-A8A5-4BED-B5B5-34D9C5E54974}" type="parTrans" cxnId="{465B618C-46CC-4F28-AD7F-E66A76EF2D0F}">
      <dgm:prSet/>
      <dgm:spPr/>
      <dgm:t>
        <a:bodyPr/>
        <a:lstStyle/>
        <a:p>
          <a:endParaRPr lang="en-US"/>
        </a:p>
      </dgm:t>
    </dgm:pt>
    <dgm:pt modelId="{C629F0EE-0F55-4981-8B77-DE79C1A9341A}" type="sibTrans" cxnId="{465B618C-46CC-4F28-AD7F-E66A76EF2D0F}">
      <dgm:prSet/>
      <dgm:spPr/>
      <dgm:t>
        <a:bodyPr/>
        <a:lstStyle/>
        <a:p>
          <a:endParaRPr lang="en-US"/>
        </a:p>
      </dgm:t>
    </dgm:pt>
    <dgm:pt modelId="{1F0484E3-9104-483E-9D6E-6F5725879FAA}">
      <dgm:prSet custT="1"/>
      <dgm:spPr/>
      <dgm:t>
        <a:bodyPr/>
        <a:lstStyle/>
        <a:p>
          <a:r>
            <a:rPr lang="en-US" sz="2800"/>
            <a:t>Concatenation and Aliases</a:t>
          </a:r>
          <a:endParaRPr lang="en-US" sz="2800" dirty="0"/>
        </a:p>
      </dgm:t>
    </dgm:pt>
    <dgm:pt modelId="{9432AC31-16B4-4CC9-9A2D-73E67D2EBA10}" type="parTrans" cxnId="{1535BE7D-719C-43EA-96D6-F991F0BE8696}">
      <dgm:prSet/>
      <dgm:spPr/>
      <dgm:t>
        <a:bodyPr/>
        <a:lstStyle/>
        <a:p>
          <a:endParaRPr lang="en-US"/>
        </a:p>
      </dgm:t>
    </dgm:pt>
    <dgm:pt modelId="{5B4F9F00-D421-47D8-A76E-F629BCD16C27}" type="sibTrans" cxnId="{1535BE7D-719C-43EA-96D6-F991F0BE8696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7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9D67439E-F396-4BA8-8426-B41C5A026132}" type="pres">
      <dgm:prSet presAssocID="{C2168CB0-42A8-4ABD-984F-C7C4BB0BDD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0415D88-B406-4714-8F8C-C94B651766EA}" type="pres">
      <dgm:prSet presAssocID="{8D762831-8DB4-44BE-B4B7-C9AB74AF2ADE}" presName="spacer" presStyleCnt="0"/>
      <dgm:spPr/>
    </dgm:pt>
    <dgm:pt modelId="{52FABC45-F6A0-4088-BA3D-0A9F09A771B2}" type="pres">
      <dgm:prSet presAssocID="{FD12B80B-6C1C-4354-9190-3DA4D542F20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1B812E9-CDE6-4336-8F60-23FCE2F28A5E}" type="pres">
      <dgm:prSet presAssocID="{F31C7829-3AE4-4D5B-8B81-4CB30302DEC9}" presName="spacer" presStyleCnt="0"/>
      <dgm:spPr/>
    </dgm:pt>
    <dgm:pt modelId="{5F01DCAA-98CA-4A98-BE68-3823CCD2889E}" type="pres">
      <dgm:prSet presAssocID="{1DC7823B-689F-46C4-8658-F2974B1D86A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8BD3376-0C77-4294-9584-C984CB84B0B9}" type="pres">
      <dgm:prSet presAssocID="{0B4897C8-B9A6-4677-81A8-40A09FB6D3D6}" presName="spacer" presStyleCnt="0"/>
      <dgm:spPr/>
    </dgm:pt>
    <dgm:pt modelId="{C18ECDBF-D7EA-4768-AAA8-2CF1C21BD482}" type="pres">
      <dgm:prSet presAssocID="{294D7250-182C-452D-A1BD-C9D92A339CC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42AC1B4-E087-46F2-AFBA-FD8B2E7C718A}" type="pres">
      <dgm:prSet presAssocID="{A067C21B-5629-47B2-8437-4DCE74EE71ED}" presName="spacer" presStyleCnt="0"/>
      <dgm:spPr/>
    </dgm:pt>
    <dgm:pt modelId="{0E6F7E53-97FE-474C-B198-6C30D3AD8431}" type="pres">
      <dgm:prSet presAssocID="{87CB53AA-F191-468F-AE92-15ACD61150A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FCAA732-C159-4E50-BD69-C4EAC7A2B3C9}" type="pres">
      <dgm:prSet presAssocID="{C629F0EE-0F55-4981-8B77-DE79C1A9341A}" presName="spacer" presStyleCnt="0"/>
      <dgm:spPr/>
    </dgm:pt>
    <dgm:pt modelId="{EAA97A0F-C4BD-453E-89EC-E2163C3C014C}" type="pres">
      <dgm:prSet presAssocID="{1F0484E3-9104-483E-9D6E-6F5725879FA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E861300-77D8-4FCE-A5CC-FE758BE39C02}" srcId="{E0727030-A103-47B3-9948-2C3FB6249167}" destId="{C2168CB0-42A8-4ABD-984F-C7C4BB0BDD62}" srcOrd="1" destOrd="0" parTransId="{9FA80705-83A1-4E5C-8B53-4B86312BB351}" sibTransId="{8D762831-8DB4-44BE-B4B7-C9AB74AF2ADE}"/>
    <dgm:cxn modelId="{E093090F-7A02-4ABD-8A22-B9A6277D46F1}" type="presOf" srcId="{1DC7823B-689F-46C4-8658-F2974B1D86AB}" destId="{5F01DCAA-98CA-4A98-BE68-3823CCD2889E}" srcOrd="0" destOrd="0" presId="urn:microsoft.com/office/officeart/2005/8/layout/vList2"/>
    <dgm:cxn modelId="{566CA52C-95D1-47F2-AC3E-9D6D8F4A7807}" type="presOf" srcId="{C2168CB0-42A8-4ABD-984F-C7C4BB0BDD62}" destId="{9D67439E-F396-4BA8-8426-B41C5A026132}" srcOrd="0" destOrd="0" presId="urn:microsoft.com/office/officeart/2005/8/layout/vList2"/>
    <dgm:cxn modelId="{E15F3A35-0FAE-4778-B0AB-7065DB61288A}" srcId="{E0727030-A103-47B3-9948-2C3FB6249167}" destId="{1DC7823B-689F-46C4-8658-F2974B1D86AB}" srcOrd="3" destOrd="0" parTransId="{2986E0FA-3A05-4C16-82DA-09B7E0B7510E}" sibTransId="{0B4897C8-B9A6-4677-81A8-40A09FB6D3D6}"/>
    <dgm:cxn modelId="{1E64333A-4E8B-4EBC-B6C7-B6E4D3ED4521}" type="presOf" srcId="{87CB53AA-F191-468F-AE92-15ACD61150A1}" destId="{0E6F7E53-97FE-474C-B198-6C30D3AD8431}" srcOrd="0" destOrd="0" presId="urn:microsoft.com/office/officeart/2005/8/layout/vList2"/>
    <dgm:cxn modelId="{3738DD5D-602A-49B0-BC87-9E08861EB44A}" type="presOf" srcId="{FD12B80B-6C1C-4354-9190-3DA4D542F208}" destId="{52FABC45-F6A0-4088-BA3D-0A9F09A771B2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02DCF16C-6BE2-4618-A52A-3DAD4E15BF08}" srcId="{E0727030-A103-47B3-9948-2C3FB6249167}" destId="{FD12B80B-6C1C-4354-9190-3DA4D542F208}" srcOrd="2" destOrd="0" parTransId="{C1ABCBEB-4D54-46F9-9E5A-4073E828586E}" sibTransId="{F31C7829-3AE4-4D5B-8B81-4CB30302DEC9}"/>
    <dgm:cxn modelId="{2C4E2D73-5AAF-4ABE-9F02-28549F02785E}" type="presOf" srcId="{1F0484E3-9104-483E-9D6E-6F5725879FAA}" destId="{EAA97A0F-C4BD-453E-89EC-E2163C3C014C}" srcOrd="0" destOrd="0" presId="urn:microsoft.com/office/officeart/2005/8/layout/vList2"/>
    <dgm:cxn modelId="{1535BE7D-719C-43EA-96D6-F991F0BE8696}" srcId="{E0727030-A103-47B3-9948-2C3FB6249167}" destId="{1F0484E3-9104-483E-9D6E-6F5725879FAA}" srcOrd="6" destOrd="0" parTransId="{9432AC31-16B4-4CC9-9A2D-73E67D2EBA10}" sibTransId="{5B4F9F00-D421-47D8-A76E-F629BCD16C27}"/>
    <dgm:cxn modelId="{3553467E-C847-4B37-ABB1-28AB85211E8C}" type="presOf" srcId="{294D7250-182C-452D-A1BD-C9D92A339CC3}" destId="{C18ECDBF-D7EA-4768-AAA8-2CF1C21BD482}" srcOrd="0" destOrd="0" presId="urn:microsoft.com/office/officeart/2005/8/layout/vList2"/>
    <dgm:cxn modelId="{465B618C-46CC-4F28-AD7F-E66A76EF2D0F}" srcId="{E0727030-A103-47B3-9948-2C3FB6249167}" destId="{87CB53AA-F191-468F-AE92-15ACD61150A1}" srcOrd="5" destOrd="0" parTransId="{5752A3A1-A8A5-4BED-B5B5-34D9C5E54974}" sibTransId="{C629F0EE-0F55-4981-8B77-DE79C1A9341A}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6ED182D3-FDBC-4B0C-B986-C01758F7B08F}" srcId="{E0727030-A103-47B3-9948-2C3FB6249167}" destId="{294D7250-182C-452D-A1BD-C9D92A339CC3}" srcOrd="4" destOrd="0" parTransId="{7DDB17B8-70CA-43BD-8D69-51EADCD57621}" sibTransId="{A067C21B-5629-47B2-8437-4DCE74EE71ED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9F2893B4-F653-494C-A6FE-0DF16822D8ED}" type="presParOf" srcId="{920A3D74-469C-4EDC-8C5F-FD4FFD16E171}" destId="{9D67439E-F396-4BA8-8426-B41C5A026132}" srcOrd="2" destOrd="0" presId="urn:microsoft.com/office/officeart/2005/8/layout/vList2"/>
    <dgm:cxn modelId="{9CB098C1-D845-4416-AF7C-E5A7A46B6B0A}" type="presParOf" srcId="{920A3D74-469C-4EDC-8C5F-FD4FFD16E171}" destId="{A0415D88-B406-4714-8F8C-C94B651766EA}" srcOrd="3" destOrd="0" presId="urn:microsoft.com/office/officeart/2005/8/layout/vList2"/>
    <dgm:cxn modelId="{AFF906B3-B0B7-423C-8114-F0E6C6E249F9}" type="presParOf" srcId="{920A3D74-469C-4EDC-8C5F-FD4FFD16E171}" destId="{52FABC45-F6A0-4088-BA3D-0A9F09A771B2}" srcOrd="4" destOrd="0" presId="urn:microsoft.com/office/officeart/2005/8/layout/vList2"/>
    <dgm:cxn modelId="{84010B23-3E62-4144-BDD1-CED70244C0D2}" type="presParOf" srcId="{920A3D74-469C-4EDC-8C5F-FD4FFD16E171}" destId="{D1B812E9-CDE6-4336-8F60-23FCE2F28A5E}" srcOrd="5" destOrd="0" presId="urn:microsoft.com/office/officeart/2005/8/layout/vList2"/>
    <dgm:cxn modelId="{6F6DAA50-A1F4-46C5-86EE-3D92C7CDF25B}" type="presParOf" srcId="{920A3D74-469C-4EDC-8C5F-FD4FFD16E171}" destId="{5F01DCAA-98CA-4A98-BE68-3823CCD2889E}" srcOrd="6" destOrd="0" presId="urn:microsoft.com/office/officeart/2005/8/layout/vList2"/>
    <dgm:cxn modelId="{05048D70-0076-49A9-911B-C323810D8609}" type="presParOf" srcId="{920A3D74-469C-4EDC-8C5F-FD4FFD16E171}" destId="{D8BD3376-0C77-4294-9584-C984CB84B0B9}" srcOrd="7" destOrd="0" presId="urn:microsoft.com/office/officeart/2005/8/layout/vList2"/>
    <dgm:cxn modelId="{7A35D06A-183D-4858-8123-E01594723227}" type="presParOf" srcId="{920A3D74-469C-4EDC-8C5F-FD4FFD16E171}" destId="{C18ECDBF-D7EA-4768-AAA8-2CF1C21BD482}" srcOrd="8" destOrd="0" presId="urn:microsoft.com/office/officeart/2005/8/layout/vList2"/>
    <dgm:cxn modelId="{413F3241-8101-4D7B-A13F-B60E96A2DC96}" type="presParOf" srcId="{920A3D74-469C-4EDC-8C5F-FD4FFD16E171}" destId="{842AC1B4-E087-46F2-AFBA-FD8B2E7C718A}" srcOrd="9" destOrd="0" presId="urn:microsoft.com/office/officeart/2005/8/layout/vList2"/>
    <dgm:cxn modelId="{9023E0C1-2687-43C2-AA48-BBE276E3260A}" type="presParOf" srcId="{920A3D74-469C-4EDC-8C5F-FD4FFD16E171}" destId="{0E6F7E53-97FE-474C-B198-6C30D3AD8431}" srcOrd="10" destOrd="0" presId="urn:microsoft.com/office/officeart/2005/8/layout/vList2"/>
    <dgm:cxn modelId="{F3912654-39CA-4E63-819C-97B9128113A2}" type="presParOf" srcId="{920A3D74-469C-4EDC-8C5F-FD4FFD16E171}" destId="{9FCAA732-C159-4E50-BD69-C4EAC7A2B3C9}" srcOrd="11" destOrd="0" presId="urn:microsoft.com/office/officeart/2005/8/layout/vList2"/>
    <dgm:cxn modelId="{C5C7E0A7-8840-431E-B3E9-69B78F43FF4C}" type="presParOf" srcId="{920A3D74-469C-4EDC-8C5F-FD4FFD16E171}" destId="{EAA97A0F-C4BD-453E-89EC-E2163C3C014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FE74E-5316-4D17-BE4F-934E0134E6E4}" type="doc">
      <dgm:prSet loTypeId="urn:microsoft.com/office/officeart/2005/8/layout/target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DFFCEB-46EE-4D6A-9D7A-8BB585A3C9D4}">
      <dgm:prSet phldrT="[Text]"/>
      <dgm:spPr>
        <a:xfrm>
          <a:off x="0" y="0"/>
          <a:ext cx="4411816" cy="5499653"/>
        </a:xfrm>
        <a:prstGeom prst="roundRect">
          <a:avLst>
            <a:gd name="adj" fmla="val 8500"/>
          </a:avLst>
        </a:prstGeom>
        <a:noFill/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Server</a:t>
          </a:r>
        </a:p>
      </dgm:t>
    </dgm:pt>
    <dgm:pt modelId="{E1B2A118-ED71-4DAF-A519-AC1E36E72191}" type="parTrans" cxnId="{7C3C634F-51B4-4758-A115-F40E85D71FB4}">
      <dgm:prSet/>
      <dgm:spPr/>
      <dgm:t>
        <a:bodyPr/>
        <a:lstStyle/>
        <a:p>
          <a:endParaRPr lang="en-US"/>
        </a:p>
      </dgm:t>
    </dgm:pt>
    <dgm:pt modelId="{7DA6BA1D-B4EB-471E-9E9E-346D079C55DC}" type="sibTrans" cxnId="{7C3C634F-51B4-4758-A115-F40E85D71FB4}">
      <dgm:prSet/>
      <dgm:spPr/>
      <dgm:t>
        <a:bodyPr/>
        <a:lstStyle/>
        <a:p>
          <a:endParaRPr lang="en-US"/>
        </a:p>
      </dgm:t>
    </dgm:pt>
    <dgm:pt modelId="{B342A3D1-9083-4C98-9785-74976A58419A}">
      <dgm:prSet phldrT="[Text]"/>
      <dgm:spPr>
        <a:xfrm>
          <a:off x="110295" y="1374913"/>
          <a:ext cx="4191225" cy="3849757"/>
        </a:xfrm>
        <a:prstGeom prst="roundRect">
          <a:avLst>
            <a:gd name="adj" fmla="val 10500"/>
          </a:avLst>
        </a:prstGeom>
        <a:solidFill>
          <a:srgbClr val="5B9BD5"/>
        </a:solidFill>
        <a:ln w="38100" cap="flat" cmpd="sng" algn="ctr">
          <a:solidFill>
            <a:schemeClr val="tx2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Database</a:t>
          </a:r>
        </a:p>
      </dgm:t>
    </dgm:pt>
    <dgm:pt modelId="{E9F586D9-9AD3-4399-8273-B6321EA59058}" type="parTrans" cxnId="{77E7AE0A-8EF3-4C32-99E4-B0577A22AD7A}">
      <dgm:prSet/>
      <dgm:spPr/>
      <dgm:t>
        <a:bodyPr/>
        <a:lstStyle/>
        <a:p>
          <a:endParaRPr lang="en-US"/>
        </a:p>
      </dgm:t>
    </dgm:pt>
    <dgm:pt modelId="{C4DF6F8D-7C25-4FBB-BAD0-475174D8135E}" type="sibTrans" cxnId="{77E7AE0A-8EF3-4C32-99E4-B0577A22AD7A}">
      <dgm:prSet/>
      <dgm:spPr/>
      <dgm:t>
        <a:bodyPr/>
        <a:lstStyle/>
        <a:p>
          <a:endParaRPr lang="en-US"/>
        </a:p>
      </dgm:t>
    </dgm:pt>
    <dgm:pt modelId="{0969FAD7-E2EF-46FF-9385-67ECD5BF3390}">
      <dgm:prSet phldrT="[Text]"/>
      <dgm:spPr>
        <a:xfrm>
          <a:off x="220590" y="2676945"/>
          <a:ext cx="3970634" cy="2345624"/>
        </a:xfrm>
        <a:prstGeom prst="roundRect">
          <a:avLst>
            <a:gd name="adj" fmla="val 10500"/>
          </a:avLst>
        </a:prstGeom>
        <a:solidFill>
          <a:schemeClr val="accent1">
            <a:lumMod val="50000"/>
            <a:lumOff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Schema</a:t>
          </a:r>
        </a:p>
      </dgm:t>
    </dgm:pt>
    <dgm:pt modelId="{378FA137-66A3-4B9D-B133-79D5ED96451F}" type="parTrans" cxnId="{0F353580-E4A4-455C-94FD-817EEAC4D419}">
      <dgm:prSet/>
      <dgm:spPr/>
      <dgm:t>
        <a:bodyPr/>
        <a:lstStyle/>
        <a:p>
          <a:endParaRPr lang="en-US"/>
        </a:p>
      </dgm:t>
    </dgm:pt>
    <dgm:pt modelId="{2702A40D-AD1C-4D49-B894-B82C27706DF1}" type="sibTrans" cxnId="{0F353580-E4A4-455C-94FD-817EEAC4D419}">
      <dgm:prSet/>
      <dgm:spPr/>
      <dgm:t>
        <a:bodyPr/>
        <a:lstStyle/>
        <a:p>
          <a:endParaRPr lang="en-US"/>
        </a:p>
      </dgm:t>
    </dgm:pt>
    <dgm:pt modelId="{921D4E0B-C49A-4944-ADB5-7F8A2E50C424}">
      <dgm:prSet phldrT="[Text]"/>
      <dgm:spPr>
        <a:xfrm>
          <a:off x="319856" y="3739764"/>
          <a:ext cx="3772102" cy="989937"/>
        </a:xfrm>
        <a:prstGeom prst="roundRect">
          <a:avLst>
            <a:gd name="adj" fmla="val 10500"/>
          </a:avLst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Object</a:t>
          </a:r>
        </a:p>
      </dgm:t>
    </dgm:pt>
    <dgm:pt modelId="{F417FD31-9AED-443E-A445-B1F7AB9BBA40}" type="parTrans" cxnId="{09792F5D-1D1D-4163-9F3F-414151804771}">
      <dgm:prSet/>
      <dgm:spPr/>
      <dgm:t>
        <a:bodyPr/>
        <a:lstStyle/>
        <a:p>
          <a:endParaRPr lang="en-US"/>
        </a:p>
      </dgm:t>
    </dgm:pt>
    <dgm:pt modelId="{EDF03D28-F73D-4680-83C3-64D46362CFB4}" type="sibTrans" cxnId="{09792F5D-1D1D-4163-9F3F-414151804771}">
      <dgm:prSet/>
      <dgm:spPr/>
      <dgm:t>
        <a:bodyPr/>
        <a:lstStyle/>
        <a:p>
          <a:endParaRPr lang="en-US"/>
        </a:p>
      </dgm:t>
    </dgm:pt>
    <dgm:pt modelId="{43ABF636-7628-43B1-B8A1-CB31B0884C9A}" type="pres">
      <dgm:prSet presAssocID="{092FE74E-5316-4D17-BE4F-934E0134E6E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5BB1A13D-A8A3-4F09-A9B1-7CB0C9E73237}" type="pres">
      <dgm:prSet presAssocID="{092FE74E-5316-4D17-BE4F-934E0134E6E4}" presName="outerBox" presStyleCnt="0"/>
      <dgm:spPr/>
    </dgm:pt>
    <dgm:pt modelId="{C7C234F7-34C2-4EBB-B8E5-8A64F4DD591D}" type="pres">
      <dgm:prSet presAssocID="{092FE74E-5316-4D17-BE4F-934E0134E6E4}" presName="outerBoxParent" presStyleLbl="node1" presStyleIdx="0" presStyleCnt="3" custLinFactNeighborX="14855" custLinFactNeighborY="-4337"/>
      <dgm:spPr/>
    </dgm:pt>
    <dgm:pt modelId="{B95C5FBE-EB20-4AD9-9314-9E1D7DA1BF19}" type="pres">
      <dgm:prSet presAssocID="{092FE74E-5316-4D17-BE4F-934E0134E6E4}" presName="outerBoxChildren" presStyleCnt="0"/>
      <dgm:spPr/>
    </dgm:pt>
    <dgm:pt modelId="{73269EAB-1A2F-481E-AE45-19CCC0A8B18A}" type="pres">
      <dgm:prSet presAssocID="{092FE74E-5316-4D17-BE4F-934E0134E6E4}" presName="middleBox" presStyleCnt="0"/>
      <dgm:spPr/>
    </dgm:pt>
    <dgm:pt modelId="{18F91909-6C1F-4C02-BC5F-956B0B5CD091}" type="pres">
      <dgm:prSet presAssocID="{092FE74E-5316-4D17-BE4F-934E0134E6E4}" presName="middleBoxParent" presStyleLbl="node1" presStyleIdx="1" presStyleCnt="3"/>
      <dgm:spPr/>
    </dgm:pt>
    <dgm:pt modelId="{1A3821C4-FABA-4575-83CD-DEDF87DA013E}" type="pres">
      <dgm:prSet presAssocID="{092FE74E-5316-4D17-BE4F-934E0134E6E4}" presName="middleBoxChildren" presStyleCnt="0"/>
      <dgm:spPr/>
    </dgm:pt>
    <dgm:pt modelId="{F5938477-8DB6-48DE-883C-9594F3600423}" type="pres">
      <dgm:prSet presAssocID="{092FE74E-5316-4D17-BE4F-934E0134E6E4}" presName="centerBox" presStyleCnt="0"/>
      <dgm:spPr/>
    </dgm:pt>
    <dgm:pt modelId="{544231B3-B9E3-4C97-855D-F41988B5711A}" type="pres">
      <dgm:prSet presAssocID="{092FE74E-5316-4D17-BE4F-934E0134E6E4}" presName="centerBoxParent" presStyleLbl="node1" presStyleIdx="2" presStyleCnt="3" custScaleY="106626"/>
      <dgm:spPr/>
    </dgm:pt>
    <dgm:pt modelId="{03B756FC-92D2-4869-B2DB-7EF9ACE78313}" type="pres">
      <dgm:prSet presAssocID="{092FE74E-5316-4D17-BE4F-934E0134E6E4}" presName="centerBoxChildren" presStyleCnt="0"/>
      <dgm:spPr/>
    </dgm:pt>
    <dgm:pt modelId="{B4A4D0E4-229A-4E9B-9544-A6931AFFF376}" type="pres">
      <dgm:prSet presAssocID="{921D4E0B-C49A-4944-ADB5-7F8A2E50C424}" presName="cChild" presStyleLbl="fgAcc1" presStyleIdx="0" presStyleCnt="1" custLinFactNeighborY="4099">
        <dgm:presLayoutVars>
          <dgm:bulletEnabled val="1"/>
        </dgm:presLayoutVars>
      </dgm:prSet>
      <dgm:spPr/>
    </dgm:pt>
  </dgm:ptLst>
  <dgm:cxnLst>
    <dgm:cxn modelId="{77E7AE0A-8EF3-4C32-99E4-B0577A22AD7A}" srcId="{092FE74E-5316-4D17-BE4F-934E0134E6E4}" destId="{B342A3D1-9083-4C98-9785-74976A58419A}" srcOrd="1" destOrd="0" parTransId="{E9F586D9-9AD3-4399-8273-B6321EA59058}" sibTransId="{C4DF6F8D-7C25-4FBB-BAD0-475174D8135E}"/>
    <dgm:cxn modelId="{789BE426-9DB8-4B08-8D57-E6E7822B33BC}" type="presOf" srcId="{092FE74E-5316-4D17-BE4F-934E0134E6E4}" destId="{43ABF636-7628-43B1-B8A1-CB31B0884C9A}" srcOrd="0" destOrd="0" presId="urn:microsoft.com/office/officeart/2005/8/layout/target2"/>
    <dgm:cxn modelId="{3ED05E28-13C1-4669-8872-DF9695FCD352}" type="presOf" srcId="{B342A3D1-9083-4C98-9785-74976A58419A}" destId="{18F91909-6C1F-4C02-BC5F-956B0B5CD091}" srcOrd="0" destOrd="0" presId="urn:microsoft.com/office/officeart/2005/8/layout/target2"/>
    <dgm:cxn modelId="{09792F5D-1D1D-4163-9F3F-414151804771}" srcId="{0969FAD7-E2EF-46FF-9385-67ECD5BF3390}" destId="{921D4E0B-C49A-4944-ADB5-7F8A2E50C424}" srcOrd="0" destOrd="0" parTransId="{F417FD31-9AED-443E-A445-B1F7AB9BBA40}" sibTransId="{EDF03D28-F73D-4680-83C3-64D46362CFB4}"/>
    <dgm:cxn modelId="{7C3C634F-51B4-4758-A115-F40E85D71FB4}" srcId="{092FE74E-5316-4D17-BE4F-934E0134E6E4}" destId="{0FDFFCEB-46EE-4D6A-9D7A-8BB585A3C9D4}" srcOrd="0" destOrd="0" parTransId="{E1B2A118-ED71-4DAF-A519-AC1E36E72191}" sibTransId="{7DA6BA1D-B4EB-471E-9E9E-346D079C55DC}"/>
    <dgm:cxn modelId="{0F353580-E4A4-455C-94FD-817EEAC4D419}" srcId="{092FE74E-5316-4D17-BE4F-934E0134E6E4}" destId="{0969FAD7-E2EF-46FF-9385-67ECD5BF3390}" srcOrd="2" destOrd="0" parTransId="{378FA137-66A3-4B9D-B133-79D5ED96451F}" sibTransId="{2702A40D-AD1C-4D49-B894-B82C27706DF1}"/>
    <dgm:cxn modelId="{7D8A1F8C-FFFE-489E-A261-0E177A5A162A}" type="presOf" srcId="{921D4E0B-C49A-4944-ADB5-7F8A2E50C424}" destId="{B4A4D0E4-229A-4E9B-9544-A6931AFFF376}" srcOrd="0" destOrd="0" presId="urn:microsoft.com/office/officeart/2005/8/layout/target2"/>
    <dgm:cxn modelId="{7A482DF3-9698-4240-A50E-D9BF6D52A6B7}" type="presOf" srcId="{0969FAD7-E2EF-46FF-9385-67ECD5BF3390}" destId="{544231B3-B9E3-4C97-855D-F41988B5711A}" srcOrd="0" destOrd="0" presId="urn:microsoft.com/office/officeart/2005/8/layout/target2"/>
    <dgm:cxn modelId="{D5BF64FA-614E-4974-B4ED-5B90BFF1AE6F}" type="presOf" srcId="{0FDFFCEB-46EE-4D6A-9D7A-8BB585A3C9D4}" destId="{C7C234F7-34C2-4EBB-B8E5-8A64F4DD591D}" srcOrd="0" destOrd="0" presId="urn:microsoft.com/office/officeart/2005/8/layout/target2"/>
    <dgm:cxn modelId="{8F826A94-616E-45ED-826A-1A745703C213}" type="presParOf" srcId="{43ABF636-7628-43B1-B8A1-CB31B0884C9A}" destId="{5BB1A13D-A8A3-4F09-A9B1-7CB0C9E73237}" srcOrd="0" destOrd="0" presId="urn:microsoft.com/office/officeart/2005/8/layout/target2"/>
    <dgm:cxn modelId="{24F8B23E-55B4-4764-9ED4-74AAF92347F0}" type="presParOf" srcId="{5BB1A13D-A8A3-4F09-A9B1-7CB0C9E73237}" destId="{C7C234F7-34C2-4EBB-B8E5-8A64F4DD591D}" srcOrd="0" destOrd="0" presId="urn:microsoft.com/office/officeart/2005/8/layout/target2"/>
    <dgm:cxn modelId="{F2363917-378F-477C-9487-3F468D2B01BC}" type="presParOf" srcId="{5BB1A13D-A8A3-4F09-A9B1-7CB0C9E73237}" destId="{B95C5FBE-EB20-4AD9-9314-9E1D7DA1BF19}" srcOrd="1" destOrd="0" presId="urn:microsoft.com/office/officeart/2005/8/layout/target2"/>
    <dgm:cxn modelId="{3706AF50-B072-4090-9B27-7C4258FCAF7F}" type="presParOf" srcId="{43ABF636-7628-43B1-B8A1-CB31B0884C9A}" destId="{73269EAB-1A2F-481E-AE45-19CCC0A8B18A}" srcOrd="1" destOrd="0" presId="urn:microsoft.com/office/officeart/2005/8/layout/target2"/>
    <dgm:cxn modelId="{4B03E4B4-E2C0-4F92-B043-04B0396F3A81}" type="presParOf" srcId="{73269EAB-1A2F-481E-AE45-19CCC0A8B18A}" destId="{18F91909-6C1F-4C02-BC5F-956B0B5CD091}" srcOrd="0" destOrd="0" presId="urn:microsoft.com/office/officeart/2005/8/layout/target2"/>
    <dgm:cxn modelId="{C7A7D5C4-3F62-485F-A143-29DAD98748D7}" type="presParOf" srcId="{73269EAB-1A2F-481E-AE45-19CCC0A8B18A}" destId="{1A3821C4-FABA-4575-83CD-DEDF87DA013E}" srcOrd="1" destOrd="0" presId="urn:microsoft.com/office/officeart/2005/8/layout/target2"/>
    <dgm:cxn modelId="{86417AAF-5FAA-4D4A-97E2-EC6AF8F2EB15}" type="presParOf" srcId="{43ABF636-7628-43B1-B8A1-CB31B0884C9A}" destId="{F5938477-8DB6-48DE-883C-9594F3600423}" srcOrd="2" destOrd="0" presId="urn:microsoft.com/office/officeart/2005/8/layout/target2"/>
    <dgm:cxn modelId="{03AD3F42-B27E-45C0-B13F-E71F2C58B256}" type="presParOf" srcId="{F5938477-8DB6-48DE-883C-9594F3600423}" destId="{544231B3-B9E3-4C97-855D-F41988B5711A}" srcOrd="0" destOrd="0" presId="urn:microsoft.com/office/officeart/2005/8/layout/target2"/>
    <dgm:cxn modelId="{5103E4FD-F7C3-4672-9B02-B172DA23A8BB}" type="presParOf" srcId="{F5938477-8DB6-48DE-883C-9594F3600423}" destId="{03B756FC-92D2-4869-B2DB-7EF9ACE78313}" srcOrd="1" destOrd="0" presId="urn:microsoft.com/office/officeart/2005/8/layout/target2"/>
    <dgm:cxn modelId="{4B72C0B5-F23E-47AA-A553-0EA56AC9C24F}" type="presParOf" srcId="{03B756FC-92D2-4869-B2DB-7EF9ACE78313}" destId="{B4A4D0E4-229A-4E9B-9544-A6931AFFF376}" srcOrd="0" destOrd="0" presId="urn:microsoft.com/office/officeart/2005/8/layout/target2"/>
  </dgm:cxnLst>
  <dgm:bg/>
  <dgm:whole>
    <a:ln w="57150">
      <a:solidFill>
        <a:schemeClr val="tx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SQL?</a:t>
          </a:r>
        </a:p>
      </dsp:txBody>
      <dsp:txXfrm>
        <a:off x="34954" y="34954"/>
        <a:ext cx="10323516" cy="646132"/>
      </dsp:txXfrm>
    </dsp:sp>
    <dsp:sp modelId="{9D67439E-F396-4BA8-8426-B41C5A026132}">
      <dsp:nvSpPr>
        <dsp:cNvPr id="0" name=""/>
        <dsp:cNvSpPr/>
      </dsp:nvSpPr>
      <dsp:spPr>
        <a:xfrm>
          <a:off x="0" y="75122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Structure of object names</a:t>
          </a:r>
          <a:endParaRPr lang="en-US" sz="2800" kern="1200" dirty="0"/>
        </a:p>
      </dsp:txBody>
      <dsp:txXfrm>
        <a:off x="34954" y="786176"/>
        <a:ext cx="10323516" cy="646132"/>
      </dsp:txXfrm>
    </dsp:sp>
    <dsp:sp modelId="{52FABC45-F6A0-4088-BA3D-0A9F09A771B2}">
      <dsp:nvSpPr>
        <dsp:cNvPr id="0" name=""/>
        <dsp:cNvSpPr/>
      </dsp:nvSpPr>
      <dsp:spPr>
        <a:xfrm>
          <a:off x="0" y="148454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are columns and records?</a:t>
          </a:r>
        </a:p>
      </dsp:txBody>
      <dsp:txXfrm>
        <a:off x="34954" y="1519496"/>
        <a:ext cx="10323516" cy="646132"/>
      </dsp:txXfrm>
    </dsp:sp>
    <dsp:sp modelId="{5F01DCAA-98CA-4A98-BE68-3823CCD2889E}">
      <dsp:nvSpPr>
        <dsp:cNvPr id="0" name=""/>
        <dsp:cNvSpPr/>
      </dsp:nvSpPr>
      <dsp:spPr>
        <a:xfrm>
          <a:off x="0" y="221786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Structure of a SELECT statement</a:t>
          </a:r>
          <a:endParaRPr lang="en-US" sz="2800" kern="1200" dirty="0"/>
        </a:p>
      </dsp:txBody>
      <dsp:txXfrm>
        <a:off x="34954" y="2252816"/>
        <a:ext cx="10323516" cy="646132"/>
      </dsp:txXfrm>
    </dsp:sp>
    <dsp:sp modelId="{C18ECDBF-D7EA-4768-AAA8-2CF1C21BD482}">
      <dsp:nvSpPr>
        <dsp:cNvPr id="0" name=""/>
        <dsp:cNvSpPr/>
      </dsp:nvSpPr>
      <dsp:spPr>
        <a:xfrm>
          <a:off x="0" y="295118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Sorting Records using the ORDER BY statement</a:t>
          </a:r>
          <a:endParaRPr lang="en-US" sz="2800" kern="1200" dirty="0"/>
        </a:p>
      </dsp:txBody>
      <dsp:txXfrm>
        <a:off x="34954" y="2986136"/>
        <a:ext cx="10323516" cy="646132"/>
      </dsp:txXfrm>
    </dsp:sp>
    <dsp:sp modelId="{0E6F7E53-97FE-474C-B198-6C30D3AD8431}">
      <dsp:nvSpPr>
        <dsp:cNvPr id="0" name=""/>
        <dsp:cNvSpPr/>
      </dsp:nvSpPr>
      <dsp:spPr>
        <a:xfrm>
          <a:off x="0" y="368450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Filtering Records using the WHERE statement</a:t>
          </a:r>
          <a:endParaRPr lang="en-US" sz="2800" kern="1200" dirty="0"/>
        </a:p>
      </dsp:txBody>
      <dsp:txXfrm>
        <a:off x="34954" y="3719456"/>
        <a:ext cx="10323516" cy="646132"/>
      </dsp:txXfrm>
    </dsp:sp>
    <dsp:sp modelId="{EAA97A0F-C4BD-453E-89EC-E2163C3C014C}">
      <dsp:nvSpPr>
        <dsp:cNvPr id="0" name=""/>
        <dsp:cNvSpPr/>
      </dsp:nvSpPr>
      <dsp:spPr>
        <a:xfrm>
          <a:off x="0" y="441782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Concatenation and Aliases</a:t>
          </a:r>
          <a:endParaRPr lang="en-US" sz="2800" kern="1200" dirty="0"/>
        </a:p>
      </dsp:txBody>
      <dsp:txXfrm>
        <a:off x="34954" y="4452776"/>
        <a:ext cx="10323516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234F7-34C2-4EBB-B8E5-8A64F4DD591D}">
      <dsp:nvSpPr>
        <dsp:cNvPr id="0" name=""/>
        <dsp:cNvSpPr/>
      </dsp:nvSpPr>
      <dsp:spPr>
        <a:xfrm>
          <a:off x="0" y="0"/>
          <a:ext cx="3948101" cy="5167435"/>
        </a:xfrm>
        <a:prstGeom prst="roundRect">
          <a:avLst>
            <a:gd name="adj" fmla="val 8500"/>
          </a:avLst>
        </a:prstGeom>
        <a:noFill/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4010504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Server</a:t>
          </a:r>
        </a:p>
      </dsp:txBody>
      <dsp:txXfrm>
        <a:off x="98291" y="98291"/>
        <a:ext cx="3751519" cy="4970853"/>
      </dsp:txXfrm>
    </dsp:sp>
    <dsp:sp modelId="{18F91909-6C1F-4C02-BC5F-956B0B5CD091}">
      <dsp:nvSpPr>
        <dsp:cNvPr id="0" name=""/>
        <dsp:cNvSpPr/>
      </dsp:nvSpPr>
      <dsp:spPr>
        <a:xfrm>
          <a:off x="98702" y="1291858"/>
          <a:ext cx="3750695" cy="3617204"/>
        </a:xfrm>
        <a:prstGeom prst="roundRect">
          <a:avLst>
            <a:gd name="adj" fmla="val 10500"/>
          </a:avLst>
        </a:prstGeom>
        <a:solidFill>
          <a:srgbClr val="5B9BD5"/>
        </a:solidFill>
        <a:ln w="381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2296925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Database</a:t>
          </a:r>
        </a:p>
      </dsp:txBody>
      <dsp:txXfrm>
        <a:off x="209944" y="1403100"/>
        <a:ext cx="3528211" cy="3394720"/>
      </dsp:txXfrm>
    </dsp:sp>
    <dsp:sp modelId="{544231B3-B9E3-4C97-855D-F41988B5711A}">
      <dsp:nvSpPr>
        <dsp:cNvPr id="0" name=""/>
        <dsp:cNvSpPr/>
      </dsp:nvSpPr>
      <dsp:spPr>
        <a:xfrm>
          <a:off x="197405" y="2515238"/>
          <a:ext cx="3553290" cy="2203931"/>
        </a:xfrm>
        <a:prstGeom prst="roundRect">
          <a:avLst>
            <a:gd name="adj" fmla="val 10500"/>
          </a:avLst>
        </a:prstGeom>
        <a:solidFill>
          <a:schemeClr val="accent1">
            <a:lumMod val="50000"/>
            <a:lumOff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166692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Schema</a:t>
          </a:r>
        </a:p>
      </dsp:txBody>
      <dsp:txXfrm>
        <a:off x="265183" y="2583016"/>
        <a:ext cx="3417734" cy="2068375"/>
      </dsp:txXfrm>
    </dsp:sp>
    <dsp:sp modelId="{B4A4D0E4-229A-4E9B-9544-A6931AFFF376}">
      <dsp:nvSpPr>
        <dsp:cNvPr id="0" name=""/>
        <dsp:cNvSpPr/>
      </dsp:nvSpPr>
      <dsp:spPr>
        <a:xfrm>
          <a:off x="286237" y="3551982"/>
          <a:ext cx="3375626" cy="930138"/>
        </a:xfrm>
        <a:prstGeom prst="roundRect">
          <a:avLst>
            <a:gd name="adj" fmla="val 10500"/>
          </a:avLst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Object</a:t>
          </a:r>
        </a:p>
      </dsp:txBody>
      <dsp:txXfrm>
        <a:off x="314842" y="3580587"/>
        <a:ext cx="3318416" cy="872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6" y="256883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38" y="248005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0653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92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53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2321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Writing T-SQL Queries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8" r:id="rId4"/>
    <p:sldLayoutId id="2147483739" r:id="rId5"/>
    <p:sldLayoutId id="2147483740" r:id="rId6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cycles.stackexchange.com/questions/2568/replacing-suspension-with-a-solid-fork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16" y="388467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Writing</a:t>
            </a:r>
            <a:br>
              <a:rPr lang="en-US" sz="4000" b="1" dirty="0"/>
            </a:br>
            <a:r>
              <a:rPr lang="en-US" sz="4000" b="1" dirty="0"/>
              <a:t>T-SQL Queries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Understanding Columns and Records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03F605D-06D7-4713-9B4D-33D8966DD57E}"/>
              </a:ext>
            </a:extLst>
          </p:cNvPr>
          <p:cNvSpPr/>
          <p:nvPr/>
        </p:nvSpPr>
        <p:spPr>
          <a:xfrm>
            <a:off x="1819813" y="2293402"/>
            <a:ext cx="504783" cy="3472773"/>
          </a:xfrm>
          <a:prstGeom prst="leftBrac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0552-E142-4EEC-98FD-16EEE988D8F4}"/>
              </a:ext>
            </a:extLst>
          </p:cNvPr>
          <p:cNvSpPr txBox="1"/>
          <p:nvPr/>
        </p:nvSpPr>
        <p:spPr>
          <a:xfrm rot="16200000">
            <a:off x="405637" y="3682802"/>
            <a:ext cx="1881993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Records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C06BC48-1BC5-4DB2-A94D-A8E382FD68A2}"/>
              </a:ext>
            </a:extLst>
          </p:cNvPr>
          <p:cNvSpPr/>
          <p:nvPr/>
        </p:nvSpPr>
        <p:spPr>
          <a:xfrm rot="5400000">
            <a:off x="6245047" y="-1893862"/>
            <a:ext cx="504783" cy="7840905"/>
          </a:xfrm>
          <a:prstGeom prst="leftBrac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D53D2-8CAE-447B-8043-2545543BEBF0}"/>
              </a:ext>
            </a:extLst>
          </p:cNvPr>
          <p:cNvSpPr txBox="1"/>
          <p:nvPr/>
        </p:nvSpPr>
        <p:spPr>
          <a:xfrm>
            <a:off x="5625205" y="944230"/>
            <a:ext cx="2489547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42F90-261C-4019-BC11-DB36EA3E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86" y="2376211"/>
            <a:ext cx="7840906" cy="34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83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211003"/>
            <a:ext cx="11655840" cy="899537"/>
          </a:xfrm>
        </p:spPr>
        <p:txBody>
          <a:bodyPr/>
          <a:lstStyle/>
          <a:p>
            <a:r>
              <a:rPr lang="en-US" dirty="0"/>
              <a:t>Using the SELECT statement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630B48D-3803-4B9B-B030-046680B1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4" y="2437015"/>
            <a:ext cx="11445349" cy="221137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CA2B8DC-F204-4A49-B6A0-3DA54D31BA63}"/>
              </a:ext>
            </a:extLst>
          </p:cNvPr>
          <p:cNvSpPr/>
          <p:nvPr/>
        </p:nvSpPr>
        <p:spPr>
          <a:xfrm rot="5400000">
            <a:off x="7002771" y="-2176231"/>
            <a:ext cx="504783" cy="8814844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F5C58-24A9-42E4-ADDA-2122E87972D0}"/>
              </a:ext>
            </a:extLst>
          </p:cNvPr>
          <p:cNvSpPr txBox="1"/>
          <p:nvPr/>
        </p:nvSpPr>
        <p:spPr>
          <a:xfrm>
            <a:off x="5985228" y="1110540"/>
            <a:ext cx="2838679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Column List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AB52EB9-5A4F-42D4-B682-4D8B364E97B1}"/>
              </a:ext>
            </a:extLst>
          </p:cNvPr>
          <p:cNvSpPr/>
          <p:nvPr/>
        </p:nvSpPr>
        <p:spPr>
          <a:xfrm rot="16200000">
            <a:off x="3879979" y="1152079"/>
            <a:ext cx="504783" cy="6992612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C4A12-7F2E-4752-85C1-B440DAFA892C}"/>
              </a:ext>
            </a:extLst>
          </p:cNvPr>
          <p:cNvSpPr txBox="1"/>
          <p:nvPr/>
        </p:nvSpPr>
        <p:spPr>
          <a:xfrm>
            <a:off x="1129594" y="5026740"/>
            <a:ext cx="6872593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Return All Records from Table</a:t>
            </a:r>
          </a:p>
        </p:txBody>
      </p:sp>
    </p:spTree>
    <p:extLst>
      <p:ext uri="{BB962C8B-B14F-4D97-AF65-F5344CB8AC3E}">
        <p14:creationId xmlns:p14="http://schemas.microsoft.com/office/powerpoint/2010/main" val="8433065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SELECT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B935F-8B47-4B4F-80F8-82F73F63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47" y="1065669"/>
            <a:ext cx="9561865" cy="5049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8014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7F986-8468-40BE-A69F-63769C5F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50" y="1065214"/>
            <a:ext cx="7852899" cy="5021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141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77D572-3D3F-4F72-AE8E-A78BE980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4" y="1093789"/>
            <a:ext cx="8434576" cy="5021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942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1EF81D-F429-427F-AB47-FC49B10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01" y="1417638"/>
            <a:ext cx="7828918" cy="430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8205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FD7E9-06ED-40E8-9FD3-5B081ED8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7" y="1672753"/>
            <a:ext cx="11492626" cy="3735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6544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and Aliases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2C580-1067-4EC9-8319-AE9C8F77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5" y="1636150"/>
            <a:ext cx="10240975" cy="43327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268CA-5834-4E4D-80DE-7CB65B83A474}"/>
              </a:ext>
            </a:extLst>
          </p:cNvPr>
          <p:cNvSpPr/>
          <p:nvPr/>
        </p:nvSpPr>
        <p:spPr>
          <a:xfrm>
            <a:off x="8486466" y="2084363"/>
            <a:ext cx="1942254" cy="522914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B6679-8135-42B7-A209-7262B8648448}"/>
              </a:ext>
            </a:extLst>
          </p:cNvPr>
          <p:cNvSpPr/>
          <p:nvPr/>
        </p:nvSpPr>
        <p:spPr>
          <a:xfrm>
            <a:off x="1539174" y="3807720"/>
            <a:ext cx="2166360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B8E637-2848-413D-817D-7F2605BE657D}"/>
              </a:ext>
            </a:extLst>
          </p:cNvPr>
          <p:cNvCxnSpPr>
            <a:cxnSpLocks/>
          </p:cNvCxnSpPr>
          <p:nvPr/>
        </p:nvCxnSpPr>
        <p:spPr>
          <a:xfrm flipV="1">
            <a:off x="3705534" y="2607277"/>
            <a:ext cx="5826761" cy="1419339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202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814560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613297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What is the * used for in a SELECT statement?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Which statement is used to filter records?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Which statement is used to sort records?</a:t>
            </a:r>
            <a:endParaRPr lang="en-GB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37937769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2"/>
            <a:ext cx="11651870" cy="5141279"/>
          </a:xfrm>
        </p:spPr>
        <p:txBody>
          <a:bodyPr/>
          <a:lstStyle/>
          <a:p>
            <a:r>
              <a:rPr lang="en-US" dirty="0"/>
              <a:t>In this lesson we discussed: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is SQL?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Structure of object names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are field and records?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Structure of a SELECT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Sorting Records using the ORDER BY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Filtering Records using the WHERE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Concatenation and Aliases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92275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764E4E-5528-48BB-92AF-AF29882E86A1}"/>
              </a:ext>
            </a:extLst>
          </p:cNvPr>
          <p:cNvCxnSpPr/>
          <p:nvPr/>
        </p:nvCxnSpPr>
        <p:spPr>
          <a:xfrm>
            <a:off x="6197339" y="1135436"/>
            <a:ext cx="0" cy="4244228"/>
          </a:xfrm>
          <a:prstGeom prst="line">
            <a:avLst/>
          </a:prstGeom>
          <a:noFill/>
          <a:ln w="76200" cap="flat" cmpd="sng" algn="ctr">
            <a:solidFill>
              <a:srgbClr val="296A8E">
                <a:lumMod val="75000"/>
              </a:srgbClr>
            </a:solidFill>
            <a:prstDash val="soli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9E590B-084D-4A4A-AC9D-80AC22AAD44A}"/>
              </a:ext>
            </a:extLst>
          </p:cNvPr>
          <p:cNvSpPr txBox="1"/>
          <p:nvPr/>
        </p:nvSpPr>
        <p:spPr>
          <a:xfrm>
            <a:off x="278694" y="4672990"/>
            <a:ext cx="6028034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3600" kern="0" dirty="0">
                <a:solidFill>
                  <a:prstClr val="black"/>
                </a:solidFill>
              </a:rPr>
              <a:t>Structured Query Language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41BBCB-86BD-44D5-A2E4-F044C42CE682}"/>
              </a:ext>
            </a:extLst>
          </p:cNvPr>
          <p:cNvGrpSpPr/>
          <p:nvPr/>
        </p:nvGrpSpPr>
        <p:grpSpPr>
          <a:xfrm>
            <a:off x="8162763" y="1342951"/>
            <a:ext cx="1929311" cy="2851851"/>
            <a:chOff x="6962744" y="1767375"/>
            <a:chExt cx="2099189" cy="2439570"/>
          </a:xfrm>
        </p:grpSpPr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9AC2994F-931F-4EB6-96EE-7F3C0393B007}"/>
                </a:ext>
              </a:extLst>
            </p:cNvPr>
            <p:cNvSpPr/>
            <p:nvPr/>
          </p:nvSpPr>
          <p:spPr>
            <a:xfrm>
              <a:off x="6962744" y="1767375"/>
              <a:ext cx="1629753" cy="2011732"/>
            </a:xfrm>
            <a:prstGeom prst="round2DiagRect">
              <a:avLst>
                <a:gd name="adj1" fmla="val 3765"/>
                <a:gd name="adj2" fmla="val 0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solidFill>
                <a:srgbClr val="424CA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8D55A1-9966-4374-A81B-63F1F4785793}"/>
                </a:ext>
              </a:extLst>
            </p:cNvPr>
            <p:cNvGrpSpPr/>
            <p:nvPr/>
          </p:nvGrpSpPr>
          <p:grpSpPr>
            <a:xfrm>
              <a:off x="7072368" y="2006696"/>
              <a:ext cx="1520131" cy="0"/>
              <a:chOff x="2936943" y="4120563"/>
              <a:chExt cx="909721" cy="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421631C-447E-4A16-A482-0F87E6C5E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3B45EEC-BE2F-4DF7-A985-CD6F10B82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97BB5C-9A08-4922-92AE-7D1C40454FC6}"/>
                </a:ext>
              </a:extLst>
            </p:cNvPr>
            <p:cNvGrpSpPr/>
            <p:nvPr/>
          </p:nvGrpSpPr>
          <p:grpSpPr>
            <a:xfrm>
              <a:off x="7072368" y="2201801"/>
              <a:ext cx="1520131" cy="0"/>
              <a:chOff x="2936943" y="4120563"/>
              <a:chExt cx="909721" cy="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E522971-8DF2-4C33-9263-64281CC2F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B5D1E43-76FE-4300-B5B4-01265DA77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882CC6-11F6-4821-B7F2-DF0545C84E49}"/>
                </a:ext>
              </a:extLst>
            </p:cNvPr>
            <p:cNvGrpSpPr/>
            <p:nvPr/>
          </p:nvGrpSpPr>
          <p:grpSpPr>
            <a:xfrm>
              <a:off x="7072368" y="2396907"/>
              <a:ext cx="1520131" cy="0"/>
              <a:chOff x="2936943" y="4120563"/>
              <a:chExt cx="909721" cy="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EDD396-046E-4AF0-8BAB-42E86C354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40A27F9-D04B-4EFB-9475-96B3ED169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932DAF-0D46-49C6-A5BB-9D857DA7D7F5}"/>
                </a:ext>
              </a:extLst>
            </p:cNvPr>
            <p:cNvSpPr/>
            <p:nvPr/>
          </p:nvSpPr>
          <p:spPr>
            <a:xfrm>
              <a:off x="7072368" y="3546000"/>
              <a:ext cx="142757" cy="149674"/>
            </a:xfrm>
            <a:prstGeom prst="ellipse">
              <a:avLst/>
            </a:prstGeom>
            <a:solidFill>
              <a:srgbClr val="2098D5">
                <a:lumMod val="75000"/>
              </a:srgbClr>
            </a:solidFill>
            <a:ln w="25400" cap="flat" cmpd="sng" algn="ctr">
              <a:solidFill>
                <a:srgbClr val="2098D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88D45B-03BF-4375-AB1D-D13FF6B93DCE}"/>
                </a:ext>
              </a:extLst>
            </p:cNvPr>
            <p:cNvGrpSpPr/>
            <p:nvPr/>
          </p:nvGrpSpPr>
          <p:grpSpPr>
            <a:xfrm>
              <a:off x="7668160" y="2659701"/>
              <a:ext cx="1393773" cy="1547244"/>
              <a:chOff x="4963829" y="4298078"/>
              <a:chExt cx="1393773" cy="1547244"/>
            </a:xfrm>
          </p:grpSpPr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E8714AA4-70D6-4749-A047-D39B17575365}"/>
                  </a:ext>
                </a:extLst>
              </p:cNvPr>
              <p:cNvSpPr/>
              <p:nvPr/>
            </p:nvSpPr>
            <p:spPr>
              <a:xfrm>
                <a:off x="4963829" y="5232674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C1016E62-1285-4FE0-B7A7-4F51DB95FA30}"/>
                  </a:ext>
                </a:extLst>
              </p:cNvPr>
              <p:cNvSpPr/>
              <p:nvPr/>
            </p:nvSpPr>
            <p:spPr>
              <a:xfrm>
                <a:off x="4963830" y="4763793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Cylinder 37">
                <a:extLst>
                  <a:ext uri="{FF2B5EF4-FFF2-40B4-BE49-F238E27FC236}">
                    <a16:creationId xmlns:a16="http://schemas.microsoft.com/office/drawing/2014/main" id="{90CED116-356E-4143-8D8E-697DC60DBE2C}"/>
                  </a:ext>
                </a:extLst>
              </p:cNvPr>
              <p:cNvSpPr/>
              <p:nvPr/>
            </p:nvSpPr>
            <p:spPr>
              <a:xfrm>
                <a:off x="4963831" y="4298078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6C1C946-928F-4854-90D5-4207E08EF0A3}"/>
              </a:ext>
            </a:extLst>
          </p:cNvPr>
          <p:cNvSpPr txBox="1"/>
          <p:nvPr/>
        </p:nvSpPr>
        <p:spPr>
          <a:xfrm>
            <a:off x="6503927" y="4714825"/>
            <a:ext cx="5688073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3600" kern="0" dirty="0">
                <a:solidFill>
                  <a:prstClr val="black"/>
                </a:solidFill>
              </a:rPr>
              <a:t>Microsoft Database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C6CD3-4363-408E-8DEC-ADDC340F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7" y="2078873"/>
            <a:ext cx="5127176" cy="17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497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Client / Server Architecture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5DF9225-00CF-4AB2-9538-3D332EAB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23" y="1443083"/>
            <a:ext cx="4364246" cy="3770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A8800D0E-34FF-4B83-9588-CBBDE6764D2B}"/>
              </a:ext>
            </a:extLst>
          </p:cNvPr>
          <p:cNvGrpSpPr/>
          <p:nvPr/>
        </p:nvGrpSpPr>
        <p:grpSpPr>
          <a:xfrm>
            <a:off x="7442562" y="1443083"/>
            <a:ext cx="4364246" cy="3770306"/>
            <a:chOff x="7063530" y="1581970"/>
            <a:chExt cx="4451758" cy="3845908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C212CAD5-7A1E-4E56-A249-47F01C104562}"/>
                </a:ext>
              </a:extLst>
            </p:cNvPr>
            <p:cNvSpPr txBox="1">
              <a:spLocks/>
            </p:cNvSpPr>
            <p:nvPr/>
          </p:nvSpPr>
          <p:spPr>
            <a:xfrm>
              <a:off x="7604192" y="4797269"/>
              <a:ext cx="3667252" cy="581887"/>
            </a:xfrm>
            <a:prstGeom prst="rect">
              <a:avLst/>
            </a:prstGeom>
          </p:spPr>
          <p:txBody>
            <a:bodyPr vert="horz" lIns="89642" tIns="44821" rIns="89642" bIns="44821" rtlCol="0" anchor="t">
              <a:noAutofit/>
            </a:bodyPr>
            <a:lstStyle>
              <a:lvl1pPr marL="0" marR="0" indent="0" algn="l" defTabSz="457112" rtl="0" eaLnBrk="1" fontAlgn="auto" latinLnBrk="0" hangingPunct="1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en-US" sz="3600" b="0" i="0" u="none" strike="noStrike" kern="1200" cap="none" spc="0" normalizeH="0" baseline="0">
                  <a:ln>
                    <a:noFill/>
                  </a:ln>
                  <a:solidFill>
                    <a:srgbClr val="424CA0"/>
                  </a:solidFill>
                  <a:effectLst/>
                  <a:uLnTx/>
                  <a:uFillTx/>
                  <a:latin typeface="+mj-lt"/>
                  <a:ea typeface="+mj-ea"/>
                  <a:cs typeface="Segoe UI Light"/>
                </a:defRPr>
              </a:lvl1pPr>
            </a:lstStyle>
            <a:p>
              <a:pPr defTabSz="448107">
                <a:lnSpc>
                  <a:spcPts val="3431"/>
                </a:lnSpc>
                <a:defRPr/>
              </a:pPr>
              <a:r>
                <a:rPr lang="en-US" altLang="en-US" sz="2745" dirty="0">
                  <a:solidFill>
                    <a:prstClr val="black"/>
                  </a:solidFill>
                  <a:latin typeface="Segoe UI"/>
                </a:rPr>
                <a:t>The Database Engine</a:t>
              </a: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66D3AD82-49AF-4672-81EA-59B5A7C42A29}"/>
                </a:ext>
              </a:extLst>
            </p:cNvPr>
            <p:cNvSpPr/>
            <p:nvPr/>
          </p:nvSpPr>
          <p:spPr>
            <a:xfrm>
              <a:off x="7264589" y="1912597"/>
              <a:ext cx="4006855" cy="2860646"/>
            </a:xfrm>
            <a:prstGeom prst="roundRect">
              <a:avLst/>
            </a:prstGeom>
            <a:solidFill>
              <a:srgbClr val="2098D5">
                <a:lumMod val="75000"/>
              </a:srgbClr>
            </a:solidFill>
            <a:ln w="25400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sz="1765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E0354-5185-426A-A57A-BAD6E460DA32}"/>
                </a:ext>
              </a:extLst>
            </p:cNvPr>
            <p:cNvSpPr/>
            <p:nvPr/>
          </p:nvSpPr>
          <p:spPr>
            <a:xfrm>
              <a:off x="8304310" y="2165974"/>
              <a:ext cx="2747444" cy="1077218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Relational Engine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E1BF83-DCFE-40E5-A625-0F92B12597A8}"/>
                </a:ext>
              </a:extLst>
            </p:cNvPr>
            <p:cNvSpPr/>
            <p:nvPr/>
          </p:nvSpPr>
          <p:spPr>
            <a:xfrm>
              <a:off x="8298500" y="3389651"/>
              <a:ext cx="2747444" cy="1077218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Storage Engine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8F6C9E-9775-4B9B-A105-FD48311417BA}"/>
                </a:ext>
              </a:extLst>
            </p:cNvPr>
            <p:cNvSpPr/>
            <p:nvPr/>
          </p:nvSpPr>
          <p:spPr>
            <a:xfrm rot="16200000">
              <a:off x="6702824" y="3024035"/>
              <a:ext cx="2300895" cy="584773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SQLOS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CCD7D0-0F99-4800-BE25-2AFD248C11EA}"/>
                </a:ext>
              </a:extLst>
            </p:cNvPr>
            <p:cNvSpPr/>
            <p:nvPr/>
          </p:nvSpPr>
          <p:spPr>
            <a:xfrm>
              <a:off x="7063530" y="1581970"/>
              <a:ext cx="4451758" cy="3845908"/>
            </a:xfrm>
            <a:prstGeom prst="rect">
              <a:avLst/>
            </a:prstGeom>
            <a:noFill/>
            <a:ln w="25400" cap="flat" cmpd="sng" algn="ctr">
              <a:solidFill>
                <a:srgbClr val="424CA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sz="1765" kern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63A37F56-4F24-45F3-9567-6A10251D53DD}"/>
              </a:ext>
            </a:extLst>
          </p:cNvPr>
          <p:cNvSpPr txBox="1">
            <a:spLocks/>
          </p:cNvSpPr>
          <p:nvPr/>
        </p:nvSpPr>
        <p:spPr>
          <a:xfrm>
            <a:off x="2014548" y="5357327"/>
            <a:ext cx="1159596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2745" dirty="0">
                <a:solidFill>
                  <a:prstClr val="black"/>
                </a:solidFill>
                <a:latin typeface="Segoe UI"/>
              </a:rPr>
              <a:t>Client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F4A2B618-300C-467A-8777-1587275358D5}"/>
              </a:ext>
            </a:extLst>
          </p:cNvPr>
          <p:cNvSpPr txBox="1">
            <a:spLocks/>
          </p:cNvSpPr>
          <p:nvPr/>
        </p:nvSpPr>
        <p:spPr>
          <a:xfrm>
            <a:off x="9190379" y="5357327"/>
            <a:ext cx="1159596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2745" dirty="0">
                <a:solidFill>
                  <a:prstClr val="black"/>
                </a:solidFill>
                <a:latin typeface="Segoe UI"/>
              </a:rPr>
              <a:t>Server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A5BDEED-B768-4E3E-A97A-E74D65552C58}"/>
              </a:ext>
            </a:extLst>
          </p:cNvPr>
          <p:cNvSpPr/>
          <p:nvPr/>
        </p:nvSpPr>
        <p:spPr>
          <a:xfrm>
            <a:off x="4981138" y="2015607"/>
            <a:ext cx="2256756" cy="711927"/>
          </a:xfrm>
          <a:prstGeom prst="right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424C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41BC3CA-8E0F-497C-AE80-E629668FBF2F}"/>
              </a:ext>
            </a:extLst>
          </p:cNvPr>
          <p:cNvSpPr txBox="1">
            <a:spLocks/>
          </p:cNvSpPr>
          <p:nvPr/>
        </p:nvSpPr>
        <p:spPr>
          <a:xfrm>
            <a:off x="5258831" y="2061673"/>
            <a:ext cx="1547498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1568" dirty="0">
                <a:solidFill>
                  <a:prstClr val="white"/>
                </a:solidFill>
                <a:latin typeface="Segoe UI"/>
              </a:rPr>
              <a:t>Requests Data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2047088-4984-4691-8EE7-E6238E60C30E}"/>
              </a:ext>
            </a:extLst>
          </p:cNvPr>
          <p:cNvSpPr/>
          <p:nvPr/>
        </p:nvSpPr>
        <p:spPr>
          <a:xfrm rot="10800000">
            <a:off x="4983329" y="3738553"/>
            <a:ext cx="2254564" cy="711927"/>
          </a:xfrm>
          <a:prstGeom prst="right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424C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CFAB571C-EF83-4394-AB55-4DD153EC1F4E}"/>
              </a:ext>
            </a:extLst>
          </p:cNvPr>
          <p:cNvSpPr txBox="1">
            <a:spLocks/>
          </p:cNvSpPr>
          <p:nvPr/>
        </p:nvSpPr>
        <p:spPr>
          <a:xfrm>
            <a:off x="5467352" y="3801067"/>
            <a:ext cx="1547498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1568" dirty="0">
                <a:solidFill>
                  <a:prstClr val="white"/>
                </a:solidFill>
                <a:latin typeface="Segoe UI"/>
              </a:rPr>
              <a:t>Provides Data</a:t>
            </a:r>
          </a:p>
        </p:txBody>
      </p:sp>
    </p:spTree>
    <p:extLst>
      <p:ext uri="{BB962C8B-B14F-4D97-AF65-F5344CB8AC3E}">
        <p14:creationId xmlns:p14="http://schemas.microsoft.com/office/powerpoint/2010/main" val="1594708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B9E238-86A0-4A6D-9D14-0EF56E90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5" y="1372446"/>
            <a:ext cx="11307166" cy="4327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4599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System Databases</a:t>
            </a:r>
          </a:p>
        </p:txBody>
      </p:sp>
      <p:graphicFrame>
        <p:nvGraphicFramePr>
          <p:cNvPr id="24" name="Group 53">
            <a:extLst>
              <a:ext uri="{FF2B5EF4-FFF2-40B4-BE49-F238E27FC236}">
                <a16:creationId xmlns:a16="http://schemas.microsoft.com/office/drawing/2014/main" id="{458BDD94-AF3B-4786-A6E1-8AD679864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629706"/>
              </p:ext>
            </p:extLst>
          </p:nvPr>
        </p:nvGraphicFramePr>
        <p:xfrm>
          <a:off x="356985" y="1011574"/>
          <a:ext cx="11582400" cy="5113353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88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System Databases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09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master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Stores all system-level configuration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7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msdb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Holds SQL Server Agent configuration including job, backup and restore history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09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Is the template for new databases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5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tempdb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Holds temporary data like temporary tables, table variables, hash tables and the row version store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6325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resource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Hidden read-only database that contains system objects that are mapped to the sys schema of databases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5693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SQL Editor Toolbar and Query Editor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88B3C-F021-4C82-9636-98A968B6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" y="2202989"/>
            <a:ext cx="12024893" cy="3361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3" name="Arrow: Down 52">
            <a:extLst>
              <a:ext uri="{FF2B5EF4-FFF2-40B4-BE49-F238E27FC236}">
                <a16:creationId xmlns:a16="http://schemas.microsoft.com/office/drawing/2014/main" id="{63306816-EC42-48A9-998A-5D75877025DF}"/>
              </a:ext>
            </a:extLst>
          </p:cNvPr>
          <p:cNvSpPr/>
          <p:nvPr/>
        </p:nvSpPr>
        <p:spPr>
          <a:xfrm>
            <a:off x="3064582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16B267-DD40-42BB-94FD-C7D69D769791}"/>
              </a:ext>
            </a:extLst>
          </p:cNvPr>
          <p:cNvSpPr txBox="1"/>
          <p:nvPr/>
        </p:nvSpPr>
        <p:spPr>
          <a:xfrm>
            <a:off x="2633320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Execute (F5)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402B9-B2FD-473F-B12E-076CFDFCE339}"/>
              </a:ext>
            </a:extLst>
          </p:cNvPr>
          <p:cNvSpPr txBox="1"/>
          <p:nvPr/>
        </p:nvSpPr>
        <p:spPr>
          <a:xfrm>
            <a:off x="3903253" y="1382956"/>
            <a:ext cx="865303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Parse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3FAE3CD-4171-4216-881B-D4148C43AFD2}"/>
              </a:ext>
            </a:extLst>
          </p:cNvPr>
          <p:cNvSpPr/>
          <p:nvPr/>
        </p:nvSpPr>
        <p:spPr>
          <a:xfrm>
            <a:off x="3929640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11CF8A50-93D2-44F1-9524-3B4E0D924AC4}"/>
              </a:ext>
            </a:extLst>
          </p:cNvPr>
          <p:cNvSpPr/>
          <p:nvPr/>
        </p:nvSpPr>
        <p:spPr>
          <a:xfrm>
            <a:off x="4740795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85C033-30F2-4537-B970-18EA99C41923}"/>
              </a:ext>
            </a:extLst>
          </p:cNvPr>
          <p:cNvSpPr txBox="1"/>
          <p:nvPr/>
        </p:nvSpPr>
        <p:spPr>
          <a:xfrm>
            <a:off x="4517006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Intellisense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75A6273-26A7-47B6-B484-3B70ED213DBA}"/>
              </a:ext>
            </a:extLst>
          </p:cNvPr>
          <p:cNvSpPr/>
          <p:nvPr/>
        </p:nvSpPr>
        <p:spPr>
          <a:xfrm>
            <a:off x="6908996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04E33F76-89A1-4F6F-AE0A-1FB233386184}"/>
              </a:ext>
            </a:extLst>
          </p:cNvPr>
          <p:cNvSpPr/>
          <p:nvPr/>
        </p:nvSpPr>
        <p:spPr>
          <a:xfrm>
            <a:off x="7666942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B12501-2ECB-4BA4-8A15-4E439C7A818C}"/>
              </a:ext>
            </a:extLst>
          </p:cNvPr>
          <p:cNvSpPr txBox="1"/>
          <p:nvPr/>
        </p:nvSpPr>
        <p:spPr>
          <a:xfrm>
            <a:off x="6544212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Comments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B790D4-7710-43D8-9B2B-DEC3A493AD7B}"/>
              </a:ext>
            </a:extLst>
          </p:cNvPr>
          <p:cNvSpPr txBox="1"/>
          <p:nvPr/>
        </p:nvSpPr>
        <p:spPr>
          <a:xfrm>
            <a:off x="7567340" y="1382956"/>
            <a:ext cx="1045829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Indents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10D3BDE-C2F8-4241-AFA0-6C35665B7FA0}"/>
              </a:ext>
            </a:extLst>
          </p:cNvPr>
          <p:cNvSpPr/>
          <p:nvPr/>
        </p:nvSpPr>
        <p:spPr>
          <a:xfrm>
            <a:off x="792153" y="2165302"/>
            <a:ext cx="2091658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27FE7C-6098-4762-893E-E84D14489C69}"/>
              </a:ext>
            </a:extLst>
          </p:cNvPr>
          <p:cNvSpPr txBox="1"/>
          <p:nvPr/>
        </p:nvSpPr>
        <p:spPr>
          <a:xfrm>
            <a:off x="648863" y="1382956"/>
            <a:ext cx="2315764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Available Databases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480AF23-7B04-425E-AB43-0437CD7D4128}"/>
              </a:ext>
            </a:extLst>
          </p:cNvPr>
          <p:cNvSpPr/>
          <p:nvPr/>
        </p:nvSpPr>
        <p:spPr>
          <a:xfrm>
            <a:off x="1395883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D4A0771-98C9-47EF-9682-773979131F54}"/>
              </a:ext>
            </a:extLst>
          </p:cNvPr>
          <p:cNvSpPr/>
          <p:nvPr/>
        </p:nvSpPr>
        <p:spPr>
          <a:xfrm>
            <a:off x="4427896" y="2875691"/>
            <a:ext cx="3662358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AD55F5-93A4-406A-A565-DC7C01019103}"/>
              </a:ext>
            </a:extLst>
          </p:cNvPr>
          <p:cNvSpPr/>
          <p:nvPr/>
        </p:nvSpPr>
        <p:spPr>
          <a:xfrm>
            <a:off x="4626015" y="4698935"/>
            <a:ext cx="3464240" cy="515958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82EA89-C5F9-4B86-AAEC-AA6E07359DD2}"/>
              </a:ext>
            </a:extLst>
          </p:cNvPr>
          <p:cNvSpPr txBox="1"/>
          <p:nvPr/>
        </p:nvSpPr>
        <p:spPr>
          <a:xfrm>
            <a:off x="4747780" y="3450917"/>
            <a:ext cx="3199739" cy="90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b="1" kern="0" dirty="0">
                <a:solidFill>
                  <a:srgbClr val="EF3B24"/>
                </a:solidFill>
              </a:rPr>
              <a:t>Three places where database names can be referenced.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07B0AB-D996-4A25-B171-3CEED5C2E60B}"/>
              </a:ext>
            </a:extLst>
          </p:cNvPr>
          <p:cNvCxnSpPr>
            <a:cxnSpLocks/>
          </p:cNvCxnSpPr>
          <p:nvPr/>
        </p:nvCxnSpPr>
        <p:spPr>
          <a:xfrm>
            <a:off x="6544213" y="4155940"/>
            <a:ext cx="298808" cy="471525"/>
          </a:xfrm>
          <a:prstGeom prst="straightConnector1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F22AB4-5D95-4A20-A43E-DFB692505853}"/>
              </a:ext>
            </a:extLst>
          </p:cNvPr>
          <p:cNvCxnSpPr>
            <a:cxnSpLocks/>
          </p:cNvCxnSpPr>
          <p:nvPr/>
        </p:nvCxnSpPr>
        <p:spPr>
          <a:xfrm flipV="1">
            <a:off x="7067127" y="3329891"/>
            <a:ext cx="235611" cy="332851"/>
          </a:xfrm>
          <a:prstGeom prst="straightConnector1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ADDE4CB-2E17-49C0-940F-7DDA09D62638}"/>
              </a:ext>
            </a:extLst>
          </p:cNvPr>
          <p:cNvCxnSpPr>
            <a:cxnSpLocks/>
          </p:cNvCxnSpPr>
          <p:nvPr/>
        </p:nvCxnSpPr>
        <p:spPr>
          <a:xfrm rot="10800000">
            <a:off x="1837982" y="2681979"/>
            <a:ext cx="2797755" cy="1398305"/>
          </a:xfrm>
          <a:prstGeom prst="bentConnector2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905239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The Four-Part Name of an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ADC49-F261-4D44-BFB3-D4F4C8762C92}"/>
              </a:ext>
            </a:extLst>
          </p:cNvPr>
          <p:cNvSpPr/>
          <p:nvPr/>
        </p:nvSpPr>
        <p:spPr>
          <a:xfrm>
            <a:off x="4859179" y="2983767"/>
            <a:ext cx="6943162" cy="69397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 defTabSz="896386"/>
            <a:r>
              <a:rPr lang="en-US" sz="392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Server.Database.Schema.Object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9066090-8F98-4919-832F-8CBD9EAA5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689101"/>
              </p:ext>
            </p:extLst>
          </p:nvPr>
        </p:nvGraphicFramePr>
        <p:xfrm>
          <a:off x="587098" y="900691"/>
          <a:ext cx="3948101" cy="516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11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Understanding Entities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97D4B-AAAF-4C67-9BD2-27F1E568973F}"/>
              </a:ext>
            </a:extLst>
          </p:cNvPr>
          <p:cNvSpPr txBox="1"/>
          <p:nvPr/>
        </p:nvSpPr>
        <p:spPr>
          <a:xfrm>
            <a:off x="1294520" y="1351813"/>
            <a:ext cx="4856360" cy="331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ProductID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Name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ProductNumber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StandardCost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ListPrice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Size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Weight</a:t>
            </a:r>
          </a:p>
          <a:p>
            <a:pPr defTabSz="896386"/>
            <a:endParaRPr lang="en-US" sz="1765" dirty="0">
              <a:solidFill>
                <a:prstClr val="black"/>
              </a:solidFill>
              <a:latin typeface="Corbel" panose="020B0503020204020204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E662BC9-D655-45AE-A100-D6C2C0AC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53729" y="1359925"/>
            <a:ext cx="5373881" cy="30201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F92EB2-9767-4DA5-858F-28460EA58AFD}"/>
              </a:ext>
            </a:extLst>
          </p:cNvPr>
          <p:cNvSpPr txBox="1"/>
          <p:nvPr/>
        </p:nvSpPr>
        <p:spPr>
          <a:xfrm>
            <a:off x="1484335" y="4805334"/>
            <a:ext cx="9333090" cy="75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/>
            <a:r>
              <a:rPr lang="en-US" sz="4313" dirty="0">
                <a:solidFill>
                  <a:srgbClr val="0070C0"/>
                </a:solidFill>
                <a:latin typeface="Corbel" panose="020B0503020204020204"/>
              </a:rPr>
              <a:t>An entity is an object with properties</a:t>
            </a:r>
          </a:p>
        </p:txBody>
      </p:sp>
    </p:spTree>
    <p:extLst>
      <p:ext uri="{BB962C8B-B14F-4D97-AF65-F5344CB8AC3E}">
        <p14:creationId xmlns:p14="http://schemas.microsoft.com/office/powerpoint/2010/main" val="37644727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Corbel</vt:lpstr>
      <vt:lpstr>Segoe UI</vt:lpstr>
      <vt:lpstr>Segoe UI Light</vt:lpstr>
      <vt:lpstr>Verdana</vt:lpstr>
      <vt:lpstr>PASS 2013_SpeakerTemplate_Final</vt:lpstr>
      <vt:lpstr>Writing T-SQL Queries  </vt:lpstr>
      <vt:lpstr>PowerPoint Presentation</vt:lpstr>
      <vt:lpstr>What is SQL?</vt:lpstr>
      <vt:lpstr>Client / Server Architecture</vt:lpstr>
      <vt:lpstr>SQL Server Management Studio</vt:lpstr>
      <vt:lpstr>System Databases</vt:lpstr>
      <vt:lpstr>SQL Editor Toolbar and Query Editor Window</vt:lpstr>
      <vt:lpstr>The Four-Part Name of an Object</vt:lpstr>
      <vt:lpstr>Understanding Entities</vt:lpstr>
      <vt:lpstr>Understanding Columns and Records</vt:lpstr>
      <vt:lpstr>Using the SELECT statement</vt:lpstr>
      <vt:lpstr>Using the SELECT statement</vt:lpstr>
      <vt:lpstr>Filtering Records with the WHERE statement</vt:lpstr>
      <vt:lpstr>Filtering Records with the WHERE statement</vt:lpstr>
      <vt:lpstr>Filtering Records with the WHERE statement</vt:lpstr>
      <vt:lpstr>Filtering Records with the WHERE statement</vt:lpstr>
      <vt:lpstr>Concatenation and Aliases</vt:lpstr>
      <vt:lpstr>PowerPoint Presentation</vt:lpstr>
      <vt:lpstr>PowerPoint Presentation</vt:lpstr>
      <vt:lpstr>Lesson 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2020-10-25T14:07:01Z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