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1635" r:id="rId2"/>
    <p:sldId id="1612" r:id="rId3"/>
    <p:sldId id="374" r:id="rId4"/>
    <p:sldId id="1590" r:id="rId5"/>
    <p:sldId id="1593" r:id="rId6"/>
    <p:sldId id="1591" r:id="rId7"/>
    <p:sldId id="1592" r:id="rId8"/>
    <p:sldId id="1653" r:id="rId9"/>
    <p:sldId id="1654" r:id="rId10"/>
    <p:sldId id="1548" r:id="rId11"/>
    <p:sldId id="15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1590"/>
            <p14:sldId id="1593"/>
            <p14:sldId id="1591"/>
            <p14:sldId id="1592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088" autoAdjust="0"/>
  </p:normalViewPr>
  <p:slideViewPr>
    <p:cSldViewPr snapToGrid="0">
      <p:cViewPr varScale="1">
        <p:scale>
          <a:sx n="91" d="100"/>
          <a:sy n="91" d="100"/>
        </p:scale>
        <p:origin x="96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SQL Statement Categories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6FA4815C-0DEA-432F-9EC7-D214F40408AA}">
      <dgm:prSet custT="1"/>
      <dgm:spPr/>
      <dgm:t>
        <a:bodyPr/>
        <a:lstStyle/>
        <a:p>
          <a:r>
            <a:rPr lang="en-US" sz="3200"/>
            <a:t>What is DML?</a:t>
          </a:r>
          <a:endParaRPr lang="en-US" sz="3200" dirty="0"/>
        </a:p>
      </dgm:t>
    </dgm:pt>
    <dgm:pt modelId="{E2D8AD90-05C6-4EFB-B9A0-B47428F158C6}" type="parTrans" cxnId="{3F061724-677B-4980-8C95-7B7BBE36026E}">
      <dgm:prSet/>
      <dgm:spPr/>
      <dgm:t>
        <a:bodyPr/>
        <a:lstStyle/>
        <a:p>
          <a:endParaRPr lang="en-US"/>
        </a:p>
      </dgm:t>
    </dgm:pt>
    <dgm:pt modelId="{540C4478-187B-4CFD-8CD1-30FC2830C7D5}" type="sibTrans" cxnId="{3F061724-677B-4980-8C95-7B7BBE36026E}">
      <dgm:prSet/>
      <dgm:spPr/>
      <dgm:t>
        <a:bodyPr/>
        <a:lstStyle/>
        <a:p>
          <a:endParaRPr lang="en-US"/>
        </a:p>
      </dgm:t>
    </dgm:pt>
    <dgm:pt modelId="{B1DFA779-6217-4286-A579-9183E59A2618}">
      <dgm:prSet custT="1"/>
      <dgm:spPr/>
      <dgm:t>
        <a:bodyPr/>
        <a:lstStyle/>
        <a:p>
          <a:r>
            <a:rPr lang="en-US" sz="3200"/>
            <a:t>Inserting Records into a table</a:t>
          </a:r>
          <a:endParaRPr lang="en-US" sz="3200" dirty="0"/>
        </a:p>
      </dgm:t>
    </dgm:pt>
    <dgm:pt modelId="{FAFAF2B7-59DB-4077-BAB1-0B9695D503CA}" type="parTrans" cxnId="{7EFFF963-85CB-4890-9A01-0B06AA3501BB}">
      <dgm:prSet/>
      <dgm:spPr/>
      <dgm:t>
        <a:bodyPr/>
        <a:lstStyle/>
        <a:p>
          <a:endParaRPr lang="en-US"/>
        </a:p>
      </dgm:t>
    </dgm:pt>
    <dgm:pt modelId="{A445ADC8-E65C-491C-B08A-1B6DF64FF7BF}" type="sibTrans" cxnId="{7EFFF963-85CB-4890-9A01-0B06AA3501BB}">
      <dgm:prSet/>
      <dgm:spPr/>
      <dgm:t>
        <a:bodyPr/>
        <a:lstStyle/>
        <a:p>
          <a:endParaRPr lang="en-US"/>
        </a:p>
      </dgm:t>
    </dgm:pt>
    <dgm:pt modelId="{D6299C56-09E4-4ABB-B512-940200507026}">
      <dgm:prSet custT="1"/>
      <dgm:spPr/>
      <dgm:t>
        <a:bodyPr/>
        <a:lstStyle/>
        <a:p>
          <a:r>
            <a:rPr lang="en-US" sz="3200"/>
            <a:t>IDENTITY and SEQUENCES</a:t>
          </a:r>
          <a:endParaRPr lang="en-US" sz="3200" dirty="0"/>
        </a:p>
      </dgm:t>
    </dgm:pt>
    <dgm:pt modelId="{3EB2AA9B-E01C-4942-9F4B-C57882886730}" type="parTrans" cxnId="{CE1D18DE-BBF2-4A10-953C-837AF65D3318}">
      <dgm:prSet/>
      <dgm:spPr/>
      <dgm:t>
        <a:bodyPr/>
        <a:lstStyle/>
        <a:p>
          <a:endParaRPr lang="en-US"/>
        </a:p>
      </dgm:t>
    </dgm:pt>
    <dgm:pt modelId="{AE9513CE-A051-46FE-8E7F-69F18AE61D42}" type="sibTrans" cxnId="{CE1D18DE-BBF2-4A10-953C-837AF65D3318}">
      <dgm:prSet/>
      <dgm:spPr/>
      <dgm:t>
        <a:bodyPr/>
        <a:lstStyle/>
        <a:p>
          <a:endParaRPr lang="en-US"/>
        </a:p>
      </dgm:t>
    </dgm:pt>
    <dgm:pt modelId="{3F966C9E-27CC-46ED-AAC1-8019B0D1718D}">
      <dgm:prSet custT="1"/>
      <dgm:spPr/>
      <dgm:t>
        <a:bodyPr/>
        <a:lstStyle/>
        <a:p>
          <a:r>
            <a:rPr lang="en-US" sz="3200"/>
            <a:t>Updating Records in a table</a:t>
          </a:r>
          <a:endParaRPr lang="en-US" sz="3200" dirty="0"/>
        </a:p>
      </dgm:t>
    </dgm:pt>
    <dgm:pt modelId="{901A76BC-6D8E-4C2F-B2F7-84A8B1C3BAC9}" type="parTrans" cxnId="{B8E56008-017E-43B1-88AD-BD1D3CA1AB55}">
      <dgm:prSet/>
      <dgm:spPr/>
      <dgm:t>
        <a:bodyPr/>
        <a:lstStyle/>
        <a:p>
          <a:endParaRPr lang="en-US"/>
        </a:p>
      </dgm:t>
    </dgm:pt>
    <dgm:pt modelId="{2AB0E9DD-20D6-46CB-92B3-51C6859C49FB}" type="sibTrans" cxnId="{B8E56008-017E-43B1-88AD-BD1D3CA1AB55}">
      <dgm:prSet/>
      <dgm:spPr/>
      <dgm:t>
        <a:bodyPr/>
        <a:lstStyle/>
        <a:p>
          <a:endParaRPr lang="en-US"/>
        </a:p>
      </dgm:t>
    </dgm:pt>
    <dgm:pt modelId="{237D2C2C-ACDA-49B5-ADD8-60B0DCDB8C8E}">
      <dgm:prSet custT="1"/>
      <dgm:spPr/>
      <dgm:t>
        <a:bodyPr/>
        <a:lstStyle/>
        <a:p>
          <a:r>
            <a:rPr lang="en-US" sz="3200"/>
            <a:t>Deleting Records in a table</a:t>
          </a:r>
          <a:endParaRPr lang="en-US" sz="3200" dirty="0"/>
        </a:p>
      </dgm:t>
    </dgm:pt>
    <dgm:pt modelId="{AA1E3CFF-D111-420F-88AF-5A6B4E50F1A3}" type="parTrans" cxnId="{AAB5DC04-BC15-44F2-AB43-322A830368DD}">
      <dgm:prSet/>
      <dgm:spPr/>
      <dgm:t>
        <a:bodyPr/>
        <a:lstStyle/>
        <a:p>
          <a:endParaRPr lang="en-US"/>
        </a:p>
      </dgm:t>
    </dgm:pt>
    <dgm:pt modelId="{D86EAEAF-6323-4F68-B542-BCDC85618932}" type="sibTrans" cxnId="{AAB5DC04-BC15-44F2-AB43-322A830368DD}">
      <dgm:prSet/>
      <dgm:spPr/>
      <dgm:t>
        <a:bodyPr/>
        <a:lstStyle/>
        <a:p>
          <a:endParaRPr lang="en-US"/>
        </a:p>
      </dgm:t>
    </dgm:pt>
    <dgm:pt modelId="{F1C306B4-87C1-4F21-B8C7-2463DAAE5F76}">
      <dgm:prSet custT="1"/>
      <dgm:spPr/>
      <dgm:t>
        <a:bodyPr/>
        <a:lstStyle/>
        <a:p>
          <a:r>
            <a:rPr lang="en-US" sz="3200"/>
            <a:t>DELETE vs DROP vs TRUNCATE</a:t>
          </a:r>
          <a:endParaRPr lang="en-US" sz="3200" dirty="0"/>
        </a:p>
      </dgm:t>
    </dgm:pt>
    <dgm:pt modelId="{9AD3DAB1-8205-4817-A2AF-D5862BA67D87}" type="parTrans" cxnId="{374A6245-EE29-4B90-97F0-8FB1D2511A88}">
      <dgm:prSet/>
      <dgm:spPr/>
      <dgm:t>
        <a:bodyPr/>
        <a:lstStyle/>
        <a:p>
          <a:endParaRPr lang="en-US"/>
        </a:p>
      </dgm:t>
    </dgm:pt>
    <dgm:pt modelId="{C04BB7B8-87B2-4B4E-A747-4DA6B69FDB6F}" type="sibTrans" cxnId="{374A6245-EE29-4B90-97F0-8FB1D2511A88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7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E7E7F78D-3F91-40DF-B95F-D7F3D3588047}" type="pres">
      <dgm:prSet presAssocID="{6FA4815C-0DEA-432F-9EC7-D214F40408A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21DC026-DDB9-48FA-AE38-46FF6007E581}" type="pres">
      <dgm:prSet presAssocID="{540C4478-187B-4CFD-8CD1-30FC2830C7D5}" presName="spacer" presStyleCnt="0"/>
      <dgm:spPr/>
    </dgm:pt>
    <dgm:pt modelId="{A5315CA1-E13E-4420-A82C-19565BC7BF6E}" type="pres">
      <dgm:prSet presAssocID="{B1DFA779-6217-4286-A579-9183E59A261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5EBE605-A75F-4C19-874E-DEFE80A1375F}" type="pres">
      <dgm:prSet presAssocID="{A445ADC8-E65C-491C-B08A-1B6DF64FF7BF}" presName="spacer" presStyleCnt="0"/>
      <dgm:spPr/>
    </dgm:pt>
    <dgm:pt modelId="{04CE5F71-932F-4F25-8297-0C58F39B3AE8}" type="pres">
      <dgm:prSet presAssocID="{D6299C56-09E4-4ABB-B512-94020050702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7C5672E-A668-4721-9455-95D94F1CD754}" type="pres">
      <dgm:prSet presAssocID="{AE9513CE-A051-46FE-8E7F-69F18AE61D42}" presName="spacer" presStyleCnt="0"/>
      <dgm:spPr/>
    </dgm:pt>
    <dgm:pt modelId="{FAFEAB65-7F81-4D35-B1CE-EE58E4112E0F}" type="pres">
      <dgm:prSet presAssocID="{3F966C9E-27CC-46ED-AAC1-8019B0D1718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A5664B-02AD-4454-9CC0-CA3D3AF48DA0}" type="pres">
      <dgm:prSet presAssocID="{2AB0E9DD-20D6-46CB-92B3-51C6859C49FB}" presName="spacer" presStyleCnt="0"/>
      <dgm:spPr/>
    </dgm:pt>
    <dgm:pt modelId="{18ECA61E-2DC4-427F-AAA0-D085A58B61CE}" type="pres">
      <dgm:prSet presAssocID="{237D2C2C-ACDA-49B5-ADD8-60B0DCDB8C8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7D020D6-45DB-459C-AB88-09523D6D4AD1}" type="pres">
      <dgm:prSet presAssocID="{D86EAEAF-6323-4F68-B542-BCDC85618932}" presName="spacer" presStyleCnt="0"/>
      <dgm:spPr/>
    </dgm:pt>
    <dgm:pt modelId="{486C3FB6-1678-42DA-93BD-9B9009E16DBC}" type="pres">
      <dgm:prSet presAssocID="{F1C306B4-87C1-4F21-B8C7-2463DAAE5F7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AB5DC04-BC15-44F2-AB43-322A830368DD}" srcId="{E0727030-A103-47B3-9948-2C3FB6249167}" destId="{237D2C2C-ACDA-49B5-ADD8-60B0DCDB8C8E}" srcOrd="5" destOrd="0" parTransId="{AA1E3CFF-D111-420F-88AF-5A6B4E50F1A3}" sibTransId="{D86EAEAF-6323-4F68-B542-BCDC85618932}"/>
    <dgm:cxn modelId="{B8E56008-017E-43B1-88AD-BD1D3CA1AB55}" srcId="{E0727030-A103-47B3-9948-2C3FB6249167}" destId="{3F966C9E-27CC-46ED-AAC1-8019B0D1718D}" srcOrd="4" destOrd="0" parTransId="{901A76BC-6D8E-4C2F-B2F7-84A8B1C3BAC9}" sibTransId="{2AB0E9DD-20D6-46CB-92B3-51C6859C49FB}"/>
    <dgm:cxn modelId="{0C68A10A-F599-45E9-B59A-4AB4F1C1CCC9}" type="presOf" srcId="{6FA4815C-0DEA-432F-9EC7-D214F40408AA}" destId="{E7E7F78D-3F91-40DF-B95F-D7F3D3588047}" srcOrd="0" destOrd="0" presId="urn:microsoft.com/office/officeart/2005/8/layout/vList2"/>
    <dgm:cxn modelId="{3F061724-677B-4980-8C95-7B7BBE36026E}" srcId="{E0727030-A103-47B3-9948-2C3FB6249167}" destId="{6FA4815C-0DEA-432F-9EC7-D214F40408AA}" srcOrd="1" destOrd="0" parTransId="{E2D8AD90-05C6-4EFB-B9A0-B47428F158C6}" sibTransId="{540C4478-187B-4CFD-8CD1-30FC2830C7D5}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7EFFF963-85CB-4890-9A01-0B06AA3501BB}" srcId="{E0727030-A103-47B3-9948-2C3FB6249167}" destId="{B1DFA779-6217-4286-A579-9183E59A2618}" srcOrd="2" destOrd="0" parTransId="{FAFAF2B7-59DB-4077-BAB1-0B9695D503CA}" sibTransId="{A445ADC8-E65C-491C-B08A-1B6DF64FF7BF}"/>
    <dgm:cxn modelId="{374A6245-EE29-4B90-97F0-8FB1D2511A88}" srcId="{E0727030-A103-47B3-9948-2C3FB6249167}" destId="{F1C306B4-87C1-4F21-B8C7-2463DAAE5F76}" srcOrd="6" destOrd="0" parTransId="{9AD3DAB1-8205-4817-A2AF-D5862BA67D87}" sibTransId="{C04BB7B8-87B2-4B4E-A747-4DA6B69FDB6F}"/>
    <dgm:cxn modelId="{A9EBF052-017E-4A3F-8C9C-C297E6FC31A8}" type="presOf" srcId="{B1DFA779-6217-4286-A579-9183E59A2618}" destId="{A5315CA1-E13E-4420-A82C-19565BC7BF6E}" srcOrd="0" destOrd="0" presId="urn:microsoft.com/office/officeart/2005/8/layout/vList2"/>
    <dgm:cxn modelId="{16577888-6EC4-47E3-968F-FC1EC28ADBE1}" type="presOf" srcId="{F1C306B4-87C1-4F21-B8C7-2463DAAE5F76}" destId="{486C3FB6-1678-42DA-93BD-9B9009E16DBC}" srcOrd="0" destOrd="0" presId="urn:microsoft.com/office/officeart/2005/8/layout/vList2"/>
    <dgm:cxn modelId="{2DF06DA8-B28A-48B6-A7A8-8A5078D87FF4}" type="presOf" srcId="{3F966C9E-27CC-46ED-AAC1-8019B0D1718D}" destId="{FAFEAB65-7F81-4D35-B1CE-EE58E4112E0F}" srcOrd="0" destOrd="0" presId="urn:microsoft.com/office/officeart/2005/8/layout/vList2"/>
    <dgm:cxn modelId="{D43017AB-999C-4BCC-9BED-20BCB4373128}" type="presOf" srcId="{D6299C56-09E4-4ABB-B512-940200507026}" destId="{04CE5F71-932F-4F25-8297-0C58F39B3AE8}" srcOrd="0" destOrd="0" presId="urn:microsoft.com/office/officeart/2005/8/layout/vList2"/>
    <dgm:cxn modelId="{E71C83B7-5E77-4875-929B-1308518522F5}" type="presOf" srcId="{237D2C2C-ACDA-49B5-ADD8-60B0DCDB8C8E}" destId="{18ECA61E-2DC4-427F-AAA0-D085A58B61CE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CE1D18DE-BBF2-4A10-953C-837AF65D3318}" srcId="{E0727030-A103-47B3-9948-2C3FB6249167}" destId="{D6299C56-09E4-4ABB-B512-940200507026}" srcOrd="3" destOrd="0" parTransId="{3EB2AA9B-E01C-4942-9F4B-C57882886730}" sibTransId="{AE9513CE-A051-46FE-8E7F-69F18AE61D42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440E41BC-9550-46C3-BC5F-585EB8F7E736}" type="presParOf" srcId="{920A3D74-469C-4EDC-8C5F-FD4FFD16E171}" destId="{E7E7F78D-3F91-40DF-B95F-D7F3D3588047}" srcOrd="2" destOrd="0" presId="urn:microsoft.com/office/officeart/2005/8/layout/vList2"/>
    <dgm:cxn modelId="{A0F56450-105D-4792-8CF7-970F50A9F475}" type="presParOf" srcId="{920A3D74-469C-4EDC-8C5F-FD4FFD16E171}" destId="{021DC026-DDB9-48FA-AE38-46FF6007E581}" srcOrd="3" destOrd="0" presId="urn:microsoft.com/office/officeart/2005/8/layout/vList2"/>
    <dgm:cxn modelId="{38D5B202-BDEF-44D4-B0D7-A0AD59DE2FC3}" type="presParOf" srcId="{920A3D74-469C-4EDC-8C5F-FD4FFD16E171}" destId="{A5315CA1-E13E-4420-A82C-19565BC7BF6E}" srcOrd="4" destOrd="0" presId="urn:microsoft.com/office/officeart/2005/8/layout/vList2"/>
    <dgm:cxn modelId="{B09E841C-C778-4CFC-8F64-5191D8ACB951}" type="presParOf" srcId="{920A3D74-469C-4EDC-8C5F-FD4FFD16E171}" destId="{E5EBE605-A75F-4C19-874E-DEFE80A1375F}" srcOrd="5" destOrd="0" presId="urn:microsoft.com/office/officeart/2005/8/layout/vList2"/>
    <dgm:cxn modelId="{097E02A1-E267-47B2-BF18-3D3A70B3F37A}" type="presParOf" srcId="{920A3D74-469C-4EDC-8C5F-FD4FFD16E171}" destId="{04CE5F71-932F-4F25-8297-0C58F39B3AE8}" srcOrd="6" destOrd="0" presId="urn:microsoft.com/office/officeart/2005/8/layout/vList2"/>
    <dgm:cxn modelId="{95F873D0-55A3-495E-A6F8-DE0EE09AFC30}" type="presParOf" srcId="{920A3D74-469C-4EDC-8C5F-FD4FFD16E171}" destId="{A7C5672E-A668-4721-9455-95D94F1CD754}" srcOrd="7" destOrd="0" presId="urn:microsoft.com/office/officeart/2005/8/layout/vList2"/>
    <dgm:cxn modelId="{75E711BB-512D-484E-BDA3-C74E39A10C95}" type="presParOf" srcId="{920A3D74-469C-4EDC-8C5F-FD4FFD16E171}" destId="{FAFEAB65-7F81-4D35-B1CE-EE58E4112E0F}" srcOrd="8" destOrd="0" presId="urn:microsoft.com/office/officeart/2005/8/layout/vList2"/>
    <dgm:cxn modelId="{904B9315-4AE2-4F1A-9190-86FA6A9D17EB}" type="presParOf" srcId="{920A3D74-469C-4EDC-8C5F-FD4FFD16E171}" destId="{32A5664B-02AD-4454-9CC0-CA3D3AF48DA0}" srcOrd="9" destOrd="0" presId="urn:microsoft.com/office/officeart/2005/8/layout/vList2"/>
    <dgm:cxn modelId="{8CE3481E-262F-4DC9-B93A-BAAFDF7559A9}" type="presParOf" srcId="{920A3D74-469C-4EDC-8C5F-FD4FFD16E171}" destId="{18ECA61E-2DC4-427F-AAA0-D085A58B61CE}" srcOrd="10" destOrd="0" presId="urn:microsoft.com/office/officeart/2005/8/layout/vList2"/>
    <dgm:cxn modelId="{708ADF04-8E34-4EBF-8C92-4825C4EA6035}" type="presParOf" srcId="{920A3D74-469C-4EDC-8C5F-FD4FFD16E171}" destId="{67D020D6-45DB-459C-AB88-09523D6D4AD1}" srcOrd="11" destOrd="0" presId="urn:microsoft.com/office/officeart/2005/8/layout/vList2"/>
    <dgm:cxn modelId="{A6CCF3EE-2906-4A18-ABC8-38B6BF7A4A47}" type="presParOf" srcId="{920A3D74-469C-4EDC-8C5F-FD4FFD16E171}" destId="{486C3FB6-1678-42DA-93BD-9B9009E16DB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SQL Statement Categories</a:t>
          </a:r>
        </a:p>
      </dsp:txBody>
      <dsp:txXfrm>
        <a:off x="35373" y="35373"/>
        <a:ext cx="10322678" cy="653877"/>
      </dsp:txXfrm>
    </dsp:sp>
    <dsp:sp modelId="{E7E7F78D-3F91-40DF-B95F-D7F3D3588047}">
      <dsp:nvSpPr>
        <dsp:cNvPr id="0" name=""/>
        <dsp:cNvSpPr/>
      </dsp:nvSpPr>
      <dsp:spPr>
        <a:xfrm>
          <a:off x="0" y="738843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is DML?</a:t>
          </a:r>
          <a:endParaRPr lang="en-US" sz="3200" kern="1200" dirty="0"/>
        </a:p>
      </dsp:txBody>
      <dsp:txXfrm>
        <a:off x="35373" y="774216"/>
        <a:ext cx="10322678" cy="653877"/>
      </dsp:txXfrm>
    </dsp:sp>
    <dsp:sp modelId="{A5315CA1-E13E-4420-A82C-19565BC7BF6E}">
      <dsp:nvSpPr>
        <dsp:cNvPr id="0" name=""/>
        <dsp:cNvSpPr/>
      </dsp:nvSpPr>
      <dsp:spPr>
        <a:xfrm>
          <a:off x="0" y="1476207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Inserting Records into a table</a:t>
          </a:r>
          <a:endParaRPr lang="en-US" sz="3200" kern="1200" dirty="0"/>
        </a:p>
      </dsp:txBody>
      <dsp:txXfrm>
        <a:off x="35373" y="1511580"/>
        <a:ext cx="10322678" cy="653877"/>
      </dsp:txXfrm>
    </dsp:sp>
    <dsp:sp modelId="{04CE5F71-932F-4F25-8297-0C58F39B3AE8}">
      <dsp:nvSpPr>
        <dsp:cNvPr id="0" name=""/>
        <dsp:cNvSpPr/>
      </dsp:nvSpPr>
      <dsp:spPr>
        <a:xfrm>
          <a:off x="0" y="2213570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IDENTITY and SEQUENCES</a:t>
          </a:r>
          <a:endParaRPr lang="en-US" sz="3200" kern="1200" dirty="0"/>
        </a:p>
      </dsp:txBody>
      <dsp:txXfrm>
        <a:off x="35373" y="2248943"/>
        <a:ext cx="10322678" cy="653877"/>
      </dsp:txXfrm>
    </dsp:sp>
    <dsp:sp modelId="{FAFEAB65-7F81-4D35-B1CE-EE58E4112E0F}">
      <dsp:nvSpPr>
        <dsp:cNvPr id="0" name=""/>
        <dsp:cNvSpPr/>
      </dsp:nvSpPr>
      <dsp:spPr>
        <a:xfrm>
          <a:off x="0" y="2950934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Updating Records in a table</a:t>
          </a:r>
          <a:endParaRPr lang="en-US" sz="3200" kern="1200" dirty="0"/>
        </a:p>
      </dsp:txBody>
      <dsp:txXfrm>
        <a:off x="35373" y="2986307"/>
        <a:ext cx="10322678" cy="653877"/>
      </dsp:txXfrm>
    </dsp:sp>
    <dsp:sp modelId="{18ECA61E-2DC4-427F-AAA0-D085A58B61CE}">
      <dsp:nvSpPr>
        <dsp:cNvPr id="0" name=""/>
        <dsp:cNvSpPr/>
      </dsp:nvSpPr>
      <dsp:spPr>
        <a:xfrm>
          <a:off x="0" y="3688298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Deleting Records in a table</a:t>
          </a:r>
          <a:endParaRPr lang="en-US" sz="3200" kern="1200" dirty="0"/>
        </a:p>
      </dsp:txBody>
      <dsp:txXfrm>
        <a:off x="35373" y="3723671"/>
        <a:ext cx="10322678" cy="653877"/>
      </dsp:txXfrm>
    </dsp:sp>
    <dsp:sp modelId="{486C3FB6-1678-42DA-93BD-9B9009E16DBC}">
      <dsp:nvSpPr>
        <dsp:cNvPr id="0" name=""/>
        <dsp:cNvSpPr/>
      </dsp:nvSpPr>
      <dsp:spPr>
        <a:xfrm>
          <a:off x="0" y="4425661"/>
          <a:ext cx="10393424" cy="7246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DELETE vs DROP vs TRUNCATE</a:t>
          </a:r>
          <a:endParaRPr lang="en-US" sz="3200" kern="1200" dirty="0"/>
        </a:p>
      </dsp:txBody>
      <dsp:txXfrm>
        <a:off x="35373" y="4461034"/>
        <a:ext cx="10322678" cy="653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690-D681-4B47-8FD4-7300C9E579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6" y="256883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92" y="221372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65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2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120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0574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6693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77947" y="6555223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16" y="388467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Data Manipulation</a:t>
            </a:r>
            <a:br>
              <a:rPr lang="en-US" sz="4000" b="1" dirty="0"/>
            </a:br>
            <a:r>
              <a:rPr lang="en-US" sz="4000" b="1" dirty="0"/>
              <a:t>Language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241161"/>
          </a:xfrm>
        </p:spPr>
        <p:txBody>
          <a:bodyPr/>
          <a:lstStyle/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the difference between an IDENTITY and a SEQUENCE?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Why should you use a WHERE statement with every UPDATE or DELETE statement?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What is the difference between DELETE and TRUNCATE?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41288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130" y="994414"/>
            <a:ext cx="11651870" cy="5090624"/>
          </a:xfrm>
        </p:spPr>
        <p:txBody>
          <a:bodyPr/>
          <a:lstStyle/>
          <a:p>
            <a:r>
              <a:rPr lang="en-US" sz="3200" dirty="0">
                <a:latin typeface="Segoe UI" panose="020B0502040204020203" pitchFamily="34" charset="0"/>
              </a:rPr>
              <a:t>In this lesson we discussed: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SQL Statement Categories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is DML?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Inserting Records into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IDENTITY and SEQUENCES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Updating Records in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Deleting Records in a table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DELETE vs DROP vs TRUNCATE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194342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274825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SQL Statement Categories?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06B023-924B-44C2-BB39-823865CF6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38882"/>
              </p:ext>
            </p:extLst>
          </p:nvPr>
        </p:nvGraphicFramePr>
        <p:xfrm>
          <a:off x="367106" y="1801873"/>
          <a:ext cx="11183968" cy="295821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2833386">
                  <a:extLst>
                    <a:ext uri="{9D8B030D-6E8A-4147-A177-3AD203B41FA5}">
                      <a16:colId xmlns:a16="http://schemas.microsoft.com/office/drawing/2014/main" val="479197048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63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DML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(Manipulation)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DCL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(Control)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DDL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(Definition)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TCL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(Transactional)</a:t>
                      </a:r>
                    </a:p>
                  </a:txBody>
                  <a:tcPr marL="88137" marR="88137" marT="44822" marB="44822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DENY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REVOKE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ROLLBACK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994533893"/>
                  </a:ext>
                </a:extLst>
              </a:tr>
              <a:tr h="5079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700" b="1" kern="1200" baseline="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 (DQL)</a:t>
                      </a:r>
                      <a:endParaRPr lang="en-US" sz="27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7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</a:p>
                  </a:txBody>
                  <a:tcPr marL="88137" marR="88137" marT="44822" marB="4482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7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</a:p>
                  </a:txBody>
                  <a:tcPr marL="88137" marR="88137" marT="44822" marB="448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4" y="76200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Data Manipulation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F2B40F-B350-4643-9ECB-35EF3059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5" y="1116349"/>
            <a:ext cx="10891599" cy="5147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DELETE vs TRUNCATE vs DROP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6D46A5-C148-4934-B0D0-DEB746CB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1" y="1636151"/>
            <a:ext cx="10374139" cy="393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Inserting values into IDENTITY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B03B5-D607-4C88-AB3E-19EC794D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5" y="1116349"/>
            <a:ext cx="10919400" cy="4943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59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Inserting values using SEQUENCES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CA4279-6703-41E4-AA74-BF40C710DCC4}"/>
              </a:ext>
            </a:extLst>
          </p:cNvPr>
          <p:cNvSpPr txBox="1">
            <a:spLocks/>
          </p:cNvSpPr>
          <p:nvPr/>
        </p:nvSpPr>
        <p:spPr>
          <a:xfrm>
            <a:off x="621776" y="5901998"/>
            <a:ext cx="10922617" cy="514941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49"/>
            <a:r>
              <a:rPr lang="en-US" altLang="en-US" dirty="0">
                <a:latin typeface="Segoe UI"/>
              </a:rPr>
              <a:t>Sequences allow the ability to increment numbers across more than one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AAB3B-192C-4705-AB49-F6D334EA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816" y="3429000"/>
            <a:ext cx="1704734" cy="2019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313D4-F427-4F8E-A427-1EE2B63BA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97" y="1033359"/>
            <a:ext cx="4095169" cy="1142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69587-22C8-411F-8E9A-F33838CE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99" y="1104649"/>
            <a:ext cx="5736024" cy="4648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DFA6A9-9C5D-42BC-8232-45B241174B16}"/>
              </a:ext>
            </a:extLst>
          </p:cNvPr>
          <p:cNvCxnSpPr/>
          <p:nvPr/>
        </p:nvCxnSpPr>
        <p:spPr bwMode="auto">
          <a:xfrm>
            <a:off x="9058558" y="2137671"/>
            <a:ext cx="23246" cy="121700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81382-9B28-4EC2-B9B7-4FC9D3DBC3CF}"/>
              </a:ext>
            </a:extLst>
          </p:cNvPr>
          <p:cNvCxnSpPr/>
          <p:nvPr/>
        </p:nvCxnSpPr>
        <p:spPr bwMode="auto">
          <a:xfrm flipV="1">
            <a:off x="6353200" y="2137672"/>
            <a:ext cx="1293924" cy="31035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Segoe UI Light</vt:lpstr>
      <vt:lpstr>PASS 2013_SpeakerTemplate_Final</vt:lpstr>
      <vt:lpstr>Data Manipulation Language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2020-11-03T22:35:08Z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