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15"/>
  </p:notesMasterIdLst>
  <p:sldIdLst>
    <p:sldId id="1653" r:id="rId3"/>
    <p:sldId id="1602" r:id="rId4"/>
    <p:sldId id="1654" r:id="rId5"/>
    <p:sldId id="1609" r:id="rId6"/>
    <p:sldId id="1616" r:id="rId7"/>
    <p:sldId id="1568" r:id="rId8"/>
    <p:sldId id="1656" r:id="rId9"/>
    <p:sldId id="1657" r:id="rId10"/>
    <p:sldId id="1658" r:id="rId11"/>
    <p:sldId id="1659" r:id="rId12"/>
    <p:sldId id="1660" r:id="rId13"/>
    <p:sldId id="5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1653"/>
            <p14:sldId id="1602"/>
            <p14:sldId id="1654"/>
            <p14:sldId id="1609"/>
            <p14:sldId id="1616"/>
            <p14:sldId id="1568"/>
            <p14:sldId id="1656"/>
            <p14:sldId id="1657"/>
            <p14:sldId id="1658"/>
            <p14:sldId id="1659"/>
            <p14:sldId id="1660"/>
            <p14:sldId id="5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6C"/>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95220" autoAdjust="0"/>
  </p:normalViewPr>
  <p:slideViewPr>
    <p:cSldViewPr snapToGrid="0">
      <p:cViewPr varScale="1">
        <p:scale>
          <a:sx n="81" d="100"/>
          <a:sy n="81" d="100"/>
        </p:scale>
        <p:origin x="725"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47200025-BB23-4226-B24A-2B5170DEF870}">
      <dgm:prSet custT="1"/>
      <dgm:spPr/>
      <dgm:t>
        <a:bodyPr/>
        <a:lstStyle/>
        <a:p>
          <a:r>
            <a:rPr lang="en-US" sz="2400" baseline="0" dirty="0"/>
            <a:t>A transaction is a sequence of steps that perform a logical unit of work.</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Must Exhibit ACID properties, to qualify as a transaction.</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2">
        <dgm:presLayoutVars>
          <dgm:chMax val="0"/>
          <dgm:bulletEnabled val="1"/>
        </dgm:presLayoutVars>
      </dgm:prSet>
      <dgm:spPr/>
    </dgm:pt>
    <dgm:pt modelId="{DB38960B-A9C1-42BC-A713-61279625D92D}" type="pres">
      <dgm:prSet presAssocID="{88E11445-7EF3-4E18-9957-41A83F7D3382}" presName="spacer" presStyleCnt="0"/>
      <dgm:spPr/>
    </dgm:pt>
    <dgm:pt modelId="{264F40D0-A7D0-460C-8850-834FB3F3E3EF}" type="pres">
      <dgm:prSet presAssocID="{DE1D5CD6-00C5-49A7-BFF0-8A453C6730CA}" presName="parentText" presStyleLbl="node1" presStyleIdx="1" presStyleCnt="2">
        <dgm:presLayoutVars>
          <dgm:chMax val="0"/>
          <dgm:bulletEnabled val="1"/>
        </dgm:presLayoutVars>
      </dgm:prSet>
      <dgm:spPr/>
    </dgm:pt>
  </dgm:ptLst>
  <dgm:cxnLst>
    <dgm:cxn modelId="{58328F0B-5D4F-4B72-AC2D-37F410C35FDF}" type="presOf" srcId="{DE1D5CD6-00C5-49A7-BFF0-8A453C6730CA}" destId="{264F40D0-A7D0-460C-8850-834FB3F3E3EF}" srcOrd="0" destOrd="0" presId="urn:microsoft.com/office/officeart/2005/8/layout/vList2"/>
    <dgm:cxn modelId="{B6D58420-14FD-4A49-B597-F584BA704268}" srcId="{09AE437C-A81D-494D-A17B-2B7A1C13852C}" destId="{47200025-BB23-4226-B24A-2B5170DEF870}" srcOrd="0" destOrd="0" parTransId="{501BEC7C-9942-4DFE-95D9-29F35421B402}" sibTransId="{88E11445-7EF3-4E18-9957-41A83F7D3382}"/>
    <dgm:cxn modelId="{5F9DB623-7F03-4375-B7A5-690F9182BAA3}" type="presOf" srcId="{47200025-BB23-4226-B24A-2B5170DEF870}" destId="{A8683608-1B6C-4154-BA20-3434A42D2C9A}" srcOrd="0" destOrd="0" presId="urn:microsoft.com/office/officeart/2005/8/layout/vList2"/>
    <dgm:cxn modelId="{CE2BDB39-01B8-45AB-BD17-3C5C86AB34A9}" srcId="{09AE437C-A81D-494D-A17B-2B7A1C13852C}" destId="{DE1D5CD6-00C5-49A7-BFF0-8A453C6730CA}" srcOrd="1" destOrd="0" parTransId="{FFBA20C8-989E-4089-B7E2-1FBCE8D93BAC}" sibTransId="{C4C1D5C4-27DC-476F-B399-6A6ECF3AEE81}"/>
    <dgm:cxn modelId="{1E3DACC2-DB90-43E5-9438-763FF757B037}" type="presOf" srcId="{09AE437C-A81D-494D-A17B-2B7A1C13852C}" destId="{DA4F93E4-A389-444F-BFCB-B6F03A9D4C16}" srcOrd="0" destOrd="0" presId="urn:microsoft.com/office/officeart/2005/8/layout/vList2"/>
    <dgm:cxn modelId="{402E69A2-E7B2-406E-9679-267C2878703E}" type="presParOf" srcId="{DA4F93E4-A389-444F-BFCB-B6F03A9D4C16}" destId="{A8683608-1B6C-4154-BA20-3434A42D2C9A}" srcOrd="0" destOrd="0" presId="urn:microsoft.com/office/officeart/2005/8/layout/vList2"/>
    <dgm:cxn modelId="{0AEC86B8-8DD1-4831-9F3E-4CCCE68633FF}" type="presParOf" srcId="{DA4F93E4-A389-444F-BFCB-B6F03A9D4C16}" destId="{DB38960B-A9C1-42BC-A713-61279625D92D}" srcOrd="1" destOrd="0" presId="urn:microsoft.com/office/officeart/2005/8/layout/vList2"/>
    <dgm:cxn modelId="{91DBCA4D-B752-4B04-B113-43B162CC6FAF}" type="presParOf" srcId="{DA4F93E4-A389-444F-BFCB-B6F03A9D4C16}" destId="{264F40D0-A7D0-460C-8850-834FB3F3E3E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C6E13-5CD1-4F4B-820A-A731BC834290}"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61FF31D9-14F0-410C-B9C6-4B26E03E7B04}">
      <dgm:prSet custT="1"/>
      <dgm:spPr/>
      <dgm:t>
        <a:bodyPr/>
        <a:lstStyle/>
        <a:p>
          <a:r>
            <a:rPr lang="en-US" sz="2400" b="1" dirty="0"/>
            <a:t>A</a:t>
          </a:r>
          <a:r>
            <a:rPr lang="en-US" sz="2400" dirty="0"/>
            <a:t> - Atomicity</a:t>
          </a:r>
        </a:p>
      </dgm:t>
    </dgm:pt>
    <dgm:pt modelId="{FE85658D-DD73-4A98-940B-4D9DCEA671AC}" type="parTrans" cxnId="{4D6C1400-FDFB-489F-9B42-8778314E5E86}">
      <dgm:prSet/>
      <dgm:spPr/>
      <dgm:t>
        <a:bodyPr/>
        <a:lstStyle/>
        <a:p>
          <a:endParaRPr lang="en-US" sz="1800"/>
        </a:p>
      </dgm:t>
    </dgm:pt>
    <dgm:pt modelId="{11DF13D0-BF96-4573-B7A4-98B4A55ABB72}" type="sibTrans" cxnId="{4D6C1400-FDFB-489F-9B42-8778314E5E86}">
      <dgm:prSet/>
      <dgm:spPr/>
      <dgm:t>
        <a:bodyPr/>
        <a:lstStyle/>
        <a:p>
          <a:endParaRPr lang="en-US" sz="1800"/>
        </a:p>
      </dgm:t>
    </dgm:pt>
    <dgm:pt modelId="{9925BA71-7AA0-4072-81DE-0605A63993C2}">
      <dgm:prSet custT="1"/>
      <dgm:spPr/>
      <dgm:t>
        <a:bodyPr/>
        <a:lstStyle/>
        <a:p>
          <a:r>
            <a:rPr lang="en-US" sz="1800" dirty="0"/>
            <a:t>A transaction is either fully completed or not at all.</a:t>
          </a:r>
        </a:p>
      </dgm:t>
    </dgm:pt>
    <dgm:pt modelId="{84374D7F-0415-41B0-87B6-A39AE2AAC4FF}" type="parTrans" cxnId="{BC8C64E3-0329-4911-95CD-C978689E4783}">
      <dgm:prSet/>
      <dgm:spPr/>
      <dgm:t>
        <a:bodyPr/>
        <a:lstStyle/>
        <a:p>
          <a:endParaRPr lang="en-US" sz="1800"/>
        </a:p>
      </dgm:t>
    </dgm:pt>
    <dgm:pt modelId="{57215528-0653-4FBA-86FA-47488CF495FC}" type="sibTrans" cxnId="{BC8C64E3-0329-4911-95CD-C978689E4783}">
      <dgm:prSet/>
      <dgm:spPr/>
      <dgm:t>
        <a:bodyPr/>
        <a:lstStyle/>
        <a:p>
          <a:endParaRPr lang="en-US" sz="1800"/>
        </a:p>
      </dgm:t>
    </dgm:pt>
    <dgm:pt modelId="{382C8B77-7E48-4315-87BA-E0E3352FB38E}">
      <dgm:prSet custT="1"/>
      <dgm:spPr/>
      <dgm:t>
        <a:bodyPr/>
        <a:lstStyle/>
        <a:p>
          <a:r>
            <a:rPr lang="en-US" sz="2400" b="1" dirty="0"/>
            <a:t>C</a:t>
          </a:r>
          <a:r>
            <a:rPr lang="en-US" sz="2400" dirty="0"/>
            <a:t> - Consistency</a:t>
          </a:r>
        </a:p>
      </dgm:t>
    </dgm:pt>
    <dgm:pt modelId="{D1F35AA1-5119-44CD-BCD7-BFE409C3695C}" type="parTrans" cxnId="{D735E7DC-B6B4-4422-99F7-B0D7632E5484}">
      <dgm:prSet/>
      <dgm:spPr/>
      <dgm:t>
        <a:bodyPr/>
        <a:lstStyle/>
        <a:p>
          <a:endParaRPr lang="en-US" sz="1800"/>
        </a:p>
      </dgm:t>
    </dgm:pt>
    <dgm:pt modelId="{B727E4F2-77CF-4587-920C-89161713C05E}" type="sibTrans" cxnId="{D735E7DC-B6B4-4422-99F7-B0D7632E5484}">
      <dgm:prSet/>
      <dgm:spPr/>
      <dgm:t>
        <a:bodyPr/>
        <a:lstStyle/>
        <a:p>
          <a:endParaRPr lang="en-US" sz="1800"/>
        </a:p>
      </dgm:t>
    </dgm:pt>
    <dgm:pt modelId="{FAD8EBC6-D9AE-43C9-8012-A2C9E0CD842F}">
      <dgm:prSet custT="1"/>
      <dgm:spPr/>
      <dgm:t>
        <a:bodyPr/>
        <a:lstStyle/>
        <a:p>
          <a:r>
            <a:rPr lang="en-US" sz="1800" dirty="0"/>
            <a:t>A transaction must leave data in a consistent state.</a:t>
          </a:r>
        </a:p>
      </dgm:t>
    </dgm:pt>
    <dgm:pt modelId="{B1AAF3A3-9D5B-4E02-A757-E405A5C6A124}" type="parTrans" cxnId="{BBCB9FFC-55EA-4584-A3D9-9BA0FF329B9E}">
      <dgm:prSet/>
      <dgm:spPr/>
      <dgm:t>
        <a:bodyPr/>
        <a:lstStyle/>
        <a:p>
          <a:endParaRPr lang="en-US" sz="1800"/>
        </a:p>
      </dgm:t>
    </dgm:pt>
    <dgm:pt modelId="{98FDB9EE-6F55-488B-83F0-6EBBC403486D}" type="sibTrans" cxnId="{BBCB9FFC-55EA-4584-A3D9-9BA0FF329B9E}">
      <dgm:prSet/>
      <dgm:spPr/>
      <dgm:t>
        <a:bodyPr/>
        <a:lstStyle/>
        <a:p>
          <a:endParaRPr lang="en-US" sz="1800"/>
        </a:p>
      </dgm:t>
    </dgm:pt>
    <dgm:pt modelId="{3D629FD4-E377-4801-8EB2-F02E0CAF7CB6}">
      <dgm:prSet custT="1"/>
      <dgm:spPr/>
      <dgm:t>
        <a:bodyPr/>
        <a:lstStyle/>
        <a:p>
          <a:r>
            <a:rPr lang="en-US" sz="2400" b="1" dirty="0"/>
            <a:t>I</a:t>
          </a:r>
          <a:r>
            <a:rPr lang="en-US" sz="2400" dirty="0"/>
            <a:t> - Isolation</a:t>
          </a:r>
        </a:p>
      </dgm:t>
    </dgm:pt>
    <dgm:pt modelId="{BF42ADF7-9191-44E1-9E6B-5382659AC3D7}" type="parTrans" cxnId="{82F53A44-FA23-420F-9ECF-C68E62697E35}">
      <dgm:prSet/>
      <dgm:spPr/>
      <dgm:t>
        <a:bodyPr/>
        <a:lstStyle/>
        <a:p>
          <a:endParaRPr lang="en-US" sz="1800"/>
        </a:p>
      </dgm:t>
    </dgm:pt>
    <dgm:pt modelId="{40827AA9-83D0-41AB-8D9E-CA8EAC9CB0F9}" type="sibTrans" cxnId="{82F53A44-FA23-420F-9ECF-C68E62697E35}">
      <dgm:prSet/>
      <dgm:spPr/>
      <dgm:t>
        <a:bodyPr/>
        <a:lstStyle/>
        <a:p>
          <a:endParaRPr lang="en-US" sz="1800"/>
        </a:p>
      </dgm:t>
    </dgm:pt>
    <dgm:pt modelId="{2973953C-AC60-43DD-993C-ADBA4BB07F0E}">
      <dgm:prSet custT="1"/>
      <dgm:spPr/>
      <dgm:t>
        <a:bodyPr/>
        <a:lstStyle/>
        <a:p>
          <a:r>
            <a:rPr lang="en-US" sz="1800" dirty="0"/>
            <a:t>Changes made by a transaction must be isolated from other concurrent transactions.</a:t>
          </a:r>
        </a:p>
      </dgm:t>
    </dgm:pt>
    <dgm:pt modelId="{1A506B5E-A982-4775-932E-13B34DB12339}" type="parTrans" cxnId="{3873BE06-37D5-48E0-B31B-6E667536CA0C}">
      <dgm:prSet/>
      <dgm:spPr/>
      <dgm:t>
        <a:bodyPr/>
        <a:lstStyle/>
        <a:p>
          <a:endParaRPr lang="en-US" sz="1800"/>
        </a:p>
      </dgm:t>
    </dgm:pt>
    <dgm:pt modelId="{D1468E78-F473-49BC-9531-703C36F8F86A}" type="sibTrans" cxnId="{3873BE06-37D5-48E0-B31B-6E667536CA0C}">
      <dgm:prSet/>
      <dgm:spPr/>
      <dgm:t>
        <a:bodyPr/>
        <a:lstStyle/>
        <a:p>
          <a:endParaRPr lang="en-US" sz="1800"/>
        </a:p>
      </dgm:t>
    </dgm:pt>
    <dgm:pt modelId="{7C630588-5CB9-4D71-96D5-089403AC2FB5}">
      <dgm:prSet custT="1"/>
      <dgm:spPr/>
      <dgm:t>
        <a:bodyPr/>
        <a:lstStyle/>
        <a:p>
          <a:r>
            <a:rPr lang="en-US" sz="2400" b="1" dirty="0"/>
            <a:t>D</a:t>
          </a:r>
          <a:r>
            <a:rPr lang="en-US" sz="2400" dirty="0"/>
            <a:t> - Durability</a:t>
          </a:r>
        </a:p>
      </dgm:t>
    </dgm:pt>
    <dgm:pt modelId="{339312F6-7DAA-41E3-BD99-8F37B921EBB4}" type="parTrans" cxnId="{1289C6D1-1FE1-42C3-BE65-35EBF56762BF}">
      <dgm:prSet/>
      <dgm:spPr/>
      <dgm:t>
        <a:bodyPr/>
        <a:lstStyle/>
        <a:p>
          <a:endParaRPr lang="en-US" sz="1800"/>
        </a:p>
      </dgm:t>
    </dgm:pt>
    <dgm:pt modelId="{178B2CA2-6F5E-4ABA-BEA1-C46F19CE8F5C}" type="sibTrans" cxnId="{1289C6D1-1FE1-42C3-BE65-35EBF56762BF}">
      <dgm:prSet/>
      <dgm:spPr/>
      <dgm:t>
        <a:bodyPr/>
        <a:lstStyle/>
        <a:p>
          <a:endParaRPr lang="en-US" sz="1800"/>
        </a:p>
      </dgm:t>
    </dgm:pt>
    <dgm:pt modelId="{430A2234-86AD-4880-85CF-7F22466A19F4}">
      <dgm:prSet custT="1"/>
      <dgm:spPr/>
      <dgm:t>
        <a:bodyPr/>
        <a:lstStyle/>
        <a:p>
          <a:r>
            <a:rPr lang="en-US" sz="1800" dirty="0"/>
            <a:t>The modifications persist even in the event of a system failure.</a:t>
          </a:r>
        </a:p>
      </dgm:t>
    </dgm:pt>
    <dgm:pt modelId="{44D2AF55-4E81-4A86-8E81-4E694C58B21A}" type="parTrans" cxnId="{029D1C0D-B867-4F5F-B681-58B115A4733A}">
      <dgm:prSet/>
      <dgm:spPr/>
      <dgm:t>
        <a:bodyPr/>
        <a:lstStyle/>
        <a:p>
          <a:endParaRPr lang="en-US" sz="1800"/>
        </a:p>
      </dgm:t>
    </dgm:pt>
    <dgm:pt modelId="{09807605-5396-482C-A545-912CA949196E}" type="sibTrans" cxnId="{029D1C0D-B867-4F5F-B681-58B115A4733A}">
      <dgm:prSet/>
      <dgm:spPr/>
      <dgm:t>
        <a:bodyPr/>
        <a:lstStyle/>
        <a:p>
          <a:endParaRPr lang="en-US" sz="1800"/>
        </a:p>
      </dgm:t>
    </dgm:pt>
    <dgm:pt modelId="{E8BFB79F-C68A-4D94-9ED6-F671D0A14C2F}" type="pres">
      <dgm:prSet presAssocID="{506C6E13-5CD1-4F4B-820A-A731BC834290}" presName="linear" presStyleCnt="0">
        <dgm:presLayoutVars>
          <dgm:dir/>
          <dgm:animLvl val="lvl"/>
          <dgm:resizeHandles val="exact"/>
        </dgm:presLayoutVars>
      </dgm:prSet>
      <dgm:spPr/>
    </dgm:pt>
    <dgm:pt modelId="{B6BEDE8A-2EE8-46CB-BD48-CAC88D36AD74}" type="pres">
      <dgm:prSet presAssocID="{61FF31D9-14F0-410C-B9C6-4B26E03E7B04}" presName="parentLin" presStyleCnt="0"/>
      <dgm:spPr/>
    </dgm:pt>
    <dgm:pt modelId="{8B624EC8-A3D6-4B02-8B35-20328F1C98EC}" type="pres">
      <dgm:prSet presAssocID="{61FF31D9-14F0-410C-B9C6-4B26E03E7B04}" presName="parentLeftMargin" presStyleLbl="node1" presStyleIdx="0" presStyleCnt="4"/>
      <dgm:spPr/>
    </dgm:pt>
    <dgm:pt modelId="{9FF00FAF-A430-4F52-AB25-3C1052DDEB4F}" type="pres">
      <dgm:prSet presAssocID="{61FF31D9-14F0-410C-B9C6-4B26E03E7B04}" presName="parentText" presStyleLbl="node1" presStyleIdx="0" presStyleCnt="4">
        <dgm:presLayoutVars>
          <dgm:chMax val="0"/>
          <dgm:bulletEnabled val="1"/>
        </dgm:presLayoutVars>
      </dgm:prSet>
      <dgm:spPr/>
    </dgm:pt>
    <dgm:pt modelId="{34316357-372A-48E9-BEFA-4E5977E597FD}" type="pres">
      <dgm:prSet presAssocID="{61FF31D9-14F0-410C-B9C6-4B26E03E7B04}" presName="negativeSpace" presStyleCnt="0"/>
      <dgm:spPr/>
    </dgm:pt>
    <dgm:pt modelId="{52369043-0083-41DF-961A-69FF4BEF0AF9}" type="pres">
      <dgm:prSet presAssocID="{61FF31D9-14F0-410C-B9C6-4B26E03E7B04}" presName="childText" presStyleLbl="conFgAcc1" presStyleIdx="0" presStyleCnt="4">
        <dgm:presLayoutVars>
          <dgm:bulletEnabled val="1"/>
        </dgm:presLayoutVars>
      </dgm:prSet>
      <dgm:spPr/>
    </dgm:pt>
    <dgm:pt modelId="{45DCE2E4-9C2D-4839-8852-2E9F6EDD6470}" type="pres">
      <dgm:prSet presAssocID="{11DF13D0-BF96-4573-B7A4-98B4A55ABB72}" presName="spaceBetweenRectangles" presStyleCnt="0"/>
      <dgm:spPr/>
    </dgm:pt>
    <dgm:pt modelId="{A2A43938-00DC-4150-9F4C-02929ECFC588}" type="pres">
      <dgm:prSet presAssocID="{382C8B77-7E48-4315-87BA-E0E3352FB38E}" presName="parentLin" presStyleCnt="0"/>
      <dgm:spPr/>
    </dgm:pt>
    <dgm:pt modelId="{FA1019FF-D0EE-47F3-8FB3-2FE382DB2011}" type="pres">
      <dgm:prSet presAssocID="{382C8B77-7E48-4315-87BA-E0E3352FB38E}" presName="parentLeftMargin" presStyleLbl="node1" presStyleIdx="0" presStyleCnt="4"/>
      <dgm:spPr/>
    </dgm:pt>
    <dgm:pt modelId="{28521572-6FA0-4E96-B988-AFD0BA98348C}" type="pres">
      <dgm:prSet presAssocID="{382C8B77-7E48-4315-87BA-E0E3352FB38E}" presName="parentText" presStyleLbl="node1" presStyleIdx="1" presStyleCnt="4">
        <dgm:presLayoutVars>
          <dgm:chMax val="0"/>
          <dgm:bulletEnabled val="1"/>
        </dgm:presLayoutVars>
      </dgm:prSet>
      <dgm:spPr/>
    </dgm:pt>
    <dgm:pt modelId="{A303C4F5-952C-49C5-BCB5-2E5232F13DAA}" type="pres">
      <dgm:prSet presAssocID="{382C8B77-7E48-4315-87BA-E0E3352FB38E}" presName="negativeSpace" presStyleCnt="0"/>
      <dgm:spPr/>
    </dgm:pt>
    <dgm:pt modelId="{3BC3D696-87DD-47B5-8AC4-79DA9C6DF051}" type="pres">
      <dgm:prSet presAssocID="{382C8B77-7E48-4315-87BA-E0E3352FB38E}" presName="childText" presStyleLbl="conFgAcc1" presStyleIdx="1" presStyleCnt="4">
        <dgm:presLayoutVars>
          <dgm:bulletEnabled val="1"/>
        </dgm:presLayoutVars>
      </dgm:prSet>
      <dgm:spPr/>
    </dgm:pt>
    <dgm:pt modelId="{5DD18848-A31F-4AAB-993C-DCACC008B5A7}" type="pres">
      <dgm:prSet presAssocID="{B727E4F2-77CF-4587-920C-89161713C05E}" presName="spaceBetweenRectangles" presStyleCnt="0"/>
      <dgm:spPr/>
    </dgm:pt>
    <dgm:pt modelId="{6CC05309-AC2E-417D-8C2B-FA6309038F79}" type="pres">
      <dgm:prSet presAssocID="{3D629FD4-E377-4801-8EB2-F02E0CAF7CB6}" presName="parentLin" presStyleCnt="0"/>
      <dgm:spPr/>
    </dgm:pt>
    <dgm:pt modelId="{4CC2A929-B475-4A3B-BDFA-4E06D5A17202}" type="pres">
      <dgm:prSet presAssocID="{3D629FD4-E377-4801-8EB2-F02E0CAF7CB6}" presName="parentLeftMargin" presStyleLbl="node1" presStyleIdx="1" presStyleCnt="4"/>
      <dgm:spPr/>
    </dgm:pt>
    <dgm:pt modelId="{BAB47458-479F-4E92-A55F-13D1F22C92AC}" type="pres">
      <dgm:prSet presAssocID="{3D629FD4-E377-4801-8EB2-F02E0CAF7CB6}" presName="parentText" presStyleLbl="node1" presStyleIdx="2" presStyleCnt="4">
        <dgm:presLayoutVars>
          <dgm:chMax val="0"/>
          <dgm:bulletEnabled val="1"/>
        </dgm:presLayoutVars>
      </dgm:prSet>
      <dgm:spPr/>
    </dgm:pt>
    <dgm:pt modelId="{F483C7C5-067B-4C78-9DE7-C3C2CE440AD9}" type="pres">
      <dgm:prSet presAssocID="{3D629FD4-E377-4801-8EB2-F02E0CAF7CB6}" presName="negativeSpace" presStyleCnt="0"/>
      <dgm:spPr/>
    </dgm:pt>
    <dgm:pt modelId="{3A75188F-55C7-4C4C-9A0F-B5B59C1C5A03}" type="pres">
      <dgm:prSet presAssocID="{3D629FD4-E377-4801-8EB2-F02E0CAF7CB6}" presName="childText" presStyleLbl="conFgAcc1" presStyleIdx="2" presStyleCnt="4">
        <dgm:presLayoutVars>
          <dgm:bulletEnabled val="1"/>
        </dgm:presLayoutVars>
      </dgm:prSet>
      <dgm:spPr/>
    </dgm:pt>
    <dgm:pt modelId="{5CF08E73-34B9-42D3-B172-F469094D8972}" type="pres">
      <dgm:prSet presAssocID="{40827AA9-83D0-41AB-8D9E-CA8EAC9CB0F9}" presName="spaceBetweenRectangles" presStyleCnt="0"/>
      <dgm:spPr/>
    </dgm:pt>
    <dgm:pt modelId="{FFC461F6-8717-4737-9511-8DE88B1711AA}" type="pres">
      <dgm:prSet presAssocID="{7C630588-5CB9-4D71-96D5-089403AC2FB5}" presName="parentLin" presStyleCnt="0"/>
      <dgm:spPr/>
    </dgm:pt>
    <dgm:pt modelId="{92E3B90D-9A92-4EE6-B1E1-0FA49224B76B}" type="pres">
      <dgm:prSet presAssocID="{7C630588-5CB9-4D71-96D5-089403AC2FB5}" presName="parentLeftMargin" presStyleLbl="node1" presStyleIdx="2" presStyleCnt="4"/>
      <dgm:spPr/>
    </dgm:pt>
    <dgm:pt modelId="{851C09E9-3518-4482-BB7B-DDB677BD502B}" type="pres">
      <dgm:prSet presAssocID="{7C630588-5CB9-4D71-96D5-089403AC2FB5}" presName="parentText" presStyleLbl="node1" presStyleIdx="3" presStyleCnt="4">
        <dgm:presLayoutVars>
          <dgm:chMax val="0"/>
          <dgm:bulletEnabled val="1"/>
        </dgm:presLayoutVars>
      </dgm:prSet>
      <dgm:spPr/>
    </dgm:pt>
    <dgm:pt modelId="{5AB8B9C6-9817-40D5-8C7F-ACA048871807}" type="pres">
      <dgm:prSet presAssocID="{7C630588-5CB9-4D71-96D5-089403AC2FB5}" presName="negativeSpace" presStyleCnt="0"/>
      <dgm:spPr/>
    </dgm:pt>
    <dgm:pt modelId="{3B884864-115A-4C2F-8C11-84CA1B3DC4BE}" type="pres">
      <dgm:prSet presAssocID="{7C630588-5CB9-4D71-96D5-089403AC2FB5}" presName="childText" presStyleLbl="conFgAcc1" presStyleIdx="3" presStyleCnt="4">
        <dgm:presLayoutVars>
          <dgm:bulletEnabled val="1"/>
        </dgm:presLayoutVars>
      </dgm:prSet>
      <dgm:spPr/>
    </dgm:pt>
  </dgm:ptLst>
  <dgm:cxnLst>
    <dgm:cxn modelId="{4D6C1400-FDFB-489F-9B42-8778314E5E86}" srcId="{506C6E13-5CD1-4F4B-820A-A731BC834290}" destId="{61FF31D9-14F0-410C-B9C6-4B26E03E7B04}" srcOrd="0" destOrd="0" parTransId="{FE85658D-DD73-4A98-940B-4D9DCEA671AC}" sibTransId="{11DF13D0-BF96-4573-B7A4-98B4A55ABB72}"/>
    <dgm:cxn modelId="{4C318A03-710E-4575-ABF1-1DFD075C5A8B}" type="presOf" srcId="{61FF31D9-14F0-410C-B9C6-4B26E03E7B04}" destId="{9FF00FAF-A430-4F52-AB25-3C1052DDEB4F}" srcOrd="1" destOrd="0" presId="urn:microsoft.com/office/officeart/2005/8/layout/list1"/>
    <dgm:cxn modelId="{3873BE06-37D5-48E0-B31B-6E667536CA0C}" srcId="{3D629FD4-E377-4801-8EB2-F02E0CAF7CB6}" destId="{2973953C-AC60-43DD-993C-ADBA4BB07F0E}" srcOrd="0" destOrd="0" parTransId="{1A506B5E-A982-4775-932E-13B34DB12339}" sibTransId="{D1468E78-F473-49BC-9531-703C36F8F86A}"/>
    <dgm:cxn modelId="{029D1C0D-B867-4F5F-B681-58B115A4733A}" srcId="{7C630588-5CB9-4D71-96D5-089403AC2FB5}" destId="{430A2234-86AD-4880-85CF-7F22466A19F4}" srcOrd="0" destOrd="0" parTransId="{44D2AF55-4E81-4A86-8E81-4E694C58B21A}" sibTransId="{09807605-5396-482C-A545-912CA949196E}"/>
    <dgm:cxn modelId="{4850A716-D6C3-4273-A2D2-8073D330D2DA}" type="presOf" srcId="{2973953C-AC60-43DD-993C-ADBA4BB07F0E}" destId="{3A75188F-55C7-4C4C-9A0F-B5B59C1C5A03}" srcOrd="0" destOrd="0" presId="urn:microsoft.com/office/officeart/2005/8/layout/list1"/>
    <dgm:cxn modelId="{FEA5635B-5F33-42BA-9A94-D2E545C471F1}" type="presOf" srcId="{506C6E13-5CD1-4F4B-820A-A731BC834290}" destId="{E8BFB79F-C68A-4D94-9ED6-F671D0A14C2F}" srcOrd="0" destOrd="0" presId="urn:microsoft.com/office/officeart/2005/8/layout/list1"/>
    <dgm:cxn modelId="{82F53A44-FA23-420F-9ECF-C68E62697E35}" srcId="{506C6E13-5CD1-4F4B-820A-A731BC834290}" destId="{3D629FD4-E377-4801-8EB2-F02E0CAF7CB6}" srcOrd="2" destOrd="0" parTransId="{BF42ADF7-9191-44E1-9E6B-5382659AC3D7}" sibTransId="{40827AA9-83D0-41AB-8D9E-CA8EAC9CB0F9}"/>
    <dgm:cxn modelId="{6C503B54-58C8-4E64-8A24-074917CA2A9B}" type="presOf" srcId="{3D629FD4-E377-4801-8EB2-F02E0CAF7CB6}" destId="{BAB47458-479F-4E92-A55F-13D1F22C92AC}" srcOrd="1" destOrd="0" presId="urn:microsoft.com/office/officeart/2005/8/layout/list1"/>
    <dgm:cxn modelId="{A07A755A-0E9C-49E2-8EDC-5E4A70BE1146}" type="presOf" srcId="{3D629FD4-E377-4801-8EB2-F02E0CAF7CB6}" destId="{4CC2A929-B475-4A3B-BDFA-4E06D5A17202}" srcOrd="0" destOrd="0" presId="urn:microsoft.com/office/officeart/2005/8/layout/list1"/>
    <dgm:cxn modelId="{99CC488B-4D48-4557-ACB3-8E602956D9BF}" type="presOf" srcId="{382C8B77-7E48-4315-87BA-E0E3352FB38E}" destId="{28521572-6FA0-4E96-B988-AFD0BA98348C}" srcOrd="1" destOrd="0" presId="urn:microsoft.com/office/officeart/2005/8/layout/list1"/>
    <dgm:cxn modelId="{149AFC90-B348-4FEC-8037-3B9005AC9EE6}" type="presOf" srcId="{430A2234-86AD-4880-85CF-7F22466A19F4}" destId="{3B884864-115A-4C2F-8C11-84CA1B3DC4BE}" srcOrd="0" destOrd="0" presId="urn:microsoft.com/office/officeart/2005/8/layout/list1"/>
    <dgm:cxn modelId="{AFFCA2A5-625C-4AB5-B9B8-DAAE064EB436}" type="presOf" srcId="{FAD8EBC6-D9AE-43C9-8012-A2C9E0CD842F}" destId="{3BC3D696-87DD-47B5-8AC4-79DA9C6DF051}" srcOrd="0" destOrd="0" presId="urn:microsoft.com/office/officeart/2005/8/layout/list1"/>
    <dgm:cxn modelId="{F142A9B8-D78A-4560-9B13-EE18E47A9B54}" type="presOf" srcId="{9925BA71-7AA0-4072-81DE-0605A63993C2}" destId="{52369043-0083-41DF-961A-69FF4BEF0AF9}" srcOrd="0" destOrd="0" presId="urn:microsoft.com/office/officeart/2005/8/layout/list1"/>
    <dgm:cxn modelId="{960522BF-4C35-4D8A-B57F-382F60AFA19C}" type="presOf" srcId="{61FF31D9-14F0-410C-B9C6-4B26E03E7B04}" destId="{8B624EC8-A3D6-4B02-8B35-20328F1C98EC}" srcOrd="0" destOrd="0" presId="urn:microsoft.com/office/officeart/2005/8/layout/list1"/>
    <dgm:cxn modelId="{B718E3C0-99C3-4B96-A181-5B7BE0A486A2}" type="presOf" srcId="{7C630588-5CB9-4D71-96D5-089403AC2FB5}" destId="{851C09E9-3518-4482-BB7B-DDB677BD502B}" srcOrd="1" destOrd="0" presId="urn:microsoft.com/office/officeart/2005/8/layout/list1"/>
    <dgm:cxn modelId="{1289C6D1-1FE1-42C3-BE65-35EBF56762BF}" srcId="{506C6E13-5CD1-4F4B-820A-A731BC834290}" destId="{7C630588-5CB9-4D71-96D5-089403AC2FB5}" srcOrd="3" destOrd="0" parTransId="{339312F6-7DAA-41E3-BD99-8F37B921EBB4}" sibTransId="{178B2CA2-6F5E-4ABA-BEA1-C46F19CE8F5C}"/>
    <dgm:cxn modelId="{D77B51D9-EF0E-4C86-BF22-61D30871FE28}" type="presOf" srcId="{7C630588-5CB9-4D71-96D5-089403AC2FB5}" destId="{92E3B90D-9A92-4EE6-B1E1-0FA49224B76B}" srcOrd="0" destOrd="0" presId="urn:microsoft.com/office/officeart/2005/8/layout/list1"/>
    <dgm:cxn modelId="{D735E7DC-B6B4-4422-99F7-B0D7632E5484}" srcId="{506C6E13-5CD1-4F4B-820A-A731BC834290}" destId="{382C8B77-7E48-4315-87BA-E0E3352FB38E}" srcOrd="1" destOrd="0" parTransId="{D1F35AA1-5119-44CD-BCD7-BFE409C3695C}" sibTransId="{B727E4F2-77CF-4587-920C-89161713C05E}"/>
    <dgm:cxn modelId="{BC8C64E3-0329-4911-95CD-C978689E4783}" srcId="{61FF31D9-14F0-410C-B9C6-4B26E03E7B04}" destId="{9925BA71-7AA0-4072-81DE-0605A63993C2}" srcOrd="0" destOrd="0" parTransId="{84374D7F-0415-41B0-87B6-A39AE2AAC4FF}" sibTransId="{57215528-0653-4FBA-86FA-47488CF495FC}"/>
    <dgm:cxn modelId="{BBCB9FFC-55EA-4584-A3D9-9BA0FF329B9E}" srcId="{382C8B77-7E48-4315-87BA-E0E3352FB38E}" destId="{FAD8EBC6-D9AE-43C9-8012-A2C9E0CD842F}" srcOrd="0" destOrd="0" parTransId="{B1AAF3A3-9D5B-4E02-A757-E405A5C6A124}" sibTransId="{98FDB9EE-6F55-488B-83F0-6EBBC403486D}"/>
    <dgm:cxn modelId="{B7154CFE-DBE5-49A7-8FA4-C3B6CA122CB6}" type="presOf" srcId="{382C8B77-7E48-4315-87BA-E0E3352FB38E}" destId="{FA1019FF-D0EE-47F3-8FB3-2FE382DB2011}" srcOrd="0" destOrd="0" presId="urn:microsoft.com/office/officeart/2005/8/layout/list1"/>
    <dgm:cxn modelId="{B6294280-1CCC-49C9-9E60-229DA7C7505B}" type="presParOf" srcId="{E8BFB79F-C68A-4D94-9ED6-F671D0A14C2F}" destId="{B6BEDE8A-2EE8-46CB-BD48-CAC88D36AD74}" srcOrd="0" destOrd="0" presId="urn:microsoft.com/office/officeart/2005/8/layout/list1"/>
    <dgm:cxn modelId="{833E37EE-35FB-486E-ACBE-45B8FA8A16F1}" type="presParOf" srcId="{B6BEDE8A-2EE8-46CB-BD48-CAC88D36AD74}" destId="{8B624EC8-A3D6-4B02-8B35-20328F1C98EC}" srcOrd="0" destOrd="0" presId="urn:microsoft.com/office/officeart/2005/8/layout/list1"/>
    <dgm:cxn modelId="{F1058C6B-2C98-4799-8B80-2F8DCC585732}" type="presParOf" srcId="{B6BEDE8A-2EE8-46CB-BD48-CAC88D36AD74}" destId="{9FF00FAF-A430-4F52-AB25-3C1052DDEB4F}" srcOrd="1" destOrd="0" presId="urn:microsoft.com/office/officeart/2005/8/layout/list1"/>
    <dgm:cxn modelId="{1D0A18C6-ECEB-4D37-833A-146178F4B636}" type="presParOf" srcId="{E8BFB79F-C68A-4D94-9ED6-F671D0A14C2F}" destId="{34316357-372A-48E9-BEFA-4E5977E597FD}" srcOrd="1" destOrd="0" presId="urn:microsoft.com/office/officeart/2005/8/layout/list1"/>
    <dgm:cxn modelId="{E108B955-F590-4C30-84FF-AFE47083AF34}" type="presParOf" srcId="{E8BFB79F-C68A-4D94-9ED6-F671D0A14C2F}" destId="{52369043-0083-41DF-961A-69FF4BEF0AF9}" srcOrd="2" destOrd="0" presId="urn:microsoft.com/office/officeart/2005/8/layout/list1"/>
    <dgm:cxn modelId="{96684B0C-E327-477E-9ACB-322496C4C879}" type="presParOf" srcId="{E8BFB79F-C68A-4D94-9ED6-F671D0A14C2F}" destId="{45DCE2E4-9C2D-4839-8852-2E9F6EDD6470}" srcOrd="3" destOrd="0" presId="urn:microsoft.com/office/officeart/2005/8/layout/list1"/>
    <dgm:cxn modelId="{614D7790-BC53-4BD3-94FD-52A718B348DB}" type="presParOf" srcId="{E8BFB79F-C68A-4D94-9ED6-F671D0A14C2F}" destId="{A2A43938-00DC-4150-9F4C-02929ECFC588}" srcOrd="4" destOrd="0" presId="urn:microsoft.com/office/officeart/2005/8/layout/list1"/>
    <dgm:cxn modelId="{4FD2D7C7-A4D6-4726-8BC4-9D74B68C3093}" type="presParOf" srcId="{A2A43938-00DC-4150-9F4C-02929ECFC588}" destId="{FA1019FF-D0EE-47F3-8FB3-2FE382DB2011}" srcOrd="0" destOrd="0" presId="urn:microsoft.com/office/officeart/2005/8/layout/list1"/>
    <dgm:cxn modelId="{D5278162-23A5-4786-B442-54DC0F3976B2}" type="presParOf" srcId="{A2A43938-00DC-4150-9F4C-02929ECFC588}" destId="{28521572-6FA0-4E96-B988-AFD0BA98348C}" srcOrd="1" destOrd="0" presId="urn:microsoft.com/office/officeart/2005/8/layout/list1"/>
    <dgm:cxn modelId="{39E75580-14C0-4EE3-BC8D-E4D6A2840EEE}" type="presParOf" srcId="{E8BFB79F-C68A-4D94-9ED6-F671D0A14C2F}" destId="{A303C4F5-952C-49C5-BCB5-2E5232F13DAA}" srcOrd="5" destOrd="0" presId="urn:microsoft.com/office/officeart/2005/8/layout/list1"/>
    <dgm:cxn modelId="{F2BECE6D-8ACC-44C3-BAA4-F4FB81593465}" type="presParOf" srcId="{E8BFB79F-C68A-4D94-9ED6-F671D0A14C2F}" destId="{3BC3D696-87DD-47B5-8AC4-79DA9C6DF051}" srcOrd="6" destOrd="0" presId="urn:microsoft.com/office/officeart/2005/8/layout/list1"/>
    <dgm:cxn modelId="{F1DE192E-7D5F-4F3B-B71B-16B33FD3BBDC}" type="presParOf" srcId="{E8BFB79F-C68A-4D94-9ED6-F671D0A14C2F}" destId="{5DD18848-A31F-4AAB-993C-DCACC008B5A7}" srcOrd="7" destOrd="0" presId="urn:microsoft.com/office/officeart/2005/8/layout/list1"/>
    <dgm:cxn modelId="{B1D16D64-C64B-42C7-A483-87ADC2D5DD81}" type="presParOf" srcId="{E8BFB79F-C68A-4D94-9ED6-F671D0A14C2F}" destId="{6CC05309-AC2E-417D-8C2B-FA6309038F79}" srcOrd="8" destOrd="0" presId="urn:microsoft.com/office/officeart/2005/8/layout/list1"/>
    <dgm:cxn modelId="{219C5CFD-D390-481D-9E71-BF26E56F5385}" type="presParOf" srcId="{6CC05309-AC2E-417D-8C2B-FA6309038F79}" destId="{4CC2A929-B475-4A3B-BDFA-4E06D5A17202}" srcOrd="0" destOrd="0" presId="urn:microsoft.com/office/officeart/2005/8/layout/list1"/>
    <dgm:cxn modelId="{F0A6BECE-F510-4A47-BE5B-52121C249A3F}" type="presParOf" srcId="{6CC05309-AC2E-417D-8C2B-FA6309038F79}" destId="{BAB47458-479F-4E92-A55F-13D1F22C92AC}" srcOrd="1" destOrd="0" presId="urn:microsoft.com/office/officeart/2005/8/layout/list1"/>
    <dgm:cxn modelId="{33791278-359E-45C2-93A8-1288950A82B4}" type="presParOf" srcId="{E8BFB79F-C68A-4D94-9ED6-F671D0A14C2F}" destId="{F483C7C5-067B-4C78-9DE7-C3C2CE440AD9}" srcOrd="9" destOrd="0" presId="urn:microsoft.com/office/officeart/2005/8/layout/list1"/>
    <dgm:cxn modelId="{5A997C31-B386-4543-928D-BE92584830D8}" type="presParOf" srcId="{E8BFB79F-C68A-4D94-9ED6-F671D0A14C2F}" destId="{3A75188F-55C7-4C4C-9A0F-B5B59C1C5A03}" srcOrd="10" destOrd="0" presId="urn:microsoft.com/office/officeart/2005/8/layout/list1"/>
    <dgm:cxn modelId="{60735057-CC72-4EBD-B161-FD4D64CEAD06}" type="presParOf" srcId="{E8BFB79F-C68A-4D94-9ED6-F671D0A14C2F}" destId="{5CF08E73-34B9-42D3-B172-F469094D8972}" srcOrd="11" destOrd="0" presId="urn:microsoft.com/office/officeart/2005/8/layout/list1"/>
    <dgm:cxn modelId="{8AF8529A-9A4E-4CCD-89C4-5949356447CE}" type="presParOf" srcId="{E8BFB79F-C68A-4D94-9ED6-F671D0A14C2F}" destId="{FFC461F6-8717-4737-9511-8DE88B1711AA}" srcOrd="12" destOrd="0" presId="urn:microsoft.com/office/officeart/2005/8/layout/list1"/>
    <dgm:cxn modelId="{7DEE31CC-B465-4849-9822-DDFF3F63F583}" type="presParOf" srcId="{FFC461F6-8717-4737-9511-8DE88B1711AA}" destId="{92E3B90D-9A92-4EE6-B1E1-0FA49224B76B}" srcOrd="0" destOrd="0" presId="urn:microsoft.com/office/officeart/2005/8/layout/list1"/>
    <dgm:cxn modelId="{2CC031B8-5F39-44F2-A48B-E4FF54C4285A}" type="presParOf" srcId="{FFC461F6-8717-4737-9511-8DE88B1711AA}" destId="{851C09E9-3518-4482-BB7B-DDB677BD502B}" srcOrd="1" destOrd="0" presId="urn:microsoft.com/office/officeart/2005/8/layout/list1"/>
    <dgm:cxn modelId="{DF866D5D-A58C-4449-B96E-9109B4B2A431}" type="presParOf" srcId="{E8BFB79F-C68A-4D94-9ED6-F671D0A14C2F}" destId="{5AB8B9C6-9817-40D5-8C7F-ACA048871807}" srcOrd="13" destOrd="0" presId="urn:microsoft.com/office/officeart/2005/8/layout/list1"/>
    <dgm:cxn modelId="{B5D304C9-D245-4082-9278-D98FFEBBAB37}" type="presParOf" srcId="{E8BFB79F-C68A-4D94-9ED6-F671D0A14C2F}" destId="{3B884864-115A-4C2F-8C11-84CA1B3DC4BE}"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57B519-6075-4A1C-AEC4-BD98B246028C}"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US"/>
        </a:p>
      </dgm:t>
    </dgm:pt>
    <dgm:pt modelId="{490BA3E6-07A1-4E7C-9DDC-584CB907D10C}">
      <dgm:prSet custT="1"/>
      <dgm:spPr/>
      <dgm:t>
        <a:bodyPr/>
        <a:lstStyle/>
        <a:p>
          <a:r>
            <a:rPr lang="en-US" sz="2800" baseline="0" dirty="0"/>
            <a:t>Pessimistic concurrency</a:t>
          </a:r>
          <a:endParaRPr lang="en-US" sz="2800" dirty="0"/>
        </a:p>
      </dgm:t>
    </dgm:pt>
    <dgm:pt modelId="{F62392A4-7575-4F2D-9433-9F8B0C955B3A}" type="parTrans" cxnId="{71951058-C486-442A-9306-26AFDC72C1BF}">
      <dgm:prSet/>
      <dgm:spPr/>
      <dgm:t>
        <a:bodyPr/>
        <a:lstStyle/>
        <a:p>
          <a:endParaRPr lang="en-US"/>
        </a:p>
      </dgm:t>
    </dgm:pt>
    <dgm:pt modelId="{181D7A88-633C-453E-8DB4-2F5AA2C4E828}" type="sibTrans" cxnId="{71951058-C486-442A-9306-26AFDC72C1BF}">
      <dgm:prSet/>
      <dgm:spPr/>
      <dgm:t>
        <a:bodyPr/>
        <a:lstStyle/>
        <a:p>
          <a:endParaRPr lang="en-US"/>
        </a:p>
      </dgm:t>
    </dgm:pt>
    <dgm:pt modelId="{5363A941-80CF-4490-9471-79CF73858F7F}">
      <dgm:prSet custT="1"/>
      <dgm:spPr/>
      <dgm:t>
        <a:bodyPr/>
        <a:lstStyle/>
        <a:p>
          <a:r>
            <a:rPr lang="en-US" sz="2400" baseline="0" dirty="0"/>
            <a:t>This is the default concurrency model in SQL Server</a:t>
          </a:r>
          <a:endParaRPr lang="en-US" sz="2400" dirty="0"/>
        </a:p>
      </dgm:t>
    </dgm:pt>
    <dgm:pt modelId="{490E1743-AF84-49B6-A4CA-91B1D8477C1E}" type="parTrans" cxnId="{74595A94-83BA-4EDD-B463-DB209427CFF4}">
      <dgm:prSet/>
      <dgm:spPr/>
      <dgm:t>
        <a:bodyPr/>
        <a:lstStyle/>
        <a:p>
          <a:endParaRPr lang="en-US"/>
        </a:p>
      </dgm:t>
    </dgm:pt>
    <dgm:pt modelId="{66C996F4-28A0-4189-A1E8-42270A7A7CE3}" type="sibTrans" cxnId="{74595A94-83BA-4EDD-B463-DB209427CFF4}">
      <dgm:prSet/>
      <dgm:spPr/>
      <dgm:t>
        <a:bodyPr/>
        <a:lstStyle/>
        <a:p>
          <a:endParaRPr lang="en-US"/>
        </a:p>
      </dgm:t>
    </dgm:pt>
    <dgm:pt modelId="{3DC195AD-752E-4BE7-B234-BEA144E8F85A}">
      <dgm:prSet custT="1"/>
      <dgm:spPr/>
      <dgm:t>
        <a:bodyPr/>
        <a:lstStyle/>
        <a:p>
          <a:r>
            <a:rPr lang="en-US" sz="2400" baseline="0" dirty="0"/>
            <a:t>Uses locks to avoid concurrency problems</a:t>
          </a:r>
          <a:endParaRPr lang="en-US" sz="2400" dirty="0"/>
        </a:p>
      </dgm:t>
    </dgm:pt>
    <dgm:pt modelId="{00D2D275-0503-4F17-A2B9-8D44DBB0E7E7}" type="parTrans" cxnId="{A5EEA261-B95E-4493-811F-F419F8A1A47C}">
      <dgm:prSet/>
      <dgm:spPr/>
      <dgm:t>
        <a:bodyPr/>
        <a:lstStyle/>
        <a:p>
          <a:endParaRPr lang="en-US"/>
        </a:p>
      </dgm:t>
    </dgm:pt>
    <dgm:pt modelId="{EA0A3467-A492-4343-9055-F42F53EC04F5}" type="sibTrans" cxnId="{A5EEA261-B95E-4493-811F-F419F8A1A47C}">
      <dgm:prSet/>
      <dgm:spPr/>
      <dgm:t>
        <a:bodyPr/>
        <a:lstStyle/>
        <a:p>
          <a:endParaRPr lang="en-US"/>
        </a:p>
      </dgm:t>
    </dgm:pt>
    <dgm:pt modelId="{19B26356-DB59-4DD8-A21F-E3B857F79ABF}">
      <dgm:prSet custT="1"/>
      <dgm:spPr/>
      <dgm:t>
        <a:bodyPr/>
        <a:lstStyle/>
        <a:p>
          <a:r>
            <a:rPr lang="en-US" sz="2800" baseline="0" dirty="0"/>
            <a:t>Optimistic concurrency</a:t>
          </a:r>
          <a:endParaRPr lang="en-US" sz="2800" dirty="0"/>
        </a:p>
      </dgm:t>
    </dgm:pt>
    <dgm:pt modelId="{73CEF96E-4840-4F8A-8353-1530AFFF5EE6}" type="parTrans" cxnId="{E1A47BCC-40C3-4382-A0C6-4985F454D63C}">
      <dgm:prSet/>
      <dgm:spPr/>
      <dgm:t>
        <a:bodyPr/>
        <a:lstStyle/>
        <a:p>
          <a:endParaRPr lang="en-US"/>
        </a:p>
      </dgm:t>
    </dgm:pt>
    <dgm:pt modelId="{85191993-CDDD-4744-8B30-9B28AC97F22D}" type="sibTrans" cxnId="{E1A47BCC-40C3-4382-A0C6-4985F454D63C}">
      <dgm:prSet/>
      <dgm:spPr/>
      <dgm:t>
        <a:bodyPr/>
        <a:lstStyle/>
        <a:p>
          <a:endParaRPr lang="en-US"/>
        </a:p>
      </dgm:t>
    </dgm:pt>
    <dgm:pt modelId="{93F93A64-6100-49AE-8A38-7FE6B9A98F46}">
      <dgm:prSet custT="1"/>
      <dgm:spPr/>
      <dgm:t>
        <a:bodyPr/>
        <a:lstStyle/>
        <a:p>
          <a:r>
            <a:rPr lang="en-US" sz="2400" baseline="0" dirty="0"/>
            <a:t>Uses row versions to support concurrency</a:t>
          </a:r>
          <a:endParaRPr lang="en-US" sz="2400" dirty="0"/>
        </a:p>
      </dgm:t>
    </dgm:pt>
    <dgm:pt modelId="{AF483BD0-9DA6-40C4-825C-C6421356F779}" type="parTrans" cxnId="{A781A62B-FA11-4A6F-8D62-B59C9E04B2CD}">
      <dgm:prSet/>
      <dgm:spPr/>
      <dgm:t>
        <a:bodyPr/>
        <a:lstStyle/>
        <a:p>
          <a:endParaRPr lang="en-US"/>
        </a:p>
      </dgm:t>
    </dgm:pt>
    <dgm:pt modelId="{DB4EEE82-DF35-40DD-AF58-83168CEC8068}" type="sibTrans" cxnId="{A781A62B-FA11-4A6F-8D62-B59C9E04B2CD}">
      <dgm:prSet/>
      <dgm:spPr/>
      <dgm:t>
        <a:bodyPr/>
        <a:lstStyle/>
        <a:p>
          <a:endParaRPr lang="en-US"/>
        </a:p>
      </dgm:t>
    </dgm:pt>
    <dgm:pt modelId="{A963DEE8-AE9E-4A53-8D99-31253C131EFB}" type="pres">
      <dgm:prSet presAssocID="{0E57B519-6075-4A1C-AEC4-BD98B246028C}" presName="Name0" presStyleCnt="0">
        <dgm:presLayoutVars>
          <dgm:dir/>
          <dgm:animLvl val="lvl"/>
          <dgm:resizeHandles val="exact"/>
        </dgm:presLayoutVars>
      </dgm:prSet>
      <dgm:spPr/>
    </dgm:pt>
    <dgm:pt modelId="{22F2FDAD-34C4-4CB6-B80B-B9AE5BDA59C0}" type="pres">
      <dgm:prSet presAssocID="{490BA3E6-07A1-4E7C-9DDC-584CB907D10C}" presName="composite" presStyleCnt="0"/>
      <dgm:spPr/>
    </dgm:pt>
    <dgm:pt modelId="{BA117328-3F77-43DC-B1B8-6002BADE0559}" type="pres">
      <dgm:prSet presAssocID="{490BA3E6-07A1-4E7C-9DDC-584CB907D10C}" presName="parTx" presStyleLbl="alignNode1" presStyleIdx="0" presStyleCnt="2">
        <dgm:presLayoutVars>
          <dgm:chMax val="0"/>
          <dgm:chPref val="0"/>
          <dgm:bulletEnabled val="1"/>
        </dgm:presLayoutVars>
      </dgm:prSet>
      <dgm:spPr/>
    </dgm:pt>
    <dgm:pt modelId="{108751D0-D636-46B9-88F1-A76E37DC4580}" type="pres">
      <dgm:prSet presAssocID="{490BA3E6-07A1-4E7C-9DDC-584CB907D10C}" presName="desTx" presStyleLbl="alignAccFollowNode1" presStyleIdx="0" presStyleCnt="2">
        <dgm:presLayoutVars>
          <dgm:bulletEnabled val="1"/>
        </dgm:presLayoutVars>
      </dgm:prSet>
      <dgm:spPr/>
    </dgm:pt>
    <dgm:pt modelId="{4EA4A665-3F56-449F-A261-284FA684DBFA}" type="pres">
      <dgm:prSet presAssocID="{181D7A88-633C-453E-8DB4-2F5AA2C4E828}" presName="space" presStyleCnt="0"/>
      <dgm:spPr/>
    </dgm:pt>
    <dgm:pt modelId="{185FDE0D-FB39-4406-9FC0-CCF3A5AB4D95}" type="pres">
      <dgm:prSet presAssocID="{19B26356-DB59-4DD8-A21F-E3B857F79ABF}" presName="composite" presStyleCnt="0"/>
      <dgm:spPr/>
    </dgm:pt>
    <dgm:pt modelId="{06A34FF1-B847-4A63-B538-C9BB02998C44}" type="pres">
      <dgm:prSet presAssocID="{19B26356-DB59-4DD8-A21F-E3B857F79ABF}" presName="parTx" presStyleLbl="alignNode1" presStyleIdx="1" presStyleCnt="2">
        <dgm:presLayoutVars>
          <dgm:chMax val="0"/>
          <dgm:chPref val="0"/>
          <dgm:bulletEnabled val="1"/>
        </dgm:presLayoutVars>
      </dgm:prSet>
      <dgm:spPr/>
    </dgm:pt>
    <dgm:pt modelId="{42FE72B6-3F01-4950-AF64-C8AB1584C25D}" type="pres">
      <dgm:prSet presAssocID="{19B26356-DB59-4DD8-A21F-E3B857F79ABF}" presName="desTx" presStyleLbl="alignAccFollowNode1" presStyleIdx="1" presStyleCnt="2">
        <dgm:presLayoutVars>
          <dgm:bulletEnabled val="1"/>
        </dgm:presLayoutVars>
      </dgm:prSet>
      <dgm:spPr/>
    </dgm:pt>
  </dgm:ptLst>
  <dgm:cxnLst>
    <dgm:cxn modelId="{A781A62B-FA11-4A6F-8D62-B59C9E04B2CD}" srcId="{19B26356-DB59-4DD8-A21F-E3B857F79ABF}" destId="{93F93A64-6100-49AE-8A38-7FE6B9A98F46}" srcOrd="0" destOrd="0" parTransId="{AF483BD0-9DA6-40C4-825C-C6421356F779}" sibTransId="{DB4EEE82-DF35-40DD-AF58-83168CEC8068}"/>
    <dgm:cxn modelId="{99F4343A-E2A0-459A-BEEA-8B3A5FD5E04F}" type="presOf" srcId="{93F93A64-6100-49AE-8A38-7FE6B9A98F46}" destId="{42FE72B6-3F01-4950-AF64-C8AB1584C25D}" srcOrd="0" destOrd="0" presId="urn:microsoft.com/office/officeart/2005/8/layout/hList1"/>
    <dgm:cxn modelId="{A5EEA261-B95E-4493-811F-F419F8A1A47C}" srcId="{490BA3E6-07A1-4E7C-9DDC-584CB907D10C}" destId="{3DC195AD-752E-4BE7-B234-BEA144E8F85A}" srcOrd="1" destOrd="0" parTransId="{00D2D275-0503-4F17-A2B9-8D44DBB0E7E7}" sibTransId="{EA0A3467-A492-4343-9055-F42F53EC04F5}"/>
    <dgm:cxn modelId="{10A67C42-D40F-4544-912B-FB8AF59A7015}" type="presOf" srcId="{5363A941-80CF-4490-9471-79CF73858F7F}" destId="{108751D0-D636-46B9-88F1-A76E37DC4580}" srcOrd="0" destOrd="0" presId="urn:microsoft.com/office/officeart/2005/8/layout/hList1"/>
    <dgm:cxn modelId="{FDFC794C-DA50-48AA-88FD-CAD73D162566}" type="presOf" srcId="{490BA3E6-07A1-4E7C-9DDC-584CB907D10C}" destId="{BA117328-3F77-43DC-B1B8-6002BADE0559}" srcOrd="0" destOrd="0" presId="urn:microsoft.com/office/officeart/2005/8/layout/hList1"/>
    <dgm:cxn modelId="{235C6674-1396-44CA-B556-E22108DC68C2}" type="presOf" srcId="{3DC195AD-752E-4BE7-B234-BEA144E8F85A}" destId="{108751D0-D636-46B9-88F1-A76E37DC4580}" srcOrd="0" destOrd="1" presId="urn:microsoft.com/office/officeart/2005/8/layout/hList1"/>
    <dgm:cxn modelId="{71951058-C486-442A-9306-26AFDC72C1BF}" srcId="{0E57B519-6075-4A1C-AEC4-BD98B246028C}" destId="{490BA3E6-07A1-4E7C-9DDC-584CB907D10C}" srcOrd="0" destOrd="0" parTransId="{F62392A4-7575-4F2D-9433-9F8B0C955B3A}" sibTransId="{181D7A88-633C-453E-8DB4-2F5AA2C4E828}"/>
    <dgm:cxn modelId="{F3F1B492-6940-4C05-8109-172F809BE4D9}" type="presOf" srcId="{19B26356-DB59-4DD8-A21F-E3B857F79ABF}" destId="{06A34FF1-B847-4A63-B538-C9BB02998C44}" srcOrd="0" destOrd="0" presId="urn:microsoft.com/office/officeart/2005/8/layout/hList1"/>
    <dgm:cxn modelId="{74595A94-83BA-4EDD-B463-DB209427CFF4}" srcId="{490BA3E6-07A1-4E7C-9DDC-584CB907D10C}" destId="{5363A941-80CF-4490-9471-79CF73858F7F}" srcOrd="0" destOrd="0" parTransId="{490E1743-AF84-49B6-A4CA-91B1D8477C1E}" sibTransId="{66C996F4-28A0-4189-A1E8-42270A7A7CE3}"/>
    <dgm:cxn modelId="{E1A47BCC-40C3-4382-A0C6-4985F454D63C}" srcId="{0E57B519-6075-4A1C-AEC4-BD98B246028C}" destId="{19B26356-DB59-4DD8-A21F-E3B857F79ABF}" srcOrd="1" destOrd="0" parTransId="{73CEF96E-4840-4F8A-8353-1530AFFF5EE6}" sibTransId="{85191993-CDDD-4744-8B30-9B28AC97F22D}"/>
    <dgm:cxn modelId="{11B897E6-BA49-42A3-8553-8DC9EF6C1F7E}" type="presOf" srcId="{0E57B519-6075-4A1C-AEC4-BD98B246028C}" destId="{A963DEE8-AE9E-4A53-8D99-31253C131EFB}" srcOrd="0" destOrd="0" presId="urn:microsoft.com/office/officeart/2005/8/layout/hList1"/>
    <dgm:cxn modelId="{C8233CE1-4B30-40D7-9B04-1495D9E3523D}" type="presParOf" srcId="{A963DEE8-AE9E-4A53-8D99-31253C131EFB}" destId="{22F2FDAD-34C4-4CB6-B80B-B9AE5BDA59C0}" srcOrd="0" destOrd="0" presId="urn:microsoft.com/office/officeart/2005/8/layout/hList1"/>
    <dgm:cxn modelId="{907046AE-2BE0-4E53-A0EA-62CABE95FE08}" type="presParOf" srcId="{22F2FDAD-34C4-4CB6-B80B-B9AE5BDA59C0}" destId="{BA117328-3F77-43DC-B1B8-6002BADE0559}" srcOrd="0" destOrd="0" presId="urn:microsoft.com/office/officeart/2005/8/layout/hList1"/>
    <dgm:cxn modelId="{70A5BD1A-C582-4109-8D09-A90F9B042CA4}" type="presParOf" srcId="{22F2FDAD-34C4-4CB6-B80B-B9AE5BDA59C0}" destId="{108751D0-D636-46B9-88F1-A76E37DC4580}" srcOrd="1" destOrd="0" presId="urn:microsoft.com/office/officeart/2005/8/layout/hList1"/>
    <dgm:cxn modelId="{2F686A2D-59F9-4360-8E6F-CBB4E5CE2A76}" type="presParOf" srcId="{A963DEE8-AE9E-4A53-8D99-31253C131EFB}" destId="{4EA4A665-3F56-449F-A261-284FA684DBFA}" srcOrd="1" destOrd="0" presId="urn:microsoft.com/office/officeart/2005/8/layout/hList1"/>
    <dgm:cxn modelId="{713A6CF9-BDDF-474B-886E-C71C2629F395}" type="presParOf" srcId="{A963DEE8-AE9E-4A53-8D99-31253C131EFB}" destId="{185FDE0D-FB39-4406-9FC0-CCF3A5AB4D95}" srcOrd="2" destOrd="0" presId="urn:microsoft.com/office/officeart/2005/8/layout/hList1"/>
    <dgm:cxn modelId="{B7678582-E46F-450F-9811-627952965204}" type="presParOf" srcId="{185FDE0D-FB39-4406-9FC0-CCF3A5AB4D95}" destId="{06A34FF1-B847-4A63-B538-C9BB02998C44}" srcOrd="0" destOrd="0" presId="urn:microsoft.com/office/officeart/2005/8/layout/hList1"/>
    <dgm:cxn modelId="{9C4B0A70-6E7F-430D-A5E2-A5DDAF51B96B}" type="presParOf" srcId="{185FDE0D-FB39-4406-9FC0-CCF3A5AB4D95}" destId="{42FE72B6-3F01-4950-AF64-C8AB1584C25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EB1719-8B3F-4B5F-9074-81D299B43D74}" type="doc">
      <dgm:prSet loTypeId="urn:microsoft.com/office/officeart/2005/8/layout/hList1" loCatId="list" qsTypeId="urn:microsoft.com/office/officeart/2005/8/quickstyle/simple4" qsCatId="simple" csTypeId="urn:microsoft.com/office/officeart/2005/8/colors/accent5_2" csCatId="accent5" phldr="1"/>
      <dgm:spPr/>
      <dgm:t>
        <a:bodyPr/>
        <a:lstStyle/>
        <a:p>
          <a:endParaRPr lang="en-US"/>
        </a:p>
      </dgm:t>
    </dgm:pt>
    <dgm:pt modelId="{B18018F9-4253-4DBD-AFB4-CBA09ECAEE5E}">
      <dgm:prSet/>
      <dgm:spPr/>
      <dgm:t>
        <a:bodyPr/>
        <a:lstStyle/>
        <a:p>
          <a:r>
            <a:rPr lang="en-US"/>
            <a:t>Non-Repeatable Read</a:t>
          </a:r>
        </a:p>
      </dgm:t>
    </dgm:pt>
    <dgm:pt modelId="{1B8B9466-5311-4A33-BB81-7F2F3614ACBD}" type="parTrans" cxnId="{0E5A49DB-91C4-41B2-BCB3-A3BBF6FB24D3}">
      <dgm:prSet/>
      <dgm:spPr/>
      <dgm:t>
        <a:bodyPr/>
        <a:lstStyle/>
        <a:p>
          <a:endParaRPr lang="en-US"/>
        </a:p>
      </dgm:t>
    </dgm:pt>
    <dgm:pt modelId="{B22F3D43-DC35-4731-BC7B-AC12F2CF0B95}" type="sibTrans" cxnId="{0E5A49DB-91C4-41B2-BCB3-A3BBF6FB24D3}">
      <dgm:prSet/>
      <dgm:spPr/>
      <dgm:t>
        <a:bodyPr/>
        <a:lstStyle/>
        <a:p>
          <a:endParaRPr lang="en-US"/>
        </a:p>
      </dgm:t>
    </dgm:pt>
    <dgm:pt modelId="{3D563F8E-1150-4C27-A5C8-C86602728644}">
      <dgm:prSet/>
      <dgm:spPr/>
      <dgm:t>
        <a:bodyPr/>
        <a:lstStyle/>
        <a:p>
          <a:r>
            <a:rPr lang="en-US" dirty="0"/>
            <a:t>Data may change between two reads.</a:t>
          </a:r>
        </a:p>
      </dgm:t>
    </dgm:pt>
    <dgm:pt modelId="{BA1DC8FB-8B3E-4509-8399-4572DE4E8E18}" type="parTrans" cxnId="{1B907D03-9A9A-41C5-9ABA-7921CF9108BC}">
      <dgm:prSet/>
      <dgm:spPr/>
      <dgm:t>
        <a:bodyPr/>
        <a:lstStyle/>
        <a:p>
          <a:endParaRPr lang="en-US"/>
        </a:p>
      </dgm:t>
    </dgm:pt>
    <dgm:pt modelId="{4D01A864-5F78-4B63-BC89-E2EDE4829D9E}" type="sibTrans" cxnId="{1B907D03-9A9A-41C5-9ABA-7921CF9108BC}">
      <dgm:prSet/>
      <dgm:spPr/>
      <dgm:t>
        <a:bodyPr/>
        <a:lstStyle/>
        <a:p>
          <a:endParaRPr lang="en-US"/>
        </a:p>
      </dgm:t>
    </dgm:pt>
    <dgm:pt modelId="{CE5E264B-80AD-44F9-A1E4-53CFBB7F9390}">
      <dgm:prSet/>
      <dgm:spPr/>
      <dgm:t>
        <a:bodyPr/>
        <a:lstStyle/>
        <a:p>
          <a:r>
            <a:rPr lang="en-US"/>
            <a:t>If you execute a SELECT twice within a single transaction, the values returned may differ as other processes could have modify data between SELECTs.</a:t>
          </a:r>
        </a:p>
      </dgm:t>
    </dgm:pt>
    <dgm:pt modelId="{0DCFAC98-B011-4FB9-9F5D-8AD10C0A92AE}" type="parTrans" cxnId="{25DCC5F5-75E9-4591-94AD-EBCD29D89C44}">
      <dgm:prSet/>
      <dgm:spPr/>
      <dgm:t>
        <a:bodyPr/>
        <a:lstStyle/>
        <a:p>
          <a:endParaRPr lang="en-US"/>
        </a:p>
      </dgm:t>
    </dgm:pt>
    <dgm:pt modelId="{6E190999-2EF7-4F2E-95DA-4560616EA895}" type="sibTrans" cxnId="{25DCC5F5-75E9-4591-94AD-EBCD29D89C44}">
      <dgm:prSet/>
      <dgm:spPr/>
      <dgm:t>
        <a:bodyPr/>
        <a:lstStyle/>
        <a:p>
          <a:endParaRPr lang="en-US"/>
        </a:p>
      </dgm:t>
    </dgm:pt>
    <dgm:pt modelId="{DC505DD8-9B20-47D5-BF4A-A1BD7F81BBEB}">
      <dgm:prSet/>
      <dgm:spPr/>
      <dgm:t>
        <a:bodyPr/>
        <a:lstStyle/>
        <a:p>
          <a:r>
            <a:rPr lang="en-US"/>
            <a:t>Phantom Read</a:t>
          </a:r>
        </a:p>
      </dgm:t>
    </dgm:pt>
    <dgm:pt modelId="{2499C398-9468-481C-8FB4-BDB0DFC85FE9}" type="parTrans" cxnId="{D366274A-2754-4C87-A622-15D4237A6DA8}">
      <dgm:prSet/>
      <dgm:spPr/>
      <dgm:t>
        <a:bodyPr/>
        <a:lstStyle/>
        <a:p>
          <a:endParaRPr lang="en-US"/>
        </a:p>
      </dgm:t>
    </dgm:pt>
    <dgm:pt modelId="{D82524E7-BE99-4D7F-9194-51A10C9F3C2C}" type="sibTrans" cxnId="{D366274A-2754-4C87-A622-15D4237A6DA8}">
      <dgm:prSet/>
      <dgm:spPr/>
      <dgm:t>
        <a:bodyPr/>
        <a:lstStyle/>
        <a:p>
          <a:endParaRPr lang="en-US"/>
        </a:p>
      </dgm:t>
    </dgm:pt>
    <dgm:pt modelId="{ECB1C531-E867-4F89-90F2-AA45E1F420EF}">
      <dgm:prSet/>
      <dgm:spPr/>
      <dgm:t>
        <a:bodyPr/>
        <a:lstStyle/>
        <a:p>
          <a:r>
            <a:rPr lang="en-US"/>
            <a:t>If a range query is repeated within a single transaction, it may return additional rows not present in the first results.</a:t>
          </a:r>
        </a:p>
      </dgm:t>
    </dgm:pt>
    <dgm:pt modelId="{5D52A349-FAD3-4AD2-9858-73CF6D6ECBC1}" type="parTrans" cxnId="{D53DF8B1-8FCF-46A8-8A77-7128C4AB256A}">
      <dgm:prSet/>
      <dgm:spPr/>
      <dgm:t>
        <a:bodyPr/>
        <a:lstStyle/>
        <a:p>
          <a:endParaRPr lang="en-US"/>
        </a:p>
      </dgm:t>
    </dgm:pt>
    <dgm:pt modelId="{7F03FA40-3D3E-498F-8B1D-D736904AEE29}" type="sibTrans" cxnId="{D53DF8B1-8FCF-46A8-8A77-7128C4AB256A}">
      <dgm:prSet/>
      <dgm:spPr/>
      <dgm:t>
        <a:bodyPr/>
        <a:lstStyle/>
        <a:p>
          <a:endParaRPr lang="en-US"/>
        </a:p>
      </dgm:t>
    </dgm:pt>
    <dgm:pt modelId="{ED203C89-21FF-4687-98A0-B9E292D7CDCD}">
      <dgm:prSet/>
      <dgm:spPr/>
      <dgm:t>
        <a:bodyPr/>
        <a:lstStyle/>
        <a:p>
          <a:r>
            <a:rPr lang="en-US"/>
            <a:t>It’s still possible that another session can insert rows that belongs to the range of the initial select. </a:t>
          </a:r>
        </a:p>
      </dgm:t>
    </dgm:pt>
    <dgm:pt modelId="{ACADB785-3EBD-468B-B123-6D802057565C}" type="parTrans" cxnId="{7D9BB9A2-91E6-4AC2-BBF8-92D2B238C1A9}">
      <dgm:prSet/>
      <dgm:spPr/>
      <dgm:t>
        <a:bodyPr/>
        <a:lstStyle/>
        <a:p>
          <a:endParaRPr lang="en-US"/>
        </a:p>
      </dgm:t>
    </dgm:pt>
    <dgm:pt modelId="{6911DF90-9B19-43F0-AF5F-EE0AAC158A4A}" type="sibTrans" cxnId="{7D9BB9A2-91E6-4AC2-BBF8-92D2B238C1A9}">
      <dgm:prSet/>
      <dgm:spPr/>
      <dgm:t>
        <a:bodyPr/>
        <a:lstStyle/>
        <a:p>
          <a:endParaRPr lang="en-US"/>
        </a:p>
      </dgm:t>
    </dgm:pt>
    <dgm:pt modelId="{318AEEB3-AE0E-4096-A469-F44DBEDEE986}">
      <dgm:prSet/>
      <dgm:spPr/>
      <dgm:t>
        <a:bodyPr/>
        <a:lstStyle/>
        <a:p>
          <a:pPr>
            <a:buFont typeface="Arial" panose="020B0604020202020204" pitchFamily="34" charset="0"/>
            <a:buChar char="•"/>
          </a:pPr>
          <a:r>
            <a:rPr lang="en-US" dirty="0"/>
            <a:t>Lost Update:</a:t>
          </a:r>
        </a:p>
      </dgm:t>
    </dgm:pt>
    <dgm:pt modelId="{96112657-E380-4EDF-A2BD-4F0D49A53FA1}" type="parTrans" cxnId="{C439244F-7F33-488E-93E1-E34E49928A06}">
      <dgm:prSet/>
      <dgm:spPr/>
      <dgm:t>
        <a:bodyPr/>
        <a:lstStyle/>
        <a:p>
          <a:endParaRPr lang="en-US"/>
        </a:p>
      </dgm:t>
    </dgm:pt>
    <dgm:pt modelId="{D2AE7A8F-AB49-4FEC-AEC4-811900BE0212}" type="sibTrans" cxnId="{C439244F-7F33-488E-93E1-E34E49928A06}">
      <dgm:prSet/>
      <dgm:spPr/>
      <dgm:t>
        <a:bodyPr/>
        <a:lstStyle/>
        <a:p>
          <a:endParaRPr lang="en-US"/>
        </a:p>
      </dgm:t>
    </dgm:pt>
    <dgm:pt modelId="{C2698D74-AB7E-4C5E-B0BB-2B7F73EC0F8E}">
      <dgm:prSet/>
      <dgm:spPr/>
      <dgm:t>
        <a:bodyPr/>
        <a:lstStyle/>
        <a:p>
          <a:pPr>
            <a:buFont typeface="Arial" panose="020B0604020202020204" pitchFamily="34" charset="0"/>
            <a:buChar char="•"/>
          </a:pPr>
          <a:r>
            <a:rPr lang="en-US" dirty="0"/>
            <a:t>Problem occurs when there are two transactions that are unaware of each other. </a:t>
          </a:r>
        </a:p>
      </dgm:t>
    </dgm:pt>
    <dgm:pt modelId="{1DA22402-18ED-4435-BBBC-CB220F85C1F1}" type="parTrans" cxnId="{4088A1BB-F529-4403-A670-2859142D7240}">
      <dgm:prSet/>
      <dgm:spPr/>
      <dgm:t>
        <a:bodyPr/>
        <a:lstStyle/>
        <a:p>
          <a:endParaRPr lang="en-US"/>
        </a:p>
      </dgm:t>
    </dgm:pt>
    <dgm:pt modelId="{4820BD0D-40E4-4A6F-8E1D-A13293BFE7B0}" type="sibTrans" cxnId="{4088A1BB-F529-4403-A670-2859142D7240}">
      <dgm:prSet/>
      <dgm:spPr/>
      <dgm:t>
        <a:bodyPr/>
        <a:lstStyle/>
        <a:p>
          <a:endParaRPr lang="en-US"/>
        </a:p>
      </dgm:t>
    </dgm:pt>
    <dgm:pt modelId="{8E553809-A0C2-478D-B5C7-8B417F9CD768}">
      <dgm:prSet/>
      <dgm:spPr/>
      <dgm:t>
        <a:bodyPr/>
        <a:lstStyle/>
        <a:p>
          <a:pPr>
            <a:buFont typeface="Arial" panose="020B0604020202020204" pitchFamily="34" charset="0"/>
            <a:buChar char="•"/>
          </a:pPr>
          <a:r>
            <a:rPr lang="en-US" dirty="0"/>
            <a:t>Later transaction overwrites the earlier update</a:t>
          </a:r>
        </a:p>
      </dgm:t>
    </dgm:pt>
    <dgm:pt modelId="{0D80F5E7-3983-4003-91C3-88B19597595C}" type="parTrans" cxnId="{751AC3EB-180B-4FCE-85C2-D004956D0C07}">
      <dgm:prSet/>
      <dgm:spPr/>
      <dgm:t>
        <a:bodyPr/>
        <a:lstStyle/>
        <a:p>
          <a:endParaRPr lang="en-US"/>
        </a:p>
      </dgm:t>
    </dgm:pt>
    <dgm:pt modelId="{764F6B83-A0C5-4641-A7B6-A7E601C71708}" type="sibTrans" cxnId="{751AC3EB-180B-4FCE-85C2-D004956D0C07}">
      <dgm:prSet/>
      <dgm:spPr/>
      <dgm:t>
        <a:bodyPr/>
        <a:lstStyle/>
        <a:p>
          <a:endParaRPr lang="en-US"/>
        </a:p>
      </dgm:t>
    </dgm:pt>
    <dgm:pt modelId="{04763F9C-7683-4ED6-B43B-3D7963BF3E30}">
      <dgm:prSet/>
      <dgm:spPr/>
      <dgm:t>
        <a:bodyPr/>
        <a:lstStyle/>
        <a:p>
          <a:r>
            <a:rPr lang="en-US" dirty="0"/>
            <a:t>The values retrieved may reflect uncommitted changes that could be rolled back.</a:t>
          </a:r>
        </a:p>
      </dgm:t>
    </dgm:pt>
    <dgm:pt modelId="{13B193E3-4C51-4AE3-B6CE-D1A42448F0C2}" type="parTrans" cxnId="{862EDCA4-4E79-4378-A6B5-4464B25AD1DA}">
      <dgm:prSet/>
      <dgm:spPr/>
      <dgm:t>
        <a:bodyPr/>
        <a:lstStyle/>
        <a:p>
          <a:endParaRPr lang="en-US"/>
        </a:p>
      </dgm:t>
    </dgm:pt>
    <dgm:pt modelId="{F65F6CDF-42BD-4D28-A72A-1FE8FC2D8CC0}" type="sibTrans" cxnId="{862EDCA4-4E79-4378-A6B5-4464B25AD1DA}">
      <dgm:prSet/>
      <dgm:spPr/>
      <dgm:t>
        <a:bodyPr/>
        <a:lstStyle/>
        <a:p>
          <a:endParaRPr lang="en-US"/>
        </a:p>
      </dgm:t>
    </dgm:pt>
    <dgm:pt modelId="{47E80AAB-F9B0-4D9C-9F79-66BCA2C33493}">
      <dgm:prSet/>
      <dgm:spPr/>
      <dgm:t>
        <a:bodyPr/>
        <a:lstStyle/>
        <a:p>
          <a:pPr>
            <a:buFont typeface="Arial" panose="020B0604020202020204" pitchFamily="34" charset="0"/>
            <a:buChar char="•"/>
          </a:pPr>
          <a:r>
            <a:rPr lang="en-US"/>
            <a:t>Dirty Read</a:t>
          </a:r>
          <a:endParaRPr lang="en-US" dirty="0"/>
        </a:p>
      </dgm:t>
    </dgm:pt>
    <dgm:pt modelId="{A376668C-40C2-49E9-AD8F-D016204135C6}" type="parTrans" cxnId="{BC6722B8-C47E-44C2-9930-4758076F6E3D}">
      <dgm:prSet/>
      <dgm:spPr/>
      <dgm:t>
        <a:bodyPr/>
        <a:lstStyle/>
        <a:p>
          <a:endParaRPr lang="en-US"/>
        </a:p>
      </dgm:t>
    </dgm:pt>
    <dgm:pt modelId="{8183F8B0-74ED-456A-BD70-90CD5F30C4BF}" type="sibTrans" cxnId="{BC6722B8-C47E-44C2-9930-4758076F6E3D}">
      <dgm:prSet/>
      <dgm:spPr/>
      <dgm:t>
        <a:bodyPr/>
        <a:lstStyle/>
        <a:p>
          <a:endParaRPr lang="en-US"/>
        </a:p>
      </dgm:t>
    </dgm:pt>
    <dgm:pt modelId="{8C502B3B-3689-4ED6-9385-4E4730C9BCFE}">
      <dgm:prSet/>
      <dgm:spPr/>
      <dgm:t>
        <a:bodyPr/>
        <a:lstStyle/>
        <a:p>
          <a:r>
            <a:rPr lang="en-US" dirty="0"/>
            <a:t>Reads data pages from the buffer cache.</a:t>
          </a:r>
        </a:p>
      </dgm:t>
    </dgm:pt>
    <dgm:pt modelId="{ECB02E0E-A69E-4739-99E4-A236F36AD893}" type="parTrans" cxnId="{E67FFB19-E2DB-4715-AD37-BB1D0C1ECA16}">
      <dgm:prSet/>
      <dgm:spPr/>
      <dgm:t>
        <a:bodyPr/>
        <a:lstStyle/>
        <a:p>
          <a:endParaRPr lang="en-US"/>
        </a:p>
      </dgm:t>
    </dgm:pt>
    <dgm:pt modelId="{ED409A6D-9E43-4EE7-AA96-A388B134275C}" type="sibTrans" cxnId="{E67FFB19-E2DB-4715-AD37-BB1D0C1ECA16}">
      <dgm:prSet/>
      <dgm:spPr/>
      <dgm:t>
        <a:bodyPr/>
        <a:lstStyle/>
        <a:p>
          <a:endParaRPr lang="en-US"/>
        </a:p>
      </dgm:t>
    </dgm:pt>
    <dgm:pt modelId="{529499F5-4201-463E-AF20-F6408E93AC18}" type="pres">
      <dgm:prSet presAssocID="{8DEB1719-8B3F-4B5F-9074-81D299B43D74}" presName="Name0" presStyleCnt="0">
        <dgm:presLayoutVars>
          <dgm:dir/>
          <dgm:animLvl val="lvl"/>
          <dgm:resizeHandles val="exact"/>
        </dgm:presLayoutVars>
      </dgm:prSet>
      <dgm:spPr/>
    </dgm:pt>
    <dgm:pt modelId="{27877491-C329-4131-A91B-47E871BF1B31}" type="pres">
      <dgm:prSet presAssocID="{318AEEB3-AE0E-4096-A469-F44DBEDEE986}" presName="composite" presStyleCnt="0"/>
      <dgm:spPr/>
    </dgm:pt>
    <dgm:pt modelId="{C72747A7-F199-494B-804F-719773B78941}" type="pres">
      <dgm:prSet presAssocID="{318AEEB3-AE0E-4096-A469-F44DBEDEE986}" presName="parTx" presStyleLbl="alignNode1" presStyleIdx="0" presStyleCnt="4">
        <dgm:presLayoutVars>
          <dgm:chMax val="0"/>
          <dgm:chPref val="0"/>
          <dgm:bulletEnabled val="1"/>
        </dgm:presLayoutVars>
      </dgm:prSet>
      <dgm:spPr/>
    </dgm:pt>
    <dgm:pt modelId="{BAAD382C-9902-4641-BDBD-37B317C0E0C6}" type="pres">
      <dgm:prSet presAssocID="{318AEEB3-AE0E-4096-A469-F44DBEDEE986}" presName="desTx" presStyleLbl="alignAccFollowNode1" presStyleIdx="0" presStyleCnt="4">
        <dgm:presLayoutVars>
          <dgm:bulletEnabled val="1"/>
        </dgm:presLayoutVars>
      </dgm:prSet>
      <dgm:spPr/>
    </dgm:pt>
    <dgm:pt modelId="{38560E78-7567-47F6-9CC2-DCB04AD71EE7}" type="pres">
      <dgm:prSet presAssocID="{D2AE7A8F-AB49-4FEC-AEC4-811900BE0212}" presName="space" presStyleCnt="0"/>
      <dgm:spPr/>
    </dgm:pt>
    <dgm:pt modelId="{EE1E0091-974E-445F-8E35-9F7184070106}" type="pres">
      <dgm:prSet presAssocID="{47E80AAB-F9B0-4D9C-9F79-66BCA2C33493}" presName="composite" presStyleCnt="0"/>
      <dgm:spPr/>
    </dgm:pt>
    <dgm:pt modelId="{D3657701-3BFF-4F7D-B852-ECEE5AE403C0}" type="pres">
      <dgm:prSet presAssocID="{47E80AAB-F9B0-4D9C-9F79-66BCA2C33493}" presName="parTx" presStyleLbl="alignNode1" presStyleIdx="1" presStyleCnt="4">
        <dgm:presLayoutVars>
          <dgm:chMax val="0"/>
          <dgm:chPref val="0"/>
          <dgm:bulletEnabled val="1"/>
        </dgm:presLayoutVars>
      </dgm:prSet>
      <dgm:spPr/>
    </dgm:pt>
    <dgm:pt modelId="{F2B72CCE-6841-48BB-98CB-99B17DBC14BC}" type="pres">
      <dgm:prSet presAssocID="{47E80AAB-F9B0-4D9C-9F79-66BCA2C33493}" presName="desTx" presStyleLbl="alignAccFollowNode1" presStyleIdx="1" presStyleCnt="4">
        <dgm:presLayoutVars>
          <dgm:bulletEnabled val="1"/>
        </dgm:presLayoutVars>
      </dgm:prSet>
      <dgm:spPr/>
    </dgm:pt>
    <dgm:pt modelId="{6DFA2D58-E104-496D-836D-7A5AFD180DD0}" type="pres">
      <dgm:prSet presAssocID="{8183F8B0-74ED-456A-BD70-90CD5F30C4BF}" presName="space" presStyleCnt="0"/>
      <dgm:spPr/>
    </dgm:pt>
    <dgm:pt modelId="{5195A416-2942-4E8A-BED5-B61579EE7D50}" type="pres">
      <dgm:prSet presAssocID="{B18018F9-4253-4DBD-AFB4-CBA09ECAEE5E}" presName="composite" presStyleCnt="0"/>
      <dgm:spPr/>
    </dgm:pt>
    <dgm:pt modelId="{82670590-9295-4F59-9A04-1DFB9A970D49}" type="pres">
      <dgm:prSet presAssocID="{B18018F9-4253-4DBD-AFB4-CBA09ECAEE5E}" presName="parTx" presStyleLbl="alignNode1" presStyleIdx="2" presStyleCnt="4">
        <dgm:presLayoutVars>
          <dgm:chMax val="0"/>
          <dgm:chPref val="0"/>
          <dgm:bulletEnabled val="1"/>
        </dgm:presLayoutVars>
      </dgm:prSet>
      <dgm:spPr/>
    </dgm:pt>
    <dgm:pt modelId="{959AD79C-2C17-440A-A052-B160D3005D09}" type="pres">
      <dgm:prSet presAssocID="{B18018F9-4253-4DBD-AFB4-CBA09ECAEE5E}" presName="desTx" presStyleLbl="alignAccFollowNode1" presStyleIdx="2" presStyleCnt="4">
        <dgm:presLayoutVars>
          <dgm:bulletEnabled val="1"/>
        </dgm:presLayoutVars>
      </dgm:prSet>
      <dgm:spPr/>
    </dgm:pt>
    <dgm:pt modelId="{C5B9089D-83AF-4A69-A43E-24761F368261}" type="pres">
      <dgm:prSet presAssocID="{B22F3D43-DC35-4731-BC7B-AC12F2CF0B95}" presName="space" presStyleCnt="0"/>
      <dgm:spPr/>
    </dgm:pt>
    <dgm:pt modelId="{3FB3A8A9-D55D-4BB4-8393-A493732A8876}" type="pres">
      <dgm:prSet presAssocID="{DC505DD8-9B20-47D5-BF4A-A1BD7F81BBEB}" presName="composite" presStyleCnt="0"/>
      <dgm:spPr/>
    </dgm:pt>
    <dgm:pt modelId="{8F2B4E14-28F7-4589-BE07-BEDC541B42AD}" type="pres">
      <dgm:prSet presAssocID="{DC505DD8-9B20-47D5-BF4A-A1BD7F81BBEB}" presName="parTx" presStyleLbl="alignNode1" presStyleIdx="3" presStyleCnt="4">
        <dgm:presLayoutVars>
          <dgm:chMax val="0"/>
          <dgm:chPref val="0"/>
          <dgm:bulletEnabled val="1"/>
        </dgm:presLayoutVars>
      </dgm:prSet>
      <dgm:spPr/>
    </dgm:pt>
    <dgm:pt modelId="{66F99EEA-1E0C-45EB-AE45-77B86E8416BB}" type="pres">
      <dgm:prSet presAssocID="{DC505DD8-9B20-47D5-BF4A-A1BD7F81BBEB}" presName="desTx" presStyleLbl="alignAccFollowNode1" presStyleIdx="3" presStyleCnt="4">
        <dgm:presLayoutVars>
          <dgm:bulletEnabled val="1"/>
        </dgm:presLayoutVars>
      </dgm:prSet>
      <dgm:spPr/>
    </dgm:pt>
  </dgm:ptLst>
  <dgm:cxnLst>
    <dgm:cxn modelId="{1B907D03-9A9A-41C5-9ABA-7921CF9108BC}" srcId="{B18018F9-4253-4DBD-AFB4-CBA09ECAEE5E}" destId="{3D563F8E-1150-4C27-A5C8-C86602728644}" srcOrd="0" destOrd="0" parTransId="{BA1DC8FB-8B3E-4509-8399-4572DE4E8E18}" sibTransId="{4D01A864-5F78-4B63-BC89-E2EDE4829D9E}"/>
    <dgm:cxn modelId="{E67FFB19-E2DB-4715-AD37-BB1D0C1ECA16}" srcId="{47E80AAB-F9B0-4D9C-9F79-66BCA2C33493}" destId="{8C502B3B-3689-4ED6-9385-4E4730C9BCFE}" srcOrd="1" destOrd="0" parTransId="{ECB02E0E-A69E-4739-99E4-A236F36AD893}" sibTransId="{ED409A6D-9E43-4EE7-AA96-A388B134275C}"/>
    <dgm:cxn modelId="{52EC6D22-9BEE-4F30-A08B-39B3E0420E75}" type="presOf" srcId="{8C502B3B-3689-4ED6-9385-4E4730C9BCFE}" destId="{F2B72CCE-6841-48BB-98CB-99B17DBC14BC}" srcOrd="0" destOrd="1" presId="urn:microsoft.com/office/officeart/2005/8/layout/hList1"/>
    <dgm:cxn modelId="{39D31D5B-CF1B-4846-AE13-C071F9F86994}" type="presOf" srcId="{CE5E264B-80AD-44F9-A1E4-53CFBB7F9390}" destId="{959AD79C-2C17-440A-A052-B160D3005D09}" srcOrd="0" destOrd="1" presId="urn:microsoft.com/office/officeart/2005/8/layout/hList1"/>
    <dgm:cxn modelId="{E3419141-6C5C-4B56-B01C-9091C0ABC9A5}" type="presOf" srcId="{C2698D74-AB7E-4C5E-B0BB-2B7F73EC0F8E}" destId="{BAAD382C-9902-4641-BDBD-37B317C0E0C6}" srcOrd="0" destOrd="0" presId="urn:microsoft.com/office/officeart/2005/8/layout/hList1"/>
    <dgm:cxn modelId="{10582068-4343-49F1-82B1-BC899B8F08D6}" type="presOf" srcId="{ECB1C531-E867-4F89-90F2-AA45E1F420EF}" destId="{66F99EEA-1E0C-45EB-AE45-77B86E8416BB}" srcOrd="0" destOrd="0" presId="urn:microsoft.com/office/officeart/2005/8/layout/hList1"/>
    <dgm:cxn modelId="{D366274A-2754-4C87-A622-15D4237A6DA8}" srcId="{8DEB1719-8B3F-4B5F-9074-81D299B43D74}" destId="{DC505DD8-9B20-47D5-BF4A-A1BD7F81BBEB}" srcOrd="3" destOrd="0" parTransId="{2499C398-9468-481C-8FB4-BDB0DFC85FE9}" sibTransId="{D82524E7-BE99-4D7F-9194-51A10C9F3C2C}"/>
    <dgm:cxn modelId="{B56D334D-FDF0-48F7-B148-78F8E732A892}" type="presOf" srcId="{8E553809-A0C2-478D-B5C7-8B417F9CD768}" destId="{BAAD382C-9902-4641-BDBD-37B317C0E0C6}" srcOrd="0" destOrd="1" presId="urn:microsoft.com/office/officeart/2005/8/layout/hList1"/>
    <dgm:cxn modelId="{9242906E-2B54-4122-AE6E-2D398C48F5C8}" type="presOf" srcId="{8DEB1719-8B3F-4B5F-9074-81D299B43D74}" destId="{529499F5-4201-463E-AF20-F6408E93AC18}" srcOrd="0" destOrd="0" presId="urn:microsoft.com/office/officeart/2005/8/layout/hList1"/>
    <dgm:cxn modelId="{C439244F-7F33-488E-93E1-E34E49928A06}" srcId="{8DEB1719-8B3F-4B5F-9074-81D299B43D74}" destId="{318AEEB3-AE0E-4096-A469-F44DBEDEE986}" srcOrd="0" destOrd="0" parTransId="{96112657-E380-4EDF-A2BD-4F0D49A53FA1}" sibTransId="{D2AE7A8F-AB49-4FEC-AEC4-811900BE0212}"/>
    <dgm:cxn modelId="{D0713859-F38D-44EF-9EE6-B8ACA5BC3D3F}" type="presOf" srcId="{ED203C89-21FF-4687-98A0-B9E292D7CDCD}" destId="{66F99EEA-1E0C-45EB-AE45-77B86E8416BB}" srcOrd="0" destOrd="1" presId="urn:microsoft.com/office/officeart/2005/8/layout/hList1"/>
    <dgm:cxn modelId="{7D9BB9A2-91E6-4AC2-BBF8-92D2B238C1A9}" srcId="{DC505DD8-9B20-47D5-BF4A-A1BD7F81BBEB}" destId="{ED203C89-21FF-4687-98A0-B9E292D7CDCD}" srcOrd="1" destOrd="0" parTransId="{ACADB785-3EBD-468B-B123-6D802057565C}" sibTransId="{6911DF90-9B19-43F0-AF5F-EE0AAC158A4A}"/>
    <dgm:cxn modelId="{862EDCA4-4E79-4378-A6B5-4464B25AD1DA}" srcId="{47E80AAB-F9B0-4D9C-9F79-66BCA2C33493}" destId="{04763F9C-7683-4ED6-B43B-3D7963BF3E30}" srcOrd="0" destOrd="0" parTransId="{13B193E3-4C51-4AE3-B6CE-D1A42448F0C2}" sibTransId="{F65F6CDF-42BD-4D28-A72A-1FE8FC2D8CC0}"/>
    <dgm:cxn modelId="{3D3251A6-9BE9-4C86-A43D-1B8967CDB5D9}" type="presOf" srcId="{B18018F9-4253-4DBD-AFB4-CBA09ECAEE5E}" destId="{82670590-9295-4F59-9A04-1DFB9A970D49}" srcOrd="0" destOrd="0" presId="urn:microsoft.com/office/officeart/2005/8/layout/hList1"/>
    <dgm:cxn modelId="{C63535AB-A393-48C5-8547-B2F8FB6A01FA}" type="presOf" srcId="{04763F9C-7683-4ED6-B43B-3D7963BF3E30}" destId="{F2B72CCE-6841-48BB-98CB-99B17DBC14BC}" srcOrd="0" destOrd="0" presId="urn:microsoft.com/office/officeart/2005/8/layout/hList1"/>
    <dgm:cxn modelId="{D53DF8B1-8FCF-46A8-8A77-7128C4AB256A}" srcId="{DC505DD8-9B20-47D5-BF4A-A1BD7F81BBEB}" destId="{ECB1C531-E867-4F89-90F2-AA45E1F420EF}" srcOrd="0" destOrd="0" parTransId="{5D52A349-FAD3-4AD2-9858-73CF6D6ECBC1}" sibTransId="{7F03FA40-3D3E-498F-8B1D-D736904AEE29}"/>
    <dgm:cxn modelId="{62F9BEB7-DC7F-424E-A00A-CCDA6A1783C6}" type="presOf" srcId="{3D563F8E-1150-4C27-A5C8-C86602728644}" destId="{959AD79C-2C17-440A-A052-B160D3005D09}" srcOrd="0" destOrd="0" presId="urn:microsoft.com/office/officeart/2005/8/layout/hList1"/>
    <dgm:cxn modelId="{BC6722B8-C47E-44C2-9930-4758076F6E3D}" srcId="{8DEB1719-8B3F-4B5F-9074-81D299B43D74}" destId="{47E80AAB-F9B0-4D9C-9F79-66BCA2C33493}" srcOrd="1" destOrd="0" parTransId="{A376668C-40C2-49E9-AD8F-D016204135C6}" sibTransId="{8183F8B0-74ED-456A-BD70-90CD5F30C4BF}"/>
    <dgm:cxn modelId="{4088A1BB-F529-4403-A670-2859142D7240}" srcId="{318AEEB3-AE0E-4096-A469-F44DBEDEE986}" destId="{C2698D74-AB7E-4C5E-B0BB-2B7F73EC0F8E}" srcOrd="0" destOrd="0" parTransId="{1DA22402-18ED-4435-BBBC-CB220F85C1F1}" sibTransId="{4820BD0D-40E4-4A6F-8E1D-A13293BFE7B0}"/>
    <dgm:cxn modelId="{D99C11BF-C7F7-447B-80E9-846D19B44D0E}" type="presOf" srcId="{318AEEB3-AE0E-4096-A469-F44DBEDEE986}" destId="{C72747A7-F199-494B-804F-719773B78941}" srcOrd="0" destOrd="0" presId="urn:microsoft.com/office/officeart/2005/8/layout/hList1"/>
    <dgm:cxn modelId="{81A75AC3-C5B8-4A72-89B6-ECC807FB6E1E}" type="presOf" srcId="{47E80AAB-F9B0-4D9C-9F79-66BCA2C33493}" destId="{D3657701-3BFF-4F7D-B852-ECEE5AE403C0}" srcOrd="0" destOrd="0" presId="urn:microsoft.com/office/officeart/2005/8/layout/hList1"/>
    <dgm:cxn modelId="{0E5A49DB-91C4-41B2-BCB3-A3BBF6FB24D3}" srcId="{8DEB1719-8B3F-4B5F-9074-81D299B43D74}" destId="{B18018F9-4253-4DBD-AFB4-CBA09ECAEE5E}" srcOrd="2" destOrd="0" parTransId="{1B8B9466-5311-4A33-BB81-7F2F3614ACBD}" sibTransId="{B22F3D43-DC35-4731-BC7B-AC12F2CF0B95}"/>
    <dgm:cxn modelId="{751AC3EB-180B-4FCE-85C2-D004956D0C07}" srcId="{318AEEB3-AE0E-4096-A469-F44DBEDEE986}" destId="{8E553809-A0C2-478D-B5C7-8B417F9CD768}" srcOrd="1" destOrd="0" parTransId="{0D80F5E7-3983-4003-91C3-88B19597595C}" sibTransId="{764F6B83-A0C5-4641-A7B6-A7E601C71708}"/>
    <dgm:cxn modelId="{139509EE-2AAB-4147-9447-179E691F7562}" type="presOf" srcId="{DC505DD8-9B20-47D5-BF4A-A1BD7F81BBEB}" destId="{8F2B4E14-28F7-4589-BE07-BEDC541B42AD}" srcOrd="0" destOrd="0" presId="urn:microsoft.com/office/officeart/2005/8/layout/hList1"/>
    <dgm:cxn modelId="{25DCC5F5-75E9-4591-94AD-EBCD29D89C44}" srcId="{B18018F9-4253-4DBD-AFB4-CBA09ECAEE5E}" destId="{CE5E264B-80AD-44F9-A1E4-53CFBB7F9390}" srcOrd="1" destOrd="0" parTransId="{0DCFAC98-B011-4FB9-9F5D-8AD10C0A92AE}" sibTransId="{6E190999-2EF7-4F2E-95DA-4560616EA895}"/>
    <dgm:cxn modelId="{A6D1F093-F451-4C68-8B82-653E294AAA8C}" type="presParOf" srcId="{529499F5-4201-463E-AF20-F6408E93AC18}" destId="{27877491-C329-4131-A91B-47E871BF1B31}" srcOrd="0" destOrd="0" presId="urn:microsoft.com/office/officeart/2005/8/layout/hList1"/>
    <dgm:cxn modelId="{465DB1E9-831B-44BB-839D-BAF61FA538B0}" type="presParOf" srcId="{27877491-C329-4131-A91B-47E871BF1B31}" destId="{C72747A7-F199-494B-804F-719773B78941}" srcOrd="0" destOrd="0" presId="urn:microsoft.com/office/officeart/2005/8/layout/hList1"/>
    <dgm:cxn modelId="{962B1EEA-6B01-4AA7-84E0-2B3186EA461F}" type="presParOf" srcId="{27877491-C329-4131-A91B-47E871BF1B31}" destId="{BAAD382C-9902-4641-BDBD-37B317C0E0C6}" srcOrd="1" destOrd="0" presId="urn:microsoft.com/office/officeart/2005/8/layout/hList1"/>
    <dgm:cxn modelId="{6D40FBCB-86BD-4658-AA07-4E7D7DF7DF2D}" type="presParOf" srcId="{529499F5-4201-463E-AF20-F6408E93AC18}" destId="{38560E78-7567-47F6-9CC2-DCB04AD71EE7}" srcOrd="1" destOrd="0" presId="urn:microsoft.com/office/officeart/2005/8/layout/hList1"/>
    <dgm:cxn modelId="{892F8F4B-8C98-4D9E-AACB-E075E1722FA7}" type="presParOf" srcId="{529499F5-4201-463E-AF20-F6408E93AC18}" destId="{EE1E0091-974E-445F-8E35-9F7184070106}" srcOrd="2" destOrd="0" presId="urn:microsoft.com/office/officeart/2005/8/layout/hList1"/>
    <dgm:cxn modelId="{A874F716-1C43-40E6-AA94-D4A3E7707636}" type="presParOf" srcId="{EE1E0091-974E-445F-8E35-9F7184070106}" destId="{D3657701-3BFF-4F7D-B852-ECEE5AE403C0}" srcOrd="0" destOrd="0" presId="urn:microsoft.com/office/officeart/2005/8/layout/hList1"/>
    <dgm:cxn modelId="{52DF8C9C-EC20-488F-A42F-8D495798BD70}" type="presParOf" srcId="{EE1E0091-974E-445F-8E35-9F7184070106}" destId="{F2B72CCE-6841-48BB-98CB-99B17DBC14BC}" srcOrd="1" destOrd="0" presId="urn:microsoft.com/office/officeart/2005/8/layout/hList1"/>
    <dgm:cxn modelId="{76F7C67A-731A-4B5A-9D4A-BD8DD4433777}" type="presParOf" srcId="{529499F5-4201-463E-AF20-F6408E93AC18}" destId="{6DFA2D58-E104-496D-836D-7A5AFD180DD0}" srcOrd="3" destOrd="0" presId="urn:microsoft.com/office/officeart/2005/8/layout/hList1"/>
    <dgm:cxn modelId="{031B79A3-559F-48BA-9049-D7EE60BDE52E}" type="presParOf" srcId="{529499F5-4201-463E-AF20-F6408E93AC18}" destId="{5195A416-2942-4E8A-BED5-B61579EE7D50}" srcOrd="4" destOrd="0" presId="urn:microsoft.com/office/officeart/2005/8/layout/hList1"/>
    <dgm:cxn modelId="{3B1F9607-46D9-48AA-89C8-DD8C31B58F70}" type="presParOf" srcId="{5195A416-2942-4E8A-BED5-B61579EE7D50}" destId="{82670590-9295-4F59-9A04-1DFB9A970D49}" srcOrd="0" destOrd="0" presId="urn:microsoft.com/office/officeart/2005/8/layout/hList1"/>
    <dgm:cxn modelId="{89300C08-7FD2-45FB-A982-4A2D0674F65F}" type="presParOf" srcId="{5195A416-2942-4E8A-BED5-B61579EE7D50}" destId="{959AD79C-2C17-440A-A052-B160D3005D09}" srcOrd="1" destOrd="0" presId="urn:microsoft.com/office/officeart/2005/8/layout/hList1"/>
    <dgm:cxn modelId="{BBE85E21-BBCC-4CD3-9F86-98DD3829F497}" type="presParOf" srcId="{529499F5-4201-463E-AF20-F6408E93AC18}" destId="{C5B9089D-83AF-4A69-A43E-24761F368261}" srcOrd="5" destOrd="0" presId="urn:microsoft.com/office/officeart/2005/8/layout/hList1"/>
    <dgm:cxn modelId="{4DD5182E-34AB-41A2-9F71-2C163BBB3AC2}" type="presParOf" srcId="{529499F5-4201-463E-AF20-F6408E93AC18}" destId="{3FB3A8A9-D55D-4BB4-8393-A493732A8876}" srcOrd="6" destOrd="0" presId="urn:microsoft.com/office/officeart/2005/8/layout/hList1"/>
    <dgm:cxn modelId="{1FA4B6B8-A586-4B13-ADEA-09FDFE475DA3}" type="presParOf" srcId="{3FB3A8A9-D55D-4BB4-8393-A493732A8876}" destId="{8F2B4E14-28F7-4589-BE07-BEDC541B42AD}" srcOrd="0" destOrd="0" presId="urn:microsoft.com/office/officeart/2005/8/layout/hList1"/>
    <dgm:cxn modelId="{6B2D6C2A-FEB8-4539-9E04-B253B2FF8064}" type="presParOf" srcId="{3FB3A8A9-D55D-4BB4-8393-A493732A8876}" destId="{66F99EEA-1E0C-45EB-AE45-77B86E8416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491024"/>
          <a:ext cx="3302904" cy="1825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 transaction is a sequence of steps that perform a logical unit of work.</a:t>
          </a:r>
          <a:endParaRPr lang="en-US" sz="2400" kern="1200" dirty="0"/>
        </a:p>
      </dsp:txBody>
      <dsp:txXfrm>
        <a:off x="89099" y="580123"/>
        <a:ext cx="3124706" cy="1647002"/>
      </dsp:txXfrm>
    </dsp:sp>
    <dsp:sp modelId="{264F40D0-A7D0-460C-8850-834FB3F3E3EF}">
      <dsp:nvSpPr>
        <dsp:cNvPr id="0" name=""/>
        <dsp:cNvSpPr/>
      </dsp:nvSpPr>
      <dsp:spPr>
        <a:xfrm>
          <a:off x="0" y="2503424"/>
          <a:ext cx="3302904" cy="1825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Must Exhibit ACID properties, to qualify as a transaction.</a:t>
          </a:r>
          <a:endParaRPr lang="en-US" sz="2400" kern="1200" dirty="0"/>
        </a:p>
      </dsp:txBody>
      <dsp:txXfrm>
        <a:off x="89099" y="2592523"/>
        <a:ext cx="3124706" cy="1647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69043-0083-41DF-961A-69FF4BEF0AF9}">
      <dsp:nvSpPr>
        <dsp:cNvPr id="0" name=""/>
        <dsp:cNvSpPr/>
      </dsp:nvSpPr>
      <dsp:spPr>
        <a:xfrm>
          <a:off x="0" y="267464"/>
          <a:ext cx="7288451" cy="743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is either fully completed or not at all.</a:t>
          </a:r>
        </a:p>
      </dsp:txBody>
      <dsp:txXfrm>
        <a:off x="0" y="267464"/>
        <a:ext cx="7288451" cy="743400"/>
      </dsp:txXfrm>
    </dsp:sp>
    <dsp:sp modelId="{9FF00FAF-A430-4F52-AB25-3C1052DDEB4F}">
      <dsp:nvSpPr>
        <dsp:cNvPr id="0" name=""/>
        <dsp:cNvSpPr/>
      </dsp:nvSpPr>
      <dsp:spPr>
        <a:xfrm>
          <a:off x="364422" y="31304"/>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A</a:t>
          </a:r>
          <a:r>
            <a:rPr lang="en-US" sz="2400" kern="1200" dirty="0"/>
            <a:t> - Atomicity</a:t>
          </a:r>
        </a:p>
      </dsp:txBody>
      <dsp:txXfrm>
        <a:off x="387479" y="54361"/>
        <a:ext cx="5055801" cy="426206"/>
      </dsp:txXfrm>
    </dsp:sp>
    <dsp:sp modelId="{3BC3D696-87DD-47B5-8AC4-79DA9C6DF051}">
      <dsp:nvSpPr>
        <dsp:cNvPr id="0" name=""/>
        <dsp:cNvSpPr/>
      </dsp:nvSpPr>
      <dsp:spPr>
        <a:xfrm>
          <a:off x="0" y="1333424"/>
          <a:ext cx="7288451" cy="743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must leave data in a consistent state.</a:t>
          </a:r>
        </a:p>
      </dsp:txBody>
      <dsp:txXfrm>
        <a:off x="0" y="1333424"/>
        <a:ext cx="7288451" cy="743400"/>
      </dsp:txXfrm>
    </dsp:sp>
    <dsp:sp modelId="{28521572-6FA0-4E96-B988-AFD0BA98348C}">
      <dsp:nvSpPr>
        <dsp:cNvPr id="0" name=""/>
        <dsp:cNvSpPr/>
      </dsp:nvSpPr>
      <dsp:spPr>
        <a:xfrm>
          <a:off x="364422" y="1097264"/>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C</a:t>
          </a:r>
          <a:r>
            <a:rPr lang="en-US" sz="2400" kern="1200" dirty="0"/>
            <a:t> - Consistency</a:t>
          </a:r>
        </a:p>
      </dsp:txBody>
      <dsp:txXfrm>
        <a:off x="387479" y="1120321"/>
        <a:ext cx="5055801" cy="426206"/>
      </dsp:txXfrm>
    </dsp:sp>
    <dsp:sp modelId="{3A75188F-55C7-4C4C-9A0F-B5B59C1C5A03}">
      <dsp:nvSpPr>
        <dsp:cNvPr id="0" name=""/>
        <dsp:cNvSpPr/>
      </dsp:nvSpPr>
      <dsp:spPr>
        <a:xfrm>
          <a:off x="0" y="2399384"/>
          <a:ext cx="7288451" cy="103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by a transaction must be isolated from other concurrent transactions.</a:t>
          </a:r>
        </a:p>
      </dsp:txBody>
      <dsp:txXfrm>
        <a:off x="0" y="2399384"/>
        <a:ext cx="7288451" cy="1033200"/>
      </dsp:txXfrm>
    </dsp:sp>
    <dsp:sp modelId="{BAB47458-479F-4E92-A55F-13D1F22C92AC}">
      <dsp:nvSpPr>
        <dsp:cNvPr id="0" name=""/>
        <dsp:cNvSpPr/>
      </dsp:nvSpPr>
      <dsp:spPr>
        <a:xfrm>
          <a:off x="364422" y="2163224"/>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I</a:t>
          </a:r>
          <a:r>
            <a:rPr lang="en-US" sz="2400" kern="1200" dirty="0"/>
            <a:t> - Isolation</a:t>
          </a:r>
        </a:p>
      </dsp:txBody>
      <dsp:txXfrm>
        <a:off x="387479" y="2186281"/>
        <a:ext cx="5055801" cy="426206"/>
      </dsp:txXfrm>
    </dsp:sp>
    <dsp:sp modelId="{3B884864-115A-4C2F-8C11-84CA1B3DC4BE}">
      <dsp:nvSpPr>
        <dsp:cNvPr id="0" name=""/>
        <dsp:cNvSpPr/>
      </dsp:nvSpPr>
      <dsp:spPr>
        <a:xfrm>
          <a:off x="0" y="3755145"/>
          <a:ext cx="7288451" cy="103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modifications persist even in the event of a system failure.</a:t>
          </a:r>
        </a:p>
      </dsp:txBody>
      <dsp:txXfrm>
        <a:off x="0" y="3755145"/>
        <a:ext cx="7288451" cy="1033200"/>
      </dsp:txXfrm>
    </dsp:sp>
    <dsp:sp modelId="{851C09E9-3518-4482-BB7B-DDB677BD502B}">
      <dsp:nvSpPr>
        <dsp:cNvPr id="0" name=""/>
        <dsp:cNvSpPr/>
      </dsp:nvSpPr>
      <dsp:spPr>
        <a:xfrm>
          <a:off x="364422" y="3518985"/>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D</a:t>
          </a:r>
          <a:r>
            <a:rPr lang="en-US" sz="2400" kern="1200" dirty="0"/>
            <a:t> - Durability</a:t>
          </a:r>
        </a:p>
      </dsp:txBody>
      <dsp:txXfrm>
        <a:off x="387479" y="3542042"/>
        <a:ext cx="5055801"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17328-3F77-43DC-B1B8-6002BADE0559}">
      <dsp:nvSpPr>
        <dsp:cNvPr id="0" name=""/>
        <dsp:cNvSpPr/>
      </dsp:nvSpPr>
      <dsp:spPr>
        <a:xfrm>
          <a:off x="53" y="15822"/>
          <a:ext cx="5084401" cy="1699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baseline="0" dirty="0"/>
            <a:t>Pessimistic concurrency</a:t>
          </a:r>
          <a:endParaRPr lang="en-US" sz="2800" kern="1200" dirty="0"/>
        </a:p>
      </dsp:txBody>
      <dsp:txXfrm>
        <a:off x="53" y="15822"/>
        <a:ext cx="5084401" cy="1699200"/>
      </dsp:txXfrm>
    </dsp:sp>
    <dsp:sp modelId="{108751D0-D636-46B9-88F1-A76E37DC4580}">
      <dsp:nvSpPr>
        <dsp:cNvPr id="0" name=""/>
        <dsp:cNvSpPr/>
      </dsp:nvSpPr>
      <dsp:spPr>
        <a:xfrm>
          <a:off x="53" y="1715023"/>
          <a:ext cx="5084401" cy="259128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This is the default concurrency model in SQL Server</a:t>
          </a:r>
          <a:endParaRPr lang="en-US" sz="2400" kern="1200" dirty="0"/>
        </a:p>
        <a:p>
          <a:pPr marL="228600" lvl="1" indent="-228600" algn="l" defTabSz="1066800">
            <a:lnSpc>
              <a:spcPct val="90000"/>
            </a:lnSpc>
            <a:spcBef>
              <a:spcPct val="0"/>
            </a:spcBef>
            <a:spcAft>
              <a:spcPct val="15000"/>
            </a:spcAft>
            <a:buChar char="•"/>
          </a:pPr>
          <a:r>
            <a:rPr lang="en-US" sz="2400" kern="1200" baseline="0" dirty="0"/>
            <a:t>Uses locks to avoid concurrency problems</a:t>
          </a:r>
          <a:endParaRPr lang="en-US" sz="2400" kern="1200" dirty="0"/>
        </a:p>
      </dsp:txBody>
      <dsp:txXfrm>
        <a:off x="53" y="1715023"/>
        <a:ext cx="5084401" cy="2591280"/>
      </dsp:txXfrm>
    </dsp:sp>
    <dsp:sp modelId="{06A34FF1-B847-4A63-B538-C9BB02998C44}">
      <dsp:nvSpPr>
        <dsp:cNvPr id="0" name=""/>
        <dsp:cNvSpPr/>
      </dsp:nvSpPr>
      <dsp:spPr>
        <a:xfrm>
          <a:off x="5796271" y="15822"/>
          <a:ext cx="5084401" cy="1699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baseline="0" dirty="0"/>
            <a:t>Optimistic concurrency</a:t>
          </a:r>
          <a:endParaRPr lang="en-US" sz="2800" kern="1200" dirty="0"/>
        </a:p>
      </dsp:txBody>
      <dsp:txXfrm>
        <a:off x="5796271" y="15822"/>
        <a:ext cx="5084401" cy="1699200"/>
      </dsp:txXfrm>
    </dsp:sp>
    <dsp:sp modelId="{42FE72B6-3F01-4950-AF64-C8AB1584C25D}">
      <dsp:nvSpPr>
        <dsp:cNvPr id="0" name=""/>
        <dsp:cNvSpPr/>
      </dsp:nvSpPr>
      <dsp:spPr>
        <a:xfrm>
          <a:off x="5796271" y="1715023"/>
          <a:ext cx="5084401" cy="259128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Uses row versions to support concurrency</a:t>
          </a:r>
          <a:endParaRPr lang="en-US" sz="2400" kern="1200" dirty="0"/>
        </a:p>
      </dsp:txBody>
      <dsp:txXfrm>
        <a:off x="5796271" y="1715023"/>
        <a:ext cx="5084401" cy="2591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747A7-F199-494B-804F-719773B78941}">
      <dsp:nvSpPr>
        <dsp:cNvPr id="0" name=""/>
        <dsp:cNvSpPr/>
      </dsp:nvSpPr>
      <dsp:spPr>
        <a:xfrm>
          <a:off x="4090" y="11089"/>
          <a:ext cx="2459851" cy="73827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kern="1200" dirty="0"/>
            <a:t>Lost Update:</a:t>
          </a:r>
        </a:p>
      </dsp:txBody>
      <dsp:txXfrm>
        <a:off x="4090" y="11089"/>
        <a:ext cx="2459851" cy="738274"/>
      </dsp:txXfrm>
    </dsp:sp>
    <dsp:sp modelId="{BAAD382C-9902-4641-BDBD-37B317C0E0C6}">
      <dsp:nvSpPr>
        <dsp:cNvPr id="0" name=""/>
        <dsp:cNvSpPr/>
      </dsp:nvSpPr>
      <dsp:spPr>
        <a:xfrm>
          <a:off x="4090" y="749363"/>
          <a:ext cx="2459851" cy="4176395"/>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Problem occurs when there are two transactions that are unaware of each other. </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Later transaction overwrites the earlier update</a:t>
          </a:r>
        </a:p>
      </dsp:txBody>
      <dsp:txXfrm>
        <a:off x="4090" y="749363"/>
        <a:ext cx="2459851" cy="4176395"/>
      </dsp:txXfrm>
    </dsp:sp>
    <dsp:sp modelId="{D3657701-3BFF-4F7D-B852-ECEE5AE403C0}">
      <dsp:nvSpPr>
        <dsp:cNvPr id="0" name=""/>
        <dsp:cNvSpPr/>
      </dsp:nvSpPr>
      <dsp:spPr>
        <a:xfrm>
          <a:off x="2808321" y="11089"/>
          <a:ext cx="2459851" cy="73827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kern="1200"/>
            <a:t>Dirty Read</a:t>
          </a:r>
          <a:endParaRPr lang="en-US" sz="1900" kern="1200" dirty="0"/>
        </a:p>
      </dsp:txBody>
      <dsp:txXfrm>
        <a:off x="2808321" y="11089"/>
        <a:ext cx="2459851" cy="738274"/>
      </dsp:txXfrm>
    </dsp:sp>
    <dsp:sp modelId="{F2B72CCE-6841-48BB-98CB-99B17DBC14BC}">
      <dsp:nvSpPr>
        <dsp:cNvPr id="0" name=""/>
        <dsp:cNvSpPr/>
      </dsp:nvSpPr>
      <dsp:spPr>
        <a:xfrm>
          <a:off x="2808321" y="749363"/>
          <a:ext cx="2459851" cy="4176395"/>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values retrieved may reflect uncommitted changes that could be rolled back.</a:t>
          </a:r>
        </a:p>
        <a:p>
          <a:pPr marL="171450" lvl="1" indent="-171450" algn="l" defTabSz="844550">
            <a:lnSpc>
              <a:spcPct val="90000"/>
            </a:lnSpc>
            <a:spcBef>
              <a:spcPct val="0"/>
            </a:spcBef>
            <a:spcAft>
              <a:spcPct val="15000"/>
            </a:spcAft>
            <a:buChar char="•"/>
          </a:pPr>
          <a:r>
            <a:rPr lang="en-US" sz="1900" kern="1200" dirty="0"/>
            <a:t>Reads data pages from the buffer cache.</a:t>
          </a:r>
        </a:p>
      </dsp:txBody>
      <dsp:txXfrm>
        <a:off x="2808321" y="749363"/>
        <a:ext cx="2459851" cy="4176395"/>
      </dsp:txXfrm>
    </dsp:sp>
    <dsp:sp modelId="{82670590-9295-4F59-9A04-1DFB9A970D49}">
      <dsp:nvSpPr>
        <dsp:cNvPr id="0" name=""/>
        <dsp:cNvSpPr/>
      </dsp:nvSpPr>
      <dsp:spPr>
        <a:xfrm>
          <a:off x="5612552" y="11089"/>
          <a:ext cx="2459851" cy="73827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Non-Repeatable Read</a:t>
          </a:r>
        </a:p>
      </dsp:txBody>
      <dsp:txXfrm>
        <a:off x="5612552" y="11089"/>
        <a:ext cx="2459851" cy="738274"/>
      </dsp:txXfrm>
    </dsp:sp>
    <dsp:sp modelId="{959AD79C-2C17-440A-A052-B160D3005D09}">
      <dsp:nvSpPr>
        <dsp:cNvPr id="0" name=""/>
        <dsp:cNvSpPr/>
      </dsp:nvSpPr>
      <dsp:spPr>
        <a:xfrm>
          <a:off x="5612552" y="749363"/>
          <a:ext cx="2459851" cy="4176395"/>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 may change between two reads.</a:t>
          </a:r>
        </a:p>
        <a:p>
          <a:pPr marL="171450" lvl="1" indent="-171450" algn="l" defTabSz="844550">
            <a:lnSpc>
              <a:spcPct val="90000"/>
            </a:lnSpc>
            <a:spcBef>
              <a:spcPct val="0"/>
            </a:spcBef>
            <a:spcAft>
              <a:spcPct val="15000"/>
            </a:spcAft>
            <a:buChar char="•"/>
          </a:pPr>
          <a:r>
            <a:rPr lang="en-US" sz="1900" kern="1200"/>
            <a:t>If you execute a SELECT twice within a single transaction, the values returned may differ as other processes could have modify data between SELECTs.</a:t>
          </a:r>
        </a:p>
      </dsp:txBody>
      <dsp:txXfrm>
        <a:off x="5612552" y="749363"/>
        <a:ext cx="2459851" cy="4176395"/>
      </dsp:txXfrm>
    </dsp:sp>
    <dsp:sp modelId="{8F2B4E14-28F7-4589-BE07-BEDC541B42AD}">
      <dsp:nvSpPr>
        <dsp:cNvPr id="0" name=""/>
        <dsp:cNvSpPr/>
      </dsp:nvSpPr>
      <dsp:spPr>
        <a:xfrm>
          <a:off x="8416783" y="11089"/>
          <a:ext cx="2459851" cy="73827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Phantom Read</a:t>
          </a:r>
        </a:p>
      </dsp:txBody>
      <dsp:txXfrm>
        <a:off x="8416783" y="11089"/>
        <a:ext cx="2459851" cy="738274"/>
      </dsp:txXfrm>
    </dsp:sp>
    <dsp:sp modelId="{66F99EEA-1E0C-45EB-AE45-77B86E8416BB}">
      <dsp:nvSpPr>
        <dsp:cNvPr id="0" name=""/>
        <dsp:cNvSpPr/>
      </dsp:nvSpPr>
      <dsp:spPr>
        <a:xfrm>
          <a:off x="8416783" y="749363"/>
          <a:ext cx="2459851" cy="4176395"/>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If a range query is repeated within a single transaction, it may return additional rows not present in the first results.</a:t>
          </a:r>
        </a:p>
        <a:p>
          <a:pPr marL="171450" lvl="1" indent="-171450" algn="l" defTabSz="844550">
            <a:lnSpc>
              <a:spcPct val="90000"/>
            </a:lnSpc>
            <a:spcBef>
              <a:spcPct val="0"/>
            </a:spcBef>
            <a:spcAft>
              <a:spcPct val="15000"/>
            </a:spcAft>
            <a:buChar char="•"/>
          </a:pPr>
          <a:r>
            <a:rPr lang="en-US" sz="1900" kern="1200"/>
            <a:t>It’s still possible that another session can insert rows that belongs to the range of the initial select. </a:t>
          </a:r>
        </a:p>
      </dsp:txBody>
      <dsp:txXfrm>
        <a:off x="8416783" y="749363"/>
        <a:ext cx="2459851" cy="41763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90612(v=sql.105)"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docs.microsoft.com/en-us/previous-versions/sql/sql-server-2008-r2/ms186259(v=sql.105)" TargetMode="External"/><Relationship Id="rId4" Type="http://schemas.openxmlformats.org/officeDocument/2006/relationships/hyperlink" Target="https://docs.microsoft.com/en-us/previous-versions/z80z94hz(v=vs.90)?redirectedfrom=MSD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dotnet/framework/data/adonet/transactions-and-concurrency"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ocs.microsoft.com/en-us/sql/connect/jdbc/understanding-concurrency-control?view=sql-server-ver15" TargetMode="External"/><Relationship Id="rId4" Type="http://schemas.openxmlformats.org/officeDocument/2006/relationships/hyperlink" Target="https://docs.microsoft.com/en-us/dotnet/framework/data/adonet/optimistic-concurrenc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9122(v=sql.105)?redirectedfrom=MSD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previous-versions/sql/sql-server-2008-r2/ms189050(v=sql.105)?redirectedfrom=MSD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A transaction is a sequence of steps that perform a logical unit of work. They must exhibit four properties that are collectively known as ACID</a:t>
            </a:r>
            <a:r>
              <a:rPr lang="en-US" sz="1100" dirty="0">
                <a:latin typeface="Segoe UI" panose="020B0502040204020203" pitchFamily="34" charset="0"/>
                <a:cs typeface="Segoe UI" panose="020B0502040204020203" pitchFamily="34" charset="0"/>
              </a:rPr>
              <a:t>. Transactions ensure that multiple data modifications are processed as a unit. For example, a banking transaction might credit one account and debit another. Both steps must be completed together or not at all. SQL Server supports transaction processing to manage multiple transactions.</a:t>
            </a:r>
          </a:p>
          <a:p>
            <a:pPr lvl="1"/>
            <a:r>
              <a:rPr lang="en-US" sz="1100" b="1" dirty="0">
                <a:latin typeface="Segoe UI" panose="020B0502040204020203" pitchFamily="34" charset="0"/>
                <a:cs typeface="Segoe UI" panose="020B0502040204020203" pitchFamily="34" charset="0"/>
              </a:rPr>
              <a:t>Atomicity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Atomicity means that either all the steps in the transaction must succeed or none of them must be performed. For example, when money is transferred between two bank accounts, both the debit and credit actions must be performed or none should be performed.</a:t>
            </a:r>
          </a:p>
          <a:p>
            <a:pPr lvl="1"/>
            <a:r>
              <a:rPr lang="en-US" sz="1100" b="1" dirty="0">
                <a:latin typeface="Segoe UI" panose="020B0502040204020203" pitchFamily="34" charset="0"/>
                <a:cs typeface="Segoe UI" panose="020B0502040204020203" pitchFamily="34" charset="0"/>
              </a:rPr>
              <a:t>Consistency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Consistency ensures that when the transaction is complete, data must be in a consistent state. A consistent state is one where the data conforms to the business rules related to the data. Inconsistent data violates one or more business rules. In SQL Server, the database has to be in a consistent state after each statement within a transaction and not only at the end of the transaction.</a:t>
            </a:r>
          </a:p>
          <a:p>
            <a:pPr lvl="1"/>
            <a:r>
              <a:rPr lang="en-US" sz="1100" b="1" dirty="0">
                <a:latin typeface="Segoe UI" panose="020B0502040204020203" pitchFamily="34" charset="0"/>
                <a:cs typeface="Segoe UI" panose="020B0502040204020203" pitchFamily="34" charset="0"/>
              </a:rPr>
              <a:t>Isolation</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Isolation defines that changes made by a transaction must be isolated from other concurrent transactions.</a:t>
            </a:r>
          </a:p>
          <a:p>
            <a:pPr lvl="1"/>
            <a:r>
              <a:rPr lang="en-US" sz="1100" b="1" dirty="0">
                <a:latin typeface="Segoe UI" panose="020B0502040204020203" pitchFamily="34" charset="0"/>
                <a:cs typeface="Segoe UI" panose="020B0502040204020203" pitchFamily="34" charset="0"/>
              </a:rPr>
              <a:t>Durability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Durability defines that when the transaction is complete, the changes must be made permanent in the database and must survive even system failures.</a:t>
            </a: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Transactions (Database Engine), refer:       </a:t>
            </a:r>
          </a:p>
          <a:p>
            <a:r>
              <a:rPr lang="en-US" sz="1100" dirty="0">
                <a:latin typeface="Segoe UI" panose="020B0502040204020203" pitchFamily="34" charset="0"/>
                <a:cs typeface="Segoe UI" panose="020B0502040204020203" pitchFamily="34" charset="0"/>
              </a:rPr>
              <a:t> </a:t>
            </a:r>
            <a:r>
              <a:rPr lang="en-US" sz="1100" dirty="0">
                <a:hlinkClick r:id="rId3"/>
              </a:rPr>
              <a:t>https://docs.microsoft.com/en-us/previous-versions/sql/sql-server-2008-r2/ms190612(v=sql.105)</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 Fundamentals, refer:                </a:t>
            </a:r>
          </a:p>
          <a:p>
            <a:r>
              <a:rPr lang="en-US" sz="1100" dirty="0">
                <a:hlinkClick r:id="rId4"/>
              </a:rPr>
              <a:t>https://docs.microsoft.com/en-us/previous-versions/z80z94hz(v=vs.90)</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Write-Ahead Transaction Log, refer:           </a:t>
            </a:r>
          </a:p>
          <a:p>
            <a:r>
              <a:rPr lang="en-US" dirty="0">
                <a:hlinkClick r:id="rId5"/>
              </a:rPr>
              <a:t>https://docs.microsoft.com/en-us/previous-versions/sql/sql-server-2008-r2/ms186259(v=sql.105)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dirty="0"/>
          </a:p>
        </p:txBody>
      </p:sp>
    </p:spTree>
    <p:extLst>
      <p:ext uri="{BB962C8B-B14F-4D97-AF65-F5344CB8AC3E}">
        <p14:creationId xmlns:p14="http://schemas.microsoft.com/office/powerpoint/2010/main" val="540036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t>Key Points</a:t>
            </a:r>
            <a:r>
              <a:rPr lang="en-US" sz="1050" dirty="0"/>
              <a:t>: Concurrency is controlled using </a:t>
            </a:r>
            <a:r>
              <a:rPr lang="en-US" sz="1050" b="0" i="0" kern="1200" baseline="0" dirty="0">
                <a:solidFill>
                  <a:schemeClr val="tx1"/>
                </a:solidFill>
                <a:effectLst/>
                <a:latin typeface="+mn-lt"/>
                <a:ea typeface="+mn-ea"/>
                <a:cs typeface="+mn-cs"/>
              </a:rPr>
              <a:t>isolation level </a:t>
            </a:r>
          </a:p>
          <a:p>
            <a:endParaRPr lang="en-US" sz="1050" b="0" i="0" kern="1200" baseline="0" dirty="0">
              <a:solidFill>
                <a:schemeClr val="tx1"/>
              </a:solidFill>
              <a:effectLst/>
              <a:latin typeface="+mn-lt"/>
              <a:ea typeface="+mn-ea"/>
              <a:cs typeface="+mn-cs"/>
            </a:endParaRPr>
          </a:p>
          <a:p>
            <a:endParaRPr lang="en-US" sz="1050" dirty="0"/>
          </a:p>
          <a:p>
            <a:r>
              <a:rPr lang="en-US" sz="1050" dirty="0"/>
              <a:t>References</a:t>
            </a:r>
          </a:p>
          <a:p>
            <a:r>
              <a:rPr lang="en-US" sz="1050" dirty="0">
                <a:hlinkClick r:id="rId3"/>
              </a:rPr>
              <a:t>https://docs.microsoft.com/en-us/dotnet/framework/data/adonet/transactions-and-concurrency</a:t>
            </a:r>
            <a:endParaRPr lang="en-US" sz="1050" dirty="0"/>
          </a:p>
          <a:p>
            <a:r>
              <a:rPr lang="en-US" sz="1050" dirty="0">
                <a:hlinkClick r:id="rId4"/>
              </a:rPr>
              <a:t>https://docs.microsoft.com/en-us/dotnet/framework/data/adonet/optimistic-concurrency</a:t>
            </a:r>
            <a:endParaRPr lang="en-US" sz="1050" dirty="0"/>
          </a:p>
          <a:p>
            <a:r>
              <a:rPr lang="en-US" sz="1050" dirty="0">
                <a:hlinkClick r:id="rId5"/>
              </a:rPr>
              <a:t>https://docs.microsoft.com/en-us/sql/connect/jdbc/understanding-concurrency-control?view=sql-server-ver15</a:t>
            </a:r>
            <a:endParaRPr lang="en-US" sz="105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a:t>
            </a:fld>
            <a:endParaRPr lang="en-US" noProof="0" dirty="0"/>
          </a:p>
        </p:txBody>
      </p:sp>
    </p:spTree>
    <p:extLst>
      <p:ext uri="{BB962C8B-B14F-4D97-AF65-F5344CB8AC3E}">
        <p14:creationId xmlns:p14="http://schemas.microsoft.com/office/powerpoint/2010/main" val="136516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buFont typeface="Arial" panose="020B0604020202020204" pitchFamily="34" charset="0"/>
              <a:buChar char="•"/>
            </a:pPr>
            <a:r>
              <a:rPr lang="en-US" dirty="0"/>
              <a:t>Dirty Read: Other users can see uncommitted data.</a:t>
            </a:r>
          </a:p>
          <a:p>
            <a:pPr marL="438912" lvl="1" indent="-228600">
              <a:buFont typeface="Arial" panose="020B0604020202020204" pitchFamily="34" charset="0"/>
              <a:buChar char="•"/>
            </a:pPr>
            <a:r>
              <a:rPr lang="en-US" dirty="0"/>
              <a:t>Lost Update: Problem occurs when there are two transactions are unaware of each other. Later transaction overwrites the earlier update..</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Non-Repeatable Read: Update made by another session  can be seen by transaction which are not completed yet.</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Phantom Read: Insert made by another session can be seen by session whose transaction is not completed yet.</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dirty="0"/>
          </a:p>
          <a:p>
            <a:pPr marL="228600" indent="-228600">
              <a:buAutoNum type="arabicPeriod"/>
            </a:pPr>
            <a:endParaRPr lang="en-US" dirty="0"/>
          </a:p>
          <a:p>
            <a:pPr marL="228600" indent="-228600">
              <a:buAutoNum type="arabicPeriod"/>
            </a:pP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dirty="0"/>
          </a:p>
        </p:txBody>
      </p:sp>
    </p:spTree>
    <p:extLst>
      <p:ext uri="{BB962C8B-B14F-4D97-AF65-F5344CB8AC3E}">
        <p14:creationId xmlns:p14="http://schemas.microsoft.com/office/powerpoint/2010/main" val="3978793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charset="0"/>
                <a:cs typeface="Arial" charset="0"/>
              </a:rPr>
              <a:t>Discuss the effects that each of the transaction isolation levels has on data access. Be sure that students understand the READ COMMITTED isolation level, and that it is the default transaction isolation level. </a:t>
            </a:r>
          </a:p>
          <a:p>
            <a:endParaRPr lang="en-US" dirty="0">
              <a:latin typeface="Arial" charset="0"/>
              <a:cs typeface="Arial" charset="0"/>
            </a:endParaRPr>
          </a:p>
          <a:p>
            <a:r>
              <a:rPr lang="en-US" b="1" dirty="0">
                <a:latin typeface="Arial" charset="0"/>
                <a:cs typeface="Arial" charset="0"/>
              </a:rPr>
              <a:t>References:</a:t>
            </a:r>
          </a:p>
          <a:p>
            <a:r>
              <a:rPr lang="en-US" dirty="0">
                <a:latin typeface="Arial" charset="0"/>
                <a:cs typeface="Arial" charset="0"/>
              </a:rPr>
              <a:t>SET TRANSACTION ISOLATION LEVEL (Transact-SQL): </a:t>
            </a:r>
            <a:r>
              <a:rPr lang="en-US" sz="1000" b="0" i="0" u="none" strike="noStrike" kern="1200" dirty="0">
                <a:solidFill>
                  <a:schemeClr val="tx1"/>
                </a:solidFill>
                <a:effectLst/>
                <a:latin typeface="Arial" charset="0"/>
                <a:ea typeface="+mn-ea"/>
                <a:cs typeface="+mn-cs"/>
              </a:rPr>
              <a:t>http://go.microsoft.com/fwlink/?LinkID=233927</a:t>
            </a:r>
            <a:r>
              <a:rPr lang="en-US" dirty="0"/>
              <a:t> </a:t>
            </a:r>
            <a:endParaRPr lang="en-US" dirty="0">
              <a:latin typeface="Arial" charset="0"/>
              <a:cs typeface="Arial" charset="0"/>
            </a:endParaRPr>
          </a:p>
          <a:p>
            <a:r>
              <a:rPr lang="en-US" dirty="0">
                <a:latin typeface="Arial" charset="0"/>
                <a:cs typeface="Arial" charset="0"/>
              </a:rPr>
              <a:t>Transaction Isolation Levels: http://go.microsoft.com/fwlink/?LinkID=209385</a:t>
            </a: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Key Points:</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An isolation level defines the degree to which one transaction must be isolated from resource or data modifications made by other transactions. </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By default, SQL Server operates at an isolation level of READ COMMITTED.</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Isolation levels are described in terms of which concurrency side-effects, such as dirty reads or phantom reads, are allowed. </a:t>
            </a:r>
          </a:p>
          <a:p>
            <a:r>
              <a:rPr lang="en-US" dirty="0">
                <a:latin typeface="Segoe UI" panose="020B0502040204020203" pitchFamily="34" charset="0"/>
                <a:cs typeface="Segoe UI" panose="020B0502040204020203" pitchFamily="34" charset="0"/>
              </a:rPr>
              <a:t>To make use of either more or less-strict isolation levels in applications, you can customize locking for an entire session by setting the isolation level of the session with </a:t>
            </a:r>
            <a:r>
              <a:rPr lang="en-US" b="1" dirty="0">
                <a:latin typeface="Segoe UI" panose="020B0502040204020203" pitchFamily="34" charset="0"/>
                <a:cs typeface="Segoe UI" panose="020B0502040204020203" pitchFamily="34" charset="0"/>
              </a:rPr>
              <a:t>the SET TRANSACTION ISOLATION LEVEL </a:t>
            </a:r>
            <a:r>
              <a:rPr lang="en-US" dirty="0">
                <a:latin typeface="Segoe UI" panose="020B0502040204020203" pitchFamily="34" charset="0"/>
                <a:cs typeface="Segoe UI" panose="020B0502040204020203" pitchFamily="34" charset="0"/>
              </a:rPr>
              <a:t>statement. </a:t>
            </a:r>
          </a:p>
          <a:p>
            <a:r>
              <a:rPr lang="en-US" b="1" dirty="0">
                <a:latin typeface="Segoe UI" panose="020B0502040204020203" pitchFamily="34" charset="0"/>
                <a:cs typeface="Segoe UI" panose="020B0502040204020203" pitchFamily="34" charset="0"/>
              </a:rPr>
              <a:t>SNAPSHOT isolation is not an ANSI standard isolation level</a:t>
            </a:r>
            <a:r>
              <a:rPr lang="en-US" dirty="0">
                <a:latin typeface="Segoe UI" panose="020B0502040204020203" pitchFamily="34" charset="0"/>
                <a:cs typeface="Segoe UI" panose="020B0502040204020203" pitchFamily="34" charset="0"/>
              </a:rPr>
              <a:t>, it is an isolation level introduced in SQL Server 2005 to provide serializable-like consistency without the same concurrency issues. SNAPSHOT isolation makes use of the row-version store in tempdb to create a copy of a row undergoing modification. In a SNAPSHOT transaction, SQL Server will not acquire Shared locks for reading data, it will read the row-version instead.  Because of the added overhead of maintaining the row-version store for all data modifications, SNAPSHOT isolation is not on by default and must be enabled in the database(s) where it will be used.</a:t>
            </a:r>
          </a:p>
          <a:p>
            <a:r>
              <a:rPr lang="en-US" dirty="0">
                <a:latin typeface="Segoe UI" panose="020B0502040204020203" pitchFamily="34" charset="0"/>
                <a:cs typeface="Segoe UI" panose="020B0502040204020203" pitchFamily="34" charset="0"/>
              </a:rPr>
              <a:t>References:</a:t>
            </a: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Isolation Levels in the Database Engine, refer: </a:t>
            </a:r>
            <a:br>
              <a:rPr lang="en-US" i="1" dirty="0">
                <a:latin typeface="Segoe UI" panose="020B0502040204020203" pitchFamily="34" charset="0"/>
                <a:cs typeface="Segoe UI" panose="020B0502040204020203" pitchFamily="34" charset="0"/>
              </a:rPr>
            </a:br>
            <a:r>
              <a:rPr lang="en-US" dirty="0">
                <a:hlinkClick r:id="rId3"/>
              </a:rPr>
              <a:t>https://docs.microsoft.com/en-us/previous-versions/sql/sql-server-2008-r2/ms189122(v=sql.105)?redirectedfrom=MSDN</a:t>
            </a:r>
            <a:endParaRPr lang="en-US" dirty="0"/>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Understanding Row Versioning-Based Isolation Levels, refer: </a:t>
            </a:r>
            <a:br>
              <a:rPr lang="en-US" i="1" dirty="0">
                <a:latin typeface="Segoe UI" panose="020B0502040204020203" pitchFamily="34" charset="0"/>
                <a:cs typeface="Segoe UI" panose="020B0502040204020203" pitchFamily="34" charset="0"/>
              </a:rPr>
            </a:br>
            <a:r>
              <a:rPr lang="en-US" dirty="0">
                <a:hlinkClick r:id="rId4"/>
              </a:rPr>
              <a:t>https://docs.microsoft.com/en-us/previous-versions/sql/sql-server-2008-r2/ms189050(v=sql.105)?redirectedfrom=MSDN</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26341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prstGeom prst="rect">
            <a:avLst/>
          </a:prstGeo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Tree>
    <p:extLst>
      <p:ext uri="{BB962C8B-B14F-4D97-AF65-F5344CB8AC3E}">
        <p14:creationId xmlns:p14="http://schemas.microsoft.com/office/powerpoint/2010/main" val="312456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226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876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67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8/9/2021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18D44D5E-7096-47D5-A9AE-FF8901B6E6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297970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811212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9710003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941470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84511930"/>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Transactions and Isolation Levels</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834" r:id="rId5"/>
    <p:sldLayoutId id="2147483835" r:id="rId6"/>
    <p:sldLayoutId id="2147483836" r:id="rId7"/>
    <p:sldLayoutId id="2147483837" r:id="rId8"/>
    <p:sldLayoutId id="2147483838" r:id="rId9"/>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6"/>
          <a:stretch>
            <a:fillRect/>
          </a:stretch>
        </p:blipFill>
        <p:spPr>
          <a:xfrm rot="5400000">
            <a:off x="9208748" y="2991033"/>
            <a:ext cx="6858623" cy="876557"/>
          </a:xfrm>
          <a:prstGeom prst="rect">
            <a:avLst/>
          </a:prstGeom>
        </p:spPr>
      </p:pic>
      <p:sp>
        <p:nvSpPr>
          <p:cNvPr id="6" name="Title 5">
            <a:extLst>
              <a:ext uri="{FF2B5EF4-FFF2-40B4-BE49-F238E27FC236}">
                <a16:creationId xmlns:a16="http://schemas.microsoft.com/office/drawing/2014/main" id="{7270FE98-3C6E-4FEF-BC82-7D7B525B4832}"/>
              </a:ext>
            </a:extLst>
          </p:cNvPr>
          <p:cNvSpPr txBox="1">
            <a:spLocks/>
          </p:cNvSpPr>
          <p:nvPr userDrawn="1"/>
        </p:nvSpPr>
        <p:spPr>
          <a:xfrm>
            <a:off x="269238" y="174885"/>
            <a:ext cx="10972800" cy="1143000"/>
          </a:xfrm>
          <a:prstGeom prst="rect">
            <a:avLst/>
          </a:prstGeom>
        </p:spPr>
        <p:txBody>
          <a:bodyPr/>
          <a:lstStyle>
            <a:lvl1pPr algn="l" defTabSz="914367" rtl="0" eaLnBrk="1" latinLnBrk="0" hangingPunct="1">
              <a:lnSpc>
                <a:spcPct val="90000"/>
              </a:lnSpc>
              <a:spcBef>
                <a:spcPct val="0"/>
              </a:spcBef>
              <a:buNone/>
              <a:defRPr lang="en-US" sz="4400" b="0" kern="1200" cap="none" spc="-100" baseline="0" dirty="0" smtClean="0">
                <a:ln w="3175">
                  <a:noFill/>
                </a:ln>
                <a:solidFill>
                  <a:schemeClr val="accent4">
                    <a:lumMod val="50000"/>
                  </a:schemeClr>
                </a:solidFill>
                <a:effectLst/>
                <a:latin typeface="+mj-lt"/>
                <a:ea typeface="+mn-ea"/>
                <a:cs typeface="Segoe UI" pitchFamily="34" charset="0"/>
              </a:defRPr>
            </a:lvl1pPr>
          </a:lstStyle>
          <a:p>
            <a:r>
              <a:rPr lang="en-US" dirty="0">
                <a:solidFill>
                  <a:schemeClr val="accent3">
                    <a:lumMod val="50000"/>
                  </a:schemeClr>
                </a:solidFill>
              </a:rPr>
              <a:t>Click to edit Master title style</a:t>
            </a:r>
          </a:p>
        </p:txBody>
      </p:sp>
    </p:spTree>
    <p:extLst>
      <p:ext uri="{BB962C8B-B14F-4D97-AF65-F5344CB8AC3E}">
        <p14:creationId xmlns:p14="http://schemas.microsoft.com/office/powerpoint/2010/main" val="1389521925"/>
      </p:ext>
    </p:extLst>
  </p:cSld>
  <p:clrMap bg1="lt1" tx1="dk1" bg2="lt2" tx2="dk2" accent1="accent1" accent2="accent2" accent3="accent3" accent4="accent4" accent5="accent5" accent6="accent6" hlink="hlink" folHlink="folHlink"/>
  <p:sldLayoutIdLst>
    <p:sldLayoutId id="2147483668" r:id="rId1"/>
    <p:sldLayoutId id="2147483688" r:id="rId2"/>
    <p:sldLayoutId id="2147483689" r:id="rId3"/>
    <p:sldLayoutId id="2147483690" r:id="rId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accent4">
              <a:lumMod val="50000"/>
            </a:schemeClr>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p:txBody>
          <a:bodyPr/>
          <a:lstStyle/>
          <a:p>
            <a:pPr>
              <a:lnSpc>
                <a:spcPct val="100000"/>
              </a:lnSpc>
              <a:spcBef>
                <a:spcPts val="600"/>
              </a:spcBef>
              <a:spcAft>
                <a:spcPts val="1200"/>
              </a:spcAft>
            </a:pPr>
            <a:r>
              <a:rPr lang="en-US" dirty="0"/>
              <a:t>Transactions </a:t>
            </a:r>
            <a:br>
              <a:rPr lang="en-US" dirty="0"/>
            </a:br>
            <a:r>
              <a:rPr lang="en-US" dirty="0"/>
              <a:t>Isolation Levels</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399590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DE51B6E-4BD8-4507-9B39-06E5593973D1}"/>
              </a:ext>
            </a:extLst>
          </p:cNvPr>
          <p:cNvSpPr txBox="1">
            <a:spLocks/>
          </p:cNvSpPr>
          <p:nvPr/>
        </p:nvSpPr>
        <p:spPr>
          <a:xfrm>
            <a:off x="224105" y="179318"/>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Inconsistent analysis (non-repeatable read)</a:t>
            </a:r>
          </a:p>
        </p:txBody>
      </p:sp>
      <p:pic>
        <p:nvPicPr>
          <p:cNvPr id="7" name="Picture 6" descr="A screenshot of a cell phone&#10;&#10;Description automatically generated">
            <a:extLst>
              <a:ext uri="{FF2B5EF4-FFF2-40B4-BE49-F238E27FC236}">
                <a16:creationId xmlns:a16="http://schemas.microsoft.com/office/drawing/2014/main" id="{47EB1DF9-B8E7-44CC-AAB4-6EC0A6628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34" y="981632"/>
            <a:ext cx="4355448" cy="3109633"/>
          </a:xfrm>
          <a:prstGeom prst="rect">
            <a:avLst/>
          </a:prstGeom>
        </p:spPr>
      </p:pic>
      <p:cxnSp>
        <p:nvCxnSpPr>
          <p:cNvPr id="8" name="Straight Connector 7">
            <a:extLst>
              <a:ext uri="{FF2B5EF4-FFF2-40B4-BE49-F238E27FC236}">
                <a16:creationId xmlns:a16="http://schemas.microsoft.com/office/drawing/2014/main" id="{52A90A53-3C51-43CC-9A78-82AAB7AC2C4A}"/>
              </a:ext>
            </a:extLst>
          </p:cNvPr>
          <p:cNvCxnSpPr>
            <a:cxnSpLocks/>
          </p:cNvCxnSpPr>
          <p:nvPr/>
        </p:nvCxnSpPr>
        <p:spPr>
          <a:xfrm>
            <a:off x="612742" y="4197418"/>
            <a:ext cx="4761662"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80487B63-2804-4EDC-A07A-32584D91A089}"/>
              </a:ext>
            </a:extLst>
          </p:cNvPr>
          <p:cNvGrpSpPr/>
          <p:nvPr/>
        </p:nvGrpSpPr>
        <p:grpSpPr>
          <a:xfrm>
            <a:off x="5974733" y="1517389"/>
            <a:ext cx="5676473" cy="4006158"/>
            <a:chOff x="6096000" y="1147738"/>
            <a:chExt cx="5676473" cy="4006158"/>
          </a:xfrm>
        </p:grpSpPr>
        <p:pic>
          <p:nvPicPr>
            <p:cNvPr id="5" name="Picture 4"/>
            <p:cNvPicPr>
              <a:picLocks noChangeAspect="1"/>
            </p:cNvPicPr>
            <p:nvPr/>
          </p:nvPicPr>
          <p:blipFill>
            <a:blip r:embed="rId3"/>
            <a:stretch>
              <a:fillRect/>
            </a:stretch>
          </p:blipFill>
          <p:spPr>
            <a:xfrm>
              <a:off x="6096000" y="2604545"/>
              <a:ext cx="2672508" cy="2549351"/>
            </a:xfrm>
            <a:prstGeom prst="rect">
              <a:avLst/>
            </a:prstGeom>
          </p:spPr>
        </p:pic>
        <p:sp>
          <p:nvSpPr>
            <p:cNvPr id="12" name="TextBox 11"/>
            <p:cNvSpPr txBox="1"/>
            <p:nvPr/>
          </p:nvSpPr>
          <p:spPr>
            <a:xfrm>
              <a:off x="6136257" y="2110775"/>
              <a:ext cx="2605363" cy="369332"/>
            </a:xfrm>
            <a:prstGeom prst="rect">
              <a:avLst/>
            </a:prstGeom>
            <a:noFill/>
          </p:spPr>
          <p:txBody>
            <a:bodyPr wrap="square" rtlCol="0">
              <a:spAutoFit/>
            </a:bodyPr>
            <a:lstStyle/>
            <a:p>
              <a:pPr algn="ctr"/>
              <a:r>
                <a:rPr lang="en-US" b="1" dirty="0"/>
                <a:t>READ COMMITTED</a:t>
              </a:r>
            </a:p>
          </p:txBody>
        </p:sp>
        <p:sp>
          <p:nvSpPr>
            <p:cNvPr id="13" name="TextBox 12"/>
            <p:cNvSpPr txBox="1"/>
            <p:nvPr/>
          </p:nvSpPr>
          <p:spPr>
            <a:xfrm>
              <a:off x="9087106" y="2091319"/>
              <a:ext cx="2605363" cy="369332"/>
            </a:xfrm>
            <a:prstGeom prst="rect">
              <a:avLst/>
            </a:prstGeom>
            <a:noFill/>
          </p:spPr>
          <p:txBody>
            <a:bodyPr wrap="square" rtlCol="0">
              <a:spAutoFit/>
            </a:bodyPr>
            <a:lstStyle/>
            <a:p>
              <a:pPr algn="ctr"/>
              <a:r>
                <a:rPr lang="en-US" b="1" dirty="0"/>
                <a:t>REPEATABLE READ</a:t>
              </a:r>
            </a:p>
          </p:txBody>
        </p:sp>
        <p:pic>
          <p:nvPicPr>
            <p:cNvPr id="14" name="Picture 13"/>
            <p:cNvPicPr>
              <a:picLocks noChangeAspect="1"/>
            </p:cNvPicPr>
            <p:nvPr/>
          </p:nvPicPr>
          <p:blipFill>
            <a:blip r:embed="rId4"/>
            <a:stretch>
              <a:fillRect/>
            </a:stretch>
          </p:blipFill>
          <p:spPr>
            <a:xfrm>
              <a:off x="9102913" y="2644109"/>
              <a:ext cx="2589556" cy="2470222"/>
            </a:xfrm>
            <a:prstGeom prst="rect">
              <a:avLst/>
            </a:prstGeom>
          </p:spPr>
        </p:pic>
        <p:sp>
          <p:nvSpPr>
            <p:cNvPr id="11" name="Rectangle 10">
              <a:extLst>
                <a:ext uri="{FF2B5EF4-FFF2-40B4-BE49-F238E27FC236}">
                  <a16:creationId xmlns:a16="http://schemas.microsoft.com/office/drawing/2014/main" id="{68250516-BBCA-4A2E-9B4C-EF3E92B0A740}"/>
                </a:ext>
              </a:extLst>
            </p:cNvPr>
            <p:cNvSpPr/>
            <p:nvPr/>
          </p:nvSpPr>
          <p:spPr>
            <a:xfrm>
              <a:off x="6136257" y="2081591"/>
              <a:ext cx="2672508" cy="2975025"/>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17" name="Rectangle 16">
              <a:extLst>
                <a:ext uri="{FF2B5EF4-FFF2-40B4-BE49-F238E27FC236}">
                  <a16:creationId xmlns:a16="http://schemas.microsoft.com/office/drawing/2014/main" id="{806DA949-4D3E-405F-8941-1A18D792BF61}"/>
                </a:ext>
              </a:extLst>
            </p:cNvPr>
            <p:cNvSpPr/>
            <p:nvPr/>
          </p:nvSpPr>
          <p:spPr>
            <a:xfrm>
              <a:off x="9099965" y="2081590"/>
              <a:ext cx="2672508" cy="2975025"/>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cxnSp>
          <p:nvCxnSpPr>
            <p:cNvPr id="19" name="Straight Connector 18">
              <a:extLst>
                <a:ext uri="{FF2B5EF4-FFF2-40B4-BE49-F238E27FC236}">
                  <a16:creationId xmlns:a16="http://schemas.microsoft.com/office/drawing/2014/main" id="{C2747852-4522-4F8C-8035-80A694D7F482}"/>
                </a:ext>
              </a:extLst>
            </p:cNvPr>
            <p:cNvCxnSpPr>
              <a:cxnSpLocks/>
            </p:cNvCxnSpPr>
            <p:nvPr/>
          </p:nvCxnSpPr>
          <p:spPr>
            <a:xfrm>
              <a:off x="6126529" y="2507265"/>
              <a:ext cx="2672508"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1A89CE-EF0B-49E4-96B2-39126C1C7F79}"/>
                </a:ext>
              </a:extLst>
            </p:cNvPr>
            <p:cNvCxnSpPr>
              <a:cxnSpLocks/>
            </p:cNvCxnSpPr>
            <p:nvPr/>
          </p:nvCxnSpPr>
          <p:spPr>
            <a:xfrm>
              <a:off x="9087106" y="2497537"/>
              <a:ext cx="2672508"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DE004759-C9FB-423A-9441-135F47CB9C0E}"/>
                </a:ext>
              </a:extLst>
            </p:cNvPr>
            <p:cNvGrpSpPr/>
            <p:nvPr/>
          </p:nvGrpSpPr>
          <p:grpSpPr>
            <a:xfrm>
              <a:off x="6105729" y="1147738"/>
              <a:ext cx="2672507" cy="764460"/>
              <a:chOff x="6136257" y="4854159"/>
              <a:chExt cx="2672507" cy="764460"/>
            </a:xfrm>
          </p:grpSpPr>
          <p:sp>
            <p:nvSpPr>
              <p:cNvPr id="29" name="Rectangle 28">
                <a:extLst>
                  <a:ext uri="{FF2B5EF4-FFF2-40B4-BE49-F238E27FC236}">
                    <a16:creationId xmlns:a16="http://schemas.microsoft.com/office/drawing/2014/main" id="{51B59ACE-275B-46D9-B36E-1329A2F8D9A0}"/>
                  </a:ext>
                </a:extLst>
              </p:cNvPr>
              <p:cNvSpPr/>
              <p:nvPr/>
            </p:nvSpPr>
            <p:spPr>
              <a:xfrm>
                <a:off x="6136257" y="5131606"/>
                <a:ext cx="2672507" cy="46472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A28D8C3-135E-4158-876F-68240F9CFA54}"/>
                  </a:ext>
                </a:extLst>
              </p:cNvPr>
              <p:cNvGrpSpPr/>
              <p:nvPr/>
            </p:nvGrpSpPr>
            <p:grpSpPr>
              <a:xfrm>
                <a:off x="6605081" y="4854159"/>
                <a:ext cx="2060706" cy="764460"/>
                <a:chOff x="5009745" y="2313172"/>
                <a:chExt cx="2060706" cy="764460"/>
              </a:xfrm>
            </p:grpSpPr>
            <p:cxnSp>
              <p:nvCxnSpPr>
                <p:cNvPr id="24" name="Straight Arrow Connector 23">
                  <a:extLst>
                    <a:ext uri="{FF2B5EF4-FFF2-40B4-BE49-F238E27FC236}">
                      <a16:creationId xmlns:a16="http://schemas.microsoft.com/office/drawing/2014/main" id="{61817D6B-0D5C-4CCB-BB7C-3C18C1D02C09}"/>
                    </a:ext>
                  </a:extLst>
                </p:cNvPr>
                <p:cNvCxnSpPr/>
                <p:nvPr/>
              </p:nvCxnSpPr>
              <p:spPr bwMode="auto">
                <a:xfrm flipV="1">
                  <a:off x="5841029" y="2943817"/>
                  <a:ext cx="1229422" cy="13381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25" name="Straight Arrow Connector 24">
                  <a:extLst>
                    <a:ext uri="{FF2B5EF4-FFF2-40B4-BE49-F238E27FC236}">
                      <a16:creationId xmlns:a16="http://schemas.microsoft.com/office/drawing/2014/main" id="{60A73D00-C1B0-4475-A05A-005D246C5557}"/>
                    </a:ext>
                  </a:extLst>
                </p:cNvPr>
                <p:cNvCxnSpPr/>
                <p:nvPr/>
              </p:nvCxnSpPr>
              <p:spPr bwMode="auto">
                <a:xfrm flipV="1">
                  <a:off x="5556673" y="2313172"/>
                  <a:ext cx="1513778" cy="259266"/>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27" name="TextBox 26">
                  <a:extLst>
                    <a:ext uri="{FF2B5EF4-FFF2-40B4-BE49-F238E27FC236}">
                      <a16:creationId xmlns:a16="http://schemas.microsoft.com/office/drawing/2014/main" id="{1E06B895-A369-4AE2-B8FD-A2BE4F066C53}"/>
                    </a:ext>
                  </a:extLst>
                </p:cNvPr>
                <p:cNvSpPr txBox="1"/>
                <p:nvPr/>
              </p:nvSpPr>
              <p:spPr>
                <a:xfrm>
                  <a:off x="5009745" y="2625760"/>
                  <a:ext cx="1887523" cy="400110"/>
                </a:xfrm>
                <a:prstGeom prst="rect">
                  <a:avLst/>
                </a:prstGeom>
                <a:noFill/>
              </p:spPr>
              <p:txBody>
                <a:bodyPr wrap="square" rtlCol="0">
                  <a:spAutoFit/>
                </a:bodyPr>
                <a:lstStyle/>
                <a:p>
                  <a:r>
                    <a:rPr lang="en-US" sz="2000" dirty="0">
                      <a:solidFill>
                        <a:schemeClr val="bg1"/>
                      </a:solidFill>
                    </a:rPr>
                    <a:t>Dates Change</a:t>
                  </a:r>
                </a:p>
              </p:txBody>
            </p:sp>
          </p:grpSp>
        </p:grpSp>
        <p:grpSp>
          <p:nvGrpSpPr>
            <p:cNvPr id="37" name="Group 36">
              <a:extLst>
                <a:ext uri="{FF2B5EF4-FFF2-40B4-BE49-F238E27FC236}">
                  <a16:creationId xmlns:a16="http://schemas.microsoft.com/office/drawing/2014/main" id="{BA5379BA-A2B4-4A28-8A26-CB9ABF6F8578}"/>
                </a:ext>
              </a:extLst>
            </p:cNvPr>
            <p:cNvGrpSpPr/>
            <p:nvPr/>
          </p:nvGrpSpPr>
          <p:grpSpPr>
            <a:xfrm>
              <a:off x="9072989" y="1151103"/>
              <a:ext cx="2672507" cy="764460"/>
              <a:chOff x="6136257" y="4854159"/>
              <a:chExt cx="2672507" cy="764460"/>
            </a:xfrm>
          </p:grpSpPr>
          <p:sp>
            <p:nvSpPr>
              <p:cNvPr id="32" name="Rectangle 31">
                <a:extLst>
                  <a:ext uri="{FF2B5EF4-FFF2-40B4-BE49-F238E27FC236}">
                    <a16:creationId xmlns:a16="http://schemas.microsoft.com/office/drawing/2014/main" id="{14279B96-EF0C-4F24-ABB1-407679873E1A}"/>
                  </a:ext>
                </a:extLst>
              </p:cNvPr>
              <p:cNvSpPr/>
              <p:nvPr/>
            </p:nvSpPr>
            <p:spPr>
              <a:xfrm>
                <a:off x="6136257" y="5131606"/>
                <a:ext cx="2672507" cy="46472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3E1EDF91-8EC8-4C34-ADD3-F7E05FCC8A33}"/>
                  </a:ext>
                </a:extLst>
              </p:cNvPr>
              <p:cNvGrpSpPr/>
              <p:nvPr/>
            </p:nvGrpSpPr>
            <p:grpSpPr>
              <a:xfrm>
                <a:off x="6605081" y="4854159"/>
                <a:ext cx="2060706" cy="764460"/>
                <a:chOff x="5009745" y="2313172"/>
                <a:chExt cx="2060706" cy="764460"/>
              </a:xfrm>
            </p:grpSpPr>
            <p:cxnSp>
              <p:nvCxnSpPr>
                <p:cNvPr id="34" name="Straight Arrow Connector 33">
                  <a:extLst>
                    <a:ext uri="{FF2B5EF4-FFF2-40B4-BE49-F238E27FC236}">
                      <a16:creationId xmlns:a16="http://schemas.microsoft.com/office/drawing/2014/main" id="{CD027BF8-6F0C-4AA2-A9D4-8E4BEF80CC45}"/>
                    </a:ext>
                  </a:extLst>
                </p:cNvPr>
                <p:cNvCxnSpPr/>
                <p:nvPr/>
              </p:nvCxnSpPr>
              <p:spPr bwMode="auto">
                <a:xfrm flipV="1">
                  <a:off x="5841029" y="2943817"/>
                  <a:ext cx="1229422" cy="13381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35" name="Straight Arrow Connector 34">
                  <a:extLst>
                    <a:ext uri="{FF2B5EF4-FFF2-40B4-BE49-F238E27FC236}">
                      <a16:creationId xmlns:a16="http://schemas.microsoft.com/office/drawing/2014/main" id="{A149FDDE-2977-49A1-823C-C78E07EFC6F6}"/>
                    </a:ext>
                  </a:extLst>
                </p:cNvPr>
                <p:cNvCxnSpPr/>
                <p:nvPr/>
              </p:nvCxnSpPr>
              <p:spPr bwMode="auto">
                <a:xfrm flipV="1">
                  <a:off x="5556673" y="2313172"/>
                  <a:ext cx="1513778" cy="259266"/>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36" name="TextBox 35">
                  <a:extLst>
                    <a:ext uri="{FF2B5EF4-FFF2-40B4-BE49-F238E27FC236}">
                      <a16:creationId xmlns:a16="http://schemas.microsoft.com/office/drawing/2014/main" id="{4F75F82B-2533-4728-86D2-242C64067C93}"/>
                    </a:ext>
                  </a:extLst>
                </p:cNvPr>
                <p:cNvSpPr txBox="1"/>
                <p:nvPr/>
              </p:nvSpPr>
              <p:spPr>
                <a:xfrm>
                  <a:off x="5009745" y="2625760"/>
                  <a:ext cx="1887523" cy="400110"/>
                </a:xfrm>
                <a:prstGeom prst="rect">
                  <a:avLst/>
                </a:prstGeom>
                <a:noFill/>
              </p:spPr>
              <p:txBody>
                <a:bodyPr wrap="square" rtlCol="0">
                  <a:spAutoFit/>
                </a:bodyPr>
                <a:lstStyle/>
                <a:p>
                  <a:r>
                    <a:rPr lang="en-US" sz="2000" dirty="0">
                      <a:solidFill>
                        <a:schemeClr val="bg1"/>
                      </a:solidFill>
                    </a:rPr>
                    <a:t>Dates Remain</a:t>
                  </a:r>
                </a:p>
              </p:txBody>
            </p:sp>
          </p:grpSp>
        </p:grpSp>
      </p:grpSp>
      <p:pic>
        <p:nvPicPr>
          <p:cNvPr id="39" name="Picture 38">
            <a:extLst>
              <a:ext uri="{FF2B5EF4-FFF2-40B4-BE49-F238E27FC236}">
                <a16:creationId xmlns:a16="http://schemas.microsoft.com/office/drawing/2014/main" id="{7297158E-B1FC-4162-94E1-262846E4F195}"/>
              </a:ext>
            </a:extLst>
          </p:cNvPr>
          <p:cNvPicPr>
            <a:picLocks noChangeAspect="1"/>
          </p:cNvPicPr>
          <p:nvPr/>
        </p:nvPicPr>
        <p:blipFill>
          <a:blip r:embed="rId5"/>
          <a:stretch>
            <a:fillRect/>
          </a:stretch>
        </p:blipFill>
        <p:spPr>
          <a:xfrm>
            <a:off x="824434" y="4522317"/>
            <a:ext cx="4298052" cy="1646063"/>
          </a:xfrm>
          <a:prstGeom prst="rect">
            <a:avLst/>
          </a:prstGeom>
        </p:spPr>
      </p:pic>
    </p:spTree>
    <p:extLst>
      <p:ext uri="{BB962C8B-B14F-4D97-AF65-F5344CB8AC3E}">
        <p14:creationId xmlns:p14="http://schemas.microsoft.com/office/powerpoint/2010/main" val="407386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319FC0-2DB1-465B-81EF-0BE1A69C225D}"/>
              </a:ext>
            </a:extLst>
          </p:cNvPr>
          <p:cNvPicPr>
            <a:picLocks noChangeAspect="1"/>
          </p:cNvPicPr>
          <p:nvPr/>
        </p:nvPicPr>
        <p:blipFill>
          <a:blip r:embed="rId2"/>
          <a:stretch>
            <a:fillRect/>
          </a:stretch>
        </p:blipFill>
        <p:spPr>
          <a:xfrm>
            <a:off x="949961" y="955837"/>
            <a:ext cx="3852736" cy="3262602"/>
          </a:xfrm>
          <a:prstGeom prst="rect">
            <a:avLst/>
          </a:prstGeom>
        </p:spPr>
      </p:pic>
      <p:pic>
        <p:nvPicPr>
          <p:cNvPr id="6" name="Picture 5">
            <a:extLst>
              <a:ext uri="{FF2B5EF4-FFF2-40B4-BE49-F238E27FC236}">
                <a16:creationId xmlns:a16="http://schemas.microsoft.com/office/drawing/2014/main" id="{346D242D-2EB0-4961-9A98-A73E92901539}"/>
              </a:ext>
            </a:extLst>
          </p:cNvPr>
          <p:cNvPicPr>
            <a:picLocks noChangeAspect="1"/>
          </p:cNvPicPr>
          <p:nvPr/>
        </p:nvPicPr>
        <p:blipFill>
          <a:blip r:embed="rId3"/>
          <a:stretch>
            <a:fillRect/>
          </a:stretch>
        </p:blipFill>
        <p:spPr>
          <a:xfrm>
            <a:off x="814469" y="4643326"/>
            <a:ext cx="4780533" cy="1489018"/>
          </a:xfrm>
          <a:prstGeom prst="rect">
            <a:avLst/>
          </a:prstGeom>
        </p:spPr>
      </p:pic>
      <p:grpSp>
        <p:nvGrpSpPr>
          <p:cNvPr id="7" name="Group 6">
            <a:extLst>
              <a:ext uri="{FF2B5EF4-FFF2-40B4-BE49-F238E27FC236}">
                <a16:creationId xmlns:a16="http://schemas.microsoft.com/office/drawing/2014/main" id="{1C064453-8D99-472A-B93E-25DD596FB25C}"/>
              </a:ext>
            </a:extLst>
          </p:cNvPr>
          <p:cNvGrpSpPr/>
          <p:nvPr/>
        </p:nvGrpSpPr>
        <p:grpSpPr>
          <a:xfrm>
            <a:off x="4752331" y="3745082"/>
            <a:ext cx="1855577" cy="685800"/>
            <a:chOff x="4662015" y="4450467"/>
            <a:chExt cx="1855577" cy="685800"/>
          </a:xfrm>
        </p:grpSpPr>
        <p:sp>
          <p:nvSpPr>
            <p:cNvPr id="8" name="Right Arrow 7"/>
            <p:cNvSpPr/>
            <p:nvPr/>
          </p:nvSpPr>
          <p:spPr bwMode="auto">
            <a:xfrm>
              <a:off x="4662015" y="4450467"/>
              <a:ext cx="1855577" cy="685800"/>
            </a:xfrm>
            <a:prstGeom prst="rightArrow">
              <a:avLst/>
            </a:prstGeom>
            <a:solidFill>
              <a:schemeClr val="accent4">
                <a:lumMod val="50000"/>
              </a:schemeClr>
            </a:solidFill>
            <a:ln w="9525" cap="flat" cmpd="sng" algn="ctr">
              <a:solidFill>
                <a:schemeClr val="accent4">
                  <a:lumMod val="50000"/>
                </a:schemeClr>
              </a:solid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9" name="TextBox 8"/>
            <p:cNvSpPr txBox="1"/>
            <p:nvPr/>
          </p:nvSpPr>
          <p:spPr>
            <a:xfrm>
              <a:off x="4783078" y="4643326"/>
              <a:ext cx="1623848" cy="300082"/>
            </a:xfrm>
            <a:prstGeom prst="rect">
              <a:avLst/>
            </a:prstGeom>
            <a:noFill/>
            <a:ln>
              <a:solidFill>
                <a:schemeClr val="accent4">
                  <a:lumMod val="50000"/>
                </a:schemeClr>
              </a:solidFill>
            </a:ln>
          </p:spPr>
          <p:txBody>
            <a:bodyPr wrap="square" rtlCol="0">
              <a:spAutoFit/>
            </a:bodyPr>
            <a:lstStyle/>
            <a:p>
              <a:r>
                <a:rPr lang="en-US" sz="1350" dirty="0">
                  <a:solidFill>
                    <a:schemeClr val="bg1"/>
                  </a:solidFill>
                </a:rPr>
                <a:t>Missing records</a:t>
              </a:r>
            </a:p>
          </p:txBody>
        </p:sp>
      </p:grpSp>
      <p:pic>
        <p:nvPicPr>
          <p:cNvPr id="11" name="Picture 10"/>
          <p:cNvPicPr>
            <a:picLocks noChangeAspect="1"/>
          </p:cNvPicPr>
          <p:nvPr/>
        </p:nvPicPr>
        <p:blipFill>
          <a:blip r:embed="rId4"/>
          <a:stretch>
            <a:fillRect/>
          </a:stretch>
        </p:blipFill>
        <p:spPr>
          <a:xfrm>
            <a:off x="7090781" y="929137"/>
            <a:ext cx="4159972" cy="4948177"/>
          </a:xfrm>
          <a:prstGeom prst="rect">
            <a:avLst/>
          </a:prstGeom>
        </p:spPr>
      </p:pic>
      <p:sp>
        <p:nvSpPr>
          <p:cNvPr id="12" name="Title 1">
            <a:extLst>
              <a:ext uri="{FF2B5EF4-FFF2-40B4-BE49-F238E27FC236}">
                <a16:creationId xmlns:a16="http://schemas.microsoft.com/office/drawing/2014/main" id="{81C602D6-3AD0-4717-9F94-42F6FF9401BD}"/>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Phantom Reads</a:t>
            </a:r>
          </a:p>
        </p:txBody>
      </p:sp>
      <p:sp>
        <p:nvSpPr>
          <p:cNvPr id="10" name="Rectangle 9">
            <a:extLst>
              <a:ext uri="{FF2B5EF4-FFF2-40B4-BE49-F238E27FC236}">
                <a16:creationId xmlns:a16="http://schemas.microsoft.com/office/drawing/2014/main" id="{17790B1E-3C93-4716-9435-DF6FAAF80C5B}"/>
              </a:ext>
            </a:extLst>
          </p:cNvPr>
          <p:cNvSpPr/>
          <p:nvPr/>
        </p:nvSpPr>
        <p:spPr>
          <a:xfrm>
            <a:off x="7090780" y="929137"/>
            <a:ext cx="4286751" cy="2773622"/>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15" name="Rectangle 14">
            <a:extLst>
              <a:ext uri="{FF2B5EF4-FFF2-40B4-BE49-F238E27FC236}">
                <a16:creationId xmlns:a16="http://schemas.microsoft.com/office/drawing/2014/main" id="{88847637-8886-4A99-8C9C-B2269118F790}"/>
              </a:ext>
            </a:extLst>
          </p:cNvPr>
          <p:cNvSpPr/>
          <p:nvPr/>
        </p:nvSpPr>
        <p:spPr>
          <a:xfrm>
            <a:off x="7090780" y="3745429"/>
            <a:ext cx="4286750" cy="2200378"/>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cxnSp>
        <p:nvCxnSpPr>
          <p:cNvPr id="17" name="Straight Connector 16">
            <a:extLst>
              <a:ext uri="{FF2B5EF4-FFF2-40B4-BE49-F238E27FC236}">
                <a16:creationId xmlns:a16="http://schemas.microsoft.com/office/drawing/2014/main" id="{744E1844-C4FD-4216-9C98-A76BC1B9F78F}"/>
              </a:ext>
            </a:extLst>
          </p:cNvPr>
          <p:cNvCxnSpPr>
            <a:cxnSpLocks/>
          </p:cNvCxnSpPr>
          <p:nvPr/>
        </p:nvCxnSpPr>
        <p:spPr>
          <a:xfrm>
            <a:off x="612742" y="4430882"/>
            <a:ext cx="4761662"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F647E17-ED02-4E0C-A24C-67F0F7A5CFA2}"/>
              </a:ext>
            </a:extLst>
          </p:cNvPr>
          <p:cNvGrpSpPr/>
          <p:nvPr/>
        </p:nvGrpSpPr>
        <p:grpSpPr>
          <a:xfrm>
            <a:off x="4729633" y="2123089"/>
            <a:ext cx="1855577" cy="685800"/>
            <a:chOff x="4662015" y="4450467"/>
            <a:chExt cx="1855577" cy="685800"/>
          </a:xfrm>
        </p:grpSpPr>
        <p:sp>
          <p:nvSpPr>
            <p:cNvPr id="19" name="Right Arrow 7">
              <a:extLst>
                <a:ext uri="{FF2B5EF4-FFF2-40B4-BE49-F238E27FC236}">
                  <a16:creationId xmlns:a16="http://schemas.microsoft.com/office/drawing/2014/main" id="{877AA30F-D2F9-4494-B735-9B82AB1F81BF}"/>
                </a:ext>
              </a:extLst>
            </p:cNvPr>
            <p:cNvSpPr/>
            <p:nvPr/>
          </p:nvSpPr>
          <p:spPr bwMode="auto">
            <a:xfrm>
              <a:off x="4662015" y="4450467"/>
              <a:ext cx="1855577" cy="685800"/>
            </a:xfrm>
            <a:prstGeom prst="rightArrow">
              <a:avLst/>
            </a:prstGeom>
            <a:solidFill>
              <a:schemeClr val="accent4">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20" name="TextBox 19">
              <a:extLst>
                <a:ext uri="{FF2B5EF4-FFF2-40B4-BE49-F238E27FC236}">
                  <a16:creationId xmlns:a16="http://schemas.microsoft.com/office/drawing/2014/main" id="{7523E434-C0DC-4357-9584-0C4B8571CB22}"/>
                </a:ext>
              </a:extLst>
            </p:cNvPr>
            <p:cNvSpPr txBox="1"/>
            <p:nvPr/>
          </p:nvSpPr>
          <p:spPr>
            <a:xfrm>
              <a:off x="4783078" y="4643326"/>
              <a:ext cx="1623848" cy="300082"/>
            </a:xfrm>
            <a:prstGeom prst="rect">
              <a:avLst/>
            </a:prstGeom>
            <a:noFill/>
          </p:spPr>
          <p:txBody>
            <a:bodyPr wrap="square" rtlCol="0">
              <a:spAutoFit/>
            </a:bodyPr>
            <a:lstStyle/>
            <a:p>
              <a:r>
                <a:rPr lang="en-US" sz="1350" dirty="0">
                  <a:solidFill>
                    <a:schemeClr val="bg1"/>
                  </a:solidFill>
                </a:rPr>
                <a:t>Original records</a:t>
              </a:r>
            </a:p>
          </p:txBody>
        </p:sp>
      </p:grpSp>
    </p:spTree>
    <p:extLst>
      <p:ext uri="{BB962C8B-B14F-4D97-AF65-F5344CB8AC3E}">
        <p14:creationId xmlns:p14="http://schemas.microsoft.com/office/powerpoint/2010/main" val="388089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hat is the cloud?">
            <a:extLst>
              <a:ext uri="{FF2B5EF4-FFF2-40B4-BE49-F238E27FC236}">
                <a16:creationId xmlns:a16="http://schemas.microsoft.com/office/drawing/2014/main" id="{788597BF-B44A-40A3-9AC8-45807874A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 y="-76199"/>
            <a:ext cx="12251872" cy="69450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720575-4934-4F63-9B57-A8C9ABCABB38}"/>
              </a:ext>
            </a:extLst>
          </p:cNvPr>
          <p:cNvSpPr>
            <a:spLocks noGrp="1"/>
          </p:cNvSpPr>
          <p:nvPr>
            <p:ph type="title"/>
          </p:nvPr>
        </p:nvSpPr>
        <p:spPr>
          <a:xfrm>
            <a:off x="332014" y="3570515"/>
            <a:ext cx="11106127" cy="974271"/>
          </a:xfrm>
        </p:spPr>
        <p:txBody>
          <a:bodyPr/>
          <a:lstStyle/>
          <a:p>
            <a:r>
              <a:rPr lang="en-US" sz="9600" dirty="0">
                <a:solidFill>
                  <a:schemeClr val="bg1"/>
                </a:solidFill>
              </a:rPr>
              <a:t>QUESTIONS</a:t>
            </a:r>
          </a:p>
        </p:txBody>
      </p:sp>
      <p:sp>
        <p:nvSpPr>
          <p:cNvPr id="3" name="TextBox 2">
            <a:extLst>
              <a:ext uri="{FF2B5EF4-FFF2-40B4-BE49-F238E27FC236}">
                <a16:creationId xmlns:a16="http://schemas.microsoft.com/office/drawing/2014/main" id="{151CCC9A-3EBC-4F28-84DB-5EDE9C0C87D5}"/>
              </a:ext>
            </a:extLst>
          </p:cNvPr>
          <p:cNvSpPr txBox="1"/>
          <p:nvPr/>
        </p:nvSpPr>
        <p:spPr>
          <a:xfrm>
            <a:off x="516367" y="1473798"/>
            <a:ext cx="5905948" cy="1037207"/>
          </a:xfrm>
          <a:prstGeom prst="rect">
            <a:avLst/>
          </a:prstGeom>
          <a:noFill/>
        </p:spPr>
        <p:txBody>
          <a:bodyPr wrap="square" lIns="182880" tIns="146304" rIns="182880" bIns="146304" rtlCol="0">
            <a:spAutoFit/>
          </a:bodyPr>
          <a:lstStyle/>
          <a:p>
            <a:pPr>
              <a:lnSpc>
                <a:spcPct val="90000"/>
              </a:lnSpc>
              <a:spcAft>
                <a:spcPts val="600"/>
              </a:spcAft>
            </a:pPr>
            <a:endParaRPr lang="en-US" sz="2400" dirty="0">
              <a:solidFill>
                <a:schemeClr val="bg1"/>
              </a:solidFill>
            </a:endParaRPr>
          </a:p>
          <a:p>
            <a:pPr>
              <a:lnSpc>
                <a:spcPct val="90000"/>
              </a:lnSpc>
              <a:spcAft>
                <a:spcPts val="600"/>
              </a:spcAft>
            </a:pPr>
            <a:endParaRPr lang="en-US" sz="2400" dirty="0">
              <a:solidFill>
                <a:schemeClr val="bg1"/>
              </a:solidFill>
            </a:endParaRPr>
          </a:p>
        </p:txBody>
      </p:sp>
    </p:spTree>
    <p:extLst>
      <p:ext uri="{BB962C8B-B14F-4D97-AF65-F5344CB8AC3E}">
        <p14:creationId xmlns:p14="http://schemas.microsoft.com/office/powerpoint/2010/main" val="7837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What is a Transaction?</a:t>
            </a:r>
          </a:p>
        </p:txBody>
      </p:sp>
      <p:graphicFrame>
        <p:nvGraphicFramePr>
          <p:cNvPr id="3" name="Content Placeholder 2">
            <a:extLst>
              <a:ext uri="{FF2B5EF4-FFF2-40B4-BE49-F238E27FC236}">
                <a16:creationId xmlns:a16="http://schemas.microsoft.com/office/drawing/2014/main" id="{2424CBED-40D5-4768-8ADE-FB07AF72083A}"/>
              </a:ext>
            </a:extLst>
          </p:cNvPr>
          <p:cNvGraphicFramePr>
            <a:graphicFrameLocks noGrp="1"/>
          </p:cNvGraphicFramePr>
          <p:nvPr>
            <p:ph sz="quarter" idx="13"/>
            <p:extLst>
              <p:ext uri="{D42A27DB-BD31-4B8C-83A1-F6EECF244321}">
                <p14:modId xmlns:p14="http://schemas.microsoft.com/office/powerpoint/2010/main" val="4198289215"/>
              </p:ext>
            </p:extLst>
          </p:nvPr>
        </p:nvGraphicFramePr>
        <p:xfrm>
          <a:off x="655638" y="1122978"/>
          <a:ext cx="330290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342AB7DA-5201-49EF-8134-02B7790879C2}"/>
              </a:ext>
            </a:extLst>
          </p:cNvPr>
          <p:cNvGraphicFramePr/>
          <p:nvPr>
            <p:extLst>
              <p:ext uri="{D42A27DB-BD31-4B8C-83A1-F6EECF244321}">
                <p14:modId xmlns:p14="http://schemas.microsoft.com/office/powerpoint/2010/main" val="3487398302"/>
              </p:ext>
            </p:extLst>
          </p:nvPr>
        </p:nvGraphicFramePr>
        <p:xfrm>
          <a:off x="4247908" y="1122978"/>
          <a:ext cx="7288451" cy="4819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4152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292" y="2070982"/>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Bent Arrow 16"/>
          <p:cNvSpPr/>
          <p:nvPr/>
        </p:nvSpPr>
        <p:spPr>
          <a:xfrm rot="5400000">
            <a:off x="5329831" y="1817751"/>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rot="16200000" flipV="1">
            <a:off x="5359251" y="4024798"/>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792" y="2427796"/>
            <a:ext cx="1752600" cy="2071364"/>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8118732" y="4537591"/>
            <a:ext cx="1752600" cy="369332"/>
          </a:xfrm>
          <a:prstGeom prst="rect">
            <a:avLst/>
          </a:prstGeom>
          <a:noFill/>
        </p:spPr>
        <p:txBody>
          <a:bodyPr wrap="square" rtlCol="0">
            <a:spAutoFit/>
          </a:bodyPr>
          <a:lstStyle/>
          <a:p>
            <a:r>
              <a:rPr lang="en-US" dirty="0"/>
              <a:t>TSQL2012.mdf</a:t>
            </a:r>
          </a:p>
        </p:txBody>
      </p:sp>
      <p:sp>
        <p:nvSpPr>
          <p:cNvPr id="9" name="Rounded Rectangle 8"/>
          <p:cNvSpPr/>
          <p:nvPr/>
        </p:nvSpPr>
        <p:spPr>
          <a:xfrm>
            <a:off x="775142" y="1328084"/>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stretch>
            <a:fillRect/>
          </a:stretch>
        </p:blipFill>
        <p:spPr>
          <a:xfrm>
            <a:off x="6302387" y="3267144"/>
            <a:ext cx="5385289" cy="710001"/>
          </a:xfrm>
          <a:prstGeom prst="rect">
            <a:avLst/>
          </a:prstGeom>
        </p:spPr>
      </p:pic>
      <p:pic>
        <p:nvPicPr>
          <p:cNvPr id="8" name="Picture 6" descr="Security_Secured.png"/>
          <p:cNvPicPr>
            <a:picLocks noChangeAspect="1"/>
          </p:cNvPicPr>
          <p:nvPr/>
        </p:nvPicPr>
        <p:blipFill>
          <a:blip r:embed="rId3" cstate="print"/>
          <a:srcRect/>
          <a:stretch>
            <a:fillRect/>
          </a:stretch>
        </p:blipFill>
        <p:spPr bwMode="auto">
          <a:xfrm>
            <a:off x="6717829" y="3556323"/>
            <a:ext cx="406400" cy="652463"/>
          </a:xfrm>
          <a:prstGeom prst="rect">
            <a:avLst/>
          </a:prstGeom>
          <a:noFill/>
          <a:ln w="9525">
            <a:noFill/>
            <a:miter lim="800000"/>
            <a:headEnd/>
            <a:tailEnd/>
          </a:ln>
        </p:spPr>
      </p:pic>
      <p:sp>
        <p:nvSpPr>
          <p:cNvPr id="13" name="Rounded Rectangle 12"/>
          <p:cNvSpPr/>
          <p:nvPr/>
        </p:nvSpPr>
        <p:spPr>
          <a:xfrm>
            <a:off x="775142" y="4349801"/>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2309647" y="2532913"/>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90924" y="2579556"/>
            <a:ext cx="2259724" cy="369332"/>
          </a:xfrm>
          <a:prstGeom prst="rect">
            <a:avLst/>
          </a:prstGeom>
          <a:noFill/>
        </p:spPr>
        <p:txBody>
          <a:bodyPr wrap="square" rtlCol="0">
            <a:spAutoFit/>
          </a:bodyPr>
          <a:lstStyle/>
          <a:p>
            <a:r>
              <a:rPr lang="en-US" dirty="0">
                <a:solidFill>
                  <a:schemeClr val="bg1"/>
                </a:solidFill>
              </a:rPr>
              <a:t>Transaction 1</a:t>
            </a:r>
          </a:p>
        </p:txBody>
      </p:sp>
      <p:sp>
        <p:nvSpPr>
          <p:cNvPr id="22" name="Rounded Rectangle 21"/>
          <p:cNvSpPr/>
          <p:nvPr/>
        </p:nvSpPr>
        <p:spPr>
          <a:xfrm>
            <a:off x="2309647" y="4083185"/>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490924" y="4129828"/>
            <a:ext cx="2259724" cy="369332"/>
          </a:xfrm>
          <a:prstGeom prst="rect">
            <a:avLst/>
          </a:prstGeom>
          <a:noFill/>
        </p:spPr>
        <p:txBody>
          <a:bodyPr wrap="square" rtlCol="0">
            <a:spAutoFit/>
          </a:bodyPr>
          <a:lstStyle/>
          <a:p>
            <a:r>
              <a:rPr lang="en-US" dirty="0">
                <a:solidFill>
                  <a:schemeClr val="bg1"/>
                </a:solidFill>
              </a:rPr>
              <a:t>Transaction 2</a:t>
            </a:r>
          </a:p>
        </p:txBody>
      </p:sp>
      <p:pic>
        <p:nvPicPr>
          <p:cNvPr id="26" name="Picture 25"/>
          <p:cNvPicPr>
            <a:picLocks noChangeAspect="1"/>
          </p:cNvPicPr>
          <p:nvPr/>
        </p:nvPicPr>
        <p:blipFill>
          <a:blip r:embed="rId4"/>
          <a:stretch>
            <a:fillRect/>
          </a:stretch>
        </p:blipFill>
        <p:spPr>
          <a:xfrm>
            <a:off x="907583" y="1446999"/>
            <a:ext cx="4686300" cy="1019175"/>
          </a:xfrm>
          <a:prstGeom prst="rect">
            <a:avLst/>
          </a:prstGeom>
        </p:spPr>
      </p:pic>
      <p:pic>
        <p:nvPicPr>
          <p:cNvPr id="28" name="Picture 27"/>
          <p:cNvPicPr>
            <a:picLocks noChangeAspect="1"/>
          </p:cNvPicPr>
          <p:nvPr/>
        </p:nvPicPr>
        <p:blipFill>
          <a:blip r:embed="rId5"/>
          <a:stretch>
            <a:fillRect/>
          </a:stretch>
        </p:blipFill>
        <p:spPr>
          <a:xfrm>
            <a:off x="875143" y="4629225"/>
            <a:ext cx="4657725" cy="962025"/>
          </a:xfrm>
          <a:prstGeom prst="rect">
            <a:avLst/>
          </a:prstGeom>
        </p:spPr>
      </p:pic>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is a Lock?</a:t>
            </a:r>
          </a:p>
        </p:txBody>
      </p:sp>
    </p:spTree>
    <p:extLst>
      <p:ext uri="{BB962C8B-B14F-4D97-AF65-F5344CB8AC3E}">
        <p14:creationId xmlns:p14="http://schemas.microsoft.com/office/powerpoint/2010/main" val="4283856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Concurrency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Avoids inconsistency result or abnormal behavior</a:t>
            </a:r>
          </a:p>
          <a:p>
            <a:endParaRPr lang="en-US" dirty="0"/>
          </a:p>
        </p:txBody>
      </p:sp>
      <p:graphicFrame>
        <p:nvGraphicFramePr>
          <p:cNvPr id="6" name="Content Placeholder 5">
            <a:extLst>
              <a:ext uri="{FF2B5EF4-FFF2-40B4-BE49-F238E27FC236}">
                <a16:creationId xmlns:a16="http://schemas.microsoft.com/office/drawing/2014/main" id="{F7F91E82-7A30-446A-9AA4-56B6B8FA1E48}"/>
              </a:ext>
            </a:extLst>
          </p:cNvPr>
          <p:cNvGraphicFramePr>
            <a:graphicFrameLocks noGrp="1"/>
          </p:cNvGraphicFramePr>
          <p:nvPr>
            <p:ph sz="quarter" idx="13"/>
            <p:extLst>
              <p:ext uri="{D42A27DB-BD31-4B8C-83A1-F6EECF244321}">
                <p14:modId xmlns:p14="http://schemas.microsoft.com/office/powerpoint/2010/main" val="4203603458"/>
              </p:ext>
            </p:extLst>
          </p:nvPr>
        </p:nvGraphicFramePr>
        <p:xfrm>
          <a:off x="655638" y="1408114"/>
          <a:ext cx="10880726" cy="43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3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B63C-511A-4A22-B722-9028EEF38AFA}"/>
              </a:ext>
            </a:extLst>
          </p:cNvPr>
          <p:cNvSpPr>
            <a:spLocks noGrp="1"/>
          </p:cNvSpPr>
          <p:nvPr>
            <p:ph type="title"/>
          </p:nvPr>
        </p:nvSpPr>
        <p:spPr/>
        <p:txBody>
          <a:bodyPr/>
          <a:lstStyle/>
          <a:p>
            <a:r>
              <a:rPr lang="en-US" dirty="0"/>
              <a:t>Types of concurrency problems </a:t>
            </a:r>
          </a:p>
        </p:txBody>
      </p:sp>
      <p:graphicFrame>
        <p:nvGraphicFramePr>
          <p:cNvPr id="5" name="Diagram 4">
            <a:extLst>
              <a:ext uri="{FF2B5EF4-FFF2-40B4-BE49-F238E27FC236}">
                <a16:creationId xmlns:a16="http://schemas.microsoft.com/office/drawing/2014/main" id="{97EAB50E-C8AA-497A-99F1-D35A36453435}"/>
              </a:ext>
            </a:extLst>
          </p:cNvPr>
          <p:cNvGraphicFramePr/>
          <p:nvPr>
            <p:extLst>
              <p:ext uri="{D42A27DB-BD31-4B8C-83A1-F6EECF244321}">
                <p14:modId xmlns:p14="http://schemas.microsoft.com/office/powerpoint/2010/main" val="3204659004"/>
              </p:ext>
            </p:extLst>
          </p:nvPr>
        </p:nvGraphicFramePr>
        <p:xfrm>
          <a:off x="655636" y="1070662"/>
          <a:ext cx="10880726" cy="4936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446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ANSI SQL Isolation Levels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962755"/>
            <a:ext cx="10880726" cy="461665"/>
          </a:xfrm>
        </p:spPr>
        <p:txBody>
          <a:bodyPr/>
          <a:lstStyle/>
          <a:p>
            <a:pPr marL="0" indent="0">
              <a:buNone/>
            </a:pPr>
            <a:r>
              <a:rPr lang="en-US" dirty="0"/>
              <a:t>Isolation is a trade-off between correctness and concurrency.</a:t>
            </a:r>
          </a:p>
        </p:txBody>
      </p:sp>
      <p:graphicFrame>
        <p:nvGraphicFramePr>
          <p:cNvPr id="5" name="Group 4">
            <a:extLst>
              <a:ext uri="{FF2B5EF4-FFF2-40B4-BE49-F238E27FC236}">
                <a16:creationId xmlns:a16="http://schemas.microsoft.com/office/drawing/2014/main" id="{51B292C3-67DC-4879-8690-2437478F401F}"/>
              </a:ext>
            </a:extLst>
          </p:cNvPr>
          <p:cNvGraphicFramePr>
            <a:graphicFrameLocks noGrp="1"/>
          </p:cNvGraphicFramePr>
          <p:nvPr>
            <p:extLst>
              <p:ext uri="{D42A27DB-BD31-4B8C-83A1-F6EECF244321}">
                <p14:modId xmlns:p14="http://schemas.microsoft.com/office/powerpoint/2010/main" val="1565870378"/>
              </p:ext>
            </p:extLst>
          </p:nvPr>
        </p:nvGraphicFramePr>
        <p:xfrm>
          <a:off x="655638" y="1424420"/>
          <a:ext cx="10756374" cy="4598684"/>
        </p:xfrm>
        <a:graphic>
          <a:graphicData uri="http://schemas.openxmlformats.org/drawingml/2006/table">
            <a:tbl>
              <a:tblPr firstRow="1">
                <a:tableStyleId>{FABFCF23-3B69-468F-B69F-88F6DE6A72F2}</a:tableStyleId>
              </a:tblPr>
              <a:tblGrid>
                <a:gridCol w="1691636">
                  <a:extLst>
                    <a:ext uri="{9D8B030D-6E8A-4147-A177-3AD203B41FA5}">
                      <a16:colId xmlns:a16="http://schemas.microsoft.com/office/drawing/2014/main" val="20000"/>
                    </a:ext>
                  </a:extLst>
                </a:gridCol>
                <a:gridCol w="4590854">
                  <a:extLst>
                    <a:ext uri="{9D8B030D-6E8A-4147-A177-3AD203B41FA5}">
                      <a16:colId xmlns:a16="http://schemas.microsoft.com/office/drawing/2014/main" val="20001"/>
                    </a:ext>
                  </a:extLst>
                </a:gridCol>
                <a:gridCol w="1024025">
                  <a:extLst>
                    <a:ext uri="{9D8B030D-6E8A-4147-A177-3AD203B41FA5}">
                      <a16:colId xmlns:a16="http://schemas.microsoft.com/office/drawing/2014/main" val="105333869"/>
                    </a:ext>
                  </a:extLst>
                </a:gridCol>
                <a:gridCol w="970543">
                  <a:extLst>
                    <a:ext uri="{9D8B030D-6E8A-4147-A177-3AD203B41FA5}">
                      <a16:colId xmlns:a16="http://schemas.microsoft.com/office/drawing/2014/main" val="2499646284"/>
                    </a:ext>
                  </a:extLst>
                </a:gridCol>
                <a:gridCol w="1317166">
                  <a:extLst>
                    <a:ext uri="{9D8B030D-6E8A-4147-A177-3AD203B41FA5}">
                      <a16:colId xmlns:a16="http://schemas.microsoft.com/office/drawing/2014/main" val="1920458001"/>
                    </a:ext>
                  </a:extLst>
                </a:gridCol>
                <a:gridCol w="1162150">
                  <a:extLst>
                    <a:ext uri="{9D8B030D-6E8A-4147-A177-3AD203B41FA5}">
                      <a16:colId xmlns:a16="http://schemas.microsoft.com/office/drawing/2014/main" val="3863565867"/>
                    </a:ext>
                  </a:extLst>
                </a:gridCol>
              </a:tblGrid>
              <a:tr h="99293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rPr>
                        <a:t>Isolation Level</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u="none" strike="noStrike" cap="none" normalizeH="0" baseline="0" dirty="0">
                          <a:ln>
                            <a:noFill/>
                          </a:ln>
                          <a:solidFill>
                            <a:schemeClr val="bg1"/>
                          </a:solidFill>
                          <a:effectLst/>
                        </a:rPr>
                        <a:t>Locking Duration and Range</a:t>
                      </a:r>
                      <a:endPar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rPr>
                        <a:t>Dirty </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rPr>
                        <a:t>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u="none" strike="noStrike" cap="none" normalizeH="0" baseline="0" dirty="0">
                          <a:ln>
                            <a:noFill/>
                          </a:ln>
                          <a:solidFill>
                            <a:schemeClr val="bg1"/>
                          </a:solidFill>
                          <a:effectLst/>
                        </a:rPr>
                        <a:t>Lost Update</a:t>
                      </a:r>
                      <a:endPar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rPr>
                        <a:t>Non-Repeatable 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rPr>
                        <a:t>Phantom</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bg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0162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5000"/>
                        </a:spcAft>
                        <a:buClr>
                          <a:srgbClr val="8DACD0"/>
                        </a:buClr>
                        <a:buSzPct val="70000"/>
                        <a:buFont typeface="Wingdings" pitchFamily="2" charset="2"/>
                        <a:buNone/>
                        <a:tabLst/>
                      </a:pPr>
                      <a:r>
                        <a:rPr lang="en-US" sz="1600" u="none" strike="noStrike" kern="1200" dirty="0">
                          <a:solidFill>
                            <a:schemeClr val="dk1"/>
                          </a:solidFill>
                          <a:effectLst/>
                        </a:rPr>
                        <a:t>READ UNCOMMITTED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tx1"/>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marR="0" lvl="1" indent="0" algn="l" defTabSz="932742" rtl="0" eaLnBrk="1" fontAlgn="base" latinLnBrk="0" hangingPunct="1">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 locks are taken, so locks taken by other processes aren’t blocking.</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917920">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READ COMMITTED</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b="1" u="none" strike="noStrike" kern="1200" dirty="0">
                          <a:solidFill>
                            <a:schemeClr val="dk1"/>
                          </a:solidFill>
                          <a:effectLst/>
                        </a:rPr>
                        <a:t>(Default)</a:t>
                      </a:r>
                      <a:endParaRPr lang="en-US" sz="1600" b="1"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tx1"/>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rPr>
                        <a:t>Shared locks are taken on resources being read.</a:t>
                      </a:r>
                    </a:p>
                    <a:p>
                      <a:pPr marL="61913" lvl="1" indent="0" algn="l"/>
                      <a:r>
                        <a:rPr lang="en-US" sz="1600" u="none" strike="noStrike" kern="1200" dirty="0">
                          <a:solidFill>
                            <a:schemeClr val="dk1"/>
                          </a:solidFill>
                          <a:effectLst/>
                        </a:rPr>
                        <a:t>They are held only for the duration of the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82802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REPEATABLE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tx1"/>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rPr>
                        <a:t>Shared locks are taken on resources being read.</a:t>
                      </a:r>
                    </a:p>
                    <a:p>
                      <a:pPr marL="61913" lvl="1" indent="0" algn="l"/>
                      <a:r>
                        <a:rPr lang="en-US" sz="1600" u="none" strike="noStrike" kern="1200" dirty="0">
                          <a:solidFill>
                            <a:schemeClr val="dk1"/>
                          </a:solidFill>
                          <a:effectLst/>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115817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SERIALIZABLE</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tx1"/>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112713" lvl="1" indent="0" algn="l"/>
                      <a:r>
                        <a:rPr lang="en-US" sz="1600" u="none" strike="noStrike" kern="1200" dirty="0">
                          <a:solidFill>
                            <a:schemeClr val="dk1"/>
                          </a:solidFill>
                          <a:effectLst/>
                        </a:rPr>
                        <a:t>Shared range locks are taken on resources being read and adjacent resources.</a:t>
                      </a:r>
                    </a:p>
                    <a:p>
                      <a:pPr marL="112713" lvl="1" indent="0" algn="l"/>
                      <a:r>
                        <a:rPr lang="en-US" sz="1600" u="none" strike="noStrike" kern="1200" dirty="0">
                          <a:solidFill>
                            <a:schemeClr val="dk1"/>
                          </a:solidFill>
                          <a:effectLst/>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927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72" y="1114425"/>
            <a:ext cx="8012402" cy="4629149"/>
          </a:xfrm>
          <a:prstGeom prst="rect">
            <a:avLst/>
          </a:prstGeom>
          <a:ln>
            <a:noFill/>
          </a:ln>
          <a:effectLst>
            <a:outerShdw blurRad="190500" algn="tl" rotWithShape="0">
              <a:srgbClr val="000000">
                <a:alpha val="70000"/>
              </a:srgbClr>
            </a:outerShdw>
          </a:effectLst>
        </p:spPr>
      </p:pic>
      <p:sp>
        <p:nvSpPr>
          <p:cNvPr id="5" name="Title 1"/>
          <p:cNvSpPr>
            <a:spLocks noGrp="1"/>
          </p:cNvSpPr>
          <p:nvPr/>
        </p:nvSpPr>
        <p:spPr bwMode="auto">
          <a:xfrm>
            <a:off x="1813353" y="0"/>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normAutofit/>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Transaction Isolation Levels</a:t>
            </a:r>
          </a:p>
        </p:txBody>
      </p:sp>
      <p:sp>
        <p:nvSpPr>
          <p:cNvPr id="7" name="Title 1">
            <a:extLst>
              <a:ext uri="{FF2B5EF4-FFF2-40B4-BE49-F238E27FC236}">
                <a16:creationId xmlns:a16="http://schemas.microsoft.com/office/drawing/2014/main" id="{B437F7FD-3423-4903-B5C8-65B33A1AD1FA}"/>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Isolation Levels</a:t>
            </a:r>
          </a:p>
        </p:txBody>
      </p:sp>
    </p:spTree>
    <p:extLst>
      <p:ext uri="{BB962C8B-B14F-4D97-AF65-F5344CB8AC3E}">
        <p14:creationId xmlns:p14="http://schemas.microsoft.com/office/powerpoint/2010/main" val="415782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737185" y="5674623"/>
            <a:ext cx="3956910" cy="649339"/>
          </a:xfrm>
          <a:prstGeom prst="rect">
            <a:avLst/>
          </a:prstGeom>
        </p:spPr>
      </p:pic>
      <p:pic>
        <p:nvPicPr>
          <p:cNvPr id="12" name="Picture 11"/>
          <p:cNvPicPr>
            <a:picLocks noChangeAspect="1"/>
          </p:cNvPicPr>
          <p:nvPr/>
        </p:nvPicPr>
        <p:blipFill>
          <a:blip r:embed="rId3"/>
          <a:stretch>
            <a:fillRect/>
          </a:stretch>
        </p:blipFill>
        <p:spPr>
          <a:xfrm>
            <a:off x="1183180" y="5664895"/>
            <a:ext cx="3926471" cy="649339"/>
          </a:xfrm>
          <a:prstGeom prst="rect">
            <a:avLst/>
          </a:prstGeom>
        </p:spPr>
      </p:pic>
      <p:sp>
        <p:nvSpPr>
          <p:cNvPr id="9" name="Title 1">
            <a:extLst>
              <a:ext uri="{FF2B5EF4-FFF2-40B4-BE49-F238E27FC236}">
                <a16:creationId xmlns:a16="http://schemas.microsoft.com/office/drawing/2014/main" id="{DBA00458-1F10-45F1-8602-E50466632FD0}"/>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Lost Updates</a:t>
            </a:r>
          </a:p>
        </p:txBody>
      </p:sp>
      <p:pic>
        <p:nvPicPr>
          <p:cNvPr id="5" name="Picture 4">
            <a:extLst>
              <a:ext uri="{FF2B5EF4-FFF2-40B4-BE49-F238E27FC236}">
                <a16:creationId xmlns:a16="http://schemas.microsoft.com/office/drawing/2014/main" id="{B5B889AF-82F6-4056-93B8-1B850406058C}"/>
              </a:ext>
            </a:extLst>
          </p:cNvPr>
          <p:cNvPicPr>
            <a:picLocks noChangeAspect="1"/>
          </p:cNvPicPr>
          <p:nvPr/>
        </p:nvPicPr>
        <p:blipFill>
          <a:blip r:embed="rId4"/>
          <a:stretch>
            <a:fillRect/>
          </a:stretch>
        </p:blipFill>
        <p:spPr>
          <a:xfrm>
            <a:off x="949961" y="1012074"/>
            <a:ext cx="4328766" cy="4219803"/>
          </a:xfrm>
          <a:prstGeom prst="rect">
            <a:avLst/>
          </a:prstGeom>
        </p:spPr>
      </p:pic>
      <p:pic>
        <p:nvPicPr>
          <p:cNvPr id="7" name="Picture 6">
            <a:extLst>
              <a:ext uri="{FF2B5EF4-FFF2-40B4-BE49-F238E27FC236}">
                <a16:creationId xmlns:a16="http://schemas.microsoft.com/office/drawing/2014/main" id="{ACC9FD35-F77A-42E5-B8CF-F952EFA10656}"/>
              </a:ext>
            </a:extLst>
          </p:cNvPr>
          <p:cNvPicPr>
            <a:picLocks noChangeAspect="1"/>
          </p:cNvPicPr>
          <p:nvPr/>
        </p:nvPicPr>
        <p:blipFill>
          <a:blip r:embed="rId5"/>
          <a:stretch>
            <a:fillRect/>
          </a:stretch>
        </p:blipFill>
        <p:spPr>
          <a:xfrm>
            <a:off x="6551257" y="981577"/>
            <a:ext cx="4328766" cy="4259426"/>
          </a:xfrm>
          <a:prstGeom prst="rect">
            <a:avLst/>
          </a:prstGeom>
        </p:spPr>
      </p:pic>
      <p:cxnSp>
        <p:nvCxnSpPr>
          <p:cNvPr id="8" name="Straight Connector 7">
            <a:extLst>
              <a:ext uri="{FF2B5EF4-FFF2-40B4-BE49-F238E27FC236}">
                <a16:creationId xmlns:a16="http://schemas.microsoft.com/office/drawing/2014/main" id="{8AD92D39-DF25-4063-B11B-91D3056BB054}"/>
              </a:ext>
            </a:extLst>
          </p:cNvPr>
          <p:cNvCxnSpPr>
            <a:cxnSpLocks/>
          </p:cNvCxnSpPr>
          <p:nvPr/>
        </p:nvCxnSpPr>
        <p:spPr>
          <a:xfrm>
            <a:off x="4814663" y="4230514"/>
            <a:ext cx="0"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DAB04-C41E-48C7-8266-3ED108E9932E}"/>
              </a:ext>
            </a:extLst>
          </p:cNvPr>
          <p:cNvCxnSpPr>
            <a:cxnSpLocks/>
          </p:cNvCxnSpPr>
          <p:nvPr/>
        </p:nvCxnSpPr>
        <p:spPr>
          <a:xfrm flipV="1">
            <a:off x="5842185" y="1222473"/>
            <a:ext cx="0" cy="3799003"/>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53C6770-EA7B-4F27-96DB-5F7EFFAF8621}"/>
              </a:ext>
            </a:extLst>
          </p:cNvPr>
          <p:cNvSpPr/>
          <p:nvPr/>
        </p:nvSpPr>
        <p:spPr>
          <a:xfrm>
            <a:off x="1170764" y="5593404"/>
            <a:ext cx="3938888" cy="720830"/>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21" name="Rectangle 20">
            <a:extLst>
              <a:ext uri="{FF2B5EF4-FFF2-40B4-BE49-F238E27FC236}">
                <a16:creationId xmlns:a16="http://schemas.microsoft.com/office/drawing/2014/main" id="{2C6873B7-695D-4E40-BF1A-EDBC5204AD2E}"/>
              </a:ext>
            </a:extLst>
          </p:cNvPr>
          <p:cNvSpPr/>
          <p:nvPr/>
        </p:nvSpPr>
        <p:spPr>
          <a:xfrm>
            <a:off x="6737184" y="5603132"/>
            <a:ext cx="3938888" cy="720830"/>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Tree>
    <p:extLst>
      <p:ext uri="{BB962C8B-B14F-4D97-AF65-F5344CB8AC3E}">
        <p14:creationId xmlns:p14="http://schemas.microsoft.com/office/powerpoint/2010/main" val="179277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34903" y="4472744"/>
            <a:ext cx="4314169" cy="1825890"/>
          </a:xfrm>
          <a:prstGeom prst="rect">
            <a:avLst/>
          </a:prstGeom>
        </p:spPr>
      </p:pic>
      <p:grpSp>
        <p:nvGrpSpPr>
          <p:cNvPr id="20" name="Group 19">
            <a:extLst>
              <a:ext uri="{FF2B5EF4-FFF2-40B4-BE49-F238E27FC236}">
                <a16:creationId xmlns:a16="http://schemas.microsoft.com/office/drawing/2014/main" id="{F763BD4A-2EDD-4A2E-ACAC-A47C8F09A0DA}"/>
              </a:ext>
            </a:extLst>
          </p:cNvPr>
          <p:cNvGrpSpPr/>
          <p:nvPr/>
        </p:nvGrpSpPr>
        <p:grpSpPr>
          <a:xfrm>
            <a:off x="5105548" y="2176980"/>
            <a:ext cx="1964903" cy="794031"/>
            <a:chOff x="5105548" y="2313172"/>
            <a:chExt cx="1964903" cy="794031"/>
          </a:xfrm>
        </p:grpSpPr>
        <p:cxnSp>
          <p:nvCxnSpPr>
            <p:cNvPr id="9" name="Straight Arrow Connector 8"/>
            <p:cNvCxnSpPr/>
            <p:nvPr/>
          </p:nvCxnSpPr>
          <p:spPr bwMode="auto">
            <a:xfrm flipV="1">
              <a:off x="5841029" y="2943817"/>
              <a:ext cx="1229422" cy="13381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11" name="Straight Arrow Connector 10"/>
            <p:cNvCxnSpPr/>
            <p:nvPr/>
          </p:nvCxnSpPr>
          <p:spPr bwMode="auto">
            <a:xfrm flipV="1">
              <a:off x="5556673" y="2313172"/>
              <a:ext cx="1513778" cy="259266"/>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12" name="Right Arrow 11"/>
            <p:cNvSpPr/>
            <p:nvPr/>
          </p:nvSpPr>
          <p:spPr bwMode="auto">
            <a:xfrm>
              <a:off x="5105548" y="2555218"/>
              <a:ext cx="1455234" cy="551985"/>
            </a:xfrm>
            <a:prstGeom prst="rightArrow">
              <a:avLst/>
            </a:prstGeom>
            <a:solidFill>
              <a:schemeClr val="accent4">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8" name="TextBox 7"/>
            <p:cNvSpPr txBox="1"/>
            <p:nvPr/>
          </p:nvSpPr>
          <p:spPr>
            <a:xfrm>
              <a:off x="5247436" y="2683373"/>
              <a:ext cx="1581738" cy="300082"/>
            </a:xfrm>
            <a:prstGeom prst="rect">
              <a:avLst/>
            </a:prstGeom>
            <a:noFill/>
          </p:spPr>
          <p:txBody>
            <a:bodyPr wrap="square" rtlCol="0">
              <a:spAutoFit/>
            </a:bodyPr>
            <a:lstStyle/>
            <a:p>
              <a:r>
                <a:rPr lang="en-US" sz="1350" dirty="0">
                  <a:solidFill>
                    <a:schemeClr val="bg1"/>
                  </a:solidFill>
                </a:rPr>
                <a:t>Clean Read</a:t>
              </a:r>
            </a:p>
          </p:txBody>
        </p:sp>
      </p:grpSp>
      <p:grpSp>
        <p:nvGrpSpPr>
          <p:cNvPr id="19" name="Group 18">
            <a:extLst>
              <a:ext uri="{FF2B5EF4-FFF2-40B4-BE49-F238E27FC236}">
                <a16:creationId xmlns:a16="http://schemas.microsoft.com/office/drawing/2014/main" id="{9737D007-E942-4ACC-B5DC-AEA5A59B0A24}"/>
              </a:ext>
            </a:extLst>
          </p:cNvPr>
          <p:cNvGrpSpPr/>
          <p:nvPr/>
        </p:nvGrpSpPr>
        <p:grpSpPr>
          <a:xfrm>
            <a:off x="5105548" y="5168164"/>
            <a:ext cx="1758833" cy="551985"/>
            <a:chOff x="5105548" y="5275172"/>
            <a:chExt cx="1758833" cy="551985"/>
          </a:xfrm>
        </p:grpSpPr>
        <p:sp>
          <p:nvSpPr>
            <p:cNvPr id="13" name="Right Arrow 12"/>
            <p:cNvSpPr/>
            <p:nvPr/>
          </p:nvSpPr>
          <p:spPr bwMode="auto">
            <a:xfrm>
              <a:off x="5105548" y="5275172"/>
              <a:ext cx="1455234" cy="551985"/>
            </a:xfrm>
            <a:prstGeom prst="rightArrow">
              <a:avLst/>
            </a:prstGeom>
            <a:solidFill>
              <a:schemeClr val="accent4">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15" name="TextBox 14"/>
            <p:cNvSpPr txBox="1"/>
            <p:nvPr/>
          </p:nvSpPr>
          <p:spPr>
            <a:xfrm>
              <a:off x="5282643" y="5405145"/>
              <a:ext cx="1581738" cy="300082"/>
            </a:xfrm>
            <a:prstGeom prst="rect">
              <a:avLst/>
            </a:prstGeom>
            <a:noFill/>
          </p:spPr>
          <p:txBody>
            <a:bodyPr wrap="square" rtlCol="0">
              <a:spAutoFit/>
            </a:bodyPr>
            <a:lstStyle/>
            <a:p>
              <a:r>
                <a:rPr lang="en-US" sz="1350" dirty="0">
                  <a:solidFill>
                    <a:schemeClr val="bg1"/>
                  </a:solidFill>
                </a:rPr>
                <a:t>Dirty Read</a:t>
              </a:r>
            </a:p>
          </p:txBody>
        </p:sp>
      </p:grpSp>
      <p:pic>
        <p:nvPicPr>
          <p:cNvPr id="7" name="Picture 6"/>
          <p:cNvPicPr>
            <a:picLocks noChangeAspect="1"/>
          </p:cNvPicPr>
          <p:nvPr/>
        </p:nvPicPr>
        <p:blipFill>
          <a:blip r:embed="rId3"/>
          <a:stretch>
            <a:fillRect/>
          </a:stretch>
        </p:blipFill>
        <p:spPr>
          <a:xfrm>
            <a:off x="6688124" y="2385521"/>
            <a:ext cx="4939783" cy="721682"/>
          </a:xfrm>
          <a:prstGeom prst="rect">
            <a:avLst/>
          </a:prstGeom>
        </p:spPr>
      </p:pic>
      <p:pic>
        <p:nvPicPr>
          <p:cNvPr id="16" name="Picture 15"/>
          <p:cNvPicPr>
            <a:picLocks noChangeAspect="1"/>
          </p:cNvPicPr>
          <p:nvPr/>
        </p:nvPicPr>
        <p:blipFill>
          <a:blip r:embed="rId4"/>
          <a:stretch>
            <a:fillRect/>
          </a:stretch>
        </p:blipFill>
        <p:spPr>
          <a:xfrm>
            <a:off x="6931970" y="5124880"/>
            <a:ext cx="4489966" cy="702277"/>
          </a:xfrm>
          <a:prstGeom prst="rect">
            <a:avLst/>
          </a:prstGeom>
        </p:spPr>
      </p:pic>
      <p:sp>
        <p:nvSpPr>
          <p:cNvPr id="14" name="Title 1">
            <a:extLst>
              <a:ext uri="{FF2B5EF4-FFF2-40B4-BE49-F238E27FC236}">
                <a16:creationId xmlns:a16="http://schemas.microsoft.com/office/drawing/2014/main" id="{A346EA36-FE07-4A60-8531-2396ECF8F32D}"/>
              </a:ext>
            </a:extLst>
          </p:cNvPr>
          <p:cNvSpPr txBox="1">
            <a:spLocks/>
          </p:cNvSpPr>
          <p:nvPr/>
        </p:nvSpPr>
        <p:spPr>
          <a:xfrm>
            <a:off x="203627" y="242939"/>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Uncommitted dependency (dirty read)</a:t>
            </a:r>
          </a:p>
        </p:txBody>
      </p:sp>
      <p:pic>
        <p:nvPicPr>
          <p:cNvPr id="2" name="Picture 1">
            <a:extLst>
              <a:ext uri="{FF2B5EF4-FFF2-40B4-BE49-F238E27FC236}">
                <a16:creationId xmlns:a16="http://schemas.microsoft.com/office/drawing/2014/main" id="{5061076A-1858-4A4A-A159-B54EC38EB49E}"/>
              </a:ext>
            </a:extLst>
          </p:cNvPr>
          <p:cNvPicPr>
            <a:picLocks noChangeAspect="1"/>
          </p:cNvPicPr>
          <p:nvPr/>
        </p:nvPicPr>
        <p:blipFill>
          <a:blip r:embed="rId5"/>
          <a:stretch>
            <a:fillRect/>
          </a:stretch>
        </p:blipFill>
        <p:spPr>
          <a:xfrm>
            <a:off x="733124" y="1117379"/>
            <a:ext cx="3965429" cy="3131988"/>
          </a:xfrm>
          <a:prstGeom prst="rect">
            <a:avLst/>
          </a:prstGeom>
        </p:spPr>
      </p:pic>
      <p:cxnSp>
        <p:nvCxnSpPr>
          <p:cNvPr id="5" name="Straight Connector 4">
            <a:extLst>
              <a:ext uri="{FF2B5EF4-FFF2-40B4-BE49-F238E27FC236}">
                <a16:creationId xmlns:a16="http://schemas.microsoft.com/office/drawing/2014/main" id="{466C61F3-0470-436B-A1EC-56C8500C2301}"/>
              </a:ext>
            </a:extLst>
          </p:cNvPr>
          <p:cNvCxnSpPr>
            <a:cxnSpLocks/>
          </p:cNvCxnSpPr>
          <p:nvPr/>
        </p:nvCxnSpPr>
        <p:spPr>
          <a:xfrm>
            <a:off x="612742" y="4314150"/>
            <a:ext cx="11167454"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CBC921B-EDD5-4253-8C49-E511743AC7A2}"/>
              </a:ext>
            </a:extLst>
          </p:cNvPr>
          <p:cNvSpPr/>
          <p:nvPr/>
        </p:nvSpPr>
        <p:spPr>
          <a:xfrm>
            <a:off x="6702669" y="2269279"/>
            <a:ext cx="4925237" cy="808354"/>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6" name="Rectangle 5">
            <a:extLst>
              <a:ext uri="{FF2B5EF4-FFF2-40B4-BE49-F238E27FC236}">
                <a16:creationId xmlns:a16="http://schemas.microsoft.com/office/drawing/2014/main" id="{B8FDEFEF-0CC5-47F6-8EB3-A97065CD8B8E}"/>
              </a:ext>
            </a:extLst>
          </p:cNvPr>
          <p:cNvSpPr/>
          <p:nvPr/>
        </p:nvSpPr>
        <p:spPr>
          <a:xfrm>
            <a:off x="6737877" y="5006553"/>
            <a:ext cx="4925237" cy="808354"/>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Tree>
    <p:extLst>
      <p:ext uri="{BB962C8B-B14F-4D97-AF65-F5344CB8AC3E}">
        <p14:creationId xmlns:p14="http://schemas.microsoft.com/office/powerpoint/2010/main" val="463182061"/>
      </p:ext>
    </p:extLst>
  </p:cSld>
  <p:clrMapOvr>
    <a:masterClrMapping/>
  </p:clrMapOvr>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1383</TotalTime>
  <Words>1406</Words>
  <Application>Microsoft Office PowerPoint</Application>
  <PresentationFormat>Widescreen</PresentationFormat>
  <Paragraphs>146</Paragraphs>
  <Slides>12</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Century Gothic</vt:lpstr>
      <vt:lpstr>Segoe UI</vt:lpstr>
      <vt:lpstr>Segoe UI Light</vt:lpstr>
      <vt:lpstr>Verdana</vt:lpstr>
      <vt:lpstr>Wingdings</vt:lpstr>
      <vt:lpstr>PASS 2013_SpeakerTemplate_Final</vt:lpstr>
      <vt:lpstr>CORE TEMPLATE</vt:lpstr>
      <vt:lpstr>Transactions  Isolation Levels  John Deardurff  </vt:lpstr>
      <vt:lpstr>What is a Transaction?</vt:lpstr>
      <vt:lpstr>PowerPoint Presentation</vt:lpstr>
      <vt:lpstr>Concurrency </vt:lpstr>
      <vt:lpstr>Types of concurrency problems </vt:lpstr>
      <vt:lpstr>ANSI SQL Isolation Levels</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Deardurff</dc:creator>
  <cp:lastModifiedBy>John Deardurff</cp:lastModifiedBy>
  <cp:revision>81</cp:revision>
  <dcterms:created xsi:type="dcterms:W3CDTF">2019-01-15T13:20:16Z</dcterms:created>
  <dcterms:modified xsi:type="dcterms:W3CDTF">2021-08-09T15:40:20Z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2019-07-10T02:57:41.9612872Z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a24cdf95-a5ca-414e-8be7-78b655ddf918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