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826" r:id="rId3"/>
  </p:sldMasterIdLst>
  <p:notesMasterIdLst>
    <p:notesMasterId r:id="rId31"/>
  </p:notesMasterIdLst>
  <p:sldIdLst>
    <p:sldId id="329" r:id="rId4"/>
    <p:sldId id="1648" r:id="rId5"/>
    <p:sldId id="1612" r:id="rId6"/>
    <p:sldId id="1651" r:id="rId7"/>
    <p:sldId id="481" r:id="rId8"/>
    <p:sldId id="1647" r:id="rId9"/>
    <p:sldId id="299" r:id="rId10"/>
    <p:sldId id="482" r:id="rId11"/>
    <p:sldId id="477" r:id="rId12"/>
    <p:sldId id="458" r:id="rId13"/>
    <p:sldId id="459" r:id="rId14"/>
    <p:sldId id="460" r:id="rId15"/>
    <p:sldId id="539" r:id="rId16"/>
    <p:sldId id="1652" r:id="rId17"/>
    <p:sldId id="463" r:id="rId18"/>
    <p:sldId id="467" r:id="rId19"/>
    <p:sldId id="1649" r:id="rId20"/>
    <p:sldId id="1653" r:id="rId21"/>
    <p:sldId id="1654" r:id="rId22"/>
    <p:sldId id="1655" r:id="rId23"/>
    <p:sldId id="1661" r:id="rId24"/>
    <p:sldId id="1656" r:id="rId25"/>
    <p:sldId id="1657" r:id="rId26"/>
    <p:sldId id="1658" r:id="rId27"/>
    <p:sldId id="1659" r:id="rId28"/>
    <p:sldId id="1660" r:id="rId29"/>
    <p:sldId id="5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329"/>
            <p14:sldId id="1648"/>
            <p14:sldId id="1612"/>
            <p14:sldId id="1651"/>
            <p14:sldId id="481"/>
            <p14:sldId id="1647"/>
            <p14:sldId id="299"/>
            <p14:sldId id="482"/>
            <p14:sldId id="477"/>
            <p14:sldId id="458"/>
            <p14:sldId id="459"/>
            <p14:sldId id="460"/>
            <p14:sldId id="539"/>
            <p14:sldId id="1652"/>
            <p14:sldId id="463"/>
            <p14:sldId id="467"/>
            <p14:sldId id="1649"/>
            <p14:sldId id="1653"/>
            <p14:sldId id="1654"/>
            <p14:sldId id="1655"/>
            <p14:sldId id="1661"/>
            <p14:sldId id="1656"/>
            <p14:sldId id="1657"/>
            <p14:sldId id="1658"/>
            <p14:sldId id="1659"/>
            <p14:sldId id="1660"/>
            <p14:sldId id="522"/>
          </p14:sldIdLst>
        </p14:section>
        <p14:section name="Core Template" id="{0C8682EF-709C-4DD2-B11B-19E2D910C2A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C"/>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658" autoAdjust="0"/>
  </p:normalViewPr>
  <p:slideViewPr>
    <p:cSldViewPr snapToGrid="0">
      <p:cViewPr varScale="1">
        <p:scale>
          <a:sx n="48" d="100"/>
          <a:sy n="48" d="100"/>
        </p:scale>
        <p:origin x="456" y="2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E23FBA14-127D-4FDC-B71B-34DF34CD3F2E}"/>
    <pc:docChg chg="undo custSel addSld delSld modSld sldOrd modMainMaster modSection">
      <pc:chgData name="John Deardurff" userId="a22eae058e899168" providerId="LiveId" clId="{E23FBA14-127D-4FDC-B71B-34DF34CD3F2E}" dt="2020-04-06T15:39:00.058" v="695" actId="22"/>
      <pc:docMkLst>
        <pc:docMk/>
      </pc:docMkLst>
      <pc:sldChg chg="del">
        <pc:chgData name="John Deardurff" userId="a22eae058e899168" providerId="LiveId" clId="{E23FBA14-127D-4FDC-B71B-34DF34CD3F2E}" dt="2020-03-30T16:22:43.166" v="178" actId="47"/>
        <pc:sldMkLst>
          <pc:docMk/>
          <pc:sldMk cId="4283856541" sldId="313"/>
        </pc:sldMkLst>
      </pc:sldChg>
      <pc:sldChg chg="modSp mod">
        <pc:chgData name="John Deardurff" userId="a22eae058e899168" providerId="LiveId" clId="{E23FBA14-127D-4FDC-B71B-34DF34CD3F2E}" dt="2020-03-30T16:19:42.232" v="36" actId="6549"/>
        <pc:sldMkLst>
          <pc:docMk/>
          <pc:sldMk cId="3723777344" sldId="329"/>
        </pc:sldMkLst>
        <pc:spChg chg="mod">
          <ac:chgData name="John Deardurff" userId="a22eae058e899168" providerId="LiveId" clId="{E23FBA14-127D-4FDC-B71B-34DF34CD3F2E}" dt="2020-03-30T16:19:42.232" v="36" actId="6549"/>
          <ac:spMkLst>
            <pc:docMk/>
            <pc:sldMk cId="3723777344" sldId="329"/>
            <ac:spMk id="4" creationId="{F72ED843-5A1B-4DAC-9648-7313D2F0EF97}"/>
          </ac:spMkLst>
        </pc:spChg>
      </pc:sldChg>
      <pc:sldChg chg="modSp">
        <pc:chgData name="John Deardurff" userId="a22eae058e899168" providerId="LiveId" clId="{E23FBA14-127D-4FDC-B71B-34DF34CD3F2E}" dt="2020-03-30T18:56:54.738" v="346" actId="20577"/>
        <pc:sldMkLst>
          <pc:docMk/>
          <pc:sldMk cId="176307358" sldId="1612"/>
        </pc:sldMkLst>
        <pc:graphicFrameChg chg="mod">
          <ac:chgData name="John Deardurff" userId="a22eae058e899168" providerId="LiveId" clId="{E23FBA14-127D-4FDC-B71B-34DF34CD3F2E}" dt="2020-03-30T18:56:54.738" v="346" actId="20577"/>
          <ac:graphicFrameMkLst>
            <pc:docMk/>
            <pc:sldMk cId="176307358" sldId="1612"/>
            <ac:graphicFrameMk id="2" creationId="{15845F8F-E666-4C81-8545-9803D889234C}"/>
          </ac:graphicFrameMkLst>
        </pc:graphicFrameChg>
      </pc:sldChg>
      <pc:sldChg chg="del">
        <pc:chgData name="John Deardurff" userId="a22eae058e899168" providerId="LiveId" clId="{E23FBA14-127D-4FDC-B71B-34DF34CD3F2E}" dt="2020-03-30T16:22:43.964" v="179" actId="47"/>
        <pc:sldMkLst>
          <pc:docMk/>
          <pc:sldMk cId="1560145922" sldId="1644"/>
        </pc:sldMkLst>
      </pc:sldChg>
      <pc:sldChg chg="del">
        <pc:chgData name="John Deardurff" userId="a22eae058e899168" providerId="LiveId" clId="{E23FBA14-127D-4FDC-B71B-34DF34CD3F2E}" dt="2020-03-30T16:22:47.120" v="181" actId="47"/>
        <pc:sldMkLst>
          <pc:docMk/>
          <pc:sldMk cId="3241256471" sldId="1646"/>
        </pc:sldMkLst>
      </pc:sldChg>
      <pc:sldChg chg="delSp modSp mod">
        <pc:chgData name="John Deardurff" userId="a22eae058e899168" providerId="LiveId" clId="{E23FBA14-127D-4FDC-B71B-34DF34CD3F2E}" dt="2020-03-30T16:19:56.324" v="58" actId="20577"/>
        <pc:sldMkLst>
          <pc:docMk/>
          <pc:sldMk cId="3033986331" sldId="1648"/>
        </pc:sldMkLst>
        <pc:spChg chg="del">
          <ac:chgData name="John Deardurff" userId="a22eae058e899168" providerId="LiveId" clId="{E23FBA14-127D-4FDC-B71B-34DF34CD3F2E}" dt="2020-03-30T16:19:22.451" v="0" actId="478"/>
          <ac:spMkLst>
            <pc:docMk/>
            <pc:sldMk cId="3033986331" sldId="1648"/>
            <ac:spMk id="3" creationId="{772D9EC5-AF19-4384-AC0D-2267FEE5AAF2}"/>
          </ac:spMkLst>
        </pc:spChg>
        <pc:spChg chg="mod">
          <ac:chgData name="John Deardurff" userId="a22eae058e899168" providerId="LiveId" clId="{E23FBA14-127D-4FDC-B71B-34DF34CD3F2E}" dt="2020-03-30T16:19:56.324" v="58" actId="20577"/>
          <ac:spMkLst>
            <pc:docMk/>
            <pc:sldMk cId="3033986331" sldId="1648"/>
            <ac:spMk id="4" creationId="{00000000-0000-0000-0000-000000000000}"/>
          </ac:spMkLst>
        </pc:spChg>
        <pc:spChg chg="del">
          <ac:chgData name="John Deardurff" userId="a22eae058e899168" providerId="LiveId" clId="{E23FBA14-127D-4FDC-B71B-34DF34CD3F2E}" dt="2020-03-30T16:19:24.666" v="1" actId="478"/>
          <ac:spMkLst>
            <pc:docMk/>
            <pc:sldMk cId="3033986331" sldId="1648"/>
            <ac:spMk id="10" creationId="{95BEEC9C-66EE-40D9-AF41-361E9CF2A775}"/>
          </ac:spMkLst>
        </pc:spChg>
      </pc:sldChg>
      <pc:sldChg chg="ord">
        <pc:chgData name="John Deardurff" userId="a22eae058e899168" providerId="LiveId" clId="{E23FBA14-127D-4FDC-B71B-34DF34CD3F2E}" dt="2020-03-30T16:21:27.891" v="87"/>
        <pc:sldMkLst>
          <pc:docMk/>
          <pc:sldMk cId="947106287" sldId="1649"/>
        </pc:sldMkLst>
      </pc:sldChg>
      <pc:sldChg chg="del">
        <pc:chgData name="John Deardurff" userId="a22eae058e899168" providerId="LiveId" clId="{E23FBA14-127D-4FDC-B71B-34DF34CD3F2E}" dt="2020-03-30T16:22:44.907" v="180" actId="47"/>
        <pc:sldMkLst>
          <pc:docMk/>
          <pc:sldMk cId="1396309558" sldId="1650"/>
        </pc:sldMkLst>
      </pc:sldChg>
      <pc:sldChg chg="modSp add mod">
        <pc:chgData name="John Deardurff" userId="a22eae058e899168" providerId="LiveId" clId="{E23FBA14-127D-4FDC-B71B-34DF34CD3F2E}" dt="2020-03-30T16:30:11.461" v="200" actId="20577"/>
        <pc:sldMkLst>
          <pc:docMk/>
          <pc:sldMk cId="1688633991" sldId="1651"/>
        </pc:sldMkLst>
        <pc:spChg chg="mod">
          <ac:chgData name="John Deardurff" userId="a22eae058e899168" providerId="LiveId" clId="{E23FBA14-127D-4FDC-B71B-34DF34CD3F2E}" dt="2020-03-30T16:30:11.461" v="200" actId="20577"/>
          <ac:spMkLst>
            <pc:docMk/>
            <pc:sldMk cId="1688633991" sldId="1651"/>
            <ac:spMk id="4" creationId="{F72ED843-5A1B-4DAC-9648-7313D2F0EF97}"/>
          </ac:spMkLst>
        </pc:spChg>
      </pc:sldChg>
      <pc:sldChg chg="modSp add mod">
        <pc:chgData name="John Deardurff" userId="a22eae058e899168" providerId="LiveId" clId="{E23FBA14-127D-4FDC-B71B-34DF34CD3F2E}" dt="2020-03-30T16:22:06.425" v="153" actId="20577"/>
        <pc:sldMkLst>
          <pc:docMk/>
          <pc:sldMk cId="2133781288" sldId="1652"/>
        </pc:sldMkLst>
        <pc:spChg chg="mod">
          <ac:chgData name="John Deardurff" userId="a22eae058e899168" providerId="LiveId" clId="{E23FBA14-127D-4FDC-B71B-34DF34CD3F2E}" dt="2020-03-30T16:22:06.425" v="153" actId="20577"/>
          <ac:spMkLst>
            <pc:docMk/>
            <pc:sldMk cId="2133781288" sldId="1652"/>
            <ac:spMk id="4" creationId="{F72ED843-5A1B-4DAC-9648-7313D2F0EF97}"/>
          </ac:spMkLst>
        </pc:spChg>
      </pc:sldChg>
      <pc:sldChg chg="modSp add mod">
        <pc:chgData name="John Deardurff" userId="a22eae058e899168" providerId="LiveId" clId="{E23FBA14-127D-4FDC-B71B-34DF34CD3F2E}" dt="2020-03-30T16:22:39.499" v="177" actId="20577"/>
        <pc:sldMkLst>
          <pc:docMk/>
          <pc:sldMk cId="3995906009" sldId="1653"/>
        </pc:sldMkLst>
        <pc:spChg chg="mod">
          <ac:chgData name="John Deardurff" userId="a22eae058e899168" providerId="LiveId" clId="{E23FBA14-127D-4FDC-B71B-34DF34CD3F2E}" dt="2020-03-30T16:22:39.499" v="177" actId="20577"/>
          <ac:spMkLst>
            <pc:docMk/>
            <pc:sldMk cId="3995906009" sldId="1653"/>
            <ac:spMk id="4" creationId="{F72ED843-5A1B-4DAC-9648-7313D2F0EF97}"/>
          </ac:spMkLst>
        </pc:spChg>
      </pc:sldChg>
      <pc:sldChg chg="add del">
        <pc:chgData name="John Deardurff" userId="a22eae058e899168" providerId="LiveId" clId="{E23FBA14-127D-4FDC-B71B-34DF34CD3F2E}" dt="2020-03-30T16:26:10.441" v="183" actId="47"/>
        <pc:sldMkLst>
          <pc:docMk/>
          <pc:sldMk cId="3695879021" sldId="1654"/>
        </pc:sldMkLst>
      </pc:sldChg>
      <pc:sldChg chg="add">
        <pc:chgData name="John Deardurff" userId="a22eae058e899168" providerId="LiveId" clId="{E23FBA14-127D-4FDC-B71B-34DF34CD3F2E}" dt="2020-03-30T16:26:17.708" v="190" actId="22"/>
        <pc:sldMkLst>
          <pc:docMk/>
          <pc:sldMk cId="4283856541" sldId="1654"/>
        </pc:sldMkLst>
      </pc:sldChg>
      <pc:sldChg chg="add del">
        <pc:chgData name="John Deardurff" userId="a22eae058e899168" providerId="LiveId" clId="{E23FBA14-127D-4FDC-B71B-34DF34CD3F2E}" dt="2020-03-30T16:26:10.904" v="184" actId="47"/>
        <pc:sldMkLst>
          <pc:docMk/>
          <pc:sldMk cId="1792770721" sldId="1655"/>
        </pc:sldMkLst>
      </pc:sldChg>
      <pc:sldChg chg="add">
        <pc:chgData name="John Deardurff" userId="a22eae058e899168" providerId="LiveId" clId="{E23FBA14-127D-4FDC-B71B-34DF34CD3F2E}" dt="2020-03-30T16:26:17.708" v="190" actId="22"/>
        <pc:sldMkLst>
          <pc:docMk/>
          <pc:sldMk cId="3695879021" sldId="1655"/>
        </pc:sldMkLst>
      </pc:sldChg>
      <pc:sldChg chg="add del">
        <pc:chgData name="John Deardurff" userId="a22eae058e899168" providerId="LiveId" clId="{E23FBA14-127D-4FDC-B71B-34DF34CD3F2E}" dt="2020-03-30T16:26:11.224" v="185" actId="47"/>
        <pc:sldMkLst>
          <pc:docMk/>
          <pc:sldMk cId="463182061" sldId="1656"/>
        </pc:sldMkLst>
      </pc:sldChg>
      <pc:sldChg chg="modSp add mod">
        <pc:chgData name="John Deardurff" userId="a22eae058e899168" providerId="LiveId" clId="{E23FBA14-127D-4FDC-B71B-34DF34CD3F2E}" dt="2020-03-31T18:08:05.766" v="407" actId="1076"/>
        <pc:sldMkLst>
          <pc:docMk/>
          <pc:sldMk cId="4157828058" sldId="1656"/>
        </pc:sldMkLst>
        <pc:picChg chg="mod">
          <ac:chgData name="John Deardurff" userId="a22eae058e899168" providerId="LiveId" clId="{E23FBA14-127D-4FDC-B71B-34DF34CD3F2E}" dt="2020-03-31T18:08:05.766" v="407" actId="1076"/>
          <ac:picMkLst>
            <pc:docMk/>
            <pc:sldMk cId="4157828058" sldId="1656"/>
            <ac:picMk id="4" creationId="{00000000-0000-0000-0000-000000000000}"/>
          </ac:picMkLst>
        </pc:picChg>
      </pc:sldChg>
      <pc:sldChg chg="addSp delSp modSp add mod">
        <pc:chgData name="John Deardurff" userId="a22eae058e899168" providerId="LiveId" clId="{E23FBA14-127D-4FDC-B71B-34DF34CD3F2E}" dt="2020-03-31T18:37:01.582" v="691" actId="1035"/>
        <pc:sldMkLst>
          <pc:docMk/>
          <pc:sldMk cId="1792770721" sldId="1657"/>
        </pc:sldMkLst>
        <pc:spChg chg="add mod">
          <ac:chgData name="John Deardurff" userId="a22eae058e899168" providerId="LiveId" clId="{E23FBA14-127D-4FDC-B71B-34DF34CD3F2E}" dt="2020-03-31T18:37:01.582" v="691" actId="1035"/>
          <ac:spMkLst>
            <pc:docMk/>
            <pc:sldMk cId="1792770721" sldId="1657"/>
            <ac:spMk id="19" creationId="{653C6770-EA7B-4F27-96DB-5F7EFFAF8621}"/>
          </ac:spMkLst>
        </pc:spChg>
        <pc:spChg chg="add mod">
          <ac:chgData name="John Deardurff" userId="a22eae058e899168" providerId="LiveId" clId="{E23FBA14-127D-4FDC-B71B-34DF34CD3F2E}" dt="2020-03-31T18:29:31.845" v="579" actId="1076"/>
          <ac:spMkLst>
            <pc:docMk/>
            <pc:sldMk cId="1792770721" sldId="1657"/>
            <ac:spMk id="21" creationId="{2C6873B7-695D-4E40-BF1A-EDBC5204AD2E}"/>
          </ac:spMkLst>
        </pc:spChg>
        <pc:picChg chg="del">
          <ac:chgData name="John Deardurff" userId="a22eae058e899168" providerId="LiveId" clId="{E23FBA14-127D-4FDC-B71B-34DF34CD3F2E}" dt="2020-03-31T18:01:38.021" v="372" actId="478"/>
          <ac:picMkLst>
            <pc:docMk/>
            <pc:sldMk cId="1792770721" sldId="1657"/>
            <ac:picMk id="2" creationId="{00000000-0000-0000-0000-000000000000}"/>
          </ac:picMkLst>
        </pc:picChg>
        <pc:picChg chg="del">
          <ac:chgData name="John Deardurff" userId="a22eae058e899168" providerId="LiveId" clId="{E23FBA14-127D-4FDC-B71B-34DF34CD3F2E}" dt="2020-03-31T18:04:39.364" v="379" actId="478"/>
          <ac:picMkLst>
            <pc:docMk/>
            <pc:sldMk cId="1792770721" sldId="1657"/>
            <ac:picMk id="3" creationId="{00000000-0000-0000-0000-000000000000}"/>
          </ac:picMkLst>
        </pc:picChg>
        <pc:picChg chg="add del">
          <ac:chgData name="John Deardurff" userId="a22eae058e899168" providerId="LiveId" clId="{E23FBA14-127D-4FDC-B71B-34DF34CD3F2E}" dt="2020-03-31T18:01:43.233" v="374"/>
          <ac:picMkLst>
            <pc:docMk/>
            <pc:sldMk cId="1792770721" sldId="1657"/>
            <ac:picMk id="4" creationId="{1ACEFD90-04F3-4F31-A104-377D928141F6}"/>
          </ac:picMkLst>
        </pc:picChg>
        <pc:picChg chg="add mod">
          <ac:chgData name="John Deardurff" userId="a22eae058e899168" providerId="LiveId" clId="{E23FBA14-127D-4FDC-B71B-34DF34CD3F2E}" dt="2020-03-31T18:06:54.605" v="401" actId="1076"/>
          <ac:picMkLst>
            <pc:docMk/>
            <pc:sldMk cId="1792770721" sldId="1657"/>
            <ac:picMk id="5" creationId="{B5B889AF-82F6-4056-93B8-1B850406058C}"/>
          </ac:picMkLst>
        </pc:picChg>
        <pc:picChg chg="add del mod">
          <ac:chgData name="John Deardurff" userId="a22eae058e899168" providerId="LiveId" clId="{E23FBA14-127D-4FDC-B71B-34DF34CD3F2E}" dt="2020-03-31T18:05:36.798" v="384" actId="478"/>
          <ac:picMkLst>
            <pc:docMk/>
            <pc:sldMk cId="1792770721" sldId="1657"/>
            <ac:picMk id="6" creationId="{59BCDE0D-AA9A-4BAD-A8C0-E05558048FA1}"/>
          </ac:picMkLst>
        </pc:picChg>
        <pc:picChg chg="add mod">
          <ac:chgData name="John Deardurff" userId="a22eae058e899168" providerId="LiveId" clId="{E23FBA14-127D-4FDC-B71B-34DF34CD3F2E}" dt="2020-03-31T18:29:35.452" v="580" actId="1035"/>
          <ac:picMkLst>
            <pc:docMk/>
            <pc:sldMk cId="1792770721" sldId="1657"/>
            <ac:picMk id="7" creationId="{ACC9FD35-F77A-42E5-B8CF-F952EFA10656}"/>
          </ac:picMkLst>
        </pc:picChg>
        <pc:picChg chg="mod">
          <ac:chgData name="John Deardurff" userId="a22eae058e899168" providerId="LiveId" clId="{E23FBA14-127D-4FDC-B71B-34DF34CD3F2E}" dt="2020-03-31T18:06:54.605" v="401" actId="1076"/>
          <ac:picMkLst>
            <pc:docMk/>
            <pc:sldMk cId="1792770721" sldId="1657"/>
            <ac:picMk id="11" creationId="{00000000-0000-0000-0000-000000000000}"/>
          </ac:picMkLst>
        </pc:picChg>
        <pc:picChg chg="mod">
          <ac:chgData name="John Deardurff" userId="a22eae058e899168" providerId="LiveId" clId="{E23FBA14-127D-4FDC-B71B-34DF34CD3F2E}" dt="2020-03-31T18:37:01.582" v="691" actId="1035"/>
          <ac:picMkLst>
            <pc:docMk/>
            <pc:sldMk cId="1792770721" sldId="1657"/>
            <ac:picMk id="12" creationId="{00000000-0000-0000-0000-000000000000}"/>
          </ac:picMkLst>
        </pc:picChg>
        <pc:cxnChg chg="add mod">
          <ac:chgData name="John Deardurff" userId="a22eae058e899168" providerId="LiveId" clId="{E23FBA14-127D-4FDC-B71B-34DF34CD3F2E}" dt="2020-03-31T18:06:54.605" v="401" actId="1076"/>
          <ac:cxnSpMkLst>
            <pc:docMk/>
            <pc:sldMk cId="1792770721" sldId="1657"/>
            <ac:cxnSpMk id="8" creationId="{8AD92D39-DF25-4063-B11B-91D3056BB054}"/>
          </ac:cxnSpMkLst>
        </pc:cxnChg>
        <pc:cxnChg chg="add mod">
          <ac:chgData name="John Deardurff" userId="a22eae058e899168" providerId="LiveId" clId="{E23FBA14-127D-4FDC-B71B-34DF34CD3F2E}" dt="2020-03-31T18:06:54.605" v="401" actId="1076"/>
          <ac:cxnSpMkLst>
            <pc:docMk/>
            <pc:sldMk cId="1792770721" sldId="1657"/>
            <ac:cxnSpMk id="15" creationId="{E7ADAB04-C41E-48C7-8266-3ED108E9932E}"/>
          </ac:cxnSpMkLst>
        </pc:cxnChg>
      </pc:sldChg>
      <pc:sldChg chg="add del">
        <pc:chgData name="John Deardurff" userId="a22eae058e899168" providerId="LiveId" clId="{E23FBA14-127D-4FDC-B71B-34DF34CD3F2E}" dt="2020-03-30T16:26:11.909" v="186" actId="47"/>
        <pc:sldMkLst>
          <pc:docMk/>
          <pc:sldMk cId="4073866426" sldId="1657"/>
        </pc:sldMkLst>
      </pc:sldChg>
      <pc:sldChg chg="addSp delSp modSp add mod">
        <pc:chgData name="John Deardurff" userId="a22eae058e899168" providerId="LiveId" clId="{E23FBA14-127D-4FDC-B71B-34DF34CD3F2E}" dt="2020-03-31T18:30:51.265" v="619" actId="1035"/>
        <pc:sldMkLst>
          <pc:docMk/>
          <pc:sldMk cId="463182061" sldId="1658"/>
        </pc:sldMkLst>
        <pc:spChg chg="add mod">
          <ac:chgData name="John Deardurff" userId="a22eae058e899168" providerId="LiveId" clId="{E23FBA14-127D-4FDC-B71B-34DF34CD3F2E}" dt="2020-03-31T18:28:37.710" v="566" actId="14100"/>
          <ac:spMkLst>
            <pc:docMk/>
            <pc:sldMk cId="463182061" sldId="1658"/>
            <ac:spMk id="4" creationId="{ACBC921B-EDD5-4253-8C49-E511743AC7A2}"/>
          </ac:spMkLst>
        </pc:spChg>
        <pc:spChg chg="add mod">
          <ac:chgData name="John Deardurff" userId="a22eae058e899168" providerId="LiveId" clId="{E23FBA14-127D-4FDC-B71B-34DF34CD3F2E}" dt="2020-03-31T18:28:45.646" v="568" actId="1076"/>
          <ac:spMkLst>
            <pc:docMk/>
            <pc:sldMk cId="463182061" sldId="1658"/>
            <ac:spMk id="6" creationId="{B8FDEFEF-0CC5-47F6-8EB3-A97065CD8B8E}"/>
          </ac:spMkLst>
        </pc:spChg>
        <pc:spChg chg="mod">
          <ac:chgData name="John Deardurff" userId="a22eae058e899168" providerId="LiveId" clId="{E23FBA14-127D-4FDC-B71B-34DF34CD3F2E}" dt="2020-03-31T18:30:39.382" v="605" actId="164"/>
          <ac:spMkLst>
            <pc:docMk/>
            <pc:sldMk cId="463182061" sldId="1658"/>
            <ac:spMk id="8" creationId="{00000000-0000-0000-0000-000000000000}"/>
          </ac:spMkLst>
        </pc:spChg>
        <pc:spChg chg="mod">
          <ac:chgData name="John Deardurff" userId="a22eae058e899168" providerId="LiveId" clId="{E23FBA14-127D-4FDC-B71B-34DF34CD3F2E}" dt="2020-03-31T18:30:39.382" v="605" actId="164"/>
          <ac:spMkLst>
            <pc:docMk/>
            <pc:sldMk cId="463182061" sldId="1658"/>
            <ac:spMk id="12" creationId="{00000000-0000-0000-0000-000000000000}"/>
          </ac:spMkLst>
        </pc:spChg>
        <pc:spChg chg="mod">
          <ac:chgData name="John Deardurff" userId="a22eae058e899168" providerId="LiveId" clId="{E23FBA14-127D-4FDC-B71B-34DF34CD3F2E}" dt="2020-03-31T18:30:21.733" v="587" actId="164"/>
          <ac:spMkLst>
            <pc:docMk/>
            <pc:sldMk cId="463182061" sldId="1658"/>
            <ac:spMk id="13" creationId="{00000000-0000-0000-0000-000000000000}"/>
          </ac:spMkLst>
        </pc:spChg>
        <pc:spChg chg="mod">
          <ac:chgData name="John Deardurff" userId="a22eae058e899168" providerId="LiveId" clId="{E23FBA14-127D-4FDC-B71B-34DF34CD3F2E}" dt="2020-03-31T18:30:21.733" v="587" actId="164"/>
          <ac:spMkLst>
            <pc:docMk/>
            <pc:sldMk cId="463182061" sldId="1658"/>
            <ac:spMk id="15" creationId="{00000000-0000-0000-0000-000000000000}"/>
          </ac:spMkLst>
        </pc:spChg>
        <pc:grpChg chg="add mod">
          <ac:chgData name="John Deardurff" userId="a22eae058e899168" providerId="LiveId" clId="{E23FBA14-127D-4FDC-B71B-34DF34CD3F2E}" dt="2020-03-31T18:30:24.525" v="598" actId="1035"/>
          <ac:grpSpMkLst>
            <pc:docMk/>
            <pc:sldMk cId="463182061" sldId="1658"/>
            <ac:grpSpMk id="19" creationId="{9737D007-E942-4ACC-B5DC-AEA5A59B0A24}"/>
          </ac:grpSpMkLst>
        </pc:grpChg>
        <pc:grpChg chg="add mod">
          <ac:chgData name="John Deardurff" userId="a22eae058e899168" providerId="LiveId" clId="{E23FBA14-127D-4FDC-B71B-34DF34CD3F2E}" dt="2020-03-31T18:30:51.265" v="619" actId="1035"/>
          <ac:grpSpMkLst>
            <pc:docMk/>
            <pc:sldMk cId="463182061" sldId="1658"/>
            <ac:grpSpMk id="20" creationId="{F763BD4A-2EDD-4A2E-ACAC-A47C8F09A0DA}"/>
          </ac:grpSpMkLst>
        </pc:grpChg>
        <pc:picChg chg="add mod">
          <ac:chgData name="John Deardurff" userId="a22eae058e899168" providerId="LiveId" clId="{E23FBA14-127D-4FDC-B71B-34DF34CD3F2E}" dt="2020-03-31T15:32:44.786" v="371" actId="1076"/>
          <ac:picMkLst>
            <pc:docMk/>
            <pc:sldMk cId="463182061" sldId="1658"/>
            <ac:picMk id="2" creationId="{5061076A-1858-4A4A-A159-B54EC38EB49E}"/>
          </ac:picMkLst>
        </pc:picChg>
        <pc:picChg chg="del">
          <ac:chgData name="John Deardurff" userId="a22eae058e899168" providerId="LiveId" clId="{E23FBA14-127D-4FDC-B71B-34DF34CD3F2E}" dt="2020-03-31T15:31:52.671" v="359" actId="478"/>
          <ac:picMkLst>
            <pc:docMk/>
            <pc:sldMk cId="463182061" sldId="1658"/>
            <ac:picMk id="4" creationId="{00000000-0000-0000-0000-000000000000}"/>
          </ac:picMkLst>
        </pc:picChg>
        <pc:picChg chg="mod">
          <ac:chgData name="John Deardurff" userId="a22eae058e899168" providerId="LiveId" clId="{E23FBA14-127D-4FDC-B71B-34DF34CD3F2E}" dt="2020-03-31T15:32:44.786" v="371" actId="1076"/>
          <ac:picMkLst>
            <pc:docMk/>
            <pc:sldMk cId="463182061" sldId="1658"/>
            <ac:picMk id="7" creationId="{00000000-0000-0000-0000-000000000000}"/>
          </ac:picMkLst>
        </pc:picChg>
        <pc:picChg chg="mod">
          <ac:chgData name="John Deardurff" userId="a22eae058e899168" providerId="LiveId" clId="{E23FBA14-127D-4FDC-B71B-34DF34CD3F2E}" dt="2020-03-31T15:32:44.786" v="371" actId="1076"/>
          <ac:picMkLst>
            <pc:docMk/>
            <pc:sldMk cId="463182061" sldId="1658"/>
            <ac:picMk id="10" creationId="{00000000-0000-0000-0000-000000000000}"/>
          </ac:picMkLst>
        </pc:picChg>
        <pc:picChg chg="mod">
          <ac:chgData name="John Deardurff" userId="a22eae058e899168" providerId="LiveId" clId="{E23FBA14-127D-4FDC-B71B-34DF34CD3F2E}" dt="2020-03-31T15:32:44.786" v="371" actId="1076"/>
          <ac:picMkLst>
            <pc:docMk/>
            <pc:sldMk cId="463182061" sldId="1658"/>
            <ac:picMk id="16" creationId="{00000000-0000-0000-0000-000000000000}"/>
          </ac:picMkLst>
        </pc:picChg>
        <pc:cxnChg chg="add mod">
          <ac:chgData name="John Deardurff" userId="a22eae058e899168" providerId="LiveId" clId="{E23FBA14-127D-4FDC-B71B-34DF34CD3F2E}" dt="2020-03-31T18:15:23.225" v="437" actId="14100"/>
          <ac:cxnSpMkLst>
            <pc:docMk/>
            <pc:sldMk cId="463182061" sldId="1658"/>
            <ac:cxnSpMk id="5" creationId="{466C61F3-0470-436B-A1EC-56C8500C2301}"/>
          </ac:cxnSpMkLst>
        </pc:cxnChg>
        <pc:cxnChg chg="mod">
          <ac:chgData name="John Deardurff" userId="a22eae058e899168" providerId="LiveId" clId="{E23FBA14-127D-4FDC-B71B-34DF34CD3F2E}" dt="2020-03-31T18:30:39.382" v="605" actId="164"/>
          <ac:cxnSpMkLst>
            <pc:docMk/>
            <pc:sldMk cId="463182061" sldId="1658"/>
            <ac:cxnSpMk id="9" creationId="{00000000-0000-0000-0000-000000000000}"/>
          </ac:cxnSpMkLst>
        </pc:cxnChg>
        <pc:cxnChg chg="mod">
          <ac:chgData name="John Deardurff" userId="a22eae058e899168" providerId="LiveId" clId="{E23FBA14-127D-4FDC-B71B-34DF34CD3F2E}" dt="2020-03-31T18:30:39.382" v="605" actId="164"/>
          <ac:cxnSpMkLst>
            <pc:docMk/>
            <pc:sldMk cId="463182061" sldId="1658"/>
            <ac:cxnSpMk id="11" creationId="{00000000-0000-0000-0000-000000000000}"/>
          </ac:cxnSpMkLst>
        </pc:cxnChg>
      </pc:sldChg>
      <pc:sldChg chg="add del">
        <pc:chgData name="John Deardurff" userId="a22eae058e899168" providerId="LiveId" clId="{E23FBA14-127D-4FDC-B71B-34DF34CD3F2E}" dt="2020-03-30T16:26:12.615" v="187" actId="47"/>
        <pc:sldMkLst>
          <pc:docMk/>
          <pc:sldMk cId="3880893668" sldId="1658"/>
        </pc:sldMkLst>
      </pc:sldChg>
      <pc:sldChg chg="addSp delSp modSp add mod">
        <pc:chgData name="John Deardurff" userId="a22eae058e899168" providerId="LiveId" clId="{E23FBA14-127D-4FDC-B71B-34DF34CD3F2E}" dt="2020-03-31T19:37:55.635" v="694" actId="1076"/>
        <pc:sldMkLst>
          <pc:docMk/>
          <pc:sldMk cId="4073866426" sldId="1659"/>
        </pc:sldMkLst>
        <pc:spChg chg="add mod">
          <ac:chgData name="John Deardurff" userId="a22eae058e899168" providerId="LiveId" clId="{E23FBA14-127D-4FDC-B71B-34DF34CD3F2E}" dt="2020-03-31T18:34:55.306" v="689" actId="164"/>
          <ac:spMkLst>
            <pc:docMk/>
            <pc:sldMk cId="4073866426" sldId="1659"/>
            <ac:spMk id="11" creationId="{68250516-BBCA-4A2E-9B4C-EF3E92B0A740}"/>
          </ac:spMkLst>
        </pc:spChg>
        <pc:spChg chg="mod">
          <ac:chgData name="John Deardurff" userId="a22eae058e899168" providerId="LiveId" clId="{E23FBA14-127D-4FDC-B71B-34DF34CD3F2E}" dt="2020-03-31T18:34:55.306" v="689" actId="164"/>
          <ac:spMkLst>
            <pc:docMk/>
            <pc:sldMk cId="4073866426" sldId="1659"/>
            <ac:spMk id="12" creationId="{00000000-0000-0000-0000-000000000000}"/>
          </ac:spMkLst>
        </pc:spChg>
        <pc:spChg chg="mod">
          <ac:chgData name="John Deardurff" userId="a22eae058e899168" providerId="LiveId" clId="{E23FBA14-127D-4FDC-B71B-34DF34CD3F2E}" dt="2020-03-31T18:34:55.306" v="689" actId="164"/>
          <ac:spMkLst>
            <pc:docMk/>
            <pc:sldMk cId="4073866426" sldId="1659"/>
            <ac:spMk id="13" creationId="{00000000-0000-0000-0000-000000000000}"/>
          </ac:spMkLst>
        </pc:spChg>
        <pc:spChg chg="add mod">
          <ac:chgData name="John Deardurff" userId="a22eae058e899168" providerId="LiveId" clId="{E23FBA14-127D-4FDC-B71B-34DF34CD3F2E}" dt="2020-03-31T18:34:55.306" v="689" actId="164"/>
          <ac:spMkLst>
            <pc:docMk/>
            <pc:sldMk cId="4073866426" sldId="1659"/>
            <ac:spMk id="17" creationId="{806DA949-4D3E-405F-8941-1A18D792BF61}"/>
          </ac:spMkLst>
        </pc:spChg>
        <pc:spChg chg="del">
          <ac:chgData name="John Deardurff" userId="a22eae058e899168" providerId="LiveId" clId="{E23FBA14-127D-4FDC-B71B-34DF34CD3F2E}" dt="2020-03-31T18:32:48.581" v="643" actId="478"/>
          <ac:spMkLst>
            <pc:docMk/>
            <pc:sldMk cId="4073866426" sldId="1659"/>
            <ac:spMk id="26" creationId="{7540F9B3-E58A-4108-B031-823A3CB9EDA9}"/>
          </ac:spMkLst>
        </pc:spChg>
        <pc:spChg chg="mod">
          <ac:chgData name="John Deardurff" userId="a22eae058e899168" providerId="LiveId" clId="{E23FBA14-127D-4FDC-B71B-34DF34CD3F2E}" dt="2020-03-31T18:34:16.279" v="670" actId="1035"/>
          <ac:spMkLst>
            <pc:docMk/>
            <pc:sldMk cId="4073866426" sldId="1659"/>
            <ac:spMk id="27" creationId="{1E06B895-A369-4AE2-B8FD-A2BE4F066C53}"/>
          </ac:spMkLst>
        </pc:spChg>
        <pc:spChg chg="add mod ord">
          <ac:chgData name="John Deardurff" userId="a22eae058e899168" providerId="LiveId" clId="{E23FBA14-127D-4FDC-B71B-34DF34CD3F2E}" dt="2020-03-31T18:34:01.704" v="666" actId="164"/>
          <ac:spMkLst>
            <pc:docMk/>
            <pc:sldMk cId="4073866426" sldId="1659"/>
            <ac:spMk id="29" creationId="{51B59ACE-275B-46D9-B36E-1329A2F8D9A0}"/>
          </ac:spMkLst>
        </pc:spChg>
        <pc:spChg chg="mod">
          <ac:chgData name="John Deardurff" userId="a22eae058e899168" providerId="LiveId" clId="{E23FBA14-127D-4FDC-B71B-34DF34CD3F2E}" dt="2020-03-31T18:34:33.532" v="684" actId="20577"/>
          <ac:spMkLst>
            <pc:docMk/>
            <pc:sldMk cId="4073866426" sldId="1659"/>
            <ac:spMk id="36" creationId="{4F75F82B-2533-4728-86D2-242C64067C93}"/>
          </ac:spMkLst>
        </pc:spChg>
        <pc:grpChg chg="add mod">
          <ac:chgData name="John Deardurff" userId="a22eae058e899168" providerId="LiveId" clId="{E23FBA14-127D-4FDC-B71B-34DF34CD3F2E}" dt="2020-03-31T18:34:01.704" v="666" actId="164"/>
          <ac:grpSpMkLst>
            <pc:docMk/>
            <pc:sldMk cId="4073866426" sldId="1659"/>
            <ac:grpSpMk id="28" creationId="{CA28D8C3-135E-4158-876F-68240F9CFA54}"/>
          </ac:grpSpMkLst>
        </pc:grpChg>
        <pc:grpChg chg="add mod">
          <ac:chgData name="John Deardurff" userId="a22eae058e899168" providerId="LiveId" clId="{E23FBA14-127D-4FDC-B71B-34DF34CD3F2E}" dt="2020-03-31T18:34:55.306" v="689" actId="164"/>
          <ac:grpSpMkLst>
            <pc:docMk/>
            <pc:sldMk cId="4073866426" sldId="1659"/>
            <ac:grpSpMk id="30" creationId="{DE004759-C9FB-423A-9441-135F47CB9C0E}"/>
          </ac:grpSpMkLst>
        </pc:grpChg>
        <pc:grpChg chg="add mod">
          <ac:chgData name="John Deardurff" userId="a22eae058e899168" providerId="LiveId" clId="{E23FBA14-127D-4FDC-B71B-34DF34CD3F2E}" dt="2020-03-31T18:34:55.306" v="689" actId="164"/>
          <ac:grpSpMkLst>
            <pc:docMk/>
            <pc:sldMk cId="4073866426" sldId="1659"/>
            <ac:grpSpMk id="37" creationId="{BA5379BA-A2B4-4A28-8A26-CB9ABF6F8578}"/>
          </ac:grpSpMkLst>
        </pc:grpChg>
        <pc:grpChg chg="add mod">
          <ac:chgData name="John Deardurff" userId="a22eae058e899168" providerId="LiveId" clId="{E23FBA14-127D-4FDC-B71B-34DF34CD3F2E}" dt="2020-03-31T18:35:01.456" v="690" actId="1076"/>
          <ac:grpSpMkLst>
            <pc:docMk/>
            <pc:sldMk cId="4073866426" sldId="1659"/>
            <ac:grpSpMk id="38" creationId="{80487B63-2804-4EDC-A07A-32584D91A089}"/>
          </ac:grpSpMkLst>
        </pc:grpChg>
        <pc:picChg chg="del">
          <ac:chgData name="John Deardurff" userId="a22eae058e899168" providerId="LiveId" clId="{E23FBA14-127D-4FDC-B71B-34DF34CD3F2E}" dt="2020-03-31T18:14:21.384" v="420" actId="478"/>
          <ac:picMkLst>
            <pc:docMk/>
            <pc:sldMk cId="4073866426" sldId="1659"/>
            <ac:picMk id="2" creationId="{00000000-0000-0000-0000-000000000000}"/>
          </ac:picMkLst>
        </pc:picChg>
        <pc:picChg chg="del">
          <ac:chgData name="John Deardurff" userId="a22eae058e899168" providerId="LiveId" clId="{E23FBA14-127D-4FDC-B71B-34DF34CD3F2E}" dt="2020-03-31T18:14:16.091" v="417" actId="478"/>
          <ac:picMkLst>
            <pc:docMk/>
            <pc:sldMk cId="4073866426" sldId="1659"/>
            <ac:picMk id="3" creationId="{00000000-0000-0000-0000-000000000000}"/>
          </ac:picMkLst>
        </pc:picChg>
        <pc:picChg chg="add del mod">
          <ac:chgData name="John Deardurff" userId="a22eae058e899168" providerId="LiveId" clId="{E23FBA14-127D-4FDC-B71B-34DF34CD3F2E}" dt="2020-03-31T19:37:48.762" v="692" actId="478"/>
          <ac:picMkLst>
            <pc:docMk/>
            <pc:sldMk cId="4073866426" sldId="1659"/>
            <ac:picMk id="4" creationId="{8C192894-E304-48E0-A2BA-D672AD26A04E}"/>
          </ac:picMkLst>
        </pc:picChg>
        <pc:picChg chg="mod">
          <ac:chgData name="John Deardurff" userId="a22eae058e899168" providerId="LiveId" clId="{E23FBA14-127D-4FDC-B71B-34DF34CD3F2E}" dt="2020-03-31T18:34:55.306" v="689" actId="164"/>
          <ac:picMkLst>
            <pc:docMk/>
            <pc:sldMk cId="4073866426" sldId="1659"/>
            <ac:picMk id="5" creationId="{00000000-0000-0000-0000-000000000000}"/>
          </ac:picMkLst>
        </pc:picChg>
        <pc:picChg chg="add mod">
          <ac:chgData name="John Deardurff" userId="a22eae058e899168" providerId="LiveId" clId="{E23FBA14-127D-4FDC-B71B-34DF34CD3F2E}" dt="2020-03-31T18:14:51.839" v="428" actId="1076"/>
          <ac:picMkLst>
            <pc:docMk/>
            <pc:sldMk cId="4073866426" sldId="1659"/>
            <ac:picMk id="7" creationId="{47EB1DF9-B8E7-44CC-AAB4-6EC0A66282B0}"/>
          </ac:picMkLst>
        </pc:picChg>
        <pc:picChg chg="mod">
          <ac:chgData name="John Deardurff" userId="a22eae058e899168" providerId="LiveId" clId="{E23FBA14-127D-4FDC-B71B-34DF34CD3F2E}" dt="2020-03-31T18:34:55.306" v="689" actId="164"/>
          <ac:picMkLst>
            <pc:docMk/>
            <pc:sldMk cId="4073866426" sldId="1659"/>
            <ac:picMk id="14" creationId="{00000000-0000-0000-0000-000000000000}"/>
          </ac:picMkLst>
        </pc:picChg>
        <pc:picChg chg="add mod">
          <ac:chgData name="John Deardurff" userId="a22eae058e899168" providerId="LiveId" clId="{E23FBA14-127D-4FDC-B71B-34DF34CD3F2E}" dt="2020-03-31T19:37:55.635" v="694" actId="1076"/>
          <ac:picMkLst>
            <pc:docMk/>
            <pc:sldMk cId="4073866426" sldId="1659"/>
            <ac:picMk id="39" creationId="{7297158E-B1FC-4162-94E1-262846E4F195}"/>
          </ac:picMkLst>
        </pc:picChg>
        <pc:cxnChg chg="add mod">
          <ac:chgData name="John Deardurff" userId="a22eae058e899168" providerId="LiveId" clId="{E23FBA14-127D-4FDC-B71B-34DF34CD3F2E}" dt="2020-03-31T18:15:37.673" v="440" actId="1076"/>
          <ac:cxnSpMkLst>
            <pc:docMk/>
            <pc:sldMk cId="4073866426" sldId="1659"/>
            <ac:cxnSpMk id="8" creationId="{52A90A53-3C51-43CC-9A78-82AAB7AC2C4A}"/>
          </ac:cxnSpMkLst>
        </pc:cxnChg>
        <pc:cxnChg chg="add mod">
          <ac:chgData name="John Deardurff" userId="a22eae058e899168" providerId="LiveId" clId="{E23FBA14-127D-4FDC-B71B-34DF34CD3F2E}" dt="2020-03-31T18:34:55.306" v="689" actId="164"/>
          <ac:cxnSpMkLst>
            <pc:docMk/>
            <pc:sldMk cId="4073866426" sldId="1659"/>
            <ac:cxnSpMk id="19" creationId="{C2747852-4522-4F8C-8035-80A694D7F482}"/>
          </ac:cxnSpMkLst>
        </pc:cxnChg>
        <pc:cxnChg chg="add mod">
          <ac:chgData name="John Deardurff" userId="a22eae058e899168" providerId="LiveId" clId="{E23FBA14-127D-4FDC-B71B-34DF34CD3F2E}" dt="2020-03-31T18:34:55.306" v="689" actId="164"/>
          <ac:cxnSpMkLst>
            <pc:docMk/>
            <pc:sldMk cId="4073866426" sldId="1659"/>
            <ac:cxnSpMk id="22" creationId="{681A89CE-EF0B-49E4-96B2-39126C1C7F79}"/>
          </ac:cxnSpMkLst>
        </pc:cxnChg>
      </pc:sldChg>
      <pc:sldChg chg="add del">
        <pc:chgData name="John Deardurff" userId="a22eae058e899168" providerId="LiveId" clId="{E23FBA14-127D-4FDC-B71B-34DF34CD3F2E}" dt="2020-03-30T16:26:13.430" v="188" actId="47"/>
        <pc:sldMkLst>
          <pc:docMk/>
          <pc:sldMk cId="4157828058" sldId="1659"/>
        </pc:sldMkLst>
      </pc:sldChg>
      <pc:sldChg chg="add del">
        <pc:chgData name="John Deardurff" userId="a22eae058e899168" providerId="LiveId" clId="{E23FBA14-127D-4FDC-B71B-34DF34CD3F2E}" dt="2020-03-30T16:26:14.354" v="189" actId="47"/>
        <pc:sldMkLst>
          <pc:docMk/>
          <pc:sldMk cId="174255438" sldId="1660"/>
        </pc:sldMkLst>
      </pc:sldChg>
      <pc:sldChg chg="addSp delSp modSp add mod">
        <pc:chgData name="John Deardurff" userId="a22eae058e899168" providerId="LiveId" clId="{E23FBA14-127D-4FDC-B71B-34DF34CD3F2E}" dt="2020-03-31T18:27:59.340" v="562" actId="207"/>
        <pc:sldMkLst>
          <pc:docMk/>
          <pc:sldMk cId="3880893668" sldId="1660"/>
        </pc:sldMkLst>
        <pc:spChg chg="mod">
          <ac:chgData name="John Deardurff" userId="a22eae058e899168" providerId="LiveId" clId="{E23FBA14-127D-4FDC-B71B-34DF34CD3F2E}" dt="2020-03-31T18:27:54.233" v="561" actId="207"/>
          <ac:spMkLst>
            <pc:docMk/>
            <pc:sldMk cId="3880893668" sldId="1660"/>
            <ac:spMk id="8" creationId="{00000000-0000-0000-0000-000000000000}"/>
          </ac:spMkLst>
        </pc:spChg>
        <pc:spChg chg="mod">
          <ac:chgData name="John Deardurff" userId="a22eae058e899168" providerId="LiveId" clId="{E23FBA14-127D-4FDC-B71B-34DF34CD3F2E}" dt="2020-03-31T18:27:46.543" v="560" actId="208"/>
          <ac:spMkLst>
            <pc:docMk/>
            <pc:sldMk cId="3880893668" sldId="1660"/>
            <ac:spMk id="9" creationId="{00000000-0000-0000-0000-000000000000}"/>
          </ac:spMkLst>
        </pc:spChg>
        <pc:spChg chg="add mod">
          <ac:chgData name="John Deardurff" userId="a22eae058e899168" providerId="LiveId" clId="{E23FBA14-127D-4FDC-B71B-34DF34CD3F2E}" dt="2020-03-31T18:27:38.850" v="559" actId="1076"/>
          <ac:spMkLst>
            <pc:docMk/>
            <pc:sldMk cId="3880893668" sldId="1660"/>
            <ac:spMk id="10" creationId="{17790B1E-3C93-4716-9435-DF6FAAF80C5B}"/>
          </ac:spMkLst>
        </pc:spChg>
        <pc:spChg chg="add mod">
          <ac:chgData name="John Deardurff" userId="a22eae058e899168" providerId="LiveId" clId="{E23FBA14-127D-4FDC-B71B-34DF34CD3F2E}" dt="2020-03-31T18:27:38.850" v="559" actId="1076"/>
          <ac:spMkLst>
            <pc:docMk/>
            <pc:sldMk cId="3880893668" sldId="1660"/>
            <ac:spMk id="15" creationId="{88847637-8886-4A99-8C9C-B2269118F790}"/>
          </ac:spMkLst>
        </pc:spChg>
        <pc:spChg chg="mod">
          <ac:chgData name="John Deardurff" userId="a22eae058e899168" providerId="LiveId" clId="{E23FBA14-127D-4FDC-B71B-34DF34CD3F2E}" dt="2020-03-31T18:27:59.340" v="562" actId="207"/>
          <ac:spMkLst>
            <pc:docMk/>
            <pc:sldMk cId="3880893668" sldId="1660"/>
            <ac:spMk id="19" creationId="{877AA30F-D2F9-4494-B735-9B82AB1F81BF}"/>
          </ac:spMkLst>
        </pc:spChg>
        <pc:spChg chg="mod">
          <ac:chgData name="John Deardurff" userId="a22eae058e899168" providerId="LiveId" clId="{E23FBA14-127D-4FDC-B71B-34DF34CD3F2E}" dt="2020-03-31T18:27:18.674" v="558" actId="20577"/>
          <ac:spMkLst>
            <pc:docMk/>
            <pc:sldMk cId="3880893668" sldId="1660"/>
            <ac:spMk id="20" creationId="{7523E434-C0DC-4357-9584-0C4B8571CB22}"/>
          </ac:spMkLst>
        </pc:spChg>
        <pc:grpChg chg="add mod">
          <ac:chgData name="John Deardurff" userId="a22eae058e899168" providerId="LiveId" clId="{E23FBA14-127D-4FDC-B71B-34DF34CD3F2E}" dt="2020-03-31T18:25:43.627" v="505" actId="1076"/>
          <ac:grpSpMkLst>
            <pc:docMk/>
            <pc:sldMk cId="3880893668" sldId="1660"/>
            <ac:grpSpMk id="7" creationId="{1C064453-8D99-472A-B93E-25DD596FB25C}"/>
          </ac:grpSpMkLst>
        </pc:grpChg>
        <pc:grpChg chg="add mod">
          <ac:chgData name="John Deardurff" userId="a22eae058e899168" providerId="LiveId" clId="{E23FBA14-127D-4FDC-B71B-34DF34CD3F2E}" dt="2020-03-31T18:26:15.349" v="509" actId="1076"/>
          <ac:grpSpMkLst>
            <pc:docMk/>
            <pc:sldMk cId="3880893668" sldId="1660"/>
            <ac:grpSpMk id="21" creationId="{6F647E17-ED02-4E0C-A24C-67F0F7A5CFA2}"/>
          </ac:grpSpMkLst>
        </pc:grpChg>
        <pc:picChg chg="del mod">
          <ac:chgData name="John Deardurff" userId="a22eae058e899168" providerId="LiveId" clId="{E23FBA14-127D-4FDC-B71B-34DF34CD3F2E}" dt="2020-03-31T18:21:05.774" v="476" actId="478"/>
          <ac:picMkLst>
            <pc:docMk/>
            <pc:sldMk cId="3880893668" sldId="1660"/>
            <ac:picMk id="2" creationId="{00000000-0000-0000-0000-000000000000}"/>
          </ac:picMkLst>
        </pc:picChg>
        <pc:picChg chg="del mod">
          <ac:chgData name="John Deardurff" userId="a22eae058e899168" providerId="LiveId" clId="{E23FBA14-127D-4FDC-B71B-34DF34CD3F2E}" dt="2020-03-31T18:21:41.010" v="483" actId="478"/>
          <ac:picMkLst>
            <pc:docMk/>
            <pc:sldMk cId="3880893668" sldId="1660"/>
            <ac:picMk id="3" creationId="{00000000-0000-0000-0000-000000000000}"/>
          </ac:picMkLst>
        </pc:picChg>
        <pc:picChg chg="add del">
          <ac:chgData name="John Deardurff" userId="a22eae058e899168" providerId="LiveId" clId="{E23FBA14-127D-4FDC-B71B-34DF34CD3F2E}" dt="2020-03-31T18:21:10.664" v="478"/>
          <ac:picMkLst>
            <pc:docMk/>
            <pc:sldMk cId="3880893668" sldId="1660"/>
            <ac:picMk id="4" creationId="{4CB18EB1-B89B-4E9A-A4A0-D84D5E35BD11}"/>
          </ac:picMkLst>
        </pc:picChg>
        <pc:picChg chg="add mod ord">
          <ac:chgData name="John Deardurff" userId="a22eae058e899168" providerId="LiveId" clId="{E23FBA14-127D-4FDC-B71B-34DF34CD3F2E}" dt="2020-03-31T18:26:02.831" v="507" actId="167"/>
          <ac:picMkLst>
            <pc:docMk/>
            <pc:sldMk cId="3880893668" sldId="1660"/>
            <ac:picMk id="5" creationId="{2A319FC0-2DB1-465B-81EF-0BE1A69C225D}"/>
          </ac:picMkLst>
        </pc:picChg>
        <pc:picChg chg="add mod ord">
          <ac:chgData name="John Deardurff" userId="a22eae058e899168" providerId="LiveId" clId="{E23FBA14-127D-4FDC-B71B-34DF34CD3F2E}" dt="2020-03-31T18:23:52.787" v="489" actId="167"/>
          <ac:picMkLst>
            <pc:docMk/>
            <pc:sldMk cId="3880893668" sldId="1660"/>
            <ac:picMk id="6" creationId="{346D242D-2EB0-4961-9A98-A73E92901539}"/>
          </ac:picMkLst>
        </pc:picChg>
        <pc:picChg chg="mod">
          <ac:chgData name="John Deardurff" userId="a22eae058e899168" providerId="LiveId" clId="{E23FBA14-127D-4FDC-B71B-34DF34CD3F2E}" dt="2020-03-31T18:27:38.850" v="559" actId="1076"/>
          <ac:picMkLst>
            <pc:docMk/>
            <pc:sldMk cId="3880893668" sldId="1660"/>
            <ac:picMk id="11" creationId="{00000000-0000-0000-0000-000000000000}"/>
          </ac:picMkLst>
        </pc:picChg>
        <pc:cxnChg chg="add mod">
          <ac:chgData name="John Deardurff" userId="a22eae058e899168" providerId="LiveId" clId="{E23FBA14-127D-4FDC-B71B-34DF34CD3F2E}" dt="2020-03-31T18:25:13.453" v="503" actId="1076"/>
          <ac:cxnSpMkLst>
            <pc:docMk/>
            <pc:sldMk cId="3880893668" sldId="1660"/>
            <ac:cxnSpMk id="17" creationId="{744E1844-C4FD-4216-9C98-A76BC1B9F78F}"/>
          </ac:cxnSpMkLst>
        </pc:cxnChg>
      </pc:sldChg>
      <pc:sldChg chg="modSp add mod ord">
        <pc:chgData name="John Deardurff" userId="a22eae058e899168" providerId="LiveId" clId="{E23FBA14-127D-4FDC-B71B-34DF34CD3F2E}" dt="2020-03-31T15:04:01.871" v="358" actId="20577"/>
        <pc:sldMkLst>
          <pc:docMk/>
          <pc:sldMk cId="174255438" sldId="1661"/>
        </pc:sldMkLst>
        <pc:graphicFrameChg chg="modGraphic">
          <ac:chgData name="John Deardurff" userId="a22eae058e899168" providerId="LiveId" clId="{E23FBA14-127D-4FDC-B71B-34DF34CD3F2E}" dt="2020-03-31T15:04:01.871" v="358" actId="20577"/>
          <ac:graphicFrameMkLst>
            <pc:docMk/>
            <pc:sldMk cId="174255438" sldId="1661"/>
            <ac:graphicFrameMk id="5" creationId="{00000000-0000-0000-0000-000000000000}"/>
          </ac:graphicFrameMkLst>
        </pc:graphicFrameChg>
      </pc:sldChg>
      <pc:sldChg chg="add">
        <pc:chgData name="John Deardurff" userId="a22eae058e899168" providerId="LiveId" clId="{E23FBA14-127D-4FDC-B71B-34DF34CD3F2E}" dt="2020-04-06T15:39:00.058" v="695" actId="22"/>
        <pc:sldMkLst>
          <pc:docMk/>
          <pc:sldMk cId="2076173432" sldId="1662"/>
        </pc:sldMkLst>
      </pc:sldChg>
      <pc:sldMasterChg chg="modSp mod setBg addSldLayout delSldLayout modSldLayout">
        <pc:chgData name="John Deardurff" userId="a22eae058e899168" providerId="LiveId" clId="{E23FBA14-127D-4FDC-B71B-34DF34CD3F2E}" dt="2020-03-31T18:07:30.608" v="406"/>
        <pc:sldMasterMkLst>
          <pc:docMk/>
          <pc:sldMasterMk cId="2961596853" sldId="2147483660"/>
        </pc:sldMasterMkLst>
        <pc:spChg chg="mod">
          <ac:chgData name="John Deardurff" userId="a22eae058e899168" providerId="LiveId" clId="{E23FBA14-127D-4FDC-B71B-34DF34CD3F2E}" dt="2020-03-30T16:32:33.422" v="263" actId="20577"/>
          <ac:spMkLst>
            <pc:docMk/>
            <pc:sldMasterMk cId="2961596853" sldId="2147483660"/>
            <ac:spMk id="7" creationId="{86B374D5-5744-4147-B311-13B6E1E8798F}"/>
          </ac:spMkLst>
        </pc:spChg>
        <pc:sldLayoutChg chg="del">
          <pc:chgData name="John Deardurff" userId="a22eae058e899168" providerId="LiveId" clId="{E23FBA14-127D-4FDC-B71B-34DF34CD3F2E}" dt="2020-03-30T16:26:14.354" v="189" actId="47"/>
          <pc:sldLayoutMkLst>
            <pc:docMk/>
            <pc:sldMasterMk cId="2961596853" sldId="2147483660"/>
            <pc:sldLayoutMk cId="1900650071" sldId="2147483661"/>
          </pc:sldLayoutMkLst>
        </pc:sldLayoutChg>
        <pc:sldLayoutChg chg="setBg">
          <pc:chgData name="John Deardurff" userId="a22eae058e899168" providerId="LiveId" clId="{E23FBA14-127D-4FDC-B71B-34DF34CD3F2E}" dt="2020-03-31T18:07:30.608" v="406"/>
          <pc:sldLayoutMkLst>
            <pc:docMk/>
            <pc:sldMasterMk cId="2961596853" sldId="2147483660"/>
            <pc:sldLayoutMk cId="1516877200" sldId="2147483662"/>
          </pc:sldLayoutMkLst>
        </pc:sldLayoutChg>
        <pc:sldLayoutChg chg="setBg">
          <pc:chgData name="John Deardurff" userId="a22eae058e899168" providerId="LiveId" clId="{E23FBA14-127D-4FDC-B71B-34DF34CD3F2E}" dt="2020-03-31T18:07:30.608" v="406"/>
          <pc:sldLayoutMkLst>
            <pc:docMk/>
            <pc:sldMasterMk cId="2961596853" sldId="2147483660"/>
            <pc:sldLayoutMk cId="2680933179" sldId="2147483663"/>
          </pc:sldLayoutMkLst>
        </pc:sldLayoutChg>
        <pc:sldLayoutChg chg="setBg">
          <pc:chgData name="John Deardurff" userId="a22eae058e899168" providerId="LiveId" clId="{E23FBA14-127D-4FDC-B71B-34DF34CD3F2E}" dt="2020-03-31T18:07:30.608" v="406"/>
          <pc:sldLayoutMkLst>
            <pc:docMk/>
            <pc:sldMasterMk cId="2961596853" sldId="2147483660"/>
            <pc:sldLayoutMk cId="3208219445" sldId="2147483664"/>
          </pc:sldLayoutMkLst>
        </pc:sldLayoutChg>
        <pc:sldLayoutChg chg="setBg">
          <pc:chgData name="John Deardurff" userId="a22eae058e899168" providerId="LiveId" clId="{E23FBA14-127D-4FDC-B71B-34DF34CD3F2E}" dt="2020-03-31T18:07:30.608" v="406"/>
          <pc:sldLayoutMkLst>
            <pc:docMk/>
            <pc:sldMasterMk cId="2961596853" sldId="2147483660"/>
            <pc:sldLayoutMk cId="3582501224" sldId="2147483665"/>
          </pc:sldLayoutMkLst>
        </pc:sldLayoutChg>
        <pc:sldLayoutChg chg="setBg">
          <pc:chgData name="John Deardurff" userId="a22eae058e899168" providerId="LiveId" clId="{E23FBA14-127D-4FDC-B71B-34DF34CD3F2E}" dt="2020-03-31T18:07:30.608" v="406"/>
          <pc:sldLayoutMkLst>
            <pc:docMk/>
            <pc:sldMasterMk cId="2961596853" sldId="2147483660"/>
            <pc:sldLayoutMk cId="320253669" sldId="2147483824"/>
          </pc:sldLayoutMkLst>
        </pc:sldLayoutChg>
        <pc:sldLayoutChg chg="del">
          <pc:chgData name="John Deardurff" userId="a22eae058e899168" providerId="LiveId" clId="{E23FBA14-127D-4FDC-B71B-34DF34CD3F2E}" dt="2020-03-30T16:22:44.907" v="180" actId="47"/>
          <pc:sldLayoutMkLst>
            <pc:docMk/>
            <pc:sldMasterMk cId="2961596853" sldId="2147483660"/>
            <pc:sldLayoutMk cId="3573562314" sldId="2147483825"/>
          </pc:sldLayoutMkLst>
        </pc:sldLayoutChg>
        <pc:sldLayoutChg chg="add replId setBg">
          <pc:chgData name="John Deardurff" userId="a22eae058e899168" providerId="LiveId" clId="{E23FBA14-127D-4FDC-B71B-34DF34CD3F2E}" dt="2020-03-31T18:07:30.608" v="406"/>
          <pc:sldLayoutMkLst>
            <pc:docMk/>
            <pc:sldMasterMk cId="2961596853" sldId="2147483660"/>
            <pc:sldLayoutMk cId="2979704775" sldId="2147483834"/>
          </pc:sldLayoutMkLst>
        </pc:sldLayoutChg>
        <pc:sldLayoutChg chg="add setBg">
          <pc:chgData name="John Deardurff" userId="a22eae058e899168" providerId="LiveId" clId="{E23FBA14-127D-4FDC-B71B-34DF34CD3F2E}" dt="2020-03-31T18:07:30.608" v="406"/>
          <pc:sldLayoutMkLst>
            <pc:docMk/>
            <pc:sldMasterMk cId="2961596853" sldId="2147483660"/>
            <pc:sldLayoutMk cId="2018112129" sldId="2147483835"/>
          </pc:sldLayoutMkLst>
        </pc:sldLayoutChg>
      </pc:sldMasterChg>
      <pc:sldMasterChg chg="setBg modSldLayout">
        <pc:chgData name="John Deardurff" userId="a22eae058e899168" providerId="LiveId" clId="{E23FBA14-127D-4FDC-B71B-34DF34CD3F2E}" dt="2020-03-31T18:07:30.608" v="406"/>
        <pc:sldMasterMkLst>
          <pc:docMk/>
          <pc:sldMasterMk cId="1389521925" sldId="2147483667"/>
        </pc:sldMasterMkLst>
        <pc:sldLayoutChg chg="setBg">
          <pc:chgData name="John Deardurff" userId="a22eae058e899168" providerId="LiveId" clId="{E23FBA14-127D-4FDC-B71B-34DF34CD3F2E}" dt="2020-03-31T18:07:30.608" v="406"/>
          <pc:sldLayoutMkLst>
            <pc:docMk/>
            <pc:sldMasterMk cId="1389521925" sldId="2147483667"/>
            <pc:sldLayoutMk cId="3124564690" sldId="2147483668"/>
          </pc:sldLayoutMkLst>
        </pc:sldLayoutChg>
        <pc:sldLayoutChg chg="setBg">
          <pc:chgData name="John Deardurff" userId="a22eae058e899168" providerId="LiveId" clId="{E23FBA14-127D-4FDC-B71B-34DF34CD3F2E}" dt="2020-03-31T18:07:30.608" v="406"/>
          <pc:sldLayoutMkLst>
            <pc:docMk/>
            <pc:sldMasterMk cId="1389521925" sldId="2147483667"/>
            <pc:sldLayoutMk cId="357622693" sldId="2147483688"/>
          </pc:sldLayoutMkLst>
        </pc:sldLayoutChg>
        <pc:sldLayoutChg chg="setBg">
          <pc:chgData name="John Deardurff" userId="a22eae058e899168" providerId="LiveId" clId="{E23FBA14-127D-4FDC-B71B-34DF34CD3F2E}" dt="2020-03-31T18:07:30.608" v="406"/>
          <pc:sldLayoutMkLst>
            <pc:docMk/>
            <pc:sldMasterMk cId="1389521925" sldId="2147483667"/>
            <pc:sldLayoutMk cId="1066876101" sldId="2147483689"/>
          </pc:sldLayoutMkLst>
        </pc:sldLayoutChg>
        <pc:sldLayoutChg chg="setBg">
          <pc:chgData name="John Deardurff" userId="a22eae058e899168" providerId="LiveId" clId="{E23FBA14-127D-4FDC-B71B-34DF34CD3F2E}" dt="2020-03-31T18:07:30.608" v="406"/>
          <pc:sldLayoutMkLst>
            <pc:docMk/>
            <pc:sldMasterMk cId="1389521925" sldId="2147483667"/>
            <pc:sldLayoutMk cId="3822967903" sldId="2147483690"/>
          </pc:sldLayoutMkLst>
        </pc:sldLayoutChg>
        <pc:sldLayoutChg chg="setBg">
          <pc:chgData name="John Deardurff" userId="a22eae058e899168" providerId="LiveId" clId="{E23FBA14-127D-4FDC-B71B-34DF34CD3F2E}" dt="2020-03-31T18:07:30.608" v="406"/>
          <pc:sldLayoutMkLst>
            <pc:docMk/>
            <pc:sldMasterMk cId="1389521925" sldId="2147483667"/>
            <pc:sldLayoutMk cId="1976282613" sldId="2147483696"/>
          </pc:sldLayoutMkLst>
        </pc:sldLayoutChg>
      </pc:sldMasterChg>
      <pc:sldMasterChg chg="setBg modSldLayout">
        <pc:chgData name="John Deardurff" userId="a22eae058e899168" providerId="LiveId" clId="{E23FBA14-127D-4FDC-B71B-34DF34CD3F2E}" dt="2020-03-31T18:07:30.608" v="406"/>
        <pc:sldMasterMkLst>
          <pc:docMk/>
          <pc:sldMasterMk cId="3009621808" sldId="2147483826"/>
        </pc:sldMasterMkLst>
        <pc:sldLayoutChg chg="setBg">
          <pc:chgData name="John Deardurff" userId="a22eae058e899168" providerId="LiveId" clId="{E23FBA14-127D-4FDC-B71B-34DF34CD3F2E}" dt="2020-03-31T18:07:30.608" v="406"/>
          <pc:sldLayoutMkLst>
            <pc:docMk/>
            <pc:sldMasterMk cId="3009621808" sldId="2147483826"/>
            <pc:sldLayoutMk cId="3297649348" sldId="2147483827"/>
          </pc:sldLayoutMkLst>
        </pc:sldLayoutChg>
        <pc:sldLayoutChg chg="setBg">
          <pc:chgData name="John Deardurff" userId="a22eae058e899168" providerId="LiveId" clId="{E23FBA14-127D-4FDC-B71B-34DF34CD3F2E}" dt="2020-03-31T18:07:30.608" v="406"/>
          <pc:sldLayoutMkLst>
            <pc:docMk/>
            <pc:sldMasterMk cId="3009621808" sldId="2147483826"/>
            <pc:sldLayoutMk cId="579704729" sldId="2147483828"/>
          </pc:sldLayoutMkLst>
        </pc:sldLayoutChg>
        <pc:sldLayoutChg chg="setBg">
          <pc:chgData name="John Deardurff" userId="a22eae058e899168" providerId="LiveId" clId="{E23FBA14-127D-4FDC-B71B-34DF34CD3F2E}" dt="2020-03-31T18:07:30.608" v="406"/>
          <pc:sldLayoutMkLst>
            <pc:docMk/>
            <pc:sldMasterMk cId="3009621808" sldId="2147483826"/>
            <pc:sldLayoutMk cId="956455351" sldId="2147483829"/>
          </pc:sldLayoutMkLst>
        </pc:sldLayoutChg>
        <pc:sldLayoutChg chg="setBg">
          <pc:chgData name="John Deardurff" userId="a22eae058e899168" providerId="LiveId" clId="{E23FBA14-127D-4FDC-B71B-34DF34CD3F2E}" dt="2020-03-31T18:07:30.608" v="406"/>
          <pc:sldLayoutMkLst>
            <pc:docMk/>
            <pc:sldMasterMk cId="3009621808" sldId="2147483826"/>
            <pc:sldLayoutMk cId="1370433725" sldId="2147483830"/>
          </pc:sldLayoutMkLst>
        </pc:sldLayoutChg>
        <pc:sldLayoutChg chg="setBg">
          <pc:chgData name="John Deardurff" userId="a22eae058e899168" providerId="LiveId" clId="{E23FBA14-127D-4FDC-B71B-34DF34CD3F2E}" dt="2020-03-31T18:07:30.608" v="406"/>
          <pc:sldLayoutMkLst>
            <pc:docMk/>
            <pc:sldMasterMk cId="3009621808" sldId="2147483826"/>
            <pc:sldLayoutMk cId="2912247077" sldId="2147483831"/>
          </pc:sldLayoutMkLst>
        </pc:sldLayoutChg>
        <pc:sldLayoutChg chg="setBg">
          <pc:chgData name="John Deardurff" userId="a22eae058e899168" providerId="LiveId" clId="{E23FBA14-127D-4FDC-B71B-34DF34CD3F2E}" dt="2020-03-31T18:07:30.608" v="406"/>
          <pc:sldLayoutMkLst>
            <pc:docMk/>
            <pc:sldMasterMk cId="3009621808" sldId="2147483826"/>
            <pc:sldLayoutMk cId="3517296275" sldId="2147483832"/>
          </pc:sldLayoutMkLst>
        </pc:sldLayoutChg>
        <pc:sldLayoutChg chg="setBg">
          <pc:chgData name="John Deardurff" userId="a22eae058e899168" providerId="LiveId" clId="{E23FBA14-127D-4FDC-B71B-34DF34CD3F2E}" dt="2020-03-31T18:07:30.608" v="406"/>
          <pc:sldLayoutMkLst>
            <pc:docMk/>
            <pc:sldMasterMk cId="3009621808" sldId="2147483826"/>
            <pc:sldLayoutMk cId="2050955702" sldId="2147483833"/>
          </pc:sldLayoutMkLst>
        </pc:sldLayoutChg>
      </pc:sldMasterChg>
    </pc:docChg>
  </pc:docChgLst>
  <pc:docChgLst>
    <pc:chgData name="John Deardurff" userId="a22eae058e899168" providerId="LiveId" clId="{5E466DC4-7B8B-4A70-912F-87ABB8E0720B}"/>
    <pc:docChg chg="delSld modSld modSection">
      <pc:chgData name="John Deardurff" userId="a22eae058e899168" providerId="LiveId" clId="{5E466DC4-7B8B-4A70-912F-87ABB8E0720B}" dt="2021-08-09T14:19:53.651" v="58" actId="20577"/>
      <pc:docMkLst>
        <pc:docMk/>
      </pc:docMkLst>
      <pc:sldChg chg="modSp mod">
        <pc:chgData name="John Deardurff" userId="a22eae058e899168" providerId="LiveId" clId="{5E466DC4-7B8B-4A70-912F-87ABB8E0720B}" dt="2021-08-09T14:19:53.651" v="58" actId="20577"/>
        <pc:sldMkLst>
          <pc:docMk/>
          <pc:sldMk cId="3033986331" sldId="1648"/>
        </pc:sldMkLst>
        <pc:spChg chg="mod">
          <ac:chgData name="John Deardurff" userId="a22eae058e899168" providerId="LiveId" clId="{5E466DC4-7B8B-4A70-912F-87ABB8E0720B}" dt="2021-08-09T14:19:53.651" v="58" actId="20577"/>
          <ac:spMkLst>
            <pc:docMk/>
            <pc:sldMk cId="3033986331" sldId="1648"/>
            <ac:spMk id="6" creationId="{00000000-0000-0000-0000-000000000000}"/>
          </ac:spMkLst>
        </pc:spChg>
      </pc:sldChg>
      <pc:sldChg chg="del">
        <pc:chgData name="John Deardurff" userId="a22eae058e899168" providerId="LiveId" clId="{5E466DC4-7B8B-4A70-912F-87ABB8E0720B}" dt="2021-08-09T14:17:46.164" v="0" actId="2696"/>
        <pc:sldMkLst>
          <pc:docMk/>
          <pc:sldMk cId="2076173432" sldId="166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What are Transactions?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How Data is Modified in SQL Server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Auto-Commit vs Explicit Transactions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ACID properties of Transactions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788DAA8-6C77-4691-8343-11D4B17851A4}">
      <dgm:prSet custT="1"/>
      <dgm:spPr>
        <a:solidFill>
          <a:schemeClr val="accent4">
            <a:lumMod val="75000"/>
          </a:schemeClr>
        </a:solidFill>
      </dgm:spPr>
      <dgm:t>
        <a:bodyPr/>
        <a:lstStyle/>
        <a:p>
          <a:r>
            <a:rPr lang="en-US" sz="3600" dirty="0">
              <a:solidFill>
                <a:schemeClr val="bg1"/>
              </a:solidFill>
            </a:rPr>
            <a:t>Transaction and Exception Handling</a:t>
          </a:r>
        </a:p>
      </dgm:t>
    </dgm:pt>
    <dgm:pt modelId="{767EFDE8-CCAB-4C01-B2D0-26B8C92E7040}" type="parTrans" cxnId="{C7677F7A-36D9-4626-8207-BDEFA886122A}">
      <dgm:prSet/>
      <dgm:spPr/>
      <dgm:t>
        <a:bodyPr/>
        <a:lstStyle/>
        <a:p>
          <a:endParaRPr lang="en-US"/>
        </a:p>
      </dgm:t>
    </dgm:pt>
    <dgm:pt modelId="{94C6A9BC-969D-4899-B00A-2AE32339D50B}" type="sibTrans" cxnId="{C7677F7A-36D9-4626-8207-BDEFA886122A}">
      <dgm:prSet/>
      <dgm:spPr/>
      <dgm:t>
        <a:bodyPr/>
        <a:lstStyle/>
        <a:p>
          <a:endParaRPr lang="en-US"/>
        </a:p>
      </dgm:t>
    </dgm:pt>
    <dgm:pt modelId="{3AF4FDFC-B253-473D-A077-9D5CEA0D10DF}">
      <dgm:prSet custT="1"/>
      <dgm:spPr>
        <a:solidFill>
          <a:schemeClr val="accent4">
            <a:lumMod val="75000"/>
          </a:schemeClr>
        </a:solidFill>
      </dgm:spPr>
      <dgm:t>
        <a:bodyPr/>
        <a:lstStyle/>
        <a:p>
          <a:r>
            <a:rPr lang="en-US" sz="3600" dirty="0">
              <a:solidFill>
                <a:schemeClr val="bg1"/>
              </a:solidFill>
            </a:rPr>
            <a:t>Transaction Isolation Levels</a:t>
          </a:r>
        </a:p>
      </dgm:t>
    </dgm:pt>
    <dgm:pt modelId="{587B7E8F-F369-4680-A815-AFEC7F7CDA5F}" type="parTrans" cxnId="{04161E52-5395-4C07-AE5F-DBA0F428A8C5}">
      <dgm:prSet/>
      <dgm:spPr/>
      <dgm:t>
        <a:bodyPr/>
        <a:lstStyle/>
        <a:p>
          <a:endParaRPr lang="en-US"/>
        </a:p>
      </dgm:t>
    </dgm:pt>
    <dgm:pt modelId="{65438541-9C2A-45E8-9B08-E6701329BE13}" type="sibTrans" cxnId="{04161E52-5395-4C07-AE5F-DBA0F428A8C5}">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6"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6"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6"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6" custLinFactNeighborY="-60540">
        <dgm:presLayoutVars>
          <dgm:chMax val="0"/>
          <dgm:bulletEnabled val="1"/>
        </dgm:presLayoutVars>
      </dgm:prSet>
      <dgm:spPr/>
    </dgm:pt>
    <dgm:pt modelId="{7EB0FCA2-6D81-48CB-9EED-6FFA36B9BFD4}" type="pres">
      <dgm:prSet presAssocID="{C2BB889C-62AF-436A-80A8-FCC5869B189E}" presName="spacer" presStyleCnt="0"/>
      <dgm:spPr/>
    </dgm:pt>
    <dgm:pt modelId="{8049FDD6-021B-477A-96F1-B8E404118F4A}" type="pres">
      <dgm:prSet presAssocID="{0788DAA8-6C77-4691-8343-11D4B17851A4}" presName="parentText" presStyleLbl="node1" presStyleIdx="4" presStyleCnt="6">
        <dgm:presLayoutVars>
          <dgm:chMax val="0"/>
          <dgm:bulletEnabled val="1"/>
        </dgm:presLayoutVars>
      </dgm:prSet>
      <dgm:spPr/>
    </dgm:pt>
    <dgm:pt modelId="{F93A6145-9C3B-4A7E-947B-FA954766447A}" type="pres">
      <dgm:prSet presAssocID="{94C6A9BC-969D-4899-B00A-2AE32339D50B}" presName="spacer" presStyleCnt="0"/>
      <dgm:spPr/>
    </dgm:pt>
    <dgm:pt modelId="{3835E168-1B3E-40BE-8516-A2ECA38AC0C5}" type="pres">
      <dgm:prSet presAssocID="{3AF4FDFC-B253-473D-A077-9D5CEA0D10DF}" presName="parentText" presStyleLbl="node1" presStyleIdx="5" presStyleCnt="6">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62D837-E90C-4F54-A9E4-E07260459516}" type="presOf" srcId="{3AF4FDFC-B253-473D-A077-9D5CEA0D10DF}" destId="{3835E168-1B3E-40BE-8516-A2ECA38AC0C5}"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A6F8ED47-5DD2-496F-8FB9-881DF73D46AC}" type="presOf" srcId="{0788DAA8-6C77-4691-8343-11D4B17851A4}" destId="{8049FDD6-021B-477A-96F1-B8E404118F4A}"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04161E52-5395-4C07-AE5F-DBA0F428A8C5}" srcId="{E0727030-A103-47B3-9948-2C3FB6249167}" destId="{3AF4FDFC-B253-473D-A077-9D5CEA0D10DF}" srcOrd="5" destOrd="0" parTransId="{587B7E8F-F369-4680-A815-AFEC7F7CDA5F}" sibTransId="{65438541-9C2A-45E8-9B08-E6701329BE13}"/>
    <dgm:cxn modelId="{C7677F7A-36D9-4626-8207-BDEFA886122A}" srcId="{E0727030-A103-47B3-9948-2C3FB6249167}" destId="{0788DAA8-6C77-4691-8343-11D4B17851A4}" srcOrd="4" destOrd="0" parTransId="{767EFDE8-CCAB-4C01-B2D0-26B8C92E7040}" sibTransId="{94C6A9BC-969D-4899-B00A-2AE32339D50B}"/>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 modelId="{691EBD5C-2A42-4F21-9003-846B82BA46D2}" type="presParOf" srcId="{920A3D74-469C-4EDC-8C5F-FD4FFD16E171}" destId="{7EB0FCA2-6D81-48CB-9EED-6FFA36B9BFD4}" srcOrd="7" destOrd="0" presId="urn:microsoft.com/office/officeart/2005/8/layout/vList2"/>
    <dgm:cxn modelId="{778B484A-5C69-4A13-8743-20590003C9B4}" type="presParOf" srcId="{920A3D74-469C-4EDC-8C5F-FD4FFD16E171}" destId="{8049FDD6-021B-477A-96F1-B8E404118F4A}" srcOrd="8" destOrd="0" presId="urn:microsoft.com/office/officeart/2005/8/layout/vList2"/>
    <dgm:cxn modelId="{21402B12-4291-4A06-90E8-7ED8483A47D9}" type="presParOf" srcId="{920A3D74-469C-4EDC-8C5F-FD4FFD16E171}" destId="{F93A6145-9C3B-4A7E-947B-FA954766447A}" srcOrd="9" destOrd="0" presId="urn:microsoft.com/office/officeart/2005/8/layout/vList2"/>
    <dgm:cxn modelId="{DD34CABE-7CFB-4079-9B78-7E5C7C664DEB}" type="presParOf" srcId="{920A3D74-469C-4EDC-8C5F-FD4FFD16E171}" destId="{3835E168-1B3E-40BE-8516-A2ECA38AC0C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40384"/>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What are Transactions?</a:t>
          </a:r>
        </a:p>
      </dsp:txBody>
      <dsp:txXfrm>
        <a:off x="38502" y="78886"/>
        <a:ext cx="10316420" cy="711717"/>
      </dsp:txXfrm>
    </dsp:sp>
    <dsp:sp modelId="{54130A14-0DE4-44B1-B9EC-80A3DCC50B7F}">
      <dsp:nvSpPr>
        <dsp:cNvPr id="0" name=""/>
        <dsp:cNvSpPr/>
      </dsp:nvSpPr>
      <dsp:spPr>
        <a:xfrm>
          <a:off x="0" y="811251"/>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ACID properties of Transactions</a:t>
          </a:r>
          <a:endParaRPr lang="en-US" sz="3600" kern="1200" dirty="0"/>
        </a:p>
      </dsp:txBody>
      <dsp:txXfrm>
        <a:off x="38502" y="849753"/>
        <a:ext cx="10316420" cy="711717"/>
      </dsp:txXfrm>
    </dsp:sp>
    <dsp:sp modelId="{013A2DE9-5AA1-4010-A7D1-3F937EE17FFA}">
      <dsp:nvSpPr>
        <dsp:cNvPr id="0" name=""/>
        <dsp:cNvSpPr/>
      </dsp:nvSpPr>
      <dsp:spPr>
        <a:xfrm>
          <a:off x="0" y="1604795"/>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Auto-Commit vs Explicit Transactions</a:t>
          </a:r>
        </a:p>
      </dsp:txBody>
      <dsp:txXfrm>
        <a:off x="38502" y="1643297"/>
        <a:ext cx="10316420" cy="711717"/>
      </dsp:txXfrm>
    </dsp:sp>
    <dsp:sp modelId="{E2743CF6-A306-4E6D-9045-E03190369147}">
      <dsp:nvSpPr>
        <dsp:cNvPr id="0" name=""/>
        <dsp:cNvSpPr/>
      </dsp:nvSpPr>
      <dsp:spPr>
        <a:xfrm>
          <a:off x="0" y="2397728"/>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How Data is Modified in SQL Server</a:t>
          </a:r>
        </a:p>
      </dsp:txBody>
      <dsp:txXfrm>
        <a:off x="38502" y="2436230"/>
        <a:ext cx="10316420" cy="711717"/>
      </dsp:txXfrm>
    </dsp:sp>
    <dsp:sp modelId="{8049FDD6-021B-477A-96F1-B8E404118F4A}">
      <dsp:nvSpPr>
        <dsp:cNvPr id="0" name=""/>
        <dsp:cNvSpPr/>
      </dsp:nvSpPr>
      <dsp:spPr>
        <a:xfrm>
          <a:off x="0" y="3206429"/>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Transaction and Exception Handling</a:t>
          </a:r>
        </a:p>
      </dsp:txBody>
      <dsp:txXfrm>
        <a:off x="38502" y="3244931"/>
        <a:ext cx="10316420" cy="711717"/>
      </dsp:txXfrm>
    </dsp:sp>
    <dsp:sp modelId="{3835E168-1B3E-40BE-8516-A2ECA38AC0C5}">
      <dsp:nvSpPr>
        <dsp:cNvPr id="0" name=""/>
        <dsp:cNvSpPr/>
      </dsp:nvSpPr>
      <dsp:spPr>
        <a:xfrm>
          <a:off x="0" y="4007596"/>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Transaction Isolation Levels</a:t>
          </a:r>
        </a:p>
      </dsp:txBody>
      <dsp:txXfrm>
        <a:off x="38502" y="4046098"/>
        <a:ext cx="10316420" cy="7117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p>
        </p:txBody>
      </p:sp>
      <p:sp>
        <p:nvSpPr>
          <p:cNvPr id="4" name="Slide Number Placeholder 3"/>
          <p:cNvSpPr>
            <a:spLocks noGrp="1"/>
          </p:cNvSpPr>
          <p:nvPr>
            <p:ph type="sldNum" sz="quarter" idx="10"/>
          </p:nvPr>
        </p:nvSpPr>
        <p:spPr/>
        <p:txBody>
          <a:bodyPr/>
          <a:lstStyle/>
          <a:p>
            <a:fld id="{E8712F5C-2151-4C93-B203-62D969BA5CDB}"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Working with Databases and Storage</a:t>
            </a:r>
          </a:p>
        </p:txBody>
      </p:sp>
    </p:spTree>
    <p:extLst>
      <p:ext uri="{BB962C8B-B14F-4D97-AF65-F5344CB8AC3E}">
        <p14:creationId xmlns:p14="http://schemas.microsoft.com/office/powerpoint/2010/main" val="357364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914775" y="73025"/>
            <a:ext cx="3289300" cy="1851025"/>
          </a:xfrm>
          <a:ln/>
        </p:spPr>
      </p:sp>
      <p:sp>
        <p:nvSpPr>
          <p:cNvPr id="52227" name="Notes Placeholder 2"/>
          <p:cNvSpPr>
            <a:spLocks noGrp="1"/>
          </p:cNvSpPr>
          <p:nvPr>
            <p:ph type="body" idx="1"/>
          </p:nvPr>
        </p:nvSpPr>
        <p:spPr>
          <a:xfrm>
            <a:off x="314325" y="2193925"/>
            <a:ext cx="6286500" cy="6834188"/>
          </a:xfrm>
          <a:noFill/>
          <a:ln/>
        </p:spPr>
        <p:txBody>
          <a:bodyPr/>
          <a:lstStyle/>
          <a:p>
            <a:endParaRPr lang="en-US" dirty="0">
              <a:latin typeface="Arial" charset="0"/>
              <a:cs typeface="Arial" charset="0"/>
            </a:endParaRPr>
          </a:p>
          <a:p>
            <a:r>
              <a:rPr lang="en-US" b="1" dirty="0">
                <a:latin typeface="Arial" charset="0"/>
                <a:cs typeface="Arial" charset="0"/>
              </a:rPr>
              <a:t>Question:</a:t>
            </a:r>
            <a:r>
              <a:rPr lang="en-US" dirty="0">
                <a:latin typeface="Arial" charset="0"/>
                <a:cs typeface="Arial" charset="0"/>
              </a:rPr>
              <a:t>  Has your organization experienced concurrency problems with database applications? If so, what behavior did you see?</a:t>
            </a:r>
          </a:p>
          <a:p>
            <a:r>
              <a:rPr lang="en-US" b="1" dirty="0">
                <a:latin typeface="Arial" charset="0"/>
                <a:cs typeface="Arial" charset="0"/>
              </a:rPr>
              <a:t>Answer</a:t>
            </a:r>
            <a:r>
              <a:rPr lang="en-US" dirty="0">
                <a:latin typeface="Arial" charset="0"/>
                <a:cs typeface="Arial" charset="0"/>
              </a:rPr>
              <a:t>: Answers will vary.</a:t>
            </a:r>
          </a:p>
          <a:p>
            <a:endParaRPr lang="en-US" dirty="0">
              <a:latin typeface="Arial" charset="0"/>
              <a:cs typeface="Arial" charset="0"/>
            </a:endParaRPr>
          </a:p>
          <a:p>
            <a:r>
              <a:rPr lang="en-US" b="1" dirty="0">
                <a:latin typeface="Arial" charset="0"/>
                <a:cs typeface="Arial" charset="0"/>
              </a:rPr>
              <a:t>References:</a:t>
            </a:r>
          </a:p>
          <a:p>
            <a:r>
              <a:rPr lang="en-US" dirty="0">
                <a:latin typeface="Arial" charset="0"/>
                <a:cs typeface="Arial" charset="0"/>
              </a:rPr>
              <a:t>Concurrency Problems: </a:t>
            </a:r>
            <a:r>
              <a:rPr lang="en-US" sz="1000" b="0" i="0" u="none" strike="noStrike" kern="1200" dirty="0">
                <a:solidFill>
                  <a:schemeClr val="tx1"/>
                </a:solidFill>
                <a:effectLst/>
                <a:latin typeface="Arial" charset="0"/>
                <a:ea typeface="+mn-ea"/>
                <a:cs typeface="+mn-cs"/>
              </a:rPr>
              <a:t>http://go.microsoft.com/fwlink/?LinkID=233921</a:t>
            </a:r>
            <a:r>
              <a:rPr lang="en-US" dirty="0"/>
              <a:t> </a:t>
            </a:r>
            <a:endParaRPr lang="en-US" dirty="0">
              <a:latin typeface="Arial" charset="0"/>
              <a:cs typeface="Arial" charset="0"/>
            </a:endParaRPr>
          </a:p>
          <a:p>
            <a:r>
              <a:rPr lang="en-US" dirty="0">
                <a:latin typeface="Arial" charset="0"/>
                <a:cs typeface="Arial" charset="0"/>
              </a:rPr>
              <a:t>Concurrency Effects: </a:t>
            </a:r>
            <a:r>
              <a:rPr lang="en-US" sz="1000" b="0" i="0" u="none" strike="noStrike" kern="1200" dirty="0">
                <a:solidFill>
                  <a:schemeClr val="tx1"/>
                </a:solidFill>
                <a:effectLst/>
                <a:latin typeface="Arial" charset="0"/>
                <a:ea typeface="+mn-ea"/>
                <a:cs typeface="+mn-cs"/>
              </a:rPr>
              <a:t>http://go.microsoft.com/fwlink/?LinkID=233922</a:t>
            </a:r>
            <a:r>
              <a:rPr lang="en-US" dirty="0"/>
              <a:t> </a:t>
            </a:r>
            <a:endParaRPr lang="en-US" dirty="0">
              <a:latin typeface="Arial" charset="0"/>
              <a:cs typeface="Arial" charset="0"/>
            </a:endParaRPr>
          </a:p>
          <a:p>
            <a:r>
              <a:rPr lang="en-US" dirty="0">
                <a:latin typeface="Arial" charset="0"/>
                <a:cs typeface="Arial" charset="0"/>
              </a:rPr>
              <a:t>Locking in the Database Engine: </a:t>
            </a:r>
            <a:r>
              <a:rPr lang="en-US" sz="1000" b="0" i="0" u="none" strike="noStrike" kern="1200" dirty="0">
                <a:solidFill>
                  <a:schemeClr val="tx1"/>
                </a:solidFill>
                <a:effectLst/>
                <a:latin typeface="Arial" charset="0"/>
                <a:ea typeface="+mn-ea"/>
                <a:cs typeface="+mn-cs"/>
              </a:rPr>
              <a:t>http://go.microsoft.com/fwlink/?LinkID=233923</a:t>
            </a:r>
            <a:r>
              <a:rPr lang="en-US" dirty="0"/>
              <a:t> </a:t>
            </a:r>
            <a:endParaRPr lang="en-US" dirty="0">
              <a:latin typeface="Arial" charset="0"/>
              <a:cs typeface="Arial" charset="0"/>
            </a:endParaRPr>
          </a:p>
        </p:txBody>
      </p:sp>
      <p:sp>
        <p:nvSpPr>
          <p:cNvPr id="52230" name="Slide Number Placeholder 5"/>
          <p:cNvSpPr>
            <a:spLocks noGrp="1"/>
          </p:cNvSpPr>
          <p:nvPr>
            <p:ph type="sldNum" sz="quarter" idx="5"/>
          </p:nvPr>
        </p:nvSpPr>
        <p:spPr>
          <a:noFill/>
        </p:spPr>
        <p:txBody>
          <a:bodyPr/>
          <a:lstStyle/>
          <a:p>
            <a:fld id="{1ADBFD14-143E-455E-8AF8-D5621483EF30}" type="slidenum">
              <a:rPr lang="en-US" smtClean="0">
                <a:latin typeface="Arial" charset="0"/>
              </a:rPr>
              <a:pPr/>
              <a:t>20</a:t>
            </a:fld>
            <a:endParaRPr lang="en-US" dirty="0">
              <a:latin typeface="Arial" charset="0"/>
            </a:endParaRPr>
          </a:p>
        </p:txBody>
      </p:sp>
      <p:sp>
        <p:nvSpPr>
          <p:cNvPr id="7" name="Header Placeholder 3"/>
          <p:cNvSpPr>
            <a:spLocks noGrp="1"/>
          </p:cNvSpPr>
          <p:nvPr>
            <p:ph type="hdr" sz="quarter"/>
          </p:nvPr>
        </p:nvSpPr>
        <p:spPr>
          <a:xfrm>
            <a:off x="0" y="238125"/>
            <a:ext cx="3038475" cy="347663"/>
          </a:xfrm>
        </p:spPr>
        <p:txBody>
          <a:bodyPr/>
          <a:lstStyle/>
          <a:p>
            <a:pPr>
              <a:defRPr/>
            </a:pPr>
            <a:r>
              <a:rPr lang="en-US" dirty="0"/>
              <a:t>Module 13: </a:t>
            </a:r>
            <a:r>
              <a:rPr lang="en-AU" dirty="0"/>
              <a:t>Creating Highly </a:t>
            </a:r>
            <a:r>
              <a:rPr lang="fr-FR" dirty="0"/>
              <a:t>Concurrent SQL Server 2012 Applications</a:t>
            </a:r>
            <a:endParaRPr lang="en-US" dirty="0"/>
          </a:p>
        </p:txBody>
      </p:sp>
      <p:sp>
        <p:nvSpPr>
          <p:cNvPr id="8" name="Date Placeholder 4"/>
          <p:cNvSpPr>
            <a:spLocks noGrp="1"/>
          </p:cNvSpPr>
          <p:nvPr>
            <p:ph type="dt" idx="1"/>
          </p:nvPr>
        </p:nvSpPr>
        <p:spPr>
          <a:xfrm>
            <a:off x="0" y="0"/>
            <a:ext cx="3038475" cy="222250"/>
          </a:xfrm>
        </p:spPr>
        <p:txBody>
          <a:bodyPr/>
          <a:lstStyle/>
          <a:p>
            <a:pPr>
              <a:defRPr/>
            </a:pPr>
            <a:r>
              <a:rPr lang="en-US" dirty="0"/>
              <a:t>Course 10776A</a:t>
            </a:r>
          </a:p>
        </p:txBody>
      </p:sp>
    </p:spTree>
    <p:extLst>
      <p:ext uri="{BB962C8B-B14F-4D97-AF65-F5344CB8AC3E}">
        <p14:creationId xmlns:p14="http://schemas.microsoft.com/office/powerpoint/2010/main" val="63015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914775" y="73025"/>
            <a:ext cx="3289300" cy="1851025"/>
          </a:xfrm>
          <a:ln/>
        </p:spPr>
      </p:sp>
      <p:sp>
        <p:nvSpPr>
          <p:cNvPr id="57347" name="Notes Placeholder 2"/>
          <p:cNvSpPr>
            <a:spLocks noGrp="1"/>
          </p:cNvSpPr>
          <p:nvPr>
            <p:ph type="body" idx="1"/>
          </p:nvPr>
        </p:nvSpPr>
        <p:spPr>
          <a:xfrm>
            <a:off x="314325" y="2120900"/>
            <a:ext cx="6286500" cy="6907213"/>
          </a:xfrm>
          <a:noFill/>
          <a:ln/>
        </p:spPr>
        <p:txBody>
          <a:bodyPr/>
          <a:lstStyle/>
          <a:p>
            <a:r>
              <a:rPr lang="en-US" dirty="0">
                <a:latin typeface="Arial" charset="0"/>
                <a:cs typeface="Arial" charset="0"/>
              </a:rPr>
              <a:t>Discuss the effects that each of the transaction isolation levels has on data access. Be sure that students understand the READ COMMITTED isolation level, and that it is the default transaction isolation level. </a:t>
            </a:r>
          </a:p>
          <a:p>
            <a:endParaRPr lang="en-US" dirty="0">
              <a:latin typeface="Arial" charset="0"/>
              <a:cs typeface="Arial" charset="0"/>
            </a:endParaRPr>
          </a:p>
          <a:p>
            <a:r>
              <a:rPr lang="en-US" b="1" dirty="0">
                <a:latin typeface="Arial" charset="0"/>
                <a:cs typeface="Arial" charset="0"/>
              </a:rPr>
              <a:t>References:</a:t>
            </a:r>
          </a:p>
          <a:p>
            <a:r>
              <a:rPr lang="en-US" dirty="0">
                <a:latin typeface="Arial" charset="0"/>
                <a:cs typeface="Arial" charset="0"/>
              </a:rPr>
              <a:t>SET TRANSACTION ISOLATION LEVEL (Transact-SQL): </a:t>
            </a:r>
            <a:r>
              <a:rPr lang="en-US" sz="1000" b="0" i="0" u="none" strike="noStrike" kern="1200" dirty="0">
                <a:solidFill>
                  <a:schemeClr val="tx1"/>
                </a:solidFill>
                <a:effectLst/>
                <a:latin typeface="Arial" charset="0"/>
                <a:ea typeface="+mn-ea"/>
                <a:cs typeface="+mn-cs"/>
              </a:rPr>
              <a:t>http://go.microsoft.com/fwlink/?LinkID=233927</a:t>
            </a:r>
            <a:r>
              <a:rPr lang="en-US" dirty="0"/>
              <a:t> </a:t>
            </a:r>
            <a:endParaRPr lang="en-US" dirty="0">
              <a:latin typeface="Arial" charset="0"/>
              <a:cs typeface="Arial" charset="0"/>
            </a:endParaRPr>
          </a:p>
          <a:p>
            <a:r>
              <a:rPr lang="en-US" dirty="0">
                <a:latin typeface="Arial" charset="0"/>
                <a:cs typeface="Arial" charset="0"/>
              </a:rPr>
              <a:t>Transaction Isolation Levels: http://go.microsoft.com/fwlink/?LinkID=209385</a:t>
            </a:r>
          </a:p>
          <a:p>
            <a:endParaRPr lang="en-US" dirty="0">
              <a:latin typeface="Arial" charset="0"/>
              <a:cs typeface="Arial" charset="0"/>
            </a:endParaRPr>
          </a:p>
        </p:txBody>
      </p:sp>
      <p:sp>
        <p:nvSpPr>
          <p:cNvPr id="57350" name="Slide Number Placeholder 5"/>
          <p:cNvSpPr>
            <a:spLocks noGrp="1"/>
          </p:cNvSpPr>
          <p:nvPr>
            <p:ph type="sldNum" sz="quarter" idx="5"/>
          </p:nvPr>
        </p:nvSpPr>
        <p:spPr>
          <a:noFill/>
        </p:spPr>
        <p:txBody>
          <a:bodyPr/>
          <a:lstStyle/>
          <a:p>
            <a:fld id="{E188F4DD-F79D-42D0-BFBA-60BDCC1D0E65}" type="slidenum">
              <a:rPr lang="en-US" smtClean="0">
                <a:latin typeface="Arial" charset="0"/>
              </a:rPr>
              <a:pPr/>
              <a:t>21</a:t>
            </a:fld>
            <a:endParaRPr lang="en-US" dirty="0">
              <a:latin typeface="Arial" charset="0"/>
            </a:endParaRPr>
          </a:p>
        </p:txBody>
      </p:sp>
      <p:sp>
        <p:nvSpPr>
          <p:cNvPr id="7" name="Header Placeholder 3"/>
          <p:cNvSpPr>
            <a:spLocks noGrp="1"/>
          </p:cNvSpPr>
          <p:nvPr>
            <p:ph type="hdr" sz="quarter"/>
          </p:nvPr>
        </p:nvSpPr>
        <p:spPr>
          <a:xfrm>
            <a:off x="0" y="238125"/>
            <a:ext cx="3038475" cy="347663"/>
          </a:xfrm>
        </p:spPr>
        <p:txBody>
          <a:bodyPr/>
          <a:lstStyle/>
          <a:p>
            <a:pPr>
              <a:defRPr/>
            </a:pPr>
            <a:r>
              <a:rPr lang="en-US" dirty="0"/>
              <a:t>Module 13: </a:t>
            </a:r>
            <a:r>
              <a:rPr lang="en-AU" dirty="0"/>
              <a:t>Creating Highly </a:t>
            </a:r>
            <a:r>
              <a:rPr lang="fr-FR" dirty="0"/>
              <a:t>Concurrent SQL Server 2012 Applications</a:t>
            </a:r>
            <a:endParaRPr lang="en-US" dirty="0"/>
          </a:p>
        </p:txBody>
      </p:sp>
      <p:sp>
        <p:nvSpPr>
          <p:cNvPr id="8" name="Date Placeholder 4"/>
          <p:cNvSpPr>
            <a:spLocks noGrp="1"/>
          </p:cNvSpPr>
          <p:nvPr>
            <p:ph type="dt" idx="1"/>
          </p:nvPr>
        </p:nvSpPr>
        <p:spPr>
          <a:xfrm>
            <a:off x="0" y="0"/>
            <a:ext cx="3038475" cy="222250"/>
          </a:xfrm>
        </p:spPr>
        <p:txBody>
          <a:bodyPr/>
          <a:lstStyle/>
          <a:p>
            <a:pPr>
              <a:defRPr/>
            </a:pPr>
            <a:r>
              <a:rPr lang="en-US" dirty="0"/>
              <a:t>Course 10776A</a:t>
            </a:r>
          </a:p>
        </p:txBody>
      </p:sp>
    </p:spTree>
    <p:extLst>
      <p:ext uri="{BB962C8B-B14F-4D97-AF65-F5344CB8AC3E}">
        <p14:creationId xmlns:p14="http://schemas.microsoft.com/office/powerpoint/2010/main" val="123040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8D44D5E-7096-47D5-A9AE-FF8901B6E6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7628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649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7970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45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605" y="-1"/>
            <a:ext cx="12278938" cy="7057749"/>
          </a:xfrm>
          <a:prstGeom prst="rect">
            <a:avLst/>
          </a:prstGeom>
        </p:spPr>
      </p:pic>
      <p:sp>
        <p:nvSpPr>
          <p:cNvPr id="10" name="Rectangle 9"/>
          <p:cNvSpPr/>
          <p:nvPr userDrawn="1"/>
        </p:nvSpPr>
        <p:spPr bwMode="auto">
          <a:xfrm>
            <a:off x="-44605" y="3"/>
            <a:ext cx="9226705"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3704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41635"/>
            <a:ext cx="10972800" cy="1143000"/>
          </a:xfrm>
        </p:spPr>
        <p:txBody>
          <a:bodyPr/>
          <a:lstStyle>
            <a:lvl1pPr>
              <a:defRPr sz="3600">
                <a:solidFill>
                  <a:schemeClr val="accent4"/>
                </a:solidFill>
              </a:defRPr>
            </a:lvl1pPr>
          </a:lstStyle>
          <a:p>
            <a:r>
              <a:rPr lang="en-US" dirty="0"/>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9122470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17296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976880-AED4-4A1A-8D8E-A63330DD9D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65157"/>
          </a:xfrm>
          <a:prstGeom prst="rect">
            <a:avLst/>
          </a:prstGeom>
        </p:spPr>
      </p:pic>
      <p:sp>
        <p:nvSpPr>
          <p:cNvPr id="3" name="Chord 2">
            <a:extLst>
              <a:ext uri="{FF2B5EF4-FFF2-40B4-BE49-F238E27FC236}">
                <a16:creationId xmlns:a16="http://schemas.microsoft.com/office/drawing/2014/main" id="{4B720AAC-92E9-41DD-A6C1-A166E9C2E597}"/>
              </a:ext>
            </a:extLst>
          </p:cNvPr>
          <p:cNvSpPr/>
          <p:nvPr userDrawn="1"/>
        </p:nvSpPr>
        <p:spPr bwMode="auto">
          <a:xfrm rot="9964744">
            <a:off x="-3189681" y="3035288"/>
            <a:ext cx="8884359" cy="6674836"/>
          </a:xfrm>
          <a:prstGeom prst="chord">
            <a:avLst/>
          </a:prstGeom>
          <a:solidFill>
            <a:srgbClr val="003C6C">
              <a:alpha val="89804"/>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spTree>
    <p:extLst>
      <p:ext uri="{BB962C8B-B14F-4D97-AF65-F5344CB8AC3E}">
        <p14:creationId xmlns:p14="http://schemas.microsoft.com/office/powerpoint/2010/main" val="205095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536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8D44D5E-7096-47D5-A9AE-FF8901B6E6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297970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81121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Transactions and Isolation Levels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824" r:id="rId5"/>
    <p:sldLayoutId id="2147483834" r:id="rId6"/>
    <p:sldLayoutId id="2147483835"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7"/>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8" r:id="rId2"/>
    <p:sldLayoutId id="2147483689" r:id="rId3"/>
    <p:sldLayoutId id="2147483690" r:id="rId4"/>
    <p:sldLayoutId id="2147483696" r:id="rId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7F61E7A2-7DEF-4E3E-AF61-86A59737596B}"/>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3" name="TextBox 2">
            <a:extLst>
              <a:ext uri="{FF2B5EF4-FFF2-40B4-BE49-F238E27FC236}">
                <a16:creationId xmlns:a16="http://schemas.microsoft.com/office/drawing/2014/main" id="{2B97344A-6B1E-46C6-952B-6B82D0A75BDB}"/>
              </a:ext>
            </a:extLst>
          </p:cNvPr>
          <p:cNvSpPr txBox="1"/>
          <p:nvPr userDrawn="1"/>
        </p:nvSpPr>
        <p:spPr>
          <a:xfrm>
            <a:off x="194982" y="6497813"/>
            <a:ext cx="5150224" cy="369332"/>
          </a:xfrm>
          <a:prstGeom prst="rect">
            <a:avLst/>
          </a:prstGeom>
          <a:noFill/>
        </p:spPr>
        <p:txBody>
          <a:bodyPr wrap="square" rtlCol="0">
            <a:spAutoFit/>
          </a:bodyPr>
          <a:lstStyle/>
          <a:p>
            <a:r>
              <a:rPr lang="en-US" dirty="0">
                <a:solidFill>
                  <a:schemeClr val="bg1"/>
                </a:solidFill>
              </a:rPr>
              <a:t>Inside the Database Engine</a:t>
            </a:r>
          </a:p>
        </p:txBody>
      </p:sp>
    </p:spTree>
    <p:extLst>
      <p:ext uri="{BB962C8B-B14F-4D97-AF65-F5344CB8AC3E}">
        <p14:creationId xmlns:p14="http://schemas.microsoft.com/office/powerpoint/2010/main" val="3009621808"/>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br>
              <a:rPr lang="en-US" dirty="0"/>
            </a:br>
            <a:r>
              <a:rPr lang="en-US" dirty="0"/>
              <a:t>Transactions and</a:t>
            </a:r>
            <a:br>
              <a:rPr lang="en-US" dirty="0"/>
            </a:br>
            <a:r>
              <a:rPr lang="en-US" dirty="0"/>
              <a:t>Isolation Levels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87963"/>
            <a:ext cx="3953608" cy="48898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78632"/>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107363"/>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1668963"/>
            <a:ext cx="3692769" cy="2057400"/>
          </a:xfrm>
          <a:prstGeom prst="rect">
            <a:avLst/>
          </a:prstGeom>
        </p:spPr>
      </p:pic>
      <p:sp>
        <p:nvSpPr>
          <p:cNvPr id="14" name="TextBox 13"/>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2" name="TextBox 1"/>
          <p:cNvSpPr txBox="1"/>
          <p:nvPr/>
        </p:nvSpPr>
        <p:spPr>
          <a:xfrm>
            <a:off x="7437212" y="5529943"/>
            <a:ext cx="3892639" cy="646331"/>
          </a:xfrm>
          <a:prstGeom prst="rect">
            <a:avLst/>
          </a:prstGeom>
          <a:noFill/>
        </p:spPr>
        <p:txBody>
          <a:bodyPr wrap="square" rtlCol="0">
            <a:spAutoFit/>
          </a:bodyPr>
          <a:lstStyle/>
          <a:p>
            <a:r>
              <a:rPr lang="en-US" dirty="0"/>
              <a:t>John, don’t forget to demonstrate </a:t>
            </a:r>
          </a:p>
          <a:p>
            <a:r>
              <a:rPr lang="en-US" dirty="0"/>
              <a:t>SET XACT_ABORT ON</a:t>
            </a:r>
          </a:p>
        </p:txBody>
      </p:sp>
      <p:sp>
        <p:nvSpPr>
          <p:cNvPr id="18" name="Title 1">
            <a:extLst>
              <a:ext uri="{FF2B5EF4-FFF2-40B4-BE49-F238E27FC236}">
                <a16:creationId xmlns:a16="http://schemas.microsoft.com/office/drawing/2014/main" id="{9542EAE9-0013-4975-9861-A9C92659892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Auto-Commit Transactions without Error Handling</a:t>
            </a:r>
          </a:p>
        </p:txBody>
      </p:sp>
      <p:cxnSp>
        <p:nvCxnSpPr>
          <p:cNvPr id="13" name="Straight Arrow Connector 12">
            <a:extLst>
              <a:ext uri="{FF2B5EF4-FFF2-40B4-BE49-F238E27FC236}">
                <a16:creationId xmlns:a16="http://schemas.microsoft.com/office/drawing/2014/main" id="{14AB579E-5997-4CBB-9254-98425C720A4C}"/>
              </a:ext>
            </a:extLst>
          </p:cNvPr>
          <p:cNvCxnSpPr>
            <a:cxnSpLocks/>
          </p:cNvCxnSpPr>
          <p:nvPr/>
        </p:nvCxnSpPr>
        <p:spPr>
          <a:xfrm flipH="1">
            <a:off x="6154616" y="3429000"/>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C73B52B2-D792-4807-8847-E799E5967A10}"/>
              </a:ext>
            </a:extLst>
          </p:cNvPr>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3" name="TextBox 22">
            <a:extLst>
              <a:ext uri="{FF2B5EF4-FFF2-40B4-BE49-F238E27FC236}">
                <a16:creationId xmlns:a16="http://schemas.microsoft.com/office/drawing/2014/main" id="{DB3A389E-4EC8-4C52-846D-C2367D0F0AB3}"/>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4" name="Group 23">
            <a:extLst>
              <a:ext uri="{FF2B5EF4-FFF2-40B4-BE49-F238E27FC236}">
                <a16:creationId xmlns:a16="http://schemas.microsoft.com/office/drawing/2014/main" id="{ADFB4919-200C-415B-83F9-64428EDC3F61}"/>
              </a:ext>
            </a:extLst>
          </p:cNvPr>
          <p:cNvGrpSpPr/>
          <p:nvPr/>
        </p:nvGrpSpPr>
        <p:grpSpPr>
          <a:xfrm>
            <a:off x="8008712" y="2142570"/>
            <a:ext cx="1752600" cy="2071364"/>
            <a:chOff x="4963829" y="4298078"/>
            <a:chExt cx="1393773" cy="1547244"/>
          </a:xfrm>
        </p:grpSpPr>
        <p:sp>
          <p:nvSpPr>
            <p:cNvPr id="25" name="Cylinder 24">
              <a:extLst>
                <a:ext uri="{FF2B5EF4-FFF2-40B4-BE49-F238E27FC236}">
                  <a16:creationId xmlns:a16="http://schemas.microsoft.com/office/drawing/2014/main" id="{C2505FC8-FDCC-4935-AC12-195C065A6563}"/>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4E6566E8-7D81-48CC-99D8-FEF31EF8A7B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58CC6947-D9A7-415B-B02C-2AF6A2FBC8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371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76812"/>
            <a:ext cx="3953608" cy="48563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67481"/>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096212"/>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52" y="1611850"/>
            <a:ext cx="3528148" cy="2363175"/>
          </a:xfrm>
          <a:prstGeom prst="rect">
            <a:avLst/>
          </a:prstGeom>
        </p:spPr>
      </p:pic>
      <p:sp>
        <p:nvSpPr>
          <p:cNvPr id="15" name="Title 1">
            <a:extLst>
              <a:ext uri="{FF2B5EF4-FFF2-40B4-BE49-F238E27FC236}">
                <a16:creationId xmlns:a16="http://schemas.microsoft.com/office/drawing/2014/main" id="{AEA38BEA-822E-41AA-85F3-317910237072}"/>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without Error Handling</a:t>
            </a:r>
          </a:p>
        </p:txBody>
      </p:sp>
      <p:cxnSp>
        <p:nvCxnSpPr>
          <p:cNvPr id="13" name="Straight Arrow Connector 12">
            <a:extLst>
              <a:ext uri="{FF2B5EF4-FFF2-40B4-BE49-F238E27FC236}">
                <a16:creationId xmlns:a16="http://schemas.microsoft.com/office/drawing/2014/main" id="{E0500C4E-DBAA-47F2-90F4-081493FFBBD1}"/>
              </a:ext>
            </a:extLst>
          </p:cNvPr>
          <p:cNvCxnSpPr>
            <a:cxnSpLocks/>
          </p:cNvCxnSpPr>
          <p:nvPr/>
        </p:nvCxnSpPr>
        <p:spPr>
          <a:xfrm flipH="1">
            <a:off x="6154616" y="3429000"/>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7118F1-A4CA-4AE1-A2F9-891CA12D380E}"/>
              </a:ext>
            </a:extLst>
          </p:cNvPr>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22" name="Rounded Rectangle 11">
            <a:extLst>
              <a:ext uri="{FF2B5EF4-FFF2-40B4-BE49-F238E27FC236}">
                <a16:creationId xmlns:a16="http://schemas.microsoft.com/office/drawing/2014/main" id="{B17E24E3-B9A7-486E-94DB-77419F2A2A70}"/>
              </a:ext>
            </a:extLst>
          </p:cNvPr>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3" name="TextBox 22">
            <a:extLst>
              <a:ext uri="{FF2B5EF4-FFF2-40B4-BE49-F238E27FC236}">
                <a16:creationId xmlns:a16="http://schemas.microsoft.com/office/drawing/2014/main" id="{022CF9E7-7C53-4D2D-95EA-019B41796F49}"/>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4" name="Group 23">
            <a:extLst>
              <a:ext uri="{FF2B5EF4-FFF2-40B4-BE49-F238E27FC236}">
                <a16:creationId xmlns:a16="http://schemas.microsoft.com/office/drawing/2014/main" id="{98CB16EF-401F-4A70-99C9-F538BB45D665}"/>
              </a:ext>
            </a:extLst>
          </p:cNvPr>
          <p:cNvGrpSpPr/>
          <p:nvPr/>
        </p:nvGrpSpPr>
        <p:grpSpPr>
          <a:xfrm>
            <a:off x="8008712" y="2142570"/>
            <a:ext cx="1752600" cy="2071364"/>
            <a:chOff x="4963829" y="4298078"/>
            <a:chExt cx="1393773" cy="1547244"/>
          </a:xfrm>
        </p:grpSpPr>
        <p:sp>
          <p:nvSpPr>
            <p:cNvPr id="25" name="Cylinder 24">
              <a:extLst>
                <a:ext uri="{FF2B5EF4-FFF2-40B4-BE49-F238E27FC236}">
                  <a16:creationId xmlns:a16="http://schemas.microsoft.com/office/drawing/2014/main" id="{21D11CD2-BB55-49F0-8E0E-619AAEAD064B}"/>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CE56650D-8886-4149-9266-F5E35BCE8CBF}"/>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3AB4D714-B311-4E37-83F2-F5503973F284}"/>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856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54510"/>
            <a:ext cx="3953608" cy="49790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5147447"/>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5076178"/>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1" y="1540707"/>
            <a:ext cx="3676119" cy="3434209"/>
          </a:xfrm>
          <a:prstGeom prst="rect">
            <a:avLst/>
          </a:prstGeom>
        </p:spPr>
      </p:pic>
      <p:sp>
        <p:nvSpPr>
          <p:cNvPr id="12" name="Rounded Rectangle 11"/>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3" name="Title 1">
            <a:extLst>
              <a:ext uri="{FF2B5EF4-FFF2-40B4-BE49-F238E27FC236}">
                <a16:creationId xmlns:a16="http://schemas.microsoft.com/office/drawing/2014/main" id="{0CB4F281-62AF-4C3E-9F7E-0ACBA09F6E0E}"/>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 Error Handling</a:t>
            </a:r>
          </a:p>
        </p:txBody>
      </p:sp>
      <p:cxnSp>
        <p:nvCxnSpPr>
          <p:cNvPr id="15" name="Straight Arrow Connector 14">
            <a:extLst>
              <a:ext uri="{FF2B5EF4-FFF2-40B4-BE49-F238E27FC236}">
                <a16:creationId xmlns:a16="http://schemas.microsoft.com/office/drawing/2014/main" id="{6BEDF3EB-9892-4196-85BB-33E4542A2FE8}"/>
              </a:ext>
            </a:extLst>
          </p:cNvPr>
          <p:cNvCxnSpPr>
            <a:cxnSpLocks/>
          </p:cNvCxnSpPr>
          <p:nvPr/>
        </p:nvCxnSpPr>
        <p:spPr>
          <a:xfrm flipH="1">
            <a:off x="6162494" y="4397815"/>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2298D6-DDC9-49DD-B820-EBE0B353CADA}"/>
              </a:ext>
            </a:extLst>
          </p:cNvPr>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17" name="TextBox 16">
            <a:extLst>
              <a:ext uri="{FF2B5EF4-FFF2-40B4-BE49-F238E27FC236}">
                <a16:creationId xmlns:a16="http://schemas.microsoft.com/office/drawing/2014/main" id="{1B1ABE49-D06E-4DF4-86B3-8B0AD6A424C0}"/>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2" name="Group 21">
            <a:extLst>
              <a:ext uri="{FF2B5EF4-FFF2-40B4-BE49-F238E27FC236}">
                <a16:creationId xmlns:a16="http://schemas.microsoft.com/office/drawing/2014/main" id="{9D9AF180-ACA1-44C2-BDE2-5511917C2353}"/>
              </a:ext>
            </a:extLst>
          </p:cNvPr>
          <p:cNvGrpSpPr/>
          <p:nvPr/>
        </p:nvGrpSpPr>
        <p:grpSpPr>
          <a:xfrm>
            <a:off x="8008712" y="2142570"/>
            <a:ext cx="1752600" cy="2071364"/>
            <a:chOff x="4963829" y="4298078"/>
            <a:chExt cx="1393773" cy="1547244"/>
          </a:xfrm>
        </p:grpSpPr>
        <p:sp>
          <p:nvSpPr>
            <p:cNvPr id="23" name="Cylinder 22">
              <a:extLst>
                <a:ext uri="{FF2B5EF4-FFF2-40B4-BE49-F238E27FC236}">
                  <a16:creationId xmlns:a16="http://schemas.microsoft.com/office/drawing/2014/main" id="{7BCF22AA-59D2-4A66-8CF0-8C018093B474}"/>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2206546A-EDC1-49E2-A276-61EC5984083E}"/>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B7D5FF9C-0CE5-4035-AD91-947A3B76BF5F}"/>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346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E15FE1B-4F1E-4AF1-9015-1FD656D2E4D9}"/>
              </a:ext>
            </a:extLst>
          </p:cNvPr>
          <p:cNvGrpSpPr/>
          <p:nvPr/>
        </p:nvGrpSpPr>
        <p:grpSpPr>
          <a:xfrm>
            <a:off x="367344" y="1370775"/>
            <a:ext cx="11457312" cy="1580470"/>
            <a:chOff x="367344" y="757330"/>
            <a:chExt cx="11457312" cy="1580470"/>
          </a:xfrm>
        </p:grpSpPr>
        <p:sp>
          <p:nvSpPr>
            <p:cNvPr id="7" name="Rounded Rectangle 3">
              <a:extLst>
                <a:ext uri="{FF2B5EF4-FFF2-40B4-BE49-F238E27FC236}">
                  <a16:creationId xmlns:a16="http://schemas.microsoft.com/office/drawing/2014/main" id="{C02001EB-A99F-48F8-AD33-A788582C1DD7}"/>
                </a:ext>
              </a:extLst>
            </p:cNvPr>
            <p:cNvSpPr/>
            <p:nvPr/>
          </p:nvSpPr>
          <p:spPr>
            <a:xfrm>
              <a:off x="367344" y="757330"/>
              <a:ext cx="11457312" cy="158047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2EF5B7CA-ECDF-4B89-AE4E-95BA47B8A359}"/>
                </a:ext>
              </a:extLst>
            </p:cNvPr>
            <p:cNvSpPr/>
            <p:nvPr/>
          </p:nvSpPr>
          <p:spPr>
            <a:xfrm>
              <a:off x="795906" y="844291"/>
              <a:ext cx="10748394" cy="1016823"/>
            </a:xfrm>
            <a:prstGeom prst="rect">
              <a:avLst/>
            </a:prstGeom>
          </p:spPr>
          <p:txBody>
            <a:bodyPr wrap="square">
              <a:spAutoFit/>
            </a:bodyPr>
            <a:lstStyle/>
            <a:p>
              <a:r>
                <a:rPr lang="en-US" sz="3600" dirty="0">
                  <a:solidFill>
                    <a:schemeClr val="bg1"/>
                  </a:solidFill>
                </a:rPr>
                <a:t>A transaction is a series of one or more statements that need to operate as a single logical unit of work.</a:t>
              </a:r>
            </a:p>
          </p:txBody>
        </p:sp>
      </p:grpSp>
      <p:grpSp>
        <p:nvGrpSpPr>
          <p:cNvPr id="5" name="Group 4">
            <a:extLst>
              <a:ext uri="{FF2B5EF4-FFF2-40B4-BE49-F238E27FC236}">
                <a16:creationId xmlns:a16="http://schemas.microsoft.com/office/drawing/2014/main" id="{F56F325C-D1F2-4DFD-95B7-5378BEF98E2A}"/>
              </a:ext>
            </a:extLst>
          </p:cNvPr>
          <p:cNvGrpSpPr/>
          <p:nvPr/>
        </p:nvGrpSpPr>
        <p:grpSpPr>
          <a:xfrm>
            <a:off x="367344" y="3844015"/>
            <a:ext cx="11457312" cy="1552312"/>
            <a:chOff x="367344" y="2923093"/>
            <a:chExt cx="11457312" cy="1865697"/>
          </a:xfrm>
        </p:grpSpPr>
        <p:sp>
          <p:nvSpPr>
            <p:cNvPr id="9" name="Rounded Rectangle 3">
              <a:extLst>
                <a:ext uri="{FF2B5EF4-FFF2-40B4-BE49-F238E27FC236}">
                  <a16:creationId xmlns:a16="http://schemas.microsoft.com/office/drawing/2014/main" id="{5D310573-4910-4B84-BEDD-DCD88E4C4CF0}"/>
                </a:ext>
              </a:extLst>
            </p:cNvPr>
            <p:cNvSpPr/>
            <p:nvPr/>
          </p:nvSpPr>
          <p:spPr>
            <a:xfrm>
              <a:off x="367344" y="2923093"/>
              <a:ext cx="11457312" cy="186569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E3D9C9A9-4BAE-4962-9C9C-3F0466E863AC}"/>
                </a:ext>
              </a:extLst>
            </p:cNvPr>
            <p:cNvSpPr/>
            <p:nvPr/>
          </p:nvSpPr>
          <p:spPr>
            <a:xfrm>
              <a:off x="772930" y="3131143"/>
              <a:ext cx="10528182" cy="1200329"/>
            </a:xfrm>
            <a:prstGeom prst="rect">
              <a:avLst/>
            </a:prstGeom>
          </p:spPr>
          <p:txBody>
            <a:bodyPr wrap="square">
              <a:spAutoFit/>
            </a:bodyPr>
            <a:lstStyle/>
            <a:p>
              <a:r>
                <a:rPr lang="en-US" sz="3600" dirty="0">
                  <a:solidFill>
                    <a:schemeClr val="bg1"/>
                  </a:solidFill>
                </a:rPr>
                <a:t>To qualify as a transaction, the logical unit of work must possess all four of the ACID properties.</a:t>
              </a:r>
            </a:p>
          </p:txBody>
        </p:sp>
      </p:grpSp>
      <p:sp>
        <p:nvSpPr>
          <p:cNvPr id="11" name="Title 1">
            <a:extLst>
              <a:ext uri="{FF2B5EF4-FFF2-40B4-BE49-F238E27FC236}">
                <a16:creationId xmlns:a16="http://schemas.microsoft.com/office/drawing/2014/main" id="{E8EDE005-D5F1-4F5F-9877-A44E9D6F7CCE}"/>
              </a:ext>
            </a:extLst>
          </p:cNvPr>
          <p:cNvSpPr txBox="1">
            <a:spLocks/>
          </p:cNvSpPr>
          <p:nvPr/>
        </p:nvSpPr>
        <p:spPr>
          <a:xfrm>
            <a:off x="210260" y="22777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Transaction?</a:t>
            </a:r>
          </a:p>
        </p:txBody>
      </p:sp>
    </p:spTree>
    <p:extLst>
      <p:ext uri="{BB962C8B-B14F-4D97-AF65-F5344CB8AC3E}">
        <p14:creationId xmlns:p14="http://schemas.microsoft.com/office/powerpoint/2010/main" val="384135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pPr>
              <a:lnSpc>
                <a:spcPct val="100000"/>
              </a:lnSpc>
              <a:spcBef>
                <a:spcPts val="600"/>
              </a:spcBef>
              <a:spcAft>
                <a:spcPts val="1200"/>
              </a:spcAft>
            </a:pPr>
            <a:r>
              <a:rPr lang="en-US" dirty="0"/>
              <a:t>Transactions and</a:t>
            </a:r>
            <a:br>
              <a:rPr lang="en-US" dirty="0"/>
            </a:br>
            <a:r>
              <a:rPr lang="en-US" dirty="0"/>
              <a:t>Error Handling</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213378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90904A-1C6A-4388-BE71-3F003B421633}"/>
              </a:ext>
            </a:extLst>
          </p:cNvPr>
          <p:cNvPicPr>
            <a:picLocks noChangeAspect="1"/>
          </p:cNvPicPr>
          <p:nvPr/>
        </p:nvPicPr>
        <p:blipFill>
          <a:blip r:embed="rId2"/>
          <a:stretch>
            <a:fillRect/>
          </a:stretch>
        </p:blipFill>
        <p:spPr>
          <a:xfrm>
            <a:off x="187598" y="974271"/>
            <a:ext cx="9420684" cy="5198285"/>
          </a:xfrm>
          <a:prstGeom prst="rect">
            <a:avLst/>
          </a:prstGeom>
        </p:spPr>
      </p:pic>
      <p:pic>
        <p:nvPicPr>
          <p:cNvPr id="6" name="Picture 5" descr="BatchError"/>
          <p:cNvPicPr/>
          <p:nvPr/>
        </p:nvPicPr>
        <p:blipFill>
          <a:blip r:embed="rId3">
            <a:extLst>
              <a:ext uri="{28A0092B-C50C-407E-A947-70E740481C1C}">
                <a14:useLocalDpi xmlns:a14="http://schemas.microsoft.com/office/drawing/2010/main" val="0"/>
              </a:ext>
            </a:extLst>
          </a:blip>
          <a:srcRect/>
          <a:stretch>
            <a:fillRect/>
          </a:stretch>
        </p:blipFill>
        <p:spPr bwMode="auto">
          <a:xfrm>
            <a:off x="7560130" y="1621970"/>
            <a:ext cx="4283528" cy="2596244"/>
          </a:xfrm>
          <a:prstGeom prst="rect">
            <a:avLst/>
          </a:prstGeom>
          <a:noFill/>
          <a:ln>
            <a:solidFill>
              <a:schemeClr val="accent1"/>
            </a:solidFill>
          </a:ln>
          <a:effectLst>
            <a:outerShdw blurRad="50800" dist="38100" dir="2700000" algn="tl" rotWithShape="0">
              <a:prstClr val="black">
                <a:alpha val="40000"/>
              </a:prstClr>
            </a:outerShdw>
          </a:effectLst>
        </p:spPr>
      </p:pic>
      <p:sp>
        <p:nvSpPr>
          <p:cNvPr id="8" name="Title 1">
            <a:extLst>
              <a:ext uri="{FF2B5EF4-FFF2-40B4-BE49-F238E27FC236}">
                <a16:creationId xmlns:a16="http://schemas.microsoft.com/office/drawing/2014/main" id="{BC1AB25F-AF63-4E53-88D5-F2AF6C4F522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Working with Transactions</a:t>
            </a:r>
          </a:p>
        </p:txBody>
      </p:sp>
    </p:spTree>
    <p:extLst>
      <p:ext uri="{BB962C8B-B14F-4D97-AF65-F5344CB8AC3E}">
        <p14:creationId xmlns:p14="http://schemas.microsoft.com/office/powerpoint/2010/main" val="406859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170" y="1082980"/>
            <a:ext cx="9281161" cy="5338481"/>
          </a:xfrm>
          <a:prstGeom prst="rect">
            <a:avLst/>
          </a:prstGeom>
        </p:spPr>
      </p:pic>
      <p:sp>
        <p:nvSpPr>
          <p:cNvPr id="7" name="Title 1">
            <a:extLst>
              <a:ext uri="{FF2B5EF4-FFF2-40B4-BE49-F238E27FC236}">
                <a16:creationId xmlns:a16="http://schemas.microsoft.com/office/drawing/2014/main" id="{DC7EFB01-96A9-47D4-92FA-E3E7C4682A35}"/>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Creating Stored Procedures</a:t>
            </a:r>
          </a:p>
        </p:txBody>
      </p:sp>
    </p:spTree>
    <p:extLst>
      <p:ext uri="{BB962C8B-B14F-4D97-AF65-F5344CB8AC3E}">
        <p14:creationId xmlns:p14="http://schemas.microsoft.com/office/powerpoint/2010/main" val="401213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94710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pPr>
              <a:lnSpc>
                <a:spcPct val="100000"/>
              </a:lnSpc>
              <a:spcBef>
                <a:spcPts val="600"/>
              </a:spcBef>
              <a:spcAft>
                <a:spcPts val="1200"/>
              </a:spcAft>
            </a:pPr>
            <a:r>
              <a:rPr lang="en-US" dirty="0"/>
              <a:t>Transactions </a:t>
            </a:r>
            <a:br>
              <a:rPr lang="en-US" dirty="0"/>
            </a:br>
            <a:r>
              <a:rPr lang="en-US" dirty="0"/>
              <a:t>Isolation Levels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9959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118732" y="4537591"/>
            <a:ext cx="1752600" cy="369332"/>
          </a:xfrm>
          <a:prstGeom prst="rect">
            <a:avLst/>
          </a:prstGeom>
          <a:noFill/>
        </p:spPr>
        <p:txBody>
          <a:bodyPr wrap="square" rtlCol="0">
            <a:spAutoFit/>
          </a:bodyPr>
          <a:lstStyle/>
          <a:p>
            <a:r>
              <a:rPr lang="en-US" dirty="0"/>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stretch>
            <a:fillRect/>
          </a:stretch>
        </p:blipFill>
        <p:spPr>
          <a:xfrm>
            <a:off x="6302387" y="3267144"/>
            <a:ext cx="5385289" cy="710001"/>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829" y="3556323"/>
            <a:ext cx="406400" cy="652463"/>
          </a:xfrm>
          <a:prstGeom prst="rect">
            <a:avLst/>
          </a:prstGeom>
          <a:noFill/>
          <a:ln w="9525">
            <a:noFill/>
            <a:miter lim="800000"/>
            <a:headEnd/>
            <a:tailEnd/>
          </a:ln>
        </p:spPr>
      </p:pic>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90924" y="2579556"/>
            <a:ext cx="2259724" cy="369332"/>
          </a:xfrm>
          <a:prstGeom prst="rect">
            <a:avLst/>
          </a:prstGeom>
          <a:noFill/>
        </p:spPr>
        <p:txBody>
          <a:bodyPr wrap="square" rtlCol="0">
            <a:spAutoFit/>
          </a:bodyPr>
          <a:lstStyle/>
          <a:p>
            <a:r>
              <a:rPr lang="en-US" dirty="0">
                <a:solidFill>
                  <a:schemeClr val="bg1"/>
                </a:solidFill>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490924" y="4129828"/>
            <a:ext cx="2259724" cy="369332"/>
          </a:xfrm>
          <a:prstGeom prst="rect">
            <a:avLst/>
          </a:prstGeom>
          <a:noFill/>
        </p:spPr>
        <p:txBody>
          <a:bodyPr wrap="square" rtlCol="0">
            <a:spAutoFit/>
          </a:bodyPr>
          <a:lstStyle/>
          <a:p>
            <a:r>
              <a:rPr lang="en-US" dirty="0">
                <a:solidFill>
                  <a:schemeClr val="bg1"/>
                </a:solidFill>
              </a:rPr>
              <a:t>Transaction 2</a:t>
            </a:r>
          </a:p>
        </p:txBody>
      </p:sp>
      <p:pic>
        <p:nvPicPr>
          <p:cNvPr id="26" name="Picture 25"/>
          <p:cNvPicPr>
            <a:picLocks noChangeAspect="1"/>
          </p:cNvPicPr>
          <p:nvPr/>
        </p:nvPicPr>
        <p:blipFill>
          <a:blip r:embed="rId4"/>
          <a:stretch>
            <a:fillRect/>
          </a:stretch>
        </p:blipFill>
        <p:spPr>
          <a:xfrm>
            <a:off x="907583" y="1446999"/>
            <a:ext cx="4686300" cy="1019175"/>
          </a:xfrm>
          <a:prstGeom prst="rect">
            <a:avLst/>
          </a:prstGeom>
        </p:spPr>
      </p:pic>
      <p:pic>
        <p:nvPicPr>
          <p:cNvPr id="28" name="Picture 27"/>
          <p:cNvPicPr>
            <a:picLocks noChangeAspect="1"/>
          </p:cNvPicPr>
          <p:nvPr/>
        </p:nvPicPr>
        <p:blipFill>
          <a:blip r:embed="rId5"/>
          <a:stretch>
            <a:fillRect/>
          </a:stretch>
        </p:blipFill>
        <p:spPr>
          <a:xfrm>
            <a:off x="875143" y="4629225"/>
            <a:ext cx="4657725" cy="962025"/>
          </a:xfrm>
          <a:prstGeom prst="rect">
            <a:avLst/>
          </a:prstGeom>
        </p:spPr>
      </p:pic>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025" y="1378842"/>
            <a:ext cx="5598576" cy="1795633"/>
          </a:xfrm>
        </p:spPr>
        <p:txBody>
          <a:bodyPr/>
          <a:lstStyle/>
          <a:p>
            <a:pPr>
              <a:lnSpc>
                <a:spcPct val="100000"/>
              </a:lnSpc>
              <a:spcAft>
                <a:spcPts val="600"/>
              </a:spcAft>
            </a:pPr>
            <a:r>
              <a:rPr lang="en-US" dirty="0">
                <a:solidFill>
                  <a:schemeClr val="bg1"/>
                </a:solidFill>
              </a:rPr>
              <a:t>Transactions and Isolation Levels</a:t>
            </a:r>
            <a:br>
              <a:rPr lang="en-US" dirty="0">
                <a:solidFill>
                  <a:schemeClr val="bg1"/>
                </a:solidFill>
              </a:rPr>
            </a:br>
            <a:endParaRPr lang="en-US" dirty="0">
              <a:solidFill>
                <a:schemeClr val="bg1"/>
              </a:solidFill>
            </a:endParaRPr>
          </a:p>
        </p:txBody>
      </p:sp>
      <p:sp>
        <p:nvSpPr>
          <p:cNvPr id="6" name="TextBox 5"/>
          <p:cNvSpPr txBox="1">
            <a:spLocks noChangeArrowheads="1"/>
          </p:cNvSpPr>
          <p:nvPr/>
        </p:nvSpPr>
        <p:spPr bwMode="auto">
          <a:xfrm>
            <a:off x="425279" y="3151719"/>
            <a:ext cx="779003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Website: 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Git</a:t>
            </a:r>
            <a:r>
              <a:rPr lang="en-US" sz="2800" b="0" kern="0" dirty="0">
                <a:solidFill>
                  <a:srgbClr val="FFFFFF"/>
                </a:solidFill>
              </a:rPr>
              <a:t>hub</a:t>
            </a:r>
            <a:r>
              <a:rPr lang="en-US" sz="2800" b="0" kern="0">
                <a:solidFill>
                  <a:srgbClr val="FFFFFF"/>
                </a:solidFill>
              </a:rPr>
              <a:t>: github.com/SQLMCT</a:t>
            </a:r>
            <a:endPar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869" y="1609993"/>
            <a:ext cx="3128963" cy="3128963"/>
          </a:xfrm>
          <a:prstGeom prst="rect">
            <a:avLst/>
          </a:prstGeom>
        </p:spPr>
      </p:pic>
      <p:cxnSp>
        <p:nvCxnSpPr>
          <p:cNvPr id="11" name="Straight Connector 10"/>
          <p:cNvCxnSpPr/>
          <p:nvPr/>
        </p:nvCxnSpPr>
        <p:spPr>
          <a:xfrm>
            <a:off x="373600" y="3060170"/>
            <a:ext cx="5598575" cy="0"/>
          </a:xfrm>
          <a:prstGeom prst="line">
            <a:avLst/>
          </a:prstGeom>
          <a:ln w="28575">
            <a:solidFill>
              <a:schemeClr val="bg1"/>
            </a:solidFill>
            <a:headEnd type="none"/>
            <a:tailEnd type="none"/>
          </a:ln>
          <a:effectLst/>
        </p:spPr>
        <p:style>
          <a:lnRef idx="1">
            <a:schemeClr val="accent1"/>
          </a:lnRef>
          <a:fillRef idx="0">
            <a:schemeClr val="accent1"/>
          </a:fillRef>
          <a:effectRef idx="0">
            <a:schemeClr val="accent1"/>
          </a:effectRef>
          <a:fontRef idx="minor">
            <a:schemeClr val="tx1"/>
          </a:fontRef>
        </p:style>
      </p:cxnSp>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388640"/>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6169" y="5188034"/>
            <a:ext cx="1893551" cy="10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86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a:xfrm>
            <a:off x="524608" y="1644513"/>
            <a:ext cx="11367393" cy="3083921"/>
          </a:xfrm>
        </p:spPr>
        <p:txBody>
          <a:bodyPr/>
          <a:lstStyle/>
          <a:p>
            <a:pPr marL="342900" indent="-342900">
              <a:buClr>
                <a:schemeClr val="accent1"/>
              </a:buClr>
              <a:buFont typeface="Wingdings" panose="05000000000000000000" pitchFamily="2" charset="2"/>
              <a:buChar char="Ø"/>
            </a:pPr>
            <a:r>
              <a:rPr lang="en-US" sz="3600" b="1" dirty="0"/>
              <a:t>Lost Updates</a:t>
            </a:r>
          </a:p>
          <a:p>
            <a:pPr marL="342900" indent="-342900">
              <a:buClr>
                <a:schemeClr val="accent1"/>
              </a:buClr>
              <a:buFont typeface="Wingdings" panose="05000000000000000000" pitchFamily="2" charset="2"/>
              <a:buChar char="Ø"/>
            </a:pPr>
            <a:r>
              <a:rPr lang="en-US" sz="3600" b="1" dirty="0"/>
              <a:t>Uncommitted dependency (dirty read)</a:t>
            </a:r>
          </a:p>
          <a:p>
            <a:pPr marL="342900" indent="-342900">
              <a:buClr>
                <a:schemeClr val="accent1"/>
              </a:buClr>
              <a:buFont typeface="Wingdings" panose="05000000000000000000" pitchFamily="2" charset="2"/>
              <a:buChar char="Ø"/>
            </a:pPr>
            <a:r>
              <a:rPr lang="en-US" sz="3600" b="1" dirty="0"/>
              <a:t>Inconsistent analysis (non-repeatable reads)</a:t>
            </a:r>
          </a:p>
          <a:p>
            <a:pPr marL="342900" indent="-342900">
              <a:buClr>
                <a:schemeClr val="accent1"/>
              </a:buClr>
              <a:buFont typeface="Wingdings" panose="05000000000000000000" pitchFamily="2" charset="2"/>
              <a:buChar char="Ø"/>
            </a:pPr>
            <a:r>
              <a:rPr lang="en-US" sz="3600" b="1" dirty="0"/>
              <a:t>Phantom reads</a:t>
            </a:r>
          </a:p>
          <a:p>
            <a:endParaRPr lang="en-US" dirty="0"/>
          </a:p>
        </p:txBody>
      </p:sp>
      <p:sp>
        <p:nvSpPr>
          <p:cNvPr id="5" name="Title 1">
            <a:extLst>
              <a:ext uri="{FF2B5EF4-FFF2-40B4-BE49-F238E27FC236}">
                <a16:creationId xmlns:a16="http://schemas.microsoft.com/office/drawing/2014/main" id="{48F3FF93-41CE-4E3B-8A4F-86A8FDB740F4}"/>
              </a:ext>
            </a:extLst>
          </p:cNvPr>
          <p:cNvSpPr txBox="1">
            <a:spLocks/>
          </p:cNvSpPr>
          <p:nvPr/>
        </p:nvSpPr>
        <p:spPr>
          <a:xfrm>
            <a:off x="241276" y="234114"/>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Problems does Locking Prevent?</a:t>
            </a:r>
          </a:p>
        </p:txBody>
      </p:sp>
    </p:spTree>
    <p:extLst>
      <p:ext uri="{BB962C8B-B14F-4D97-AF65-F5344CB8AC3E}">
        <p14:creationId xmlns:p14="http://schemas.microsoft.com/office/powerpoint/2010/main" val="369587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1175218371"/>
              </p:ext>
            </p:extLst>
          </p:nvPr>
        </p:nvGraphicFramePr>
        <p:xfrm>
          <a:off x="725214" y="1098868"/>
          <a:ext cx="11004331" cy="4389120"/>
        </p:xfrm>
        <a:graphic>
          <a:graphicData uri="http://schemas.openxmlformats.org/drawingml/2006/table">
            <a:tbl>
              <a:tblPr firstRow="1" bandRow="1">
                <a:tableStyleId>{5C22544A-7EE6-4342-B048-85BDC9FD1C3A}</a:tableStyleId>
              </a:tblPr>
              <a:tblGrid>
                <a:gridCol w="2828691">
                  <a:extLst>
                    <a:ext uri="{9D8B030D-6E8A-4147-A177-3AD203B41FA5}">
                      <a16:colId xmlns:a16="http://schemas.microsoft.com/office/drawing/2014/main" val="20000"/>
                    </a:ext>
                  </a:extLst>
                </a:gridCol>
                <a:gridCol w="1468793">
                  <a:extLst>
                    <a:ext uri="{9D8B030D-6E8A-4147-A177-3AD203B41FA5}">
                      <a16:colId xmlns:a16="http://schemas.microsoft.com/office/drawing/2014/main" val="20001"/>
                    </a:ext>
                  </a:extLst>
                </a:gridCol>
                <a:gridCol w="1786036">
                  <a:extLst>
                    <a:ext uri="{9D8B030D-6E8A-4147-A177-3AD203B41FA5}">
                      <a16:colId xmlns:a16="http://schemas.microsoft.com/office/drawing/2014/main" val="3599796296"/>
                    </a:ext>
                  </a:extLst>
                </a:gridCol>
                <a:gridCol w="2944866">
                  <a:extLst>
                    <a:ext uri="{9D8B030D-6E8A-4147-A177-3AD203B41FA5}">
                      <a16:colId xmlns:a16="http://schemas.microsoft.com/office/drawing/2014/main" val="20002"/>
                    </a:ext>
                  </a:extLst>
                </a:gridCol>
                <a:gridCol w="1975945">
                  <a:extLst>
                    <a:ext uri="{9D8B030D-6E8A-4147-A177-3AD203B41FA5}">
                      <a16:colId xmlns:a16="http://schemas.microsoft.com/office/drawing/2014/main" val="20003"/>
                    </a:ext>
                  </a:extLst>
                </a:gridCol>
              </a:tblGrid>
              <a:tr h="794701">
                <a:tc>
                  <a:txBody>
                    <a:bodyPr/>
                    <a:lstStyle/>
                    <a:p>
                      <a:pPr algn="ctr"/>
                      <a:r>
                        <a:rPr lang="en-AU" sz="2800" dirty="0"/>
                        <a:t>Isolation</a:t>
                      </a:r>
                      <a:r>
                        <a:rPr lang="en-AU" sz="2800" baseline="0" dirty="0"/>
                        <a:t> Levels</a:t>
                      </a:r>
                      <a:endParaRPr lang="en-AU" sz="2800" dirty="0"/>
                    </a:p>
                  </a:txBody>
                  <a:tcPr>
                    <a:solidFill>
                      <a:schemeClr val="accent4">
                        <a:lumMod val="75000"/>
                      </a:schemeClr>
                    </a:solidFill>
                  </a:tcPr>
                </a:tc>
                <a:tc>
                  <a:txBody>
                    <a:bodyPr/>
                    <a:lstStyle/>
                    <a:p>
                      <a:pPr algn="ctr"/>
                      <a:r>
                        <a:rPr lang="en-AU" sz="2800" dirty="0"/>
                        <a:t>Dirty</a:t>
                      </a:r>
                      <a:r>
                        <a:rPr lang="en-AU" sz="2800" baseline="0" dirty="0"/>
                        <a:t> Read</a:t>
                      </a:r>
                      <a:endParaRPr lang="en-AU" sz="2800" dirty="0"/>
                    </a:p>
                  </a:txBody>
                  <a:tcPr>
                    <a:solidFill>
                      <a:schemeClr val="accent4">
                        <a:lumMod val="75000"/>
                      </a:schemeClr>
                    </a:solidFill>
                  </a:tcPr>
                </a:tc>
                <a:tc>
                  <a:txBody>
                    <a:bodyPr/>
                    <a:lstStyle/>
                    <a:p>
                      <a:pPr algn="ctr"/>
                      <a:r>
                        <a:rPr lang="en-AU" sz="2800" dirty="0"/>
                        <a:t>Lost Updates</a:t>
                      </a:r>
                    </a:p>
                  </a:txBody>
                  <a:tcPr>
                    <a:solidFill>
                      <a:schemeClr val="accent4">
                        <a:lumMod val="75000"/>
                      </a:schemeClr>
                    </a:solidFill>
                  </a:tcPr>
                </a:tc>
                <a:tc>
                  <a:txBody>
                    <a:bodyPr/>
                    <a:lstStyle/>
                    <a:p>
                      <a:pPr algn="ctr"/>
                      <a:r>
                        <a:rPr lang="en-AU" sz="2800" dirty="0"/>
                        <a:t>Nonrepeatable</a:t>
                      </a:r>
                      <a:r>
                        <a:rPr lang="en-AU" sz="2800" baseline="0" dirty="0"/>
                        <a:t> Read</a:t>
                      </a:r>
                      <a:endParaRPr lang="en-AU" sz="2800" dirty="0"/>
                    </a:p>
                  </a:txBody>
                  <a:tcPr>
                    <a:solidFill>
                      <a:schemeClr val="accent4">
                        <a:lumMod val="75000"/>
                      </a:schemeClr>
                    </a:solidFill>
                  </a:tcPr>
                </a:tc>
                <a:tc>
                  <a:txBody>
                    <a:bodyPr/>
                    <a:lstStyle/>
                    <a:p>
                      <a:pPr algn="ctr"/>
                      <a:r>
                        <a:rPr lang="en-AU" sz="2800" dirty="0"/>
                        <a:t>Phantom</a:t>
                      </a:r>
                    </a:p>
                    <a:p>
                      <a:pPr algn="ctr"/>
                      <a:r>
                        <a:rPr lang="en-AU" sz="2800" dirty="0"/>
                        <a:t>Reads</a:t>
                      </a:r>
                    </a:p>
                  </a:txBody>
                  <a:tcPr>
                    <a:solidFill>
                      <a:schemeClr val="accent4">
                        <a:lumMod val="75000"/>
                      </a:schemeClr>
                    </a:solidFill>
                  </a:tcPr>
                </a:tc>
                <a:extLst>
                  <a:ext uri="{0D108BD9-81ED-4DB2-BD59-A6C34878D82A}">
                    <a16:rowId xmlns:a16="http://schemas.microsoft.com/office/drawing/2014/main" val="10000"/>
                  </a:ext>
                </a:extLst>
              </a:tr>
              <a:tr h="460422">
                <a:tc>
                  <a:txBody>
                    <a:bodyPr/>
                    <a:lstStyle/>
                    <a:p>
                      <a:pPr algn="ctr"/>
                      <a:r>
                        <a:rPr lang="en-AU" sz="2800" dirty="0"/>
                        <a:t>Read</a:t>
                      </a:r>
                      <a:r>
                        <a:rPr lang="en-AU" sz="2800" baseline="0" dirty="0"/>
                        <a:t> uncommitted</a:t>
                      </a:r>
                      <a:endParaRPr lang="en-AU" sz="2800" dirty="0"/>
                    </a:p>
                  </a:txBody>
                  <a:tcPr/>
                </a:tc>
                <a:tc>
                  <a:txBody>
                    <a:bodyPr/>
                    <a:lstStyle/>
                    <a:p>
                      <a:pPr algn="ctr"/>
                      <a:r>
                        <a:rPr lang="en-AU" sz="2800" dirty="0"/>
                        <a:t>Yes</a:t>
                      </a:r>
                    </a:p>
                  </a:txBody>
                  <a:tcPr/>
                </a:tc>
                <a:tc>
                  <a:txBody>
                    <a:bodyPr/>
                    <a:lstStyle/>
                    <a:p>
                      <a:pPr algn="ctr"/>
                      <a:r>
                        <a:rPr lang="en-AU" sz="2800" dirty="0"/>
                        <a:t>Yes</a:t>
                      </a:r>
                    </a:p>
                  </a:txBody>
                  <a:tcPr/>
                </a:tc>
                <a:tc>
                  <a:txBody>
                    <a:bodyPr/>
                    <a:lstStyle/>
                    <a:p>
                      <a:pPr algn="ctr"/>
                      <a:r>
                        <a:rPr lang="en-AU" sz="2800" dirty="0"/>
                        <a:t>Yes</a:t>
                      </a:r>
                    </a:p>
                  </a:txBody>
                  <a:tcPr/>
                </a:tc>
                <a:tc>
                  <a:txBody>
                    <a:bodyPr/>
                    <a:lstStyle/>
                    <a:p>
                      <a:pPr algn="ctr"/>
                      <a:r>
                        <a:rPr lang="en-AU" sz="2800" dirty="0"/>
                        <a:t>Yes</a:t>
                      </a:r>
                    </a:p>
                  </a:txBody>
                  <a:tcPr/>
                </a:tc>
                <a:extLst>
                  <a:ext uri="{0D108BD9-81ED-4DB2-BD59-A6C34878D82A}">
                    <a16:rowId xmlns:a16="http://schemas.microsoft.com/office/drawing/2014/main" val="10001"/>
                  </a:ext>
                </a:extLst>
              </a:tr>
              <a:tr h="794701">
                <a:tc>
                  <a:txBody>
                    <a:bodyPr/>
                    <a:lstStyle/>
                    <a:p>
                      <a:pPr algn="ctr"/>
                      <a:r>
                        <a:rPr lang="en-AU" sz="2800" dirty="0"/>
                        <a:t>Read committed (default)</a:t>
                      </a:r>
                    </a:p>
                  </a:txBody>
                  <a:tcPr/>
                </a:tc>
                <a:tc>
                  <a:txBody>
                    <a:bodyPr/>
                    <a:lstStyle/>
                    <a:p>
                      <a:pPr algn="ctr"/>
                      <a:r>
                        <a:rPr lang="en-AU" sz="2800" dirty="0"/>
                        <a:t>No</a:t>
                      </a:r>
                    </a:p>
                  </a:txBody>
                  <a:tcPr/>
                </a:tc>
                <a:tc>
                  <a:txBody>
                    <a:bodyPr/>
                    <a:lstStyle/>
                    <a:p>
                      <a:pPr algn="ctr"/>
                      <a:r>
                        <a:rPr lang="en-AU" sz="2800" dirty="0"/>
                        <a:t>Yes</a:t>
                      </a:r>
                    </a:p>
                  </a:txBody>
                  <a:tcPr/>
                </a:tc>
                <a:tc>
                  <a:txBody>
                    <a:bodyPr/>
                    <a:lstStyle/>
                    <a:p>
                      <a:pPr algn="ctr"/>
                      <a:r>
                        <a:rPr lang="en-AU" sz="2800" dirty="0"/>
                        <a:t>Yes</a:t>
                      </a:r>
                    </a:p>
                  </a:txBody>
                  <a:tcPr/>
                </a:tc>
                <a:tc>
                  <a:txBody>
                    <a:bodyPr/>
                    <a:lstStyle/>
                    <a:p>
                      <a:pPr algn="ctr"/>
                      <a:r>
                        <a:rPr lang="en-AU" sz="2800" dirty="0"/>
                        <a:t>Yes</a:t>
                      </a:r>
                    </a:p>
                  </a:txBody>
                  <a:tcPr/>
                </a:tc>
                <a:extLst>
                  <a:ext uri="{0D108BD9-81ED-4DB2-BD59-A6C34878D82A}">
                    <a16:rowId xmlns:a16="http://schemas.microsoft.com/office/drawing/2014/main" val="10002"/>
                  </a:ext>
                </a:extLst>
              </a:tr>
              <a:tr h="460422">
                <a:tc>
                  <a:txBody>
                    <a:bodyPr/>
                    <a:lstStyle/>
                    <a:p>
                      <a:pPr algn="ctr"/>
                      <a:r>
                        <a:rPr lang="en-AU" sz="2800" dirty="0"/>
                        <a:t>Repeatable read</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Yes</a:t>
                      </a:r>
                    </a:p>
                  </a:txBody>
                  <a:tcPr/>
                </a:tc>
                <a:extLst>
                  <a:ext uri="{0D108BD9-81ED-4DB2-BD59-A6C34878D82A}">
                    <a16:rowId xmlns:a16="http://schemas.microsoft.com/office/drawing/2014/main" val="10003"/>
                  </a:ext>
                </a:extLst>
              </a:tr>
              <a:tr h="460422">
                <a:tc>
                  <a:txBody>
                    <a:bodyPr/>
                    <a:lstStyle/>
                    <a:p>
                      <a:pPr algn="ctr"/>
                      <a:r>
                        <a:rPr lang="en-AU" sz="2800" dirty="0"/>
                        <a:t>Serializable</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No</a:t>
                      </a:r>
                    </a:p>
                  </a:txBody>
                  <a:tcPr/>
                </a:tc>
                <a:extLst>
                  <a:ext uri="{0D108BD9-81ED-4DB2-BD59-A6C34878D82A}">
                    <a16:rowId xmlns:a16="http://schemas.microsoft.com/office/drawing/2014/main" val="10004"/>
                  </a:ext>
                </a:extLst>
              </a:tr>
              <a:tr h="460422">
                <a:tc>
                  <a:txBody>
                    <a:bodyPr/>
                    <a:lstStyle/>
                    <a:p>
                      <a:pPr algn="ctr"/>
                      <a:r>
                        <a:rPr lang="en-AU" sz="2800" dirty="0"/>
                        <a:t>Snapshot</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No</a:t>
                      </a:r>
                    </a:p>
                  </a:txBody>
                  <a:tcPr/>
                </a:tc>
                <a:tc>
                  <a:txBody>
                    <a:bodyPr/>
                    <a:lstStyle/>
                    <a:p>
                      <a:pPr algn="ctr"/>
                      <a:r>
                        <a:rPr lang="en-AU" sz="2800" dirty="0"/>
                        <a:t>No</a:t>
                      </a:r>
                    </a:p>
                  </a:txBody>
                  <a:tcPr/>
                </a:tc>
                <a:extLst>
                  <a:ext uri="{0D108BD9-81ED-4DB2-BD59-A6C34878D82A}">
                    <a16:rowId xmlns:a16="http://schemas.microsoft.com/office/drawing/2014/main" val="10005"/>
                  </a:ext>
                </a:extLst>
              </a:tr>
            </a:tbl>
          </a:graphicData>
        </a:graphic>
      </p:graphicFrame>
      <p:sp>
        <p:nvSpPr>
          <p:cNvPr id="6" name="Title 1"/>
          <p:cNvSpPr txBox="1">
            <a:spLocks/>
          </p:cNvSpPr>
          <p:nvPr/>
        </p:nvSpPr>
        <p:spPr>
          <a:xfrm>
            <a:off x="725214" y="91725"/>
            <a:ext cx="10972800" cy="769441"/>
          </a:xfrm>
          <a:prstGeom prst="rect">
            <a:avLst/>
          </a:prstGeom>
          <a:solidFill>
            <a:schemeClr val="accent4">
              <a:lumMod val="75000"/>
            </a:schemeClr>
          </a:solidFill>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t">
            <a:sp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dk1"/>
                </a:solidFill>
                <a:effectLst/>
                <a:uLnTx/>
                <a:uFillTx/>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00000"/>
              </a:lnSpc>
            </a:pPr>
            <a:r>
              <a:rPr lang="en-US" altLang="en-US" sz="4400" b="1" dirty="0">
                <a:ln w="1905"/>
                <a:solidFill>
                  <a:schemeClr val="bg1"/>
                </a:solidFill>
                <a:effectLst>
                  <a:innerShdw blurRad="69850" dist="43180" dir="5400000">
                    <a:srgbClr val="000000">
                      <a:alpha val="65000"/>
                    </a:srgbClr>
                  </a:innerShdw>
                </a:effectLst>
                <a:latin typeface="Calibri" panose="020F0502020204030204" pitchFamily="34" charset="0"/>
              </a:rPr>
              <a:t>Transaction Isolation Levels</a:t>
            </a:r>
          </a:p>
        </p:txBody>
      </p:sp>
    </p:spTree>
    <p:extLst>
      <p:ext uri="{BB962C8B-B14F-4D97-AF65-F5344CB8AC3E}">
        <p14:creationId xmlns:p14="http://schemas.microsoft.com/office/powerpoint/2010/main" val="17425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72" y="1114425"/>
            <a:ext cx="8012402" cy="4629149"/>
          </a:xfrm>
          <a:prstGeom prst="rect">
            <a:avLst/>
          </a:prstGeom>
        </p:spPr>
      </p:pic>
      <p:sp>
        <p:nvSpPr>
          <p:cNvPr id="5" name="Title 1"/>
          <p:cNvSpPr>
            <a:spLocks noGrp="1"/>
          </p:cNvSpPr>
          <p:nvPr/>
        </p:nvSpPr>
        <p:spPr bwMode="auto">
          <a:xfrm>
            <a:off x="1813353" y="0"/>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Isolation Levels</a:t>
            </a:r>
          </a:p>
        </p:txBody>
      </p:sp>
    </p:spTree>
    <p:extLst>
      <p:ext uri="{BB962C8B-B14F-4D97-AF65-F5344CB8AC3E}">
        <p14:creationId xmlns:p14="http://schemas.microsoft.com/office/powerpoint/2010/main" val="415782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737185" y="5674623"/>
            <a:ext cx="3956910" cy="649339"/>
          </a:xfrm>
          <a:prstGeom prst="rect">
            <a:avLst/>
          </a:prstGeom>
        </p:spPr>
      </p:pic>
      <p:pic>
        <p:nvPicPr>
          <p:cNvPr id="12" name="Picture 11"/>
          <p:cNvPicPr>
            <a:picLocks noChangeAspect="1"/>
          </p:cNvPicPr>
          <p:nvPr/>
        </p:nvPicPr>
        <p:blipFill>
          <a:blip r:embed="rId3"/>
          <a:stretch>
            <a:fillRect/>
          </a:stretch>
        </p:blipFill>
        <p:spPr>
          <a:xfrm>
            <a:off x="1183180" y="5664895"/>
            <a:ext cx="3926471" cy="649339"/>
          </a:xfrm>
          <a:prstGeom prst="rect">
            <a:avLst/>
          </a:prstGeom>
        </p:spPr>
      </p:pic>
      <p:sp>
        <p:nvSpPr>
          <p:cNvPr id="9" name="Title 1">
            <a:extLst>
              <a:ext uri="{FF2B5EF4-FFF2-40B4-BE49-F238E27FC236}">
                <a16:creationId xmlns:a16="http://schemas.microsoft.com/office/drawing/2014/main" id="{DBA00458-1F10-45F1-8602-E50466632FD0}"/>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Lost Updates</a:t>
            </a:r>
          </a:p>
        </p:txBody>
      </p:sp>
      <p:pic>
        <p:nvPicPr>
          <p:cNvPr id="5" name="Picture 4">
            <a:extLst>
              <a:ext uri="{FF2B5EF4-FFF2-40B4-BE49-F238E27FC236}">
                <a16:creationId xmlns:a16="http://schemas.microsoft.com/office/drawing/2014/main" id="{B5B889AF-82F6-4056-93B8-1B850406058C}"/>
              </a:ext>
            </a:extLst>
          </p:cNvPr>
          <p:cNvPicPr>
            <a:picLocks noChangeAspect="1"/>
          </p:cNvPicPr>
          <p:nvPr/>
        </p:nvPicPr>
        <p:blipFill>
          <a:blip r:embed="rId4"/>
          <a:stretch>
            <a:fillRect/>
          </a:stretch>
        </p:blipFill>
        <p:spPr>
          <a:xfrm>
            <a:off x="949961" y="1012074"/>
            <a:ext cx="4328766" cy="4219803"/>
          </a:xfrm>
          <a:prstGeom prst="rect">
            <a:avLst/>
          </a:prstGeom>
        </p:spPr>
      </p:pic>
      <p:pic>
        <p:nvPicPr>
          <p:cNvPr id="7" name="Picture 6">
            <a:extLst>
              <a:ext uri="{FF2B5EF4-FFF2-40B4-BE49-F238E27FC236}">
                <a16:creationId xmlns:a16="http://schemas.microsoft.com/office/drawing/2014/main" id="{ACC9FD35-F77A-42E5-B8CF-F952EFA10656}"/>
              </a:ext>
            </a:extLst>
          </p:cNvPr>
          <p:cNvPicPr>
            <a:picLocks noChangeAspect="1"/>
          </p:cNvPicPr>
          <p:nvPr/>
        </p:nvPicPr>
        <p:blipFill>
          <a:blip r:embed="rId5"/>
          <a:stretch>
            <a:fillRect/>
          </a:stretch>
        </p:blipFill>
        <p:spPr>
          <a:xfrm>
            <a:off x="6551257" y="981577"/>
            <a:ext cx="4328766" cy="4259426"/>
          </a:xfrm>
          <a:prstGeom prst="rect">
            <a:avLst/>
          </a:prstGeom>
        </p:spPr>
      </p:pic>
      <p:cxnSp>
        <p:nvCxnSpPr>
          <p:cNvPr id="8" name="Straight Connector 7">
            <a:extLst>
              <a:ext uri="{FF2B5EF4-FFF2-40B4-BE49-F238E27FC236}">
                <a16:creationId xmlns:a16="http://schemas.microsoft.com/office/drawing/2014/main" id="{8AD92D39-DF25-4063-B11B-91D3056BB054}"/>
              </a:ext>
            </a:extLst>
          </p:cNvPr>
          <p:cNvCxnSpPr>
            <a:cxnSpLocks/>
          </p:cNvCxnSpPr>
          <p:nvPr/>
        </p:nvCxnSpPr>
        <p:spPr>
          <a:xfrm>
            <a:off x="4814663" y="4230514"/>
            <a:ext cx="0"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DAB04-C41E-48C7-8266-3ED108E9932E}"/>
              </a:ext>
            </a:extLst>
          </p:cNvPr>
          <p:cNvCxnSpPr>
            <a:cxnSpLocks/>
          </p:cNvCxnSpPr>
          <p:nvPr/>
        </p:nvCxnSpPr>
        <p:spPr>
          <a:xfrm flipV="1">
            <a:off x="5842185" y="1222473"/>
            <a:ext cx="0" cy="3799003"/>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53C6770-EA7B-4F27-96DB-5F7EFFAF8621}"/>
              </a:ext>
            </a:extLst>
          </p:cNvPr>
          <p:cNvSpPr/>
          <p:nvPr/>
        </p:nvSpPr>
        <p:spPr>
          <a:xfrm>
            <a:off x="1170764" y="5593404"/>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21" name="Rectangle 20">
            <a:extLst>
              <a:ext uri="{FF2B5EF4-FFF2-40B4-BE49-F238E27FC236}">
                <a16:creationId xmlns:a16="http://schemas.microsoft.com/office/drawing/2014/main" id="{2C6873B7-695D-4E40-BF1A-EDBC5204AD2E}"/>
              </a:ext>
            </a:extLst>
          </p:cNvPr>
          <p:cNvSpPr/>
          <p:nvPr/>
        </p:nvSpPr>
        <p:spPr>
          <a:xfrm>
            <a:off x="6737184" y="5603132"/>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1792770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34903" y="4472744"/>
            <a:ext cx="4314169" cy="1825890"/>
          </a:xfrm>
          <a:prstGeom prst="rect">
            <a:avLst/>
          </a:prstGeom>
        </p:spPr>
      </p:pic>
      <p:grpSp>
        <p:nvGrpSpPr>
          <p:cNvPr id="20" name="Group 19">
            <a:extLst>
              <a:ext uri="{FF2B5EF4-FFF2-40B4-BE49-F238E27FC236}">
                <a16:creationId xmlns:a16="http://schemas.microsoft.com/office/drawing/2014/main" id="{F763BD4A-2EDD-4A2E-ACAC-A47C8F09A0DA}"/>
              </a:ext>
            </a:extLst>
          </p:cNvPr>
          <p:cNvGrpSpPr/>
          <p:nvPr/>
        </p:nvGrpSpPr>
        <p:grpSpPr>
          <a:xfrm>
            <a:off x="5105548" y="2176980"/>
            <a:ext cx="1964903" cy="794031"/>
            <a:chOff x="5105548" y="2313172"/>
            <a:chExt cx="1964903" cy="794031"/>
          </a:xfrm>
        </p:grpSpPr>
        <p:cxnSp>
          <p:nvCxnSpPr>
            <p:cNvPr id="9" name="Straight Arrow Connector 8"/>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2" name="Right Arrow 11"/>
            <p:cNvSpPr/>
            <p:nvPr/>
          </p:nvSpPr>
          <p:spPr bwMode="auto">
            <a:xfrm>
              <a:off x="5105548" y="2555218"/>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8" name="TextBox 7"/>
            <p:cNvSpPr txBox="1"/>
            <p:nvPr/>
          </p:nvSpPr>
          <p:spPr>
            <a:xfrm>
              <a:off x="5247436" y="2683373"/>
              <a:ext cx="1581738" cy="300082"/>
            </a:xfrm>
            <a:prstGeom prst="rect">
              <a:avLst/>
            </a:prstGeom>
            <a:noFill/>
          </p:spPr>
          <p:txBody>
            <a:bodyPr wrap="square" rtlCol="0">
              <a:spAutoFit/>
            </a:bodyPr>
            <a:lstStyle/>
            <a:p>
              <a:r>
                <a:rPr lang="en-US" sz="1350" dirty="0">
                  <a:solidFill>
                    <a:schemeClr val="bg1"/>
                  </a:solidFill>
                </a:rPr>
                <a:t>Clean Read</a:t>
              </a:r>
            </a:p>
          </p:txBody>
        </p:sp>
      </p:grpSp>
      <p:grpSp>
        <p:nvGrpSpPr>
          <p:cNvPr id="19" name="Group 18">
            <a:extLst>
              <a:ext uri="{FF2B5EF4-FFF2-40B4-BE49-F238E27FC236}">
                <a16:creationId xmlns:a16="http://schemas.microsoft.com/office/drawing/2014/main" id="{9737D007-E942-4ACC-B5DC-AEA5A59B0A24}"/>
              </a:ext>
            </a:extLst>
          </p:cNvPr>
          <p:cNvGrpSpPr/>
          <p:nvPr/>
        </p:nvGrpSpPr>
        <p:grpSpPr>
          <a:xfrm>
            <a:off x="5105548" y="5168164"/>
            <a:ext cx="1758833" cy="551985"/>
            <a:chOff x="5105548" y="5275172"/>
            <a:chExt cx="1758833" cy="551985"/>
          </a:xfrm>
        </p:grpSpPr>
        <p:sp>
          <p:nvSpPr>
            <p:cNvPr id="13" name="Right Arrow 12"/>
            <p:cNvSpPr/>
            <p:nvPr/>
          </p:nvSpPr>
          <p:spPr bwMode="auto">
            <a:xfrm>
              <a:off x="5105548" y="5275172"/>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15" name="TextBox 14"/>
            <p:cNvSpPr txBox="1"/>
            <p:nvPr/>
          </p:nvSpPr>
          <p:spPr>
            <a:xfrm>
              <a:off x="5282643" y="5405145"/>
              <a:ext cx="1581738" cy="300082"/>
            </a:xfrm>
            <a:prstGeom prst="rect">
              <a:avLst/>
            </a:prstGeom>
            <a:noFill/>
          </p:spPr>
          <p:txBody>
            <a:bodyPr wrap="square" rtlCol="0">
              <a:spAutoFit/>
            </a:bodyPr>
            <a:lstStyle/>
            <a:p>
              <a:r>
                <a:rPr lang="en-US" sz="1350" dirty="0">
                  <a:solidFill>
                    <a:schemeClr val="bg1"/>
                  </a:solidFill>
                </a:rPr>
                <a:t>Dirty Read</a:t>
              </a:r>
            </a:p>
          </p:txBody>
        </p:sp>
      </p:grpSp>
      <p:pic>
        <p:nvPicPr>
          <p:cNvPr id="7" name="Picture 6"/>
          <p:cNvPicPr>
            <a:picLocks noChangeAspect="1"/>
          </p:cNvPicPr>
          <p:nvPr/>
        </p:nvPicPr>
        <p:blipFill>
          <a:blip r:embed="rId3"/>
          <a:stretch>
            <a:fillRect/>
          </a:stretch>
        </p:blipFill>
        <p:spPr>
          <a:xfrm>
            <a:off x="6688124" y="2385521"/>
            <a:ext cx="4939783" cy="721682"/>
          </a:xfrm>
          <a:prstGeom prst="rect">
            <a:avLst/>
          </a:prstGeom>
        </p:spPr>
      </p:pic>
      <p:pic>
        <p:nvPicPr>
          <p:cNvPr id="16" name="Picture 15"/>
          <p:cNvPicPr>
            <a:picLocks noChangeAspect="1"/>
          </p:cNvPicPr>
          <p:nvPr/>
        </p:nvPicPr>
        <p:blipFill>
          <a:blip r:embed="rId4"/>
          <a:stretch>
            <a:fillRect/>
          </a:stretch>
        </p:blipFill>
        <p:spPr>
          <a:xfrm>
            <a:off x="6931970" y="5124880"/>
            <a:ext cx="4489966" cy="702277"/>
          </a:xfrm>
          <a:prstGeom prst="rect">
            <a:avLst/>
          </a:prstGeom>
        </p:spPr>
      </p:pic>
      <p:sp>
        <p:nvSpPr>
          <p:cNvPr id="14" name="Title 1">
            <a:extLst>
              <a:ext uri="{FF2B5EF4-FFF2-40B4-BE49-F238E27FC236}">
                <a16:creationId xmlns:a16="http://schemas.microsoft.com/office/drawing/2014/main" id="{A346EA36-FE07-4A60-8531-2396ECF8F32D}"/>
              </a:ext>
            </a:extLst>
          </p:cNvPr>
          <p:cNvSpPr txBox="1">
            <a:spLocks/>
          </p:cNvSpPr>
          <p:nvPr/>
        </p:nvSpPr>
        <p:spPr>
          <a:xfrm>
            <a:off x="203627" y="242939"/>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Uncommitted dependency (dirty read)</a:t>
            </a:r>
          </a:p>
        </p:txBody>
      </p:sp>
      <p:pic>
        <p:nvPicPr>
          <p:cNvPr id="2" name="Picture 1">
            <a:extLst>
              <a:ext uri="{FF2B5EF4-FFF2-40B4-BE49-F238E27FC236}">
                <a16:creationId xmlns:a16="http://schemas.microsoft.com/office/drawing/2014/main" id="{5061076A-1858-4A4A-A159-B54EC38EB49E}"/>
              </a:ext>
            </a:extLst>
          </p:cNvPr>
          <p:cNvPicPr>
            <a:picLocks noChangeAspect="1"/>
          </p:cNvPicPr>
          <p:nvPr/>
        </p:nvPicPr>
        <p:blipFill>
          <a:blip r:embed="rId5"/>
          <a:stretch>
            <a:fillRect/>
          </a:stretch>
        </p:blipFill>
        <p:spPr>
          <a:xfrm>
            <a:off x="733124" y="1117379"/>
            <a:ext cx="3965429" cy="3131988"/>
          </a:xfrm>
          <a:prstGeom prst="rect">
            <a:avLst/>
          </a:prstGeom>
        </p:spPr>
      </p:pic>
      <p:cxnSp>
        <p:nvCxnSpPr>
          <p:cNvPr id="5" name="Straight Connector 4">
            <a:extLst>
              <a:ext uri="{FF2B5EF4-FFF2-40B4-BE49-F238E27FC236}">
                <a16:creationId xmlns:a16="http://schemas.microsoft.com/office/drawing/2014/main" id="{466C61F3-0470-436B-A1EC-56C8500C2301}"/>
              </a:ext>
            </a:extLst>
          </p:cNvPr>
          <p:cNvCxnSpPr>
            <a:cxnSpLocks/>
          </p:cNvCxnSpPr>
          <p:nvPr/>
        </p:nvCxnSpPr>
        <p:spPr>
          <a:xfrm>
            <a:off x="612742" y="4314150"/>
            <a:ext cx="11167454"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CBC921B-EDD5-4253-8C49-E511743AC7A2}"/>
              </a:ext>
            </a:extLst>
          </p:cNvPr>
          <p:cNvSpPr/>
          <p:nvPr/>
        </p:nvSpPr>
        <p:spPr>
          <a:xfrm>
            <a:off x="6702669" y="2269279"/>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6" name="Rectangle 5">
            <a:extLst>
              <a:ext uri="{FF2B5EF4-FFF2-40B4-BE49-F238E27FC236}">
                <a16:creationId xmlns:a16="http://schemas.microsoft.com/office/drawing/2014/main" id="{B8FDEFEF-0CC5-47F6-8EB3-A97065CD8B8E}"/>
              </a:ext>
            </a:extLst>
          </p:cNvPr>
          <p:cNvSpPr/>
          <p:nvPr/>
        </p:nvSpPr>
        <p:spPr>
          <a:xfrm>
            <a:off x="6737877" y="5006553"/>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46318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E51B6E-4BD8-4507-9B39-06E5593973D1}"/>
              </a:ext>
            </a:extLst>
          </p:cNvPr>
          <p:cNvSpPr txBox="1">
            <a:spLocks/>
          </p:cNvSpPr>
          <p:nvPr/>
        </p:nvSpPr>
        <p:spPr>
          <a:xfrm>
            <a:off x="224105" y="17931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Inconsistent analysis (non-repeatable read)</a:t>
            </a:r>
          </a:p>
        </p:txBody>
      </p:sp>
      <p:pic>
        <p:nvPicPr>
          <p:cNvPr id="7" name="Picture 6" descr="A screenshot of a cell phone&#10;&#10;Description automatically generated">
            <a:extLst>
              <a:ext uri="{FF2B5EF4-FFF2-40B4-BE49-F238E27FC236}">
                <a16:creationId xmlns:a16="http://schemas.microsoft.com/office/drawing/2014/main" id="{47EB1DF9-B8E7-44CC-AAB4-6EC0A6628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4" y="981632"/>
            <a:ext cx="4355448" cy="3109633"/>
          </a:xfrm>
          <a:prstGeom prst="rect">
            <a:avLst/>
          </a:prstGeom>
        </p:spPr>
      </p:pic>
      <p:cxnSp>
        <p:nvCxnSpPr>
          <p:cNvPr id="8" name="Straight Connector 7">
            <a:extLst>
              <a:ext uri="{FF2B5EF4-FFF2-40B4-BE49-F238E27FC236}">
                <a16:creationId xmlns:a16="http://schemas.microsoft.com/office/drawing/2014/main" id="{52A90A53-3C51-43CC-9A78-82AAB7AC2C4A}"/>
              </a:ext>
            </a:extLst>
          </p:cNvPr>
          <p:cNvCxnSpPr>
            <a:cxnSpLocks/>
          </p:cNvCxnSpPr>
          <p:nvPr/>
        </p:nvCxnSpPr>
        <p:spPr>
          <a:xfrm>
            <a:off x="612742" y="4197418"/>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80487B63-2804-4EDC-A07A-32584D91A089}"/>
              </a:ext>
            </a:extLst>
          </p:cNvPr>
          <p:cNvGrpSpPr/>
          <p:nvPr/>
        </p:nvGrpSpPr>
        <p:grpSpPr>
          <a:xfrm>
            <a:off x="5974733" y="1517389"/>
            <a:ext cx="5676473" cy="4006158"/>
            <a:chOff x="6096000" y="1147738"/>
            <a:chExt cx="5676473" cy="4006158"/>
          </a:xfrm>
        </p:grpSpPr>
        <p:pic>
          <p:nvPicPr>
            <p:cNvPr id="5" name="Picture 4"/>
            <p:cNvPicPr>
              <a:picLocks noChangeAspect="1"/>
            </p:cNvPicPr>
            <p:nvPr/>
          </p:nvPicPr>
          <p:blipFill>
            <a:blip r:embed="rId3"/>
            <a:stretch>
              <a:fillRect/>
            </a:stretch>
          </p:blipFill>
          <p:spPr>
            <a:xfrm>
              <a:off x="6096000" y="2604545"/>
              <a:ext cx="2672508" cy="2549351"/>
            </a:xfrm>
            <a:prstGeom prst="rect">
              <a:avLst/>
            </a:prstGeom>
          </p:spPr>
        </p:pic>
        <p:sp>
          <p:nvSpPr>
            <p:cNvPr id="12" name="TextBox 11"/>
            <p:cNvSpPr txBox="1"/>
            <p:nvPr/>
          </p:nvSpPr>
          <p:spPr>
            <a:xfrm>
              <a:off x="6136257" y="2110775"/>
              <a:ext cx="2605363" cy="369332"/>
            </a:xfrm>
            <a:prstGeom prst="rect">
              <a:avLst/>
            </a:prstGeom>
            <a:noFill/>
          </p:spPr>
          <p:txBody>
            <a:bodyPr wrap="square" rtlCol="0">
              <a:spAutoFit/>
            </a:bodyPr>
            <a:lstStyle/>
            <a:p>
              <a:pPr algn="ctr"/>
              <a:r>
                <a:rPr lang="en-US" b="1" dirty="0"/>
                <a:t>READ COMMITTED</a:t>
              </a:r>
            </a:p>
          </p:txBody>
        </p:sp>
        <p:sp>
          <p:nvSpPr>
            <p:cNvPr id="13" name="TextBox 12"/>
            <p:cNvSpPr txBox="1"/>
            <p:nvPr/>
          </p:nvSpPr>
          <p:spPr>
            <a:xfrm>
              <a:off x="9087106" y="2091319"/>
              <a:ext cx="2605363" cy="369332"/>
            </a:xfrm>
            <a:prstGeom prst="rect">
              <a:avLst/>
            </a:prstGeom>
            <a:noFill/>
          </p:spPr>
          <p:txBody>
            <a:bodyPr wrap="square" rtlCol="0">
              <a:spAutoFit/>
            </a:bodyPr>
            <a:lstStyle/>
            <a:p>
              <a:pPr algn="ctr"/>
              <a:r>
                <a:rPr lang="en-US" b="1" dirty="0"/>
                <a:t>REPEATABLE READ</a:t>
              </a:r>
            </a:p>
          </p:txBody>
        </p:sp>
        <p:pic>
          <p:nvPicPr>
            <p:cNvPr id="14" name="Picture 13"/>
            <p:cNvPicPr>
              <a:picLocks noChangeAspect="1"/>
            </p:cNvPicPr>
            <p:nvPr/>
          </p:nvPicPr>
          <p:blipFill>
            <a:blip r:embed="rId4"/>
            <a:stretch>
              <a:fillRect/>
            </a:stretch>
          </p:blipFill>
          <p:spPr>
            <a:xfrm>
              <a:off x="9102913" y="2644109"/>
              <a:ext cx="2589556" cy="2470222"/>
            </a:xfrm>
            <a:prstGeom prst="rect">
              <a:avLst/>
            </a:prstGeom>
          </p:spPr>
        </p:pic>
        <p:sp>
          <p:nvSpPr>
            <p:cNvPr id="11" name="Rectangle 10">
              <a:extLst>
                <a:ext uri="{FF2B5EF4-FFF2-40B4-BE49-F238E27FC236}">
                  <a16:creationId xmlns:a16="http://schemas.microsoft.com/office/drawing/2014/main" id="{68250516-BBCA-4A2E-9B4C-EF3E92B0A740}"/>
                </a:ext>
              </a:extLst>
            </p:cNvPr>
            <p:cNvSpPr/>
            <p:nvPr/>
          </p:nvSpPr>
          <p:spPr>
            <a:xfrm>
              <a:off x="6136257" y="2081591"/>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7" name="Rectangle 16">
              <a:extLst>
                <a:ext uri="{FF2B5EF4-FFF2-40B4-BE49-F238E27FC236}">
                  <a16:creationId xmlns:a16="http://schemas.microsoft.com/office/drawing/2014/main" id="{806DA949-4D3E-405F-8941-1A18D792BF61}"/>
                </a:ext>
              </a:extLst>
            </p:cNvPr>
            <p:cNvSpPr/>
            <p:nvPr/>
          </p:nvSpPr>
          <p:spPr>
            <a:xfrm>
              <a:off x="9099965" y="2081590"/>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9" name="Straight Connector 18">
              <a:extLst>
                <a:ext uri="{FF2B5EF4-FFF2-40B4-BE49-F238E27FC236}">
                  <a16:creationId xmlns:a16="http://schemas.microsoft.com/office/drawing/2014/main" id="{C2747852-4522-4F8C-8035-80A694D7F482}"/>
                </a:ext>
              </a:extLst>
            </p:cNvPr>
            <p:cNvCxnSpPr>
              <a:cxnSpLocks/>
            </p:cNvCxnSpPr>
            <p:nvPr/>
          </p:nvCxnSpPr>
          <p:spPr>
            <a:xfrm>
              <a:off x="6126529" y="2507265"/>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1A89CE-EF0B-49E4-96B2-39126C1C7F79}"/>
                </a:ext>
              </a:extLst>
            </p:cNvPr>
            <p:cNvCxnSpPr>
              <a:cxnSpLocks/>
            </p:cNvCxnSpPr>
            <p:nvPr/>
          </p:nvCxnSpPr>
          <p:spPr>
            <a:xfrm>
              <a:off x="9087106" y="2497537"/>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E004759-C9FB-423A-9441-135F47CB9C0E}"/>
                </a:ext>
              </a:extLst>
            </p:cNvPr>
            <p:cNvGrpSpPr/>
            <p:nvPr/>
          </p:nvGrpSpPr>
          <p:grpSpPr>
            <a:xfrm>
              <a:off x="6105729" y="1147738"/>
              <a:ext cx="2672507" cy="764460"/>
              <a:chOff x="6136257" y="4854159"/>
              <a:chExt cx="2672507" cy="764460"/>
            </a:xfrm>
          </p:grpSpPr>
          <p:sp>
            <p:nvSpPr>
              <p:cNvPr id="29" name="Rectangle 28">
                <a:extLst>
                  <a:ext uri="{FF2B5EF4-FFF2-40B4-BE49-F238E27FC236}">
                    <a16:creationId xmlns:a16="http://schemas.microsoft.com/office/drawing/2014/main" id="{51B59ACE-275B-46D9-B36E-1329A2F8D9A0}"/>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A28D8C3-135E-4158-876F-68240F9CFA54}"/>
                  </a:ext>
                </a:extLst>
              </p:cNvPr>
              <p:cNvGrpSpPr/>
              <p:nvPr/>
            </p:nvGrpSpPr>
            <p:grpSpPr>
              <a:xfrm>
                <a:off x="6605081" y="4854159"/>
                <a:ext cx="2060706" cy="764460"/>
                <a:chOff x="5009745" y="2313172"/>
                <a:chExt cx="2060706" cy="764460"/>
              </a:xfrm>
            </p:grpSpPr>
            <p:cxnSp>
              <p:nvCxnSpPr>
                <p:cNvPr id="24" name="Straight Arrow Connector 23">
                  <a:extLst>
                    <a:ext uri="{FF2B5EF4-FFF2-40B4-BE49-F238E27FC236}">
                      <a16:creationId xmlns:a16="http://schemas.microsoft.com/office/drawing/2014/main" id="{61817D6B-0D5C-4CCB-BB7C-3C18C1D02C09}"/>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25" name="Straight Arrow Connector 24">
                  <a:extLst>
                    <a:ext uri="{FF2B5EF4-FFF2-40B4-BE49-F238E27FC236}">
                      <a16:creationId xmlns:a16="http://schemas.microsoft.com/office/drawing/2014/main" id="{60A73D00-C1B0-4475-A05A-005D246C5557}"/>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27" name="TextBox 26">
                  <a:extLst>
                    <a:ext uri="{FF2B5EF4-FFF2-40B4-BE49-F238E27FC236}">
                      <a16:creationId xmlns:a16="http://schemas.microsoft.com/office/drawing/2014/main" id="{1E06B895-A369-4AE2-B8FD-A2BE4F066C5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Change</a:t>
                  </a:r>
                </a:p>
              </p:txBody>
            </p:sp>
          </p:grpSp>
        </p:grpSp>
        <p:grpSp>
          <p:nvGrpSpPr>
            <p:cNvPr id="37" name="Group 36">
              <a:extLst>
                <a:ext uri="{FF2B5EF4-FFF2-40B4-BE49-F238E27FC236}">
                  <a16:creationId xmlns:a16="http://schemas.microsoft.com/office/drawing/2014/main" id="{BA5379BA-A2B4-4A28-8A26-CB9ABF6F8578}"/>
                </a:ext>
              </a:extLst>
            </p:cNvPr>
            <p:cNvGrpSpPr/>
            <p:nvPr/>
          </p:nvGrpSpPr>
          <p:grpSpPr>
            <a:xfrm>
              <a:off x="9072989" y="1151103"/>
              <a:ext cx="2672507" cy="764460"/>
              <a:chOff x="6136257" y="4854159"/>
              <a:chExt cx="2672507" cy="764460"/>
            </a:xfrm>
          </p:grpSpPr>
          <p:sp>
            <p:nvSpPr>
              <p:cNvPr id="32" name="Rectangle 31">
                <a:extLst>
                  <a:ext uri="{FF2B5EF4-FFF2-40B4-BE49-F238E27FC236}">
                    <a16:creationId xmlns:a16="http://schemas.microsoft.com/office/drawing/2014/main" id="{14279B96-EF0C-4F24-ABB1-407679873E1A}"/>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E1EDF91-8EC8-4C34-ADD3-F7E05FCC8A33}"/>
                  </a:ext>
                </a:extLst>
              </p:cNvPr>
              <p:cNvGrpSpPr/>
              <p:nvPr/>
            </p:nvGrpSpPr>
            <p:grpSpPr>
              <a:xfrm>
                <a:off x="6605081" y="4854159"/>
                <a:ext cx="2060706" cy="764460"/>
                <a:chOff x="5009745" y="2313172"/>
                <a:chExt cx="2060706" cy="764460"/>
              </a:xfrm>
            </p:grpSpPr>
            <p:cxnSp>
              <p:nvCxnSpPr>
                <p:cNvPr id="34" name="Straight Arrow Connector 33">
                  <a:extLst>
                    <a:ext uri="{FF2B5EF4-FFF2-40B4-BE49-F238E27FC236}">
                      <a16:creationId xmlns:a16="http://schemas.microsoft.com/office/drawing/2014/main" id="{CD027BF8-6F0C-4AA2-A9D4-8E4BEF80CC45}"/>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35" name="Straight Arrow Connector 34">
                  <a:extLst>
                    <a:ext uri="{FF2B5EF4-FFF2-40B4-BE49-F238E27FC236}">
                      <a16:creationId xmlns:a16="http://schemas.microsoft.com/office/drawing/2014/main" id="{A149FDDE-2977-49A1-823C-C78E07EFC6F6}"/>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36" name="TextBox 35">
                  <a:extLst>
                    <a:ext uri="{FF2B5EF4-FFF2-40B4-BE49-F238E27FC236}">
                      <a16:creationId xmlns:a16="http://schemas.microsoft.com/office/drawing/2014/main" id="{4F75F82B-2533-4728-86D2-242C64067C9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Remain</a:t>
                  </a:r>
                </a:p>
              </p:txBody>
            </p:sp>
          </p:grpSp>
        </p:grpSp>
      </p:grpSp>
      <p:pic>
        <p:nvPicPr>
          <p:cNvPr id="39" name="Picture 38">
            <a:extLst>
              <a:ext uri="{FF2B5EF4-FFF2-40B4-BE49-F238E27FC236}">
                <a16:creationId xmlns:a16="http://schemas.microsoft.com/office/drawing/2014/main" id="{7297158E-B1FC-4162-94E1-262846E4F195}"/>
              </a:ext>
            </a:extLst>
          </p:cNvPr>
          <p:cNvPicPr>
            <a:picLocks noChangeAspect="1"/>
          </p:cNvPicPr>
          <p:nvPr/>
        </p:nvPicPr>
        <p:blipFill>
          <a:blip r:embed="rId5"/>
          <a:stretch>
            <a:fillRect/>
          </a:stretch>
        </p:blipFill>
        <p:spPr>
          <a:xfrm>
            <a:off x="824434" y="4522317"/>
            <a:ext cx="4298052" cy="1646063"/>
          </a:xfrm>
          <a:prstGeom prst="rect">
            <a:avLst/>
          </a:prstGeom>
        </p:spPr>
      </p:pic>
    </p:spTree>
    <p:extLst>
      <p:ext uri="{BB962C8B-B14F-4D97-AF65-F5344CB8AC3E}">
        <p14:creationId xmlns:p14="http://schemas.microsoft.com/office/powerpoint/2010/main" val="4073866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19FC0-2DB1-465B-81EF-0BE1A69C225D}"/>
              </a:ext>
            </a:extLst>
          </p:cNvPr>
          <p:cNvPicPr>
            <a:picLocks noChangeAspect="1"/>
          </p:cNvPicPr>
          <p:nvPr/>
        </p:nvPicPr>
        <p:blipFill>
          <a:blip r:embed="rId2"/>
          <a:stretch>
            <a:fillRect/>
          </a:stretch>
        </p:blipFill>
        <p:spPr>
          <a:xfrm>
            <a:off x="949961" y="955837"/>
            <a:ext cx="3852736" cy="3262602"/>
          </a:xfrm>
          <a:prstGeom prst="rect">
            <a:avLst/>
          </a:prstGeom>
        </p:spPr>
      </p:pic>
      <p:pic>
        <p:nvPicPr>
          <p:cNvPr id="6" name="Picture 5">
            <a:extLst>
              <a:ext uri="{FF2B5EF4-FFF2-40B4-BE49-F238E27FC236}">
                <a16:creationId xmlns:a16="http://schemas.microsoft.com/office/drawing/2014/main" id="{346D242D-2EB0-4961-9A98-A73E92901539}"/>
              </a:ext>
            </a:extLst>
          </p:cNvPr>
          <p:cNvPicPr>
            <a:picLocks noChangeAspect="1"/>
          </p:cNvPicPr>
          <p:nvPr/>
        </p:nvPicPr>
        <p:blipFill>
          <a:blip r:embed="rId3"/>
          <a:stretch>
            <a:fillRect/>
          </a:stretch>
        </p:blipFill>
        <p:spPr>
          <a:xfrm>
            <a:off x="814469" y="4643326"/>
            <a:ext cx="4780533" cy="1489018"/>
          </a:xfrm>
          <a:prstGeom prst="rect">
            <a:avLst/>
          </a:prstGeom>
        </p:spPr>
      </p:pic>
      <p:grpSp>
        <p:nvGrpSpPr>
          <p:cNvPr id="7" name="Group 6">
            <a:extLst>
              <a:ext uri="{FF2B5EF4-FFF2-40B4-BE49-F238E27FC236}">
                <a16:creationId xmlns:a16="http://schemas.microsoft.com/office/drawing/2014/main" id="{1C064453-8D99-472A-B93E-25DD596FB25C}"/>
              </a:ext>
            </a:extLst>
          </p:cNvPr>
          <p:cNvGrpSpPr/>
          <p:nvPr/>
        </p:nvGrpSpPr>
        <p:grpSpPr>
          <a:xfrm>
            <a:off x="4752331" y="3745082"/>
            <a:ext cx="1855577" cy="685800"/>
            <a:chOff x="4662015" y="4450467"/>
            <a:chExt cx="1855577" cy="685800"/>
          </a:xfrm>
        </p:grpSpPr>
        <p:sp>
          <p:nvSpPr>
            <p:cNvPr id="8" name="Right Arrow 7"/>
            <p:cNvSpPr/>
            <p:nvPr/>
          </p:nvSpPr>
          <p:spPr bwMode="auto">
            <a:xfrm>
              <a:off x="4662015" y="4450467"/>
              <a:ext cx="1855577" cy="685800"/>
            </a:xfrm>
            <a:prstGeom prst="rightArrow">
              <a:avLst/>
            </a:prstGeom>
            <a:solidFill>
              <a:schemeClr val="accent4">
                <a:lumMod val="50000"/>
              </a:schemeClr>
            </a:solidFill>
            <a:ln w="9525" cap="flat" cmpd="sng" algn="ctr">
              <a:solidFill>
                <a:schemeClr val="accent4">
                  <a:lumMod val="50000"/>
                </a:schemeClr>
              </a:solid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9" name="TextBox 8"/>
            <p:cNvSpPr txBox="1"/>
            <p:nvPr/>
          </p:nvSpPr>
          <p:spPr>
            <a:xfrm>
              <a:off x="4783078" y="4643326"/>
              <a:ext cx="1623848" cy="300082"/>
            </a:xfrm>
            <a:prstGeom prst="rect">
              <a:avLst/>
            </a:prstGeom>
            <a:noFill/>
            <a:ln>
              <a:solidFill>
                <a:schemeClr val="accent4">
                  <a:lumMod val="50000"/>
                </a:schemeClr>
              </a:solidFill>
            </a:ln>
          </p:spPr>
          <p:txBody>
            <a:bodyPr wrap="square" rtlCol="0">
              <a:spAutoFit/>
            </a:bodyPr>
            <a:lstStyle/>
            <a:p>
              <a:r>
                <a:rPr lang="en-US" sz="1350" dirty="0">
                  <a:solidFill>
                    <a:schemeClr val="bg1"/>
                  </a:solidFill>
                </a:rPr>
                <a:t>Missing records</a:t>
              </a:r>
            </a:p>
          </p:txBody>
        </p:sp>
      </p:grpSp>
      <p:pic>
        <p:nvPicPr>
          <p:cNvPr id="11" name="Picture 10"/>
          <p:cNvPicPr>
            <a:picLocks noChangeAspect="1"/>
          </p:cNvPicPr>
          <p:nvPr/>
        </p:nvPicPr>
        <p:blipFill>
          <a:blip r:embed="rId4"/>
          <a:stretch>
            <a:fillRect/>
          </a:stretch>
        </p:blipFill>
        <p:spPr>
          <a:xfrm>
            <a:off x="7090781" y="929137"/>
            <a:ext cx="4159972" cy="4948177"/>
          </a:xfrm>
          <a:prstGeom prst="rect">
            <a:avLst/>
          </a:prstGeom>
        </p:spPr>
      </p:pic>
      <p:sp>
        <p:nvSpPr>
          <p:cNvPr id="12" name="Title 1">
            <a:extLst>
              <a:ext uri="{FF2B5EF4-FFF2-40B4-BE49-F238E27FC236}">
                <a16:creationId xmlns:a16="http://schemas.microsoft.com/office/drawing/2014/main" id="{81C602D6-3AD0-4717-9F94-42F6FF9401B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Phantom Reads</a:t>
            </a:r>
          </a:p>
        </p:txBody>
      </p:sp>
      <p:sp>
        <p:nvSpPr>
          <p:cNvPr id="10" name="Rectangle 9">
            <a:extLst>
              <a:ext uri="{FF2B5EF4-FFF2-40B4-BE49-F238E27FC236}">
                <a16:creationId xmlns:a16="http://schemas.microsoft.com/office/drawing/2014/main" id="{17790B1E-3C93-4716-9435-DF6FAAF80C5B}"/>
              </a:ext>
            </a:extLst>
          </p:cNvPr>
          <p:cNvSpPr/>
          <p:nvPr/>
        </p:nvSpPr>
        <p:spPr>
          <a:xfrm>
            <a:off x="7090780" y="929137"/>
            <a:ext cx="4286751" cy="2773622"/>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5" name="Rectangle 14">
            <a:extLst>
              <a:ext uri="{FF2B5EF4-FFF2-40B4-BE49-F238E27FC236}">
                <a16:creationId xmlns:a16="http://schemas.microsoft.com/office/drawing/2014/main" id="{88847637-8886-4A99-8C9C-B2269118F790}"/>
              </a:ext>
            </a:extLst>
          </p:cNvPr>
          <p:cNvSpPr/>
          <p:nvPr/>
        </p:nvSpPr>
        <p:spPr>
          <a:xfrm>
            <a:off x="7090780" y="3745429"/>
            <a:ext cx="4286750" cy="2200378"/>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7" name="Straight Connector 16">
            <a:extLst>
              <a:ext uri="{FF2B5EF4-FFF2-40B4-BE49-F238E27FC236}">
                <a16:creationId xmlns:a16="http://schemas.microsoft.com/office/drawing/2014/main" id="{744E1844-C4FD-4216-9C98-A76BC1B9F78F}"/>
              </a:ext>
            </a:extLst>
          </p:cNvPr>
          <p:cNvCxnSpPr>
            <a:cxnSpLocks/>
          </p:cNvCxnSpPr>
          <p:nvPr/>
        </p:nvCxnSpPr>
        <p:spPr>
          <a:xfrm>
            <a:off x="612742" y="4430882"/>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F647E17-ED02-4E0C-A24C-67F0F7A5CFA2}"/>
              </a:ext>
            </a:extLst>
          </p:cNvPr>
          <p:cNvGrpSpPr/>
          <p:nvPr/>
        </p:nvGrpSpPr>
        <p:grpSpPr>
          <a:xfrm>
            <a:off x="4729633" y="2123089"/>
            <a:ext cx="1855577" cy="685800"/>
            <a:chOff x="4662015" y="4450467"/>
            <a:chExt cx="1855577" cy="685800"/>
          </a:xfrm>
        </p:grpSpPr>
        <p:sp>
          <p:nvSpPr>
            <p:cNvPr id="19" name="Right Arrow 7">
              <a:extLst>
                <a:ext uri="{FF2B5EF4-FFF2-40B4-BE49-F238E27FC236}">
                  <a16:creationId xmlns:a16="http://schemas.microsoft.com/office/drawing/2014/main" id="{877AA30F-D2F9-4494-B735-9B82AB1F81BF}"/>
                </a:ext>
              </a:extLst>
            </p:cNvPr>
            <p:cNvSpPr/>
            <p:nvPr/>
          </p:nvSpPr>
          <p:spPr bwMode="auto">
            <a:xfrm>
              <a:off x="4662015" y="4450467"/>
              <a:ext cx="1855577" cy="685800"/>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20" name="TextBox 19">
              <a:extLst>
                <a:ext uri="{FF2B5EF4-FFF2-40B4-BE49-F238E27FC236}">
                  <a16:creationId xmlns:a16="http://schemas.microsoft.com/office/drawing/2014/main" id="{7523E434-C0DC-4357-9584-0C4B8571CB22}"/>
                </a:ext>
              </a:extLst>
            </p:cNvPr>
            <p:cNvSpPr txBox="1"/>
            <p:nvPr/>
          </p:nvSpPr>
          <p:spPr>
            <a:xfrm>
              <a:off x="4783078" y="4643326"/>
              <a:ext cx="1623848" cy="300082"/>
            </a:xfrm>
            <a:prstGeom prst="rect">
              <a:avLst/>
            </a:prstGeom>
            <a:noFill/>
          </p:spPr>
          <p:txBody>
            <a:bodyPr wrap="square" rtlCol="0">
              <a:spAutoFit/>
            </a:bodyPr>
            <a:lstStyle/>
            <a:p>
              <a:r>
                <a:rPr lang="en-US" sz="1350" dirty="0">
                  <a:solidFill>
                    <a:schemeClr val="bg1"/>
                  </a:solidFill>
                </a:rPr>
                <a:t>Original records</a:t>
              </a:r>
            </a:p>
          </p:txBody>
        </p:sp>
      </p:grpSp>
    </p:spTree>
    <p:extLst>
      <p:ext uri="{BB962C8B-B14F-4D97-AF65-F5344CB8AC3E}">
        <p14:creationId xmlns:p14="http://schemas.microsoft.com/office/powerpoint/2010/main" val="388089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76199"/>
            <a:ext cx="12251872" cy="69450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332014" y="3570515"/>
            <a:ext cx="11106127" cy="974271"/>
          </a:xfrm>
        </p:spPr>
        <p:txBody>
          <a:bodyPr/>
          <a:lstStyle/>
          <a:p>
            <a:r>
              <a:rPr lang="en-US" sz="9600" dirty="0">
                <a:solidFill>
                  <a:schemeClr val="bg1"/>
                </a:solidFill>
              </a:rPr>
              <a:t>QUESTIONS</a:t>
            </a:r>
          </a:p>
        </p:txBody>
      </p:sp>
      <p:sp>
        <p:nvSpPr>
          <p:cNvPr id="3" name="TextBox 2">
            <a:extLst>
              <a:ext uri="{FF2B5EF4-FFF2-40B4-BE49-F238E27FC236}">
                <a16:creationId xmlns:a16="http://schemas.microsoft.com/office/drawing/2014/main" id="{151CCC9A-3EBC-4F28-84DB-5EDE9C0C87D5}"/>
              </a:ext>
            </a:extLst>
          </p:cNvPr>
          <p:cNvSpPr txBox="1"/>
          <p:nvPr/>
        </p:nvSpPr>
        <p:spPr>
          <a:xfrm>
            <a:off x="516367" y="1473798"/>
            <a:ext cx="5905948" cy="1037207"/>
          </a:xfrm>
          <a:prstGeom prst="rect">
            <a:avLst/>
          </a:prstGeom>
          <a:noFill/>
        </p:spPr>
        <p:txBody>
          <a:bodyPr wrap="square" lIns="182880" tIns="146304" rIns="182880" bIns="146304" rtlCol="0">
            <a:spAutoFit/>
          </a:bodyPr>
          <a:lstStyle/>
          <a:p>
            <a:pPr>
              <a:lnSpc>
                <a:spcPct val="90000"/>
              </a:lnSpc>
              <a:spcAft>
                <a:spcPts val="600"/>
              </a:spcAft>
            </a:pPr>
            <a:endParaRPr lang="en-US" sz="2400" dirty="0">
              <a:solidFill>
                <a:schemeClr val="bg1"/>
              </a:solidFill>
            </a:endParaRPr>
          </a:p>
          <a:p>
            <a:pPr>
              <a:lnSpc>
                <a:spcPct val="90000"/>
              </a:lnSpc>
              <a:spcAft>
                <a:spcPts val="600"/>
              </a:spcAft>
            </a:pPr>
            <a:endParaRPr lang="en-US" sz="2400" dirty="0">
              <a:solidFill>
                <a:schemeClr val="bg1"/>
              </a:solidFill>
            </a:endParaRP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209392054"/>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pPr>
              <a:lnSpc>
                <a:spcPct val="100000"/>
              </a:lnSpc>
              <a:spcBef>
                <a:spcPts val="600"/>
              </a:spcBef>
              <a:spcAft>
                <a:spcPts val="1200"/>
              </a:spcAft>
            </a:pPr>
            <a:r>
              <a:rPr lang="en-US" dirty="0"/>
              <a:t>What are </a:t>
            </a:r>
            <a:br>
              <a:rPr lang="en-US" dirty="0"/>
            </a:br>
            <a:r>
              <a:rPr lang="en-US" dirty="0"/>
              <a:t>Transactions?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168863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E15FE1B-4F1E-4AF1-9015-1FD656D2E4D9}"/>
              </a:ext>
            </a:extLst>
          </p:cNvPr>
          <p:cNvGrpSpPr/>
          <p:nvPr/>
        </p:nvGrpSpPr>
        <p:grpSpPr>
          <a:xfrm>
            <a:off x="367344" y="1370775"/>
            <a:ext cx="11457312" cy="1580470"/>
            <a:chOff x="367344" y="757330"/>
            <a:chExt cx="11457312" cy="1580470"/>
          </a:xfrm>
        </p:grpSpPr>
        <p:sp>
          <p:nvSpPr>
            <p:cNvPr id="7" name="Rounded Rectangle 3">
              <a:extLst>
                <a:ext uri="{FF2B5EF4-FFF2-40B4-BE49-F238E27FC236}">
                  <a16:creationId xmlns:a16="http://schemas.microsoft.com/office/drawing/2014/main" id="{C02001EB-A99F-48F8-AD33-A788582C1DD7}"/>
                </a:ext>
              </a:extLst>
            </p:cNvPr>
            <p:cNvSpPr/>
            <p:nvPr/>
          </p:nvSpPr>
          <p:spPr>
            <a:xfrm>
              <a:off x="367344" y="757330"/>
              <a:ext cx="11457312" cy="158047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2EF5B7CA-ECDF-4B89-AE4E-95BA47B8A359}"/>
                </a:ext>
              </a:extLst>
            </p:cNvPr>
            <p:cNvSpPr/>
            <p:nvPr/>
          </p:nvSpPr>
          <p:spPr>
            <a:xfrm>
              <a:off x="795906" y="844291"/>
              <a:ext cx="10748394" cy="1016823"/>
            </a:xfrm>
            <a:prstGeom prst="rect">
              <a:avLst/>
            </a:prstGeom>
          </p:spPr>
          <p:txBody>
            <a:bodyPr wrap="square">
              <a:spAutoFit/>
            </a:bodyPr>
            <a:lstStyle/>
            <a:p>
              <a:r>
                <a:rPr lang="en-US" sz="3600" dirty="0">
                  <a:solidFill>
                    <a:schemeClr val="bg1"/>
                  </a:solidFill>
                </a:rPr>
                <a:t>A transaction is a series of one or more statements that need to operate as a single logical unit of work.</a:t>
              </a:r>
            </a:p>
          </p:txBody>
        </p:sp>
      </p:grpSp>
      <p:grpSp>
        <p:nvGrpSpPr>
          <p:cNvPr id="5" name="Group 4">
            <a:extLst>
              <a:ext uri="{FF2B5EF4-FFF2-40B4-BE49-F238E27FC236}">
                <a16:creationId xmlns:a16="http://schemas.microsoft.com/office/drawing/2014/main" id="{F56F325C-D1F2-4DFD-95B7-5378BEF98E2A}"/>
              </a:ext>
            </a:extLst>
          </p:cNvPr>
          <p:cNvGrpSpPr/>
          <p:nvPr/>
        </p:nvGrpSpPr>
        <p:grpSpPr>
          <a:xfrm>
            <a:off x="367344" y="3844015"/>
            <a:ext cx="11457312" cy="1552312"/>
            <a:chOff x="367344" y="2923093"/>
            <a:chExt cx="11457312" cy="1865697"/>
          </a:xfrm>
        </p:grpSpPr>
        <p:sp>
          <p:nvSpPr>
            <p:cNvPr id="9" name="Rounded Rectangle 3">
              <a:extLst>
                <a:ext uri="{FF2B5EF4-FFF2-40B4-BE49-F238E27FC236}">
                  <a16:creationId xmlns:a16="http://schemas.microsoft.com/office/drawing/2014/main" id="{5D310573-4910-4B84-BEDD-DCD88E4C4CF0}"/>
                </a:ext>
              </a:extLst>
            </p:cNvPr>
            <p:cNvSpPr/>
            <p:nvPr/>
          </p:nvSpPr>
          <p:spPr>
            <a:xfrm>
              <a:off x="367344" y="2923093"/>
              <a:ext cx="11457312" cy="186569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E3D9C9A9-4BAE-4962-9C9C-3F0466E863AC}"/>
                </a:ext>
              </a:extLst>
            </p:cNvPr>
            <p:cNvSpPr/>
            <p:nvPr/>
          </p:nvSpPr>
          <p:spPr>
            <a:xfrm>
              <a:off x="772930" y="3131143"/>
              <a:ext cx="10528182" cy="1200329"/>
            </a:xfrm>
            <a:prstGeom prst="rect">
              <a:avLst/>
            </a:prstGeom>
          </p:spPr>
          <p:txBody>
            <a:bodyPr wrap="square">
              <a:spAutoFit/>
            </a:bodyPr>
            <a:lstStyle/>
            <a:p>
              <a:r>
                <a:rPr lang="en-US" sz="3600" dirty="0">
                  <a:solidFill>
                    <a:schemeClr val="bg1"/>
                  </a:solidFill>
                </a:rPr>
                <a:t>To qualify as a transaction, the logical unit of work must possess all four of the ACID properties.</a:t>
              </a:r>
            </a:p>
          </p:txBody>
        </p:sp>
      </p:grpSp>
      <p:sp>
        <p:nvSpPr>
          <p:cNvPr id="11" name="Title 1">
            <a:extLst>
              <a:ext uri="{FF2B5EF4-FFF2-40B4-BE49-F238E27FC236}">
                <a16:creationId xmlns:a16="http://schemas.microsoft.com/office/drawing/2014/main" id="{E8EDE005-D5F1-4F5F-9877-A44E9D6F7CCE}"/>
              </a:ext>
            </a:extLst>
          </p:cNvPr>
          <p:cNvSpPr txBox="1">
            <a:spLocks/>
          </p:cNvSpPr>
          <p:nvPr/>
        </p:nvSpPr>
        <p:spPr>
          <a:xfrm>
            <a:off x="210260" y="22777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Transaction?</a:t>
            </a:r>
          </a:p>
        </p:txBody>
      </p:sp>
    </p:spTree>
    <p:extLst>
      <p:ext uri="{BB962C8B-B14F-4D97-AF65-F5344CB8AC3E}">
        <p14:creationId xmlns:p14="http://schemas.microsoft.com/office/powerpoint/2010/main" val="42297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76400" y="1206186"/>
            <a:ext cx="8839200" cy="51054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1899139" y="1729839"/>
            <a:ext cx="8376137"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A</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tomicity – </a:t>
            </a:r>
            <a:r>
              <a:rPr lang="en-US" sz="4000" b="1" dirty="0">
                <a:ln w="1905"/>
                <a:solidFill>
                  <a:prstClr val="black"/>
                </a:solidFill>
                <a:effectLst>
                  <a:innerShdw blurRad="69850" dist="43180" dir="5400000">
                    <a:srgbClr val="000000">
                      <a:alpha val="65000"/>
                    </a:srgbClr>
                  </a:innerShdw>
                </a:effectLst>
                <a:latin typeface="Arial Black" pitchFamily="34" charset="0"/>
              </a:rPr>
              <a:t>All or Nothing</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 </a:t>
            </a:r>
          </a:p>
        </p:txBody>
      </p:sp>
      <p:sp>
        <p:nvSpPr>
          <p:cNvPr id="6" name="Rectangle 5"/>
          <p:cNvSpPr/>
          <p:nvPr/>
        </p:nvSpPr>
        <p:spPr>
          <a:xfrm>
            <a:off x="1881554" y="2792526"/>
            <a:ext cx="8393723"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onsistent – </a:t>
            </a:r>
            <a:r>
              <a:rPr lang="en-US" sz="4000" b="1" dirty="0">
                <a:ln w="1905"/>
                <a:solidFill>
                  <a:prstClr val="black"/>
                </a:solidFill>
                <a:effectLst>
                  <a:innerShdw blurRad="69850" dist="43180" dir="5400000">
                    <a:srgbClr val="000000">
                      <a:alpha val="65000"/>
                    </a:srgbClr>
                  </a:innerShdw>
                </a:effectLst>
                <a:latin typeface="Arial Black" pitchFamily="34" charset="0"/>
              </a:rPr>
              <a:t>Only valid data</a:t>
            </a:r>
          </a:p>
        </p:txBody>
      </p:sp>
      <p:sp>
        <p:nvSpPr>
          <p:cNvPr id="7" name="Rectangle 6"/>
          <p:cNvSpPr/>
          <p:nvPr/>
        </p:nvSpPr>
        <p:spPr>
          <a:xfrm>
            <a:off x="1893277" y="3855213"/>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I</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solated – </a:t>
            </a:r>
            <a:r>
              <a:rPr lang="en-US" sz="4000" b="1" dirty="0">
                <a:ln w="1905"/>
                <a:solidFill>
                  <a:prstClr val="black"/>
                </a:solidFill>
                <a:effectLst>
                  <a:innerShdw blurRad="69850" dist="43180" dir="5400000">
                    <a:srgbClr val="000000">
                      <a:alpha val="65000"/>
                    </a:srgbClr>
                  </a:innerShdw>
                </a:effectLst>
                <a:latin typeface="Arial Black" pitchFamily="34" charset="0"/>
              </a:rPr>
              <a:t>No interference</a:t>
            </a:r>
          </a:p>
        </p:txBody>
      </p:sp>
      <p:sp>
        <p:nvSpPr>
          <p:cNvPr id="8" name="Rectangle 7"/>
          <p:cNvSpPr/>
          <p:nvPr/>
        </p:nvSpPr>
        <p:spPr>
          <a:xfrm>
            <a:off x="1905000" y="4917900"/>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D</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urable – </a:t>
            </a:r>
            <a:r>
              <a:rPr lang="en-US" sz="4000" b="1" dirty="0">
                <a:ln w="1905"/>
                <a:solidFill>
                  <a:prstClr val="black"/>
                </a:solidFill>
                <a:effectLst>
                  <a:innerShdw blurRad="69850" dist="43180" dir="5400000">
                    <a:srgbClr val="000000">
                      <a:alpha val="65000"/>
                    </a:srgbClr>
                  </a:innerShdw>
                </a:effectLst>
                <a:latin typeface="Arial Black" pitchFamily="34" charset="0"/>
              </a:rPr>
              <a:t>Data is recoverable</a:t>
            </a:r>
          </a:p>
        </p:txBody>
      </p:sp>
      <p:sp>
        <p:nvSpPr>
          <p:cNvPr id="10" name="Title 1"/>
          <p:cNvSpPr>
            <a:spLocks noGrp="1"/>
          </p:cNvSpPr>
          <p:nvPr>
            <p:ph type="title" idx="4294967295"/>
          </p:nvPr>
        </p:nvSpPr>
        <p:spPr>
          <a:xfrm>
            <a:off x="609600" y="135679"/>
            <a:ext cx="10972800" cy="830997"/>
          </a:xfrm>
          <a:solidFill>
            <a:schemeClr val="accent4">
              <a:lumMod val="75000"/>
            </a:schemeClr>
          </a:solidFill>
          <a:ln>
            <a:solidFill>
              <a:schemeClr val="accent4">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lnSpc>
                <a:spcPct val="100000"/>
              </a:lnSpc>
            </a:pPr>
            <a:r>
              <a:rPr lang="en-US" altLang="en-US" sz="4800" b="1" dirty="0">
                <a:ln w="1905"/>
                <a:solidFill>
                  <a:schemeClr val="accent4">
                    <a:lumMod val="20000"/>
                    <a:lumOff val="80000"/>
                  </a:schemeClr>
                </a:solidFill>
                <a:effectLst>
                  <a:innerShdw blurRad="69850" dist="43180" dir="5400000">
                    <a:srgbClr val="000000">
                      <a:alpha val="65000"/>
                    </a:srgbClr>
                  </a:innerShdw>
                </a:effectLst>
                <a:latin typeface="Calibri" panose="020F0502020204030204" pitchFamily="34" charset="0"/>
              </a:rPr>
              <a:t>Transactions must pass the ACID test</a:t>
            </a:r>
          </a:p>
        </p:txBody>
      </p:sp>
    </p:spTree>
    <p:extLst>
      <p:ext uri="{BB962C8B-B14F-4D97-AF65-F5344CB8AC3E}">
        <p14:creationId xmlns:p14="http://schemas.microsoft.com/office/powerpoint/2010/main" val="38009012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lu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Logical Units of Work – Auto Commit Transactions</a:t>
            </a:r>
          </a:p>
        </p:txBody>
      </p:sp>
      <p:grpSp>
        <p:nvGrpSpPr>
          <p:cNvPr id="6" name="Group 5">
            <a:extLst>
              <a:ext uri="{FF2B5EF4-FFF2-40B4-BE49-F238E27FC236}">
                <a16:creationId xmlns:a16="http://schemas.microsoft.com/office/drawing/2014/main" id="{4CC667FF-B22B-465A-8DC8-6641F319598E}"/>
              </a:ext>
            </a:extLst>
          </p:cNvPr>
          <p:cNvGrpSpPr/>
          <p:nvPr/>
        </p:nvGrpSpPr>
        <p:grpSpPr>
          <a:xfrm>
            <a:off x="711669" y="1149932"/>
            <a:ext cx="10768662" cy="4832058"/>
            <a:chOff x="612774" y="1132514"/>
            <a:chExt cx="10768662" cy="4832058"/>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891" y="1805889"/>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706514" y="2367320"/>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309104" y="1805889"/>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John</a:t>
                </a:r>
              </a:p>
            </p:txBody>
          </p:sp>
        </p:grpSp>
        <p:sp>
          <p:nvSpPr>
            <p:cNvPr id="31" name="Arrow: Right 30">
              <a:extLst>
                <a:ext uri="{FF2B5EF4-FFF2-40B4-BE49-F238E27FC236}">
                  <a16:creationId xmlns:a16="http://schemas.microsoft.com/office/drawing/2014/main" id="{1EABDD45-FA95-4956-9B72-F263097D1441}"/>
                </a:ext>
              </a:extLst>
            </p:cNvPr>
            <p:cNvSpPr/>
            <p:nvPr/>
          </p:nvSpPr>
          <p:spPr>
            <a:xfrm>
              <a:off x="4698745" y="1935147"/>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C59E7A-7437-4BF3-AB7E-BA6E4C9B1DA7}"/>
                </a:ext>
              </a:extLst>
            </p:cNvPr>
            <p:cNvSpPr/>
            <p:nvPr/>
          </p:nvSpPr>
          <p:spPr>
            <a:xfrm>
              <a:off x="5250318" y="2183482"/>
              <a:ext cx="1425730" cy="646331"/>
            </a:xfrm>
            <a:prstGeom prst="rect">
              <a:avLst/>
            </a:prstGeom>
          </p:spPr>
          <p:txBody>
            <a:bodyPr wrap="square">
              <a:spAutoFit/>
            </a:bodyPr>
            <a:lstStyle/>
            <a:p>
              <a:r>
                <a:rPr lang="en-US" sz="3600" dirty="0">
                  <a:solidFill>
                    <a:schemeClr val="bg1"/>
                  </a:solidFill>
                </a:rPr>
                <a:t>$200</a:t>
              </a:r>
            </a:p>
          </p:txBody>
        </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6AF83B62-F638-4258-AE19-1F29D18B159F}"/>
                </a:ext>
              </a:extLst>
            </p:cNvPr>
            <p:cNvSpPr/>
            <p:nvPr/>
          </p:nvSpPr>
          <p:spPr>
            <a:xfrm>
              <a:off x="7449559"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E599B0E-F234-44BD-AC0B-23BFD8915939}"/>
                </a:ext>
              </a:extLst>
            </p:cNvPr>
            <p:cNvGrpSpPr/>
            <p:nvPr/>
          </p:nvGrpSpPr>
          <p:grpSpPr>
            <a:xfrm>
              <a:off x="694605" y="3651149"/>
              <a:ext cx="3747137" cy="1837280"/>
              <a:chOff x="694605" y="3550481"/>
              <a:chExt cx="3747137" cy="1837280"/>
            </a:xfrm>
          </p:grpSpPr>
          <p:sp>
            <p:nvSpPr>
              <p:cNvPr id="21" name="Rounded Rectangle 3">
                <a:extLst>
                  <a:ext uri="{FF2B5EF4-FFF2-40B4-BE49-F238E27FC236}">
                    <a16:creationId xmlns:a16="http://schemas.microsoft.com/office/drawing/2014/main" id="{393C043D-2280-4D05-9D5F-0D050A42B04A}"/>
                  </a:ext>
                </a:extLst>
              </p:cNvPr>
              <p:cNvSpPr/>
              <p:nvPr/>
            </p:nvSpPr>
            <p:spPr>
              <a:xfrm>
                <a:off x="694605" y="3550481"/>
                <a:ext cx="3747137" cy="180169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Picture 6">
                <a:extLst>
                  <a:ext uri="{FF2B5EF4-FFF2-40B4-BE49-F238E27FC236}">
                    <a16:creationId xmlns:a16="http://schemas.microsoft.com/office/drawing/2014/main" id="{C4E79153-446E-4DE0-9BD2-95584B3825BC}"/>
                  </a:ext>
                </a:extLst>
              </p:cNvPr>
              <p:cNvPicPr>
                <a:picLocks noChangeAspect="1"/>
              </p:cNvPicPr>
              <p:nvPr/>
            </p:nvPicPr>
            <p:blipFill>
              <a:blip r:embed="rId6"/>
              <a:stretch>
                <a:fillRect/>
              </a:stretch>
            </p:blipFill>
            <p:spPr>
              <a:xfrm>
                <a:off x="865618" y="3696460"/>
                <a:ext cx="3409950" cy="1209675"/>
              </a:xfrm>
              <a:prstGeom prst="rect">
                <a:avLst/>
              </a:prstGeom>
            </p:spPr>
          </p:pic>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3220"/>
              </a:xfrm>
              <a:prstGeom prst="rect">
                <a:avLst/>
              </a:prstGeom>
            </p:spPr>
            <p:txBody>
              <a:bodyPr wrap="square">
                <a:spAutoFit/>
              </a:bodyPr>
              <a:lstStyle/>
              <a:p>
                <a:r>
                  <a:rPr lang="en-US" sz="2800" dirty="0">
                    <a:solidFill>
                      <a:schemeClr val="bg1"/>
                    </a:solidFill>
                  </a:rPr>
                  <a:t>Transaction 1</a:t>
                </a:r>
              </a:p>
            </p:txBody>
          </p:sp>
        </p:grpSp>
        <p:grpSp>
          <p:nvGrpSpPr>
            <p:cNvPr id="4" name="Group 3">
              <a:extLst>
                <a:ext uri="{FF2B5EF4-FFF2-40B4-BE49-F238E27FC236}">
                  <a16:creationId xmlns:a16="http://schemas.microsoft.com/office/drawing/2014/main" id="{25A7046C-B46D-422A-90DD-B9C0BCA92D3E}"/>
                </a:ext>
              </a:extLst>
            </p:cNvPr>
            <p:cNvGrpSpPr/>
            <p:nvPr/>
          </p:nvGrpSpPr>
          <p:grpSpPr>
            <a:xfrm>
              <a:off x="7527310" y="3651149"/>
              <a:ext cx="3781841" cy="1837280"/>
              <a:chOff x="7527310" y="3550481"/>
              <a:chExt cx="3781841" cy="1837280"/>
            </a:xfrm>
          </p:grpSpPr>
          <p:sp>
            <p:nvSpPr>
              <p:cNvPr id="22" name="Rounded Rectangle 3">
                <a:extLst>
                  <a:ext uri="{FF2B5EF4-FFF2-40B4-BE49-F238E27FC236}">
                    <a16:creationId xmlns:a16="http://schemas.microsoft.com/office/drawing/2014/main" id="{32D1F96F-3683-4075-AC11-5EE32177CFF3}"/>
                  </a:ext>
                </a:extLst>
              </p:cNvPr>
              <p:cNvSpPr/>
              <p:nvPr/>
            </p:nvSpPr>
            <p:spPr>
              <a:xfrm>
                <a:off x="7527310" y="3550481"/>
                <a:ext cx="3781841" cy="180169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Picture 19">
                <a:extLst>
                  <a:ext uri="{FF2B5EF4-FFF2-40B4-BE49-F238E27FC236}">
                    <a16:creationId xmlns:a16="http://schemas.microsoft.com/office/drawing/2014/main" id="{AED03E70-5A7B-4E15-BCE0-62A5EEB7554E}"/>
                  </a:ext>
                </a:extLst>
              </p:cNvPr>
              <p:cNvPicPr>
                <a:picLocks noChangeAspect="1"/>
              </p:cNvPicPr>
              <p:nvPr/>
            </p:nvPicPr>
            <p:blipFill>
              <a:blip r:embed="rId7"/>
              <a:stretch>
                <a:fillRect/>
              </a:stretch>
            </p:blipFill>
            <p:spPr>
              <a:xfrm>
                <a:off x="7699908" y="3719269"/>
                <a:ext cx="3441531" cy="1162050"/>
              </a:xfrm>
              <a:prstGeom prst="rect">
                <a:avLst/>
              </a:prstGeom>
            </p:spPr>
          </p:pic>
          <p:sp>
            <p:nvSpPr>
              <p:cNvPr id="40" name="Rectangle 39">
                <a:extLst>
                  <a:ext uri="{FF2B5EF4-FFF2-40B4-BE49-F238E27FC236}">
                    <a16:creationId xmlns:a16="http://schemas.microsoft.com/office/drawing/2014/main" id="{CDFEE6B0-8A8D-4912-AFCB-BDE437F3A5C0}"/>
                  </a:ext>
                </a:extLst>
              </p:cNvPr>
              <p:cNvSpPr/>
              <p:nvPr/>
            </p:nvSpPr>
            <p:spPr>
              <a:xfrm>
                <a:off x="8277885" y="4864541"/>
                <a:ext cx="2275224" cy="523220"/>
              </a:xfrm>
              <a:prstGeom prst="rect">
                <a:avLst/>
              </a:prstGeom>
            </p:spPr>
            <p:txBody>
              <a:bodyPr wrap="square">
                <a:spAutoFit/>
              </a:bodyPr>
              <a:lstStyle/>
              <a:p>
                <a:r>
                  <a:rPr lang="en-US" sz="2800" dirty="0">
                    <a:solidFill>
                      <a:schemeClr val="bg1"/>
                    </a:solidFill>
                  </a:rPr>
                  <a:t>Transaction 2</a:t>
                </a:r>
              </a:p>
            </p:txBody>
          </p:sp>
        </p:grpSp>
      </p:grpSp>
    </p:spTree>
    <p:extLst>
      <p:ext uri="{BB962C8B-B14F-4D97-AF65-F5344CB8AC3E}">
        <p14:creationId xmlns:p14="http://schemas.microsoft.com/office/powerpoint/2010/main" val="25877571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lu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Single Logical Unit of Work – Explicit Transactions</a:t>
            </a:r>
          </a:p>
        </p:txBody>
      </p:sp>
      <p:grpSp>
        <p:nvGrpSpPr>
          <p:cNvPr id="8" name="Group 7">
            <a:extLst>
              <a:ext uri="{FF2B5EF4-FFF2-40B4-BE49-F238E27FC236}">
                <a16:creationId xmlns:a16="http://schemas.microsoft.com/office/drawing/2014/main" id="{30A88CED-183B-4229-83A9-5BA0D3DF6AD5}"/>
              </a:ext>
            </a:extLst>
          </p:cNvPr>
          <p:cNvGrpSpPr/>
          <p:nvPr/>
        </p:nvGrpSpPr>
        <p:grpSpPr>
          <a:xfrm>
            <a:off x="693678" y="1158640"/>
            <a:ext cx="10804643" cy="5214969"/>
            <a:chOff x="612774" y="1132514"/>
            <a:chExt cx="10804643" cy="5214969"/>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314" y="2588578"/>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28937" y="3150009"/>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275882" y="2588578"/>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John</a:t>
                </a:r>
              </a:p>
            </p:txBody>
          </p:sp>
        </p:gr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10804643" cy="4639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0CB5A57-BE27-4CB4-BD6C-4E3363C5BE0E}"/>
                </a:ext>
              </a:extLst>
            </p:cNvPr>
            <p:cNvGrpSpPr/>
            <p:nvPr/>
          </p:nvGrpSpPr>
          <p:grpSpPr>
            <a:xfrm>
              <a:off x="3808403" y="1809203"/>
              <a:ext cx="4068131" cy="3146945"/>
              <a:chOff x="3747440" y="1809203"/>
              <a:chExt cx="4068131" cy="3146945"/>
            </a:xfrm>
          </p:grpSpPr>
          <p:sp>
            <p:nvSpPr>
              <p:cNvPr id="22" name="Rounded Rectangle 3">
                <a:extLst>
                  <a:ext uri="{FF2B5EF4-FFF2-40B4-BE49-F238E27FC236}">
                    <a16:creationId xmlns:a16="http://schemas.microsoft.com/office/drawing/2014/main" id="{32D1F96F-3683-4075-AC11-5EE32177CFF3}"/>
                  </a:ext>
                </a:extLst>
              </p:cNvPr>
              <p:cNvSpPr/>
              <p:nvPr/>
            </p:nvSpPr>
            <p:spPr>
              <a:xfrm>
                <a:off x="3747440" y="1809203"/>
                <a:ext cx="4068131" cy="314694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77A4C68B-DF2F-4D14-92A9-EE9D25BFE99B}"/>
                  </a:ext>
                </a:extLst>
              </p:cNvPr>
              <p:cNvPicPr>
                <a:picLocks noChangeAspect="1"/>
              </p:cNvPicPr>
              <p:nvPr/>
            </p:nvPicPr>
            <p:blipFill>
              <a:blip r:embed="rId6"/>
              <a:stretch>
                <a:fillRect/>
              </a:stretch>
            </p:blipFill>
            <p:spPr>
              <a:xfrm>
                <a:off x="4172129" y="2148606"/>
                <a:ext cx="3282408" cy="2474479"/>
              </a:xfrm>
              <a:prstGeom prst="rect">
                <a:avLst/>
              </a:prstGeom>
            </p:spPr>
          </p:pic>
        </p:grpSp>
        <p:grpSp>
          <p:nvGrpSpPr>
            <p:cNvPr id="5" name="Group 4">
              <a:extLst>
                <a:ext uri="{FF2B5EF4-FFF2-40B4-BE49-F238E27FC236}">
                  <a16:creationId xmlns:a16="http://schemas.microsoft.com/office/drawing/2014/main" id="{13C5B8C2-B6DB-4ACE-AC22-52E550E8DF10}"/>
                </a:ext>
              </a:extLst>
            </p:cNvPr>
            <p:cNvGrpSpPr/>
            <p:nvPr/>
          </p:nvGrpSpPr>
          <p:grpSpPr>
            <a:xfrm>
              <a:off x="4716735" y="5204483"/>
              <a:ext cx="2596720" cy="1143000"/>
              <a:chOff x="4797640" y="1224320"/>
              <a:chExt cx="2596720" cy="1143000"/>
            </a:xfrm>
          </p:grpSpPr>
          <p:sp>
            <p:nvSpPr>
              <p:cNvPr id="31" name="Arrow: Right 30">
                <a:extLst>
                  <a:ext uri="{FF2B5EF4-FFF2-40B4-BE49-F238E27FC236}">
                    <a16:creationId xmlns:a16="http://schemas.microsoft.com/office/drawing/2014/main" id="{1EABDD45-FA95-4956-9B72-F263097D1441}"/>
                  </a:ext>
                </a:extLst>
              </p:cNvPr>
              <p:cNvSpPr/>
              <p:nvPr/>
            </p:nvSpPr>
            <p:spPr>
              <a:xfrm>
                <a:off x="4797640" y="1224320"/>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C59E7A-7437-4BF3-AB7E-BA6E4C9B1DA7}"/>
                  </a:ext>
                </a:extLst>
              </p:cNvPr>
              <p:cNvSpPr/>
              <p:nvPr/>
            </p:nvSpPr>
            <p:spPr>
              <a:xfrm>
                <a:off x="5349213" y="1472655"/>
                <a:ext cx="1425730" cy="646331"/>
              </a:xfrm>
              <a:prstGeom prst="rect">
                <a:avLst/>
              </a:prstGeom>
            </p:spPr>
            <p:txBody>
              <a:bodyPr wrap="square">
                <a:spAutoFit/>
              </a:bodyPr>
              <a:lstStyle/>
              <a:p>
                <a:r>
                  <a:rPr lang="en-US" sz="3600" dirty="0">
                    <a:solidFill>
                      <a:schemeClr val="bg1"/>
                    </a:solidFill>
                  </a:rPr>
                  <a:t>$200</a:t>
                </a:r>
              </a:p>
            </p:txBody>
          </p:sp>
        </p:grpSp>
      </p:grpSp>
    </p:spTree>
    <p:extLst>
      <p:ext uri="{BB962C8B-B14F-4D97-AF65-F5344CB8AC3E}">
        <p14:creationId xmlns:p14="http://schemas.microsoft.com/office/powerpoint/2010/main" val="28623611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Data Is Modified in SQL Server</a:t>
            </a:r>
          </a:p>
        </p:txBody>
      </p:sp>
      <p:sp>
        <p:nvSpPr>
          <p:cNvPr id="6" name="TextBox 5">
            <a:extLst>
              <a:ext uri="{FF2B5EF4-FFF2-40B4-BE49-F238E27FC236}">
                <a16:creationId xmlns:a16="http://schemas.microsoft.com/office/drawing/2014/main" id="{A201F3FE-41F6-4C7E-A375-AE60271BC5CA}"/>
              </a:ext>
            </a:extLst>
          </p:cNvPr>
          <p:cNvSpPr txBox="1"/>
          <p:nvPr/>
        </p:nvSpPr>
        <p:spPr>
          <a:xfrm>
            <a:off x="8893264" y="1626501"/>
            <a:ext cx="2748410" cy="646331"/>
          </a:xfrm>
          <a:prstGeom prst="rect">
            <a:avLst/>
          </a:prstGeom>
          <a:noFill/>
        </p:spPr>
        <p:txBody>
          <a:bodyPr wrap="square" rtlCol="0">
            <a:spAutoFit/>
          </a:bodyPr>
          <a:lstStyle/>
          <a:p>
            <a:r>
              <a:rPr lang="en-US" dirty="0"/>
              <a:t>3. Modification is written to transaction log.</a:t>
            </a:r>
          </a:p>
        </p:txBody>
      </p:sp>
      <p:sp>
        <p:nvSpPr>
          <p:cNvPr id="7" name="TextBox 6">
            <a:extLst>
              <a:ext uri="{FF2B5EF4-FFF2-40B4-BE49-F238E27FC236}">
                <a16:creationId xmlns:a16="http://schemas.microsoft.com/office/drawing/2014/main" id="{F11D9F7B-3CBD-41BD-9E64-A2707993330E}"/>
              </a:ext>
            </a:extLst>
          </p:cNvPr>
          <p:cNvSpPr txBox="1"/>
          <p:nvPr/>
        </p:nvSpPr>
        <p:spPr>
          <a:xfrm>
            <a:off x="9052736" y="4767672"/>
            <a:ext cx="2984352" cy="923330"/>
          </a:xfrm>
          <a:prstGeom prst="rect">
            <a:avLst/>
          </a:prstGeom>
          <a:noFill/>
        </p:spPr>
        <p:txBody>
          <a:bodyPr wrap="square" rtlCol="0">
            <a:spAutoFit/>
          </a:bodyPr>
          <a:lstStyle/>
          <a:p>
            <a:r>
              <a:rPr lang="en-US" dirty="0"/>
              <a:t>5. At checkpoint, dirty data pages are written to the database file.</a:t>
            </a:r>
          </a:p>
        </p:txBody>
      </p:sp>
      <p:sp>
        <p:nvSpPr>
          <p:cNvPr id="41" name="Rounded Rectangle 8">
            <a:extLst>
              <a:ext uri="{FF2B5EF4-FFF2-40B4-BE49-F238E27FC236}">
                <a16:creationId xmlns:a16="http://schemas.microsoft.com/office/drawing/2014/main" id="{6C2CABE2-AB2D-426C-BD29-EFDD9B2FA420}"/>
              </a:ext>
            </a:extLst>
          </p:cNvPr>
          <p:cNvSpPr/>
          <p:nvPr/>
        </p:nvSpPr>
        <p:spPr>
          <a:xfrm>
            <a:off x="261506" y="1243138"/>
            <a:ext cx="4951183" cy="1415118"/>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TextBox 42">
            <a:extLst>
              <a:ext uri="{FF2B5EF4-FFF2-40B4-BE49-F238E27FC236}">
                <a16:creationId xmlns:a16="http://schemas.microsoft.com/office/drawing/2014/main" id="{E6BD85D9-F94B-42D1-910B-85A8F31FAA9C}"/>
              </a:ext>
            </a:extLst>
          </p:cNvPr>
          <p:cNvSpPr txBox="1"/>
          <p:nvPr/>
        </p:nvSpPr>
        <p:spPr>
          <a:xfrm>
            <a:off x="837552" y="2972775"/>
            <a:ext cx="3143824" cy="646331"/>
          </a:xfrm>
          <a:prstGeom prst="rect">
            <a:avLst/>
          </a:prstGeom>
          <a:noFill/>
        </p:spPr>
        <p:txBody>
          <a:bodyPr wrap="square" rtlCol="0">
            <a:spAutoFit/>
          </a:bodyPr>
          <a:lstStyle/>
          <a:p>
            <a:r>
              <a:rPr lang="en-US" dirty="0"/>
              <a:t>1. Data modification is sent to buffer cache in memory.</a:t>
            </a:r>
          </a:p>
        </p:txBody>
      </p:sp>
      <p:sp>
        <p:nvSpPr>
          <p:cNvPr id="44" name="TextBox 43">
            <a:extLst>
              <a:ext uri="{FF2B5EF4-FFF2-40B4-BE49-F238E27FC236}">
                <a16:creationId xmlns:a16="http://schemas.microsoft.com/office/drawing/2014/main" id="{E7C5E412-CEA0-4E1C-B297-15BB5D0E7FD1}"/>
              </a:ext>
            </a:extLst>
          </p:cNvPr>
          <p:cNvSpPr txBox="1"/>
          <p:nvPr/>
        </p:nvSpPr>
        <p:spPr>
          <a:xfrm>
            <a:off x="837552" y="4227167"/>
            <a:ext cx="3143824" cy="923330"/>
          </a:xfrm>
          <a:prstGeom prst="rect">
            <a:avLst/>
          </a:prstGeom>
          <a:noFill/>
        </p:spPr>
        <p:txBody>
          <a:bodyPr wrap="square" rtlCol="0">
            <a:spAutoFit/>
          </a:bodyPr>
          <a:lstStyle/>
          <a:p>
            <a:r>
              <a:rPr lang="en-US" dirty="0"/>
              <a:t>2. Data pages are located or read into the buffer cache and then modified.</a:t>
            </a:r>
          </a:p>
        </p:txBody>
      </p:sp>
      <p:sp>
        <p:nvSpPr>
          <p:cNvPr id="45" name="TextBox 44">
            <a:extLst>
              <a:ext uri="{FF2B5EF4-FFF2-40B4-BE49-F238E27FC236}">
                <a16:creationId xmlns:a16="http://schemas.microsoft.com/office/drawing/2014/main" id="{75E28AC6-A3B5-4B06-9423-A2AFC4AED183}"/>
              </a:ext>
            </a:extLst>
          </p:cNvPr>
          <p:cNvSpPr txBox="1"/>
          <p:nvPr/>
        </p:nvSpPr>
        <p:spPr>
          <a:xfrm>
            <a:off x="8893264" y="3035504"/>
            <a:ext cx="3143824" cy="646331"/>
          </a:xfrm>
          <a:prstGeom prst="rect">
            <a:avLst/>
          </a:prstGeom>
          <a:noFill/>
        </p:spPr>
        <p:txBody>
          <a:bodyPr wrap="square" rtlCol="0">
            <a:spAutoFit/>
          </a:bodyPr>
          <a:lstStyle/>
          <a:p>
            <a:r>
              <a:rPr lang="en-US" dirty="0"/>
              <a:t>4. Checkpoint looks for committed transactions.</a:t>
            </a:r>
          </a:p>
        </p:txBody>
      </p:sp>
      <p:cxnSp>
        <p:nvCxnSpPr>
          <p:cNvPr id="9" name="Straight Arrow Connector 8">
            <a:extLst>
              <a:ext uri="{FF2B5EF4-FFF2-40B4-BE49-F238E27FC236}">
                <a16:creationId xmlns:a16="http://schemas.microsoft.com/office/drawing/2014/main" id="{09AC91E1-D660-41C5-879B-685B1F4DA150}"/>
              </a:ext>
            </a:extLst>
          </p:cNvPr>
          <p:cNvCxnSpPr/>
          <p:nvPr/>
        </p:nvCxnSpPr>
        <p:spPr>
          <a:xfrm>
            <a:off x="4419600" y="2756196"/>
            <a:ext cx="0" cy="107728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0C43BA-FD6D-491F-BCA2-F156491DBD21}"/>
              </a:ext>
            </a:extLst>
          </p:cNvPr>
          <p:cNvCxnSpPr>
            <a:cxnSpLocks/>
          </p:cNvCxnSpPr>
          <p:nvPr/>
        </p:nvCxnSpPr>
        <p:spPr>
          <a:xfrm flipV="1">
            <a:off x="5495878" y="2432806"/>
            <a:ext cx="1419396" cy="942385"/>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D4F34C-D247-442B-9EA1-DAF663A8F404}"/>
              </a:ext>
            </a:extLst>
          </p:cNvPr>
          <p:cNvCxnSpPr>
            <a:cxnSpLocks/>
          </p:cNvCxnSpPr>
          <p:nvPr/>
        </p:nvCxnSpPr>
        <p:spPr>
          <a:xfrm>
            <a:off x="5686226" y="5146741"/>
            <a:ext cx="1512846" cy="3756"/>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307468-EBC4-4BFE-B5EE-4A3459528C34}"/>
              </a:ext>
            </a:extLst>
          </p:cNvPr>
          <p:cNvCxnSpPr>
            <a:cxnSpLocks/>
          </p:cNvCxnSpPr>
          <p:nvPr/>
        </p:nvCxnSpPr>
        <p:spPr>
          <a:xfrm flipH="1">
            <a:off x="5686226" y="4577172"/>
            <a:ext cx="1420809"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5CE227-F2A0-4636-B3C0-874F92D4EF51}"/>
              </a:ext>
            </a:extLst>
          </p:cNvPr>
          <p:cNvCxnSpPr>
            <a:cxnSpLocks/>
          </p:cNvCxnSpPr>
          <p:nvPr/>
        </p:nvCxnSpPr>
        <p:spPr>
          <a:xfrm flipV="1">
            <a:off x="8027337" y="2813543"/>
            <a:ext cx="0" cy="1228767"/>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712D6EF-5D16-4FB1-A9B8-EB1B2DB61A9F}"/>
              </a:ext>
            </a:extLst>
          </p:cNvPr>
          <p:cNvSpPr/>
          <p:nvPr/>
        </p:nvSpPr>
        <p:spPr>
          <a:xfrm>
            <a:off x="4459902" y="3064004"/>
            <a:ext cx="351378"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1</a:t>
            </a:r>
          </a:p>
        </p:txBody>
      </p:sp>
      <p:sp>
        <p:nvSpPr>
          <p:cNvPr id="30" name="Rectangle 29">
            <a:extLst>
              <a:ext uri="{FF2B5EF4-FFF2-40B4-BE49-F238E27FC236}">
                <a16:creationId xmlns:a16="http://schemas.microsoft.com/office/drawing/2014/main" id="{40AA6749-9EA4-4429-9FF2-D48FFB814E83}"/>
              </a:ext>
            </a:extLst>
          </p:cNvPr>
          <p:cNvSpPr/>
          <p:nvPr/>
        </p:nvSpPr>
        <p:spPr>
          <a:xfrm>
            <a:off x="6266960" y="4120563"/>
            <a:ext cx="351378"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2</a:t>
            </a:r>
          </a:p>
        </p:txBody>
      </p:sp>
      <p:sp>
        <p:nvSpPr>
          <p:cNvPr id="31" name="Rectangle 30">
            <a:extLst>
              <a:ext uri="{FF2B5EF4-FFF2-40B4-BE49-F238E27FC236}">
                <a16:creationId xmlns:a16="http://schemas.microsoft.com/office/drawing/2014/main" id="{B4565C11-C062-4B19-8E84-C83DDFD0D75D}"/>
              </a:ext>
            </a:extLst>
          </p:cNvPr>
          <p:cNvSpPr/>
          <p:nvPr/>
        </p:nvSpPr>
        <p:spPr>
          <a:xfrm>
            <a:off x="5932931" y="2427751"/>
            <a:ext cx="351378"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3</a:t>
            </a:r>
          </a:p>
        </p:txBody>
      </p:sp>
      <p:sp>
        <p:nvSpPr>
          <p:cNvPr id="32" name="Rectangle 31">
            <a:extLst>
              <a:ext uri="{FF2B5EF4-FFF2-40B4-BE49-F238E27FC236}">
                <a16:creationId xmlns:a16="http://schemas.microsoft.com/office/drawing/2014/main" id="{73EAAA1A-F663-41BD-A437-13712D250247}"/>
              </a:ext>
            </a:extLst>
          </p:cNvPr>
          <p:cNvSpPr/>
          <p:nvPr/>
        </p:nvSpPr>
        <p:spPr>
          <a:xfrm>
            <a:off x="8108923" y="3294836"/>
            <a:ext cx="351378"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4</a:t>
            </a:r>
          </a:p>
        </p:txBody>
      </p:sp>
      <p:sp>
        <p:nvSpPr>
          <p:cNvPr id="33" name="Rectangle 32">
            <a:extLst>
              <a:ext uri="{FF2B5EF4-FFF2-40B4-BE49-F238E27FC236}">
                <a16:creationId xmlns:a16="http://schemas.microsoft.com/office/drawing/2014/main" id="{9EB89CE9-62C3-4EE0-91EC-C8148A651E87}"/>
              </a:ext>
            </a:extLst>
          </p:cNvPr>
          <p:cNvSpPr/>
          <p:nvPr/>
        </p:nvSpPr>
        <p:spPr>
          <a:xfrm>
            <a:off x="6223761" y="5253345"/>
            <a:ext cx="351378"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5</a:t>
            </a:r>
          </a:p>
        </p:txBody>
      </p:sp>
      <p:pic>
        <p:nvPicPr>
          <p:cNvPr id="24" name="Picture 23">
            <a:extLst>
              <a:ext uri="{FF2B5EF4-FFF2-40B4-BE49-F238E27FC236}">
                <a16:creationId xmlns:a16="http://schemas.microsoft.com/office/drawing/2014/main" id="{8BEC4A3E-5CB8-4353-956C-BACBED1D443D}"/>
              </a:ext>
            </a:extLst>
          </p:cNvPr>
          <p:cNvPicPr>
            <a:picLocks noChangeAspect="1"/>
          </p:cNvPicPr>
          <p:nvPr/>
        </p:nvPicPr>
        <p:blipFill>
          <a:blip r:embed="rId3"/>
          <a:stretch>
            <a:fillRect/>
          </a:stretch>
        </p:blipFill>
        <p:spPr>
          <a:xfrm>
            <a:off x="653796" y="1352981"/>
            <a:ext cx="4157484" cy="1209675"/>
          </a:xfrm>
          <a:prstGeom prst="rect">
            <a:avLst/>
          </a:prstGeom>
        </p:spPr>
      </p:pic>
      <p:grpSp>
        <p:nvGrpSpPr>
          <p:cNvPr id="27" name="Group 26">
            <a:extLst>
              <a:ext uri="{FF2B5EF4-FFF2-40B4-BE49-F238E27FC236}">
                <a16:creationId xmlns:a16="http://schemas.microsoft.com/office/drawing/2014/main" id="{ECF42932-DE98-4C24-B615-41610D700615}"/>
              </a:ext>
            </a:extLst>
          </p:cNvPr>
          <p:cNvGrpSpPr/>
          <p:nvPr/>
        </p:nvGrpSpPr>
        <p:grpSpPr>
          <a:xfrm>
            <a:off x="7341359" y="4269741"/>
            <a:ext cx="1393773" cy="1547244"/>
            <a:chOff x="4963829" y="4298078"/>
            <a:chExt cx="1393773" cy="1547244"/>
          </a:xfrm>
        </p:grpSpPr>
        <p:sp>
          <p:nvSpPr>
            <p:cNvPr id="28" name="Cylinder 27">
              <a:extLst>
                <a:ext uri="{FF2B5EF4-FFF2-40B4-BE49-F238E27FC236}">
                  <a16:creationId xmlns:a16="http://schemas.microsoft.com/office/drawing/2014/main" id="{E552C2F5-3675-4C3E-9FE7-C6C2DA5CA630}"/>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5B10705D-25D1-4727-99F2-08E2A14688B4}"/>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ylinder 33">
              <a:extLst>
                <a:ext uri="{FF2B5EF4-FFF2-40B4-BE49-F238E27FC236}">
                  <a16:creationId xmlns:a16="http://schemas.microsoft.com/office/drawing/2014/main" id="{3AE09821-D483-4497-8585-286E0CD6B15E}"/>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croll: Vertical 2">
            <a:extLst>
              <a:ext uri="{FF2B5EF4-FFF2-40B4-BE49-F238E27FC236}">
                <a16:creationId xmlns:a16="http://schemas.microsoft.com/office/drawing/2014/main" id="{F721C7C0-CCBC-440F-A160-05B65ED85227}"/>
              </a:ext>
            </a:extLst>
          </p:cNvPr>
          <p:cNvSpPr/>
          <p:nvPr/>
        </p:nvSpPr>
        <p:spPr>
          <a:xfrm rot="10800000">
            <a:off x="7107035" y="976879"/>
            <a:ext cx="1642801" cy="1681377"/>
          </a:xfrm>
          <a:prstGeom prst="verticalScroll">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B7EDDB0-C888-4B5F-95A4-82701CF58EC7}"/>
              </a:ext>
            </a:extLst>
          </p:cNvPr>
          <p:cNvCxnSpPr>
            <a:cxnSpLocks/>
          </p:cNvCxnSpPr>
          <p:nvPr/>
        </p:nvCxnSpPr>
        <p:spPr>
          <a:xfrm>
            <a:off x="7406218" y="1243138"/>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37C7C1-4CF5-4439-903E-CEAE33A87414}"/>
              </a:ext>
            </a:extLst>
          </p:cNvPr>
          <p:cNvCxnSpPr>
            <a:cxnSpLocks/>
          </p:cNvCxnSpPr>
          <p:nvPr/>
        </p:nvCxnSpPr>
        <p:spPr>
          <a:xfrm>
            <a:off x="7406218" y="1414754"/>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EE97A3-FD3D-45CD-A170-DFB56B6CA428}"/>
              </a:ext>
            </a:extLst>
          </p:cNvPr>
          <p:cNvCxnSpPr>
            <a:cxnSpLocks/>
          </p:cNvCxnSpPr>
          <p:nvPr/>
        </p:nvCxnSpPr>
        <p:spPr>
          <a:xfrm>
            <a:off x="7406218" y="1586370"/>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2537357-B8D9-465C-B73F-CDD2D40CE07E}"/>
              </a:ext>
            </a:extLst>
          </p:cNvPr>
          <p:cNvCxnSpPr>
            <a:cxnSpLocks/>
          </p:cNvCxnSpPr>
          <p:nvPr/>
        </p:nvCxnSpPr>
        <p:spPr>
          <a:xfrm>
            <a:off x="7406218" y="1757986"/>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70CFB4-2C82-4E02-9574-B7F719BCD02A}"/>
              </a:ext>
            </a:extLst>
          </p:cNvPr>
          <p:cNvCxnSpPr>
            <a:cxnSpLocks/>
          </p:cNvCxnSpPr>
          <p:nvPr/>
        </p:nvCxnSpPr>
        <p:spPr>
          <a:xfrm>
            <a:off x="7406218" y="1929602"/>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9D40CA-0D5E-4F19-89F7-A32206113DF4}"/>
              </a:ext>
            </a:extLst>
          </p:cNvPr>
          <p:cNvCxnSpPr>
            <a:cxnSpLocks/>
          </p:cNvCxnSpPr>
          <p:nvPr/>
        </p:nvCxnSpPr>
        <p:spPr>
          <a:xfrm>
            <a:off x="7406218" y="2272832"/>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41F248B-0640-427F-BC29-B71DF39A48CC}"/>
              </a:ext>
            </a:extLst>
          </p:cNvPr>
          <p:cNvCxnSpPr>
            <a:cxnSpLocks/>
          </p:cNvCxnSpPr>
          <p:nvPr/>
        </p:nvCxnSpPr>
        <p:spPr>
          <a:xfrm>
            <a:off x="7406218" y="2101218"/>
            <a:ext cx="104443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30CDF21-972B-4F58-A6EA-7DDF5969E432}"/>
              </a:ext>
            </a:extLst>
          </p:cNvPr>
          <p:cNvGrpSpPr/>
          <p:nvPr/>
        </p:nvGrpSpPr>
        <p:grpSpPr>
          <a:xfrm>
            <a:off x="3875597" y="4014652"/>
            <a:ext cx="1451340" cy="2108169"/>
            <a:chOff x="3846559" y="3931417"/>
            <a:chExt cx="1451340" cy="2108169"/>
          </a:xfrm>
        </p:grpSpPr>
        <p:sp>
          <p:nvSpPr>
            <p:cNvPr id="14" name="Rectangle: Diagonal Corners Rounded 13">
              <a:extLst>
                <a:ext uri="{FF2B5EF4-FFF2-40B4-BE49-F238E27FC236}">
                  <a16:creationId xmlns:a16="http://schemas.microsoft.com/office/drawing/2014/main" id="{D77EA703-CAE5-42F5-95E3-6EC76CB85519}"/>
                </a:ext>
              </a:extLst>
            </p:cNvPr>
            <p:cNvSpPr/>
            <p:nvPr/>
          </p:nvSpPr>
          <p:spPr>
            <a:xfrm>
              <a:off x="3846559" y="3931417"/>
              <a:ext cx="1189624" cy="1729435"/>
            </a:xfrm>
            <a:prstGeom prst="round2DiagRect">
              <a:avLst>
                <a:gd name="adj1" fmla="val 3765"/>
                <a:gd name="adj2" fmla="val 0"/>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FA4A9DA7-3006-4747-9D9A-0AA3E1A1EB54}"/>
                </a:ext>
              </a:extLst>
            </p:cNvPr>
            <p:cNvGrpSpPr/>
            <p:nvPr/>
          </p:nvGrpSpPr>
          <p:grpSpPr>
            <a:xfrm>
              <a:off x="3926578" y="4137155"/>
              <a:ext cx="1109606" cy="0"/>
              <a:chOff x="2936943" y="4120563"/>
              <a:chExt cx="909721" cy="0"/>
            </a:xfrm>
          </p:grpSpPr>
          <p:cxnSp>
            <p:nvCxnSpPr>
              <p:cNvPr id="48" name="Straight Connector 47">
                <a:extLst>
                  <a:ext uri="{FF2B5EF4-FFF2-40B4-BE49-F238E27FC236}">
                    <a16:creationId xmlns:a16="http://schemas.microsoft.com/office/drawing/2014/main" id="{2D44EB98-B912-4878-8036-10E81894E92F}"/>
                  </a:ext>
                </a:extLst>
              </p:cNvPr>
              <p:cNvCxnSpPr>
                <a:cxnSpLocks/>
              </p:cNvCxnSpPr>
              <p:nvPr/>
            </p:nvCxnSpPr>
            <p:spPr>
              <a:xfrm>
                <a:off x="2936943" y="4120563"/>
                <a:ext cx="838103"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E74D7A-337F-4B63-9735-490B2646FB54}"/>
                  </a:ext>
                </a:extLst>
              </p:cNvPr>
              <p:cNvCxnSpPr>
                <a:cxnSpLocks/>
              </p:cNvCxnSpPr>
              <p:nvPr/>
            </p:nvCxnSpPr>
            <p:spPr>
              <a:xfrm>
                <a:off x="3439486" y="4120563"/>
                <a:ext cx="407178" cy="0"/>
              </a:xfrm>
              <a:prstGeom prst="line">
                <a:avLst/>
              </a:prstGeom>
              <a:ln w="762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4AC68E1-391E-48BD-8E58-55AD2B1E3925}"/>
                </a:ext>
              </a:extLst>
            </p:cNvPr>
            <p:cNvGrpSpPr/>
            <p:nvPr/>
          </p:nvGrpSpPr>
          <p:grpSpPr>
            <a:xfrm>
              <a:off x="3926578" y="4304882"/>
              <a:ext cx="1109606" cy="0"/>
              <a:chOff x="2936943" y="4120563"/>
              <a:chExt cx="909721" cy="0"/>
            </a:xfrm>
          </p:grpSpPr>
          <p:cxnSp>
            <p:nvCxnSpPr>
              <p:cNvPr id="56" name="Straight Connector 55">
                <a:extLst>
                  <a:ext uri="{FF2B5EF4-FFF2-40B4-BE49-F238E27FC236}">
                    <a16:creationId xmlns:a16="http://schemas.microsoft.com/office/drawing/2014/main" id="{D7921791-00E3-41AB-8C29-F79368B12E78}"/>
                  </a:ext>
                </a:extLst>
              </p:cNvPr>
              <p:cNvCxnSpPr>
                <a:cxnSpLocks/>
              </p:cNvCxnSpPr>
              <p:nvPr/>
            </p:nvCxnSpPr>
            <p:spPr>
              <a:xfrm>
                <a:off x="2936943" y="4120563"/>
                <a:ext cx="838103"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93D13-37C9-4010-B2A5-3FF948AED359}"/>
                  </a:ext>
                </a:extLst>
              </p:cNvPr>
              <p:cNvCxnSpPr>
                <a:cxnSpLocks/>
              </p:cNvCxnSpPr>
              <p:nvPr/>
            </p:nvCxnSpPr>
            <p:spPr>
              <a:xfrm>
                <a:off x="3439486" y="4120563"/>
                <a:ext cx="407178" cy="0"/>
              </a:xfrm>
              <a:prstGeom prst="line">
                <a:avLst/>
              </a:prstGeom>
              <a:ln w="762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D0BA78B8-A891-4E2C-A64F-3DEF581B2BEA}"/>
                </a:ext>
              </a:extLst>
            </p:cNvPr>
            <p:cNvGrpSpPr/>
            <p:nvPr/>
          </p:nvGrpSpPr>
          <p:grpSpPr>
            <a:xfrm>
              <a:off x="3926578" y="4472610"/>
              <a:ext cx="1109606" cy="0"/>
              <a:chOff x="2936943" y="4120563"/>
              <a:chExt cx="909721" cy="0"/>
            </a:xfrm>
          </p:grpSpPr>
          <p:cxnSp>
            <p:nvCxnSpPr>
              <p:cNvPr id="59" name="Straight Connector 58">
                <a:extLst>
                  <a:ext uri="{FF2B5EF4-FFF2-40B4-BE49-F238E27FC236}">
                    <a16:creationId xmlns:a16="http://schemas.microsoft.com/office/drawing/2014/main" id="{EC076C57-0831-4EAD-885D-E8A1BF49F093}"/>
                  </a:ext>
                </a:extLst>
              </p:cNvPr>
              <p:cNvCxnSpPr>
                <a:cxnSpLocks/>
              </p:cNvCxnSpPr>
              <p:nvPr/>
            </p:nvCxnSpPr>
            <p:spPr>
              <a:xfrm>
                <a:off x="2936943" y="4120563"/>
                <a:ext cx="838103"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86061B-7FEC-4AC3-B2F6-A20E23C5C55E}"/>
                  </a:ext>
                </a:extLst>
              </p:cNvPr>
              <p:cNvCxnSpPr>
                <a:cxnSpLocks/>
              </p:cNvCxnSpPr>
              <p:nvPr/>
            </p:nvCxnSpPr>
            <p:spPr>
              <a:xfrm>
                <a:off x="3439486" y="4120563"/>
                <a:ext cx="407178" cy="0"/>
              </a:xfrm>
              <a:prstGeom prst="line">
                <a:avLst/>
              </a:prstGeom>
              <a:ln w="762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2" name="Oval 61">
              <a:extLst>
                <a:ext uri="{FF2B5EF4-FFF2-40B4-BE49-F238E27FC236}">
                  <a16:creationId xmlns:a16="http://schemas.microsoft.com/office/drawing/2014/main" id="{F6B6945E-E84E-44D5-9A0D-68106262FDBB}"/>
                </a:ext>
              </a:extLst>
            </p:cNvPr>
            <p:cNvSpPr/>
            <p:nvPr/>
          </p:nvSpPr>
          <p:spPr>
            <a:xfrm>
              <a:off x="3926578" y="5460456"/>
              <a:ext cx="104204" cy="12867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1764884-C9EF-4544-A752-FAB912D969B6}"/>
                </a:ext>
              </a:extLst>
            </p:cNvPr>
            <p:cNvGrpSpPr/>
            <p:nvPr/>
          </p:nvGrpSpPr>
          <p:grpSpPr>
            <a:xfrm>
              <a:off x="4275647" y="4623556"/>
              <a:ext cx="1022252" cy="1416030"/>
              <a:chOff x="4348386" y="4719957"/>
              <a:chExt cx="1022252" cy="1416030"/>
            </a:xfrm>
          </p:grpSpPr>
          <p:sp>
            <p:nvSpPr>
              <p:cNvPr id="64" name="Rounded Rectangle 30">
                <a:extLst>
                  <a:ext uri="{FF2B5EF4-FFF2-40B4-BE49-F238E27FC236}">
                    <a16:creationId xmlns:a16="http://schemas.microsoft.com/office/drawing/2014/main" id="{FB0F1BF7-2BE5-4520-8AE9-4198FAB32D78}"/>
                  </a:ext>
                </a:extLst>
              </p:cNvPr>
              <p:cNvSpPr/>
              <p:nvPr/>
            </p:nvSpPr>
            <p:spPr>
              <a:xfrm>
                <a:off x="4348386" y="4720869"/>
                <a:ext cx="1022252" cy="141511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65" name="Rectangle 64">
                <a:extLst>
                  <a:ext uri="{FF2B5EF4-FFF2-40B4-BE49-F238E27FC236}">
                    <a16:creationId xmlns:a16="http://schemas.microsoft.com/office/drawing/2014/main" id="{6882E403-4838-4846-AC3D-4690F6E793A5}"/>
                  </a:ext>
                </a:extLst>
              </p:cNvPr>
              <p:cNvSpPr/>
              <p:nvPr/>
            </p:nvSpPr>
            <p:spPr>
              <a:xfrm>
                <a:off x="4434210" y="4961516"/>
                <a:ext cx="850605" cy="25391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a:t>
                </a:r>
                <a:endParaRPr kumimoji="0" lang="en-US" sz="12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6" name="Rectangle 65">
                <a:extLst>
                  <a:ext uri="{FF2B5EF4-FFF2-40B4-BE49-F238E27FC236}">
                    <a16:creationId xmlns:a16="http://schemas.microsoft.com/office/drawing/2014/main" id="{30993C3E-C1CD-4276-AB99-5D974814BACA}"/>
                  </a:ext>
                </a:extLst>
              </p:cNvPr>
              <p:cNvSpPr/>
              <p:nvPr/>
            </p:nvSpPr>
            <p:spPr>
              <a:xfrm>
                <a:off x="4434210" y="5243450"/>
                <a:ext cx="850605" cy="25391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rPr>
                  <a:t>Data Row</a:t>
                </a:r>
                <a:endParaRPr kumimoji="0" lang="en-US" sz="12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7" name="Rectangle 66">
                <a:extLst>
                  <a:ext uri="{FF2B5EF4-FFF2-40B4-BE49-F238E27FC236}">
                    <a16:creationId xmlns:a16="http://schemas.microsoft.com/office/drawing/2014/main" id="{15D475FC-A8DC-4CCE-8710-0AC028A0CFBC}"/>
                  </a:ext>
                </a:extLst>
              </p:cNvPr>
              <p:cNvSpPr/>
              <p:nvPr/>
            </p:nvSpPr>
            <p:spPr>
              <a:xfrm>
                <a:off x="4434210" y="5807319"/>
                <a:ext cx="850605" cy="25391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kumimoji="0" lang="en-US" sz="12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68" name="Rectangle 67">
                <a:extLst>
                  <a:ext uri="{FF2B5EF4-FFF2-40B4-BE49-F238E27FC236}">
                    <a16:creationId xmlns:a16="http://schemas.microsoft.com/office/drawing/2014/main" id="{AF538A03-4277-4A87-8A31-BAC906B276FB}"/>
                  </a:ext>
                </a:extLst>
              </p:cNvPr>
              <p:cNvSpPr/>
              <p:nvPr/>
            </p:nvSpPr>
            <p:spPr>
              <a:xfrm>
                <a:off x="4434210" y="5525384"/>
                <a:ext cx="850605" cy="25391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kumimoji="0" lang="en-US" sz="12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ndParaRPr>
              </a:p>
            </p:txBody>
          </p:sp>
          <p:sp>
            <p:nvSpPr>
              <p:cNvPr id="70" name="TextBox 69">
                <a:extLst>
                  <a:ext uri="{FF2B5EF4-FFF2-40B4-BE49-F238E27FC236}">
                    <a16:creationId xmlns:a16="http://schemas.microsoft.com/office/drawing/2014/main" id="{3A3A359B-6E19-46C1-9230-82B91BB4A261}"/>
                  </a:ext>
                </a:extLst>
              </p:cNvPr>
              <p:cNvSpPr txBox="1"/>
              <p:nvPr/>
            </p:nvSpPr>
            <p:spPr>
              <a:xfrm>
                <a:off x="4495466" y="4719957"/>
                <a:ext cx="810607" cy="246221"/>
              </a:xfrm>
              <a:prstGeom prst="rect">
                <a:avLst/>
              </a:prstGeom>
              <a:noFill/>
            </p:spPr>
            <p:txBody>
              <a:bodyPr wrap="square" rtlCol="0">
                <a:spAutoFit/>
              </a:bodyPr>
              <a:lstStyle/>
              <a:p>
                <a:r>
                  <a:rPr lang="en-US" sz="1000" dirty="0">
                    <a:solidFill>
                      <a:schemeClr val="bg1"/>
                    </a:solidFill>
                  </a:rPr>
                  <a:t>Data Page</a:t>
                </a:r>
              </a:p>
            </p:txBody>
          </p:sp>
        </p:grpSp>
      </p:grpSp>
    </p:spTree>
    <p:extLst>
      <p:ext uri="{BB962C8B-B14F-4D97-AF65-F5344CB8AC3E}">
        <p14:creationId xmlns:p14="http://schemas.microsoft.com/office/powerpoint/2010/main" val="2990075681"/>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1355</TotalTime>
  <Words>856</Words>
  <Application>Microsoft Office PowerPoint</Application>
  <PresentationFormat>Widescreen</PresentationFormat>
  <Paragraphs>154</Paragraphs>
  <Slides>27</Slides>
  <Notes>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Arial</vt:lpstr>
      <vt:lpstr>Arial Black</vt:lpstr>
      <vt:lpstr>Calibri</vt:lpstr>
      <vt:lpstr>Century Gothic</vt:lpstr>
      <vt:lpstr>Segoe</vt:lpstr>
      <vt:lpstr>Segoe UI</vt:lpstr>
      <vt:lpstr>Segoe UI Light</vt:lpstr>
      <vt:lpstr>Verdana</vt:lpstr>
      <vt:lpstr>Wingdings</vt:lpstr>
      <vt:lpstr>PASS 2013_SpeakerTemplate_Final</vt:lpstr>
      <vt:lpstr>CORE TEMPLATE</vt:lpstr>
      <vt:lpstr>1_PASS 2013_SpeakerTemplate_Final</vt:lpstr>
      <vt:lpstr> Transactions and Isolation Levels  John Deardurff  </vt:lpstr>
      <vt:lpstr>Transactions and Isolation Levels </vt:lpstr>
      <vt:lpstr>PowerPoint Presentation</vt:lpstr>
      <vt:lpstr>What are  Transactions?  John Deardurff  </vt:lpstr>
      <vt:lpstr>PowerPoint Presentation</vt:lpstr>
      <vt:lpstr>Transactions must pass the ACID test</vt:lpstr>
      <vt:lpstr>PowerPoint Presentation</vt:lpstr>
      <vt:lpstr>PowerPoint Presentation</vt:lpstr>
      <vt:lpstr>How Data Is Modified in SQL Server</vt:lpstr>
      <vt:lpstr>PowerPoint Presentation</vt:lpstr>
      <vt:lpstr>PowerPoint Presentation</vt:lpstr>
      <vt:lpstr>PowerPoint Presentation</vt:lpstr>
      <vt:lpstr>PowerPoint Presentation</vt:lpstr>
      <vt:lpstr>Transactions and Error Handling  John Deardurff  </vt:lpstr>
      <vt:lpstr>PowerPoint Presentation</vt:lpstr>
      <vt:lpstr>PowerPoint Presentation</vt:lpstr>
      <vt:lpstr>PowerPoint Presentation</vt:lpstr>
      <vt:lpstr>Transactions  Isolation Levels  John Deardurff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78</cp:revision>
  <dcterms:created xsi:type="dcterms:W3CDTF">2019-01-15T13:20:16Z</dcterms:created>
  <dcterms:modified xsi:type="dcterms:W3CDTF">2021-08-09T14:20:16Z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