
<file path=[Content_Types].xml><?xml version="1.0" encoding="utf-8"?>
<Types xmlns="http://schemas.openxmlformats.org/package/2006/content-types">
  <Default Extension="bin" ContentType="image/jpeg"/>
  <Default Extension="emf" ContentType="image/x-emf"/>
  <Default Extension="gif" ContentType="image/gif"/>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2.xml" ContentType="application/vnd.openxmlformats-officedocument.presentationml.tags+xml"/>
  <Override PartName="/ppt/tags/tag1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14.xml" ContentType="application/vnd.openxmlformats-officedocument.presentationml.tags+xml"/>
  <Override PartName="/ppt/tags/tag1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16.xml" ContentType="application/vnd.openxmlformats-officedocument.presentationml.tags+xml"/>
  <Override PartName="/ppt/notesSlides/notesSlide2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2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2"/>
    <p:sldMasterId id="2147483813" r:id="rId13"/>
  </p:sldMasterIdLst>
  <p:notesMasterIdLst>
    <p:notesMasterId r:id="rId49"/>
  </p:notesMasterIdLst>
  <p:handoutMasterIdLst>
    <p:handoutMasterId r:id="rId50"/>
  </p:handoutMasterIdLst>
  <p:sldIdLst>
    <p:sldId id="260" r:id="rId14"/>
    <p:sldId id="562" r:id="rId15"/>
    <p:sldId id="561" r:id="rId16"/>
    <p:sldId id="534" r:id="rId17"/>
    <p:sldId id="622" r:id="rId18"/>
    <p:sldId id="598" r:id="rId19"/>
    <p:sldId id="596" r:id="rId20"/>
    <p:sldId id="2147470536" r:id="rId21"/>
    <p:sldId id="2147470537" r:id="rId22"/>
    <p:sldId id="2147470538" r:id="rId23"/>
    <p:sldId id="2147470539" r:id="rId24"/>
    <p:sldId id="1595" r:id="rId25"/>
    <p:sldId id="1596" r:id="rId26"/>
    <p:sldId id="599" r:id="rId27"/>
    <p:sldId id="644" r:id="rId28"/>
    <p:sldId id="560" r:id="rId29"/>
    <p:sldId id="563" r:id="rId30"/>
    <p:sldId id="571" r:id="rId31"/>
    <p:sldId id="572" r:id="rId32"/>
    <p:sldId id="1600" r:id="rId33"/>
    <p:sldId id="573" r:id="rId34"/>
    <p:sldId id="607" r:id="rId35"/>
    <p:sldId id="603" r:id="rId36"/>
    <p:sldId id="623" r:id="rId37"/>
    <p:sldId id="624" r:id="rId38"/>
    <p:sldId id="633" r:id="rId39"/>
    <p:sldId id="2147470534" r:id="rId40"/>
    <p:sldId id="1594" r:id="rId41"/>
    <p:sldId id="1593" r:id="rId42"/>
    <p:sldId id="2147470535" r:id="rId43"/>
    <p:sldId id="1598" r:id="rId44"/>
    <p:sldId id="574" r:id="rId45"/>
    <p:sldId id="575" r:id="rId46"/>
    <p:sldId id="576" r:id="rId47"/>
    <p:sldId id="577" r:id="rId48"/>
  </p:sldIdLst>
  <p:sldSz cx="12192000" cy="6858000"/>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562"/>
          </p14:sldIdLst>
        </p14:section>
        <p14:section name="Lesson 1: SQL Query Execution &amp; Optimization" id="{25ADF4C8-2200-4410-9F45-B05F5BA6D4E6}">
          <p14:sldIdLst>
            <p14:sldId id="561"/>
            <p14:sldId id="534"/>
            <p14:sldId id="622"/>
            <p14:sldId id="598"/>
            <p14:sldId id="596"/>
            <p14:sldId id="2147470536"/>
            <p14:sldId id="2147470537"/>
            <p14:sldId id="2147470538"/>
            <p14:sldId id="2147470539"/>
            <p14:sldId id="1595"/>
            <p14:sldId id="1596"/>
            <p14:sldId id="599"/>
            <p14:sldId id="644"/>
            <p14:sldId id="560"/>
            <p14:sldId id="563"/>
          </p14:sldIdLst>
        </p14:section>
        <p14:section name="Lesson 2: SQL Server Query Plan Analysis" id="{85626129-1C31-480E-AD3C-8186F26405A3}">
          <p14:sldIdLst>
            <p14:sldId id="571"/>
            <p14:sldId id="572"/>
            <p14:sldId id="1600"/>
            <p14:sldId id="573"/>
            <p14:sldId id="607"/>
            <p14:sldId id="603"/>
            <p14:sldId id="623"/>
            <p14:sldId id="624"/>
            <p14:sldId id="633"/>
            <p14:sldId id="2147470534"/>
            <p14:sldId id="1594"/>
            <p14:sldId id="1593"/>
            <p14:sldId id="2147470535"/>
            <p14:sldId id="1598"/>
            <p14:sldId id="574"/>
            <p14:sldId id="575"/>
            <p14:sldId id="576"/>
            <p14:sldId id="577"/>
          </p14:sldIdLst>
        </p14:section>
        <p14:section name="End" id="{A9B956E0-6347-48E3-8051-4871C83A886F}">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50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80B9FB-3B39-455D-88B5-1D48BFC2A347}" v="17" dt="2024-01-20T11:03:38.4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96" autoAdjust="0"/>
    <p:restoredTop sz="67640" autoAdjust="0"/>
  </p:normalViewPr>
  <p:slideViewPr>
    <p:cSldViewPr showGuides="1">
      <p:cViewPr varScale="1">
        <p:scale>
          <a:sx n="78" d="100"/>
          <a:sy n="78" d="100"/>
        </p:scale>
        <p:origin x="848" y="52"/>
      </p:cViewPr>
      <p:guideLst/>
    </p:cSldViewPr>
  </p:slid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105" d="100"/>
          <a:sy n="105" d="100"/>
        </p:scale>
        <p:origin x="6826"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2.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handoutMaster" Target="handoutMasters/handoutMaster1.xml"/><Relationship Id="rId55"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customXml" Target="../customXml/item5.xml"/><Relationship Id="rId19" Type="http://schemas.openxmlformats.org/officeDocument/2006/relationships/slide" Target="slides/slide6.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Master" Target="slideMasters/slideMaster1.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notesMaster" Target="notesMasters/notesMaster1.xml"/><Relationship Id="rId57" Type="http://schemas.microsoft.com/office/2016/11/relationships/changesInfo" Target="changesInfos/changesInfo1.xml"/><Relationship Id="rId10" Type="http://schemas.openxmlformats.org/officeDocument/2006/relationships/customXml" Target="../customXml/item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eardurff" userId="a22eae058e899168" providerId="LiveId" clId="{FE80B9FB-3B39-455D-88B5-1D48BFC2A347}"/>
    <pc:docChg chg="undo custSel addSld delSld modSld sldOrd addMainMaster delMainMaster modMainMaster delSection modSection">
      <pc:chgData name="John Deardurff" userId="a22eae058e899168" providerId="LiveId" clId="{FE80B9FB-3B39-455D-88B5-1D48BFC2A347}" dt="2024-02-01T18:33:28.077" v="244" actId="47"/>
      <pc:docMkLst>
        <pc:docMk/>
      </pc:docMkLst>
      <pc:sldChg chg="del ord">
        <pc:chgData name="John Deardurff" userId="a22eae058e899168" providerId="LiveId" clId="{FE80B9FB-3B39-455D-88B5-1D48BFC2A347}" dt="2024-01-20T11:05:18.776" v="240" actId="47"/>
        <pc:sldMkLst>
          <pc:docMk/>
          <pc:sldMk cId="3235270007" sldId="257"/>
        </pc:sldMkLst>
      </pc:sldChg>
      <pc:sldChg chg="modSp mod">
        <pc:chgData name="John Deardurff" userId="a22eae058e899168" providerId="LiveId" clId="{FE80B9FB-3B39-455D-88B5-1D48BFC2A347}" dt="2024-02-01T18:33:03.101" v="243" actId="20577"/>
        <pc:sldMkLst>
          <pc:docMk/>
          <pc:sldMk cId="1196121053" sldId="260"/>
        </pc:sldMkLst>
        <pc:spChg chg="mod">
          <ac:chgData name="John Deardurff" userId="a22eae058e899168" providerId="LiveId" clId="{FE80B9FB-3B39-455D-88B5-1D48BFC2A347}" dt="2024-02-01T18:33:03.101" v="243" actId="20577"/>
          <ac:spMkLst>
            <pc:docMk/>
            <pc:sldMk cId="1196121053" sldId="260"/>
            <ac:spMk id="5" creationId="{806AE5AE-CAF0-4BF4-872E-C97AF8874A6F}"/>
          </ac:spMkLst>
        </pc:spChg>
      </pc:sldChg>
      <pc:sldChg chg="del">
        <pc:chgData name="John Deardurff" userId="a22eae058e899168" providerId="LiveId" clId="{FE80B9FB-3B39-455D-88B5-1D48BFC2A347}" dt="2024-01-20T10:53:49.772" v="4" actId="47"/>
        <pc:sldMkLst>
          <pc:docMk/>
          <pc:sldMk cId="2495089716" sldId="462"/>
        </pc:sldMkLst>
      </pc:sldChg>
      <pc:sldChg chg="del">
        <pc:chgData name="John Deardurff" userId="a22eae058e899168" providerId="LiveId" clId="{FE80B9FB-3B39-455D-88B5-1D48BFC2A347}" dt="2024-01-20T11:00:29.347" v="126" actId="47"/>
        <pc:sldMkLst>
          <pc:docMk/>
          <pc:sldMk cId="95240736" sldId="481"/>
        </pc:sldMkLst>
      </pc:sldChg>
      <pc:sldChg chg="modSp mod">
        <pc:chgData name="John Deardurff" userId="a22eae058e899168" providerId="LiveId" clId="{FE80B9FB-3B39-455D-88B5-1D48BFC2A347}" dt="2024-01-20T10:56:48.789" v="64"/>
        <pc:sldMkLst>
          <pc:docMk/>
          <pc:sldMk cId="4083746080" sldId="561"/>
        </pc:sldMkLst>
        <pc:spChg chg="mod">
          <ac:chgData name="John Deardurff" userId="a22eae058e899168" providerId="LiveId" clId="{FE80B9FB-3B39-455D-88B5-1D48BFC2A347}" dt="2024-01-20T10:56:48.789" v="64"/>
          <ac:spMkLst>
            <pc:docMk/>
            <pc:sldMk cId="4083746080" sldId="561"/>
            <ac:spMk id="2" creationId="{74CD77A6-E28D-4D8D-9FE5-64ADAA827AC9}"/>
          </ac:spMkLst>
        </pc:spChg>
      </pc:sldChg>
      <pc:sldChg chg="modSp mod">
        <pc:chgData name="John Deardurff" userId="a22eae058e899168" providerId="LiveId" clId="{FE80B9FB-3B39-455D-88B5-1D48BFC2A347}" dt="2024-01-20T10:56:38.193" v="63" actId="20577"/>
        <pc:sldMkLst>
          <pc:docMk/>
          <pc:sldMk cId="1615560134" sldId="562"/>
        </pc:sldMkLst>
        <pc:spChg chg="mod">
          <ac:chgData name="John Deardurff" userId="a22eae058e899168" providerId="LiveId" clId="{FE80B9FB-3B39-455D-88B5-1D48BFC2A347}" dt="2024-01-20T10:56:38.193" v="63" actId="20577"/>
          <ac:spMkLst>
            <pc:docMk/>
            <pc:sldMk cId="1615560134" sldId="562"/>
            <ac:spMk id="3" creationId="{859B2BAE-A383-4E74-B3CF-9AC64DA11727}"/>
          </ac:spMkLst>
        </pc:spChg>
      </pc:sldChg>
      <pc:sldChg chg="del">
        <pc:chgData name="John Deardurff" userId="a22eae058e899168" providerId="LiveId" clId="{FE80B9FB-3B39-455D-88B5-1D48BFC2A347}" dt="2024-01-20T10:52:07.135" v="0" actId="18676"/>
        <pc:sldMkLst>
          <pc:docMk/>
          <pc:sldMk cId="1185573697" sldId="578"/>
        </pc:sldMkLst>
      </pc:sldChg>
      <pc:sldChg chg="del">
        <pc:chgData name="John Deardurff" userId="a22eae058e899168" providerId="LiveId" clId="{FE80B9FB-3B39-455D-88B5-1D48BFC2A347}" dt="2024-01-20T10:52:07.135" v="0" actId="18676"/>
        <pc:sldMkLst>
          <pc:docMk/>
          <pc:sldMk cId="2072088720" sldId="579"/>
        </pc:sldMkLst>
      </pc:sldChg>
      <pc:sldChg chg="del">
        <pc:chgData name="John Deardurff" userId="a22eae058e899168" providerId="LiveId" clId="{FE80B9FB-3B39-455D-88B5-1D48BFC2A347}" dt="2024-01-20T10:53:36.764" v="3" actId="47"/>
        <pc:sldMkLst>
          <pc:docMk/>
          <pc:sldMk cId="2735926192" sldId="604"/>
        </pc:sldMkLst>
      </pc:sldChg>
      <pc:sldChg chg="modSp del mod">
        <pc:chgData name="John Deardurff" userId="a22eae058e899168" providerId="LiveId" clId="{FE80B9FB-3B39-455D-88B5-1D48BFC2A347}" dt="2024-01-20T11:01:15.671" v="132" actId="47"/>
        <pc:sldMkLst>
          <pc:docMk/>
          <pc:sldMk cId="3823254748" sldId="606"/>
        </pc:sldMkLst>
        <pc:spChg chg="mod">
          <ac:chgData name="John Deardurff" userId="a22eae058e899168" providerId="LiveId" clId="{FE80B9FB-3B39-455D-88B5-1D48BFC2A347}" dt="2024-01-20T10:57:36.690" v="68" actId="113"/>
          <ac:spMkLst>
            <pc:docMk/>
            <pc:sldMk cId="3823254748" sldId="606"/>
            <ac:spMk id="7" creationId="{DA279F63-2637-42E4-B26C-29027ABA2302}"/>
          </ac:spMkLst>
        </pc:spChg>
      </pc:sldChg>
      <pc:sldChg chg="del">
        <pc:chgData name="John Deardurff" userId="a22eae058e899168" providerId="LiveId" clId="{FE80B9FB-3B39-455D-88B5-1D48BFC2A347}" dt="2024-01-20T10:53:11.815" v="1" actId="47"/>
        <pc:sldMkLst>
          <pc:docMk/>
          <pc:sldMk cId="515589684" sldId="1593"/>
        </pc:sldMkLst>
      </pc:sldChg>
      <pc:sldChg chg="modSp mod">
        <pc:chgData name="John Deardurff" userId="a22eae058e899168" providerId="LiveId" clId="{FE80B9FB-3B39-455D-88B5-1D48BFC2A347}" dt="2024-01-20T11:03:59.254" v="233" actId="1076"/>
        <pc:sldMkLst>
          <pc:docMk/>
          <pc:sldMk cId="1402416761" sldId="1595"/>
        </pc:sldMkLst>
        <pc:picChg chg="mod">
          <ac:chgData name="John Deardurff" userId="a22eae058e899168" providerId="LiveId" clId="{FE80B9FB-3B39-455D-88B5-1D48BFC2A347}" dt="2024-01-20T11:03:59.254" v="233" actId="1076"/>
          <ac:picMkLst>
            <pc:docMk/>
            <pc:sldMk cId="1402416761" sldId="1595"/>
            <ac:picMk id="4" creationId="{A59E8D7D-FD9B-4470-A2BC-D4A2B39E28FD}"/>
          </ac:picMkLst>
        </pc:picChg>
      </pc:sldChg>
      <pc:sldChg chg="addSp del mod">
        <pc:chgData name="John Deardurff" userId="a22eae058e899168" providerId="LiveId" clId="{FE80B9FB-3B39-455D-88B5-1D48BFC2A347}" dt="2024-01-20T11:01:58.542" v="140" actId="47"/>
        <pc:sldMkLst>
          <pc:docMk/>
          <pc:sldMk cId="3948372913" sldId="1597"/>
        </pc:sldMkLst>
        <pc:grpChg chg="add">
          <ac:chgData name="John Deardurff" userId="a22eae058e899168" providerId="LiveId" clId="{FE80B9FB-3B39-455D-88B5-1D48BFC2A347}" dt="2024-01-20T11:01:21.952" v="133" actId="164"/>
          <ac:grpSpMkLst>
            <pc:docMk/>
            <pc:sldMk cId="3948372913" sldId="1597"/>
            <ac:grpSpMk id="2" creationId="{5BBFEC1B-A249-E360-7AD6-CC78C3344145}"/>
          </ac:grpSpMkLst>
        </pc:grpChg>
      </pc:sldChg>
      <pc:sldChg chg="addSp delSp modSp del mod">
        <pc:chgData name="John Deardurff" userId="a22eae058e899168" providerId="LiveId" clId="{FE80B9FB-3B39-455D-88B5-1D48BFC2A347}" dt="2024-01-20T11:02:25.964" v="144" actId="47"/>
        <pc:sldMkLst>
          <pc:docMk/>
          <pc:sldMk cId="542595443" sldId="1599"/>
        </pc:sldMkLst>
        <pc:spChg chg="add mod">
          <ac:chgData name="John Deardurff" userId="a22eae058e899168" providerId="LiveId" clId="{FE80B9FB-3B39-455D-88B5-1D48BFC2A347}" dt="2024-01-20T10:58:27.214" v="104" actId="1076"/>
          <ac:spMkLst>
            <pc:docMk/>
            <pc:sldMk cId="542595443" sldId="1599"/>
            <ac:spMk id="2" creationId="{138F809E-9095-CD93-C4F6-D71948A80C09}"/>
          </ac:spMkLst>
        </pc:spChg>
        <pc:spChg chg="del">
          <ac:chgData name="John Deardurff" userId="a22eae058e899168" providerId="LiveId" clId="{FE80B9FB-3B39-455D-88B5-1D48BFC2A347}" dt="2024-01-20T10:57:59.491" v="69" actId="478"/>
          <ac:spMkLst>
            <pc:docMk/>
            <pc:sldMk cId="542595443" sldId="1599"/>
            <ac:spMk id="6" creationId="{67EA4E03-4FFD-4170-A431-6404A9119734}"/>
          </ac:spMkLst>
        </pc:spChg>
      </pc:sldChg>
      <pc:sldChg chg="del">
        <pc:chgData name="John Deardurff" userId="a22eae058e899168" providerId="LiveId" clId="{FE80B9FB-3B39-455D-88B5-1D48BFC2A347}" dt="2024-01-20T10:52:07.135" v="0" actId="18676"/>
        <pc:sldMkLst>
          <pc:docMk/>
          <pc:sldMk cId="2670100206" sldId="1672"/>
        </pc:sldMkLst>
      </pc:sldChg>
      <pc:sldChg chg="del">
        <pc:chgData name="John Deardurff" userId="a22eae058e899168" providerId="LiveId" clId="{FE80B9FB-3B39-455D-88B5-1D48BFC2A347}" dt="2024-01-20T10:52:07.135" v="0" actId="18676"/>
        <pc:sldMkLst>
          <pc:docMk/>
          <pc:sldMk cId="2756697144" sldId="1674"/>
        </pc:sldMkLst>
      </pc:sldChg>
      <pc:sldChg chg="del">
        <pc:chgData name="John Deardurff" userId="a22eae058e899168" providerId="LiveId" clId="{FE80B9FB-3B39-455D-88B5-1D48BFC2A347}" dt="2024-01-20T10:52:07.135" v="0" actId="18676"/>
        <pc:sldMkLst>
          <pc:docMk/>
          <pc:sldMk cId="1428911297" sldId="1675"/>
        </pc:sldMkLst>
      </pc:sldChg>
      <pc:sldChg chg="del">
        <pc:chgData name="John Deardurff" userId="a22eae058e899168" providerId="LiveId" clId="{FE80B9FB-3B39-455D-88B5-1D48BFC2A347}" dt="2024-01-20T10:52:07.135" v="0" actId="18676"/>
        <pc:sldMkLst>
          <pc:docMk/>
          <pc:sldMk cId="224024175" sldId="1676"/>
        </pc:sldMkLst>
      </pc:sldChg>
      <pc:sldChg chg="del">
        <pc:chgData name="John Deardurff" userId="a22eae058e899168" providerId="LiveId" clId="{FE80B9FB-3B39-455D-88B5-1D48BFC2A347}" dt="2024-01-20T10:52:07.135" v="0" actId="18676"/>
        <pc:sldMkLst>
          <pc:docMk/>
          <pc:sldMk cId="1410081312" sldId="1681"/>
        </pc:sldMkLst>
      </pc:sldChg>
      <pc:sldChg chg="del">
        <pc:chgData name="John Deardurff" userId="a22eae058e899168" providerId="LiveId" clId="{FE80B9FB-3B39-455D-88B5-1D48BFC2A347}" dt="2024-01-20T10:52:07.135" v="0" actId="18676"/>
        <pc:sldMkLst>
          <pc:docMk/>
          <pc:sldMk cId="430817894" sldId="1682"/>
        </pc:sldMkLst>
      </pc:sldChg>
      <pc:sldChg chg="del">
        <pc:chgData name="John Deardurff" userId="a22eae058e899168" providerId="LiveId" clId="{FE80B9FB-3B39-455D-88B5-1D48BFC2A347}" dt="2024-01-20T10:52:07.135" v="0" actId="18676"/>
        <pc:sldMkLst>
          <pc:docMk/>
          <pc:sldMk cId="4109501302" sldId="1683"/>
        </pc:sldMkLst>
      </pc:sldChg>
      <pc:sldChg chg="del">
        <pc:chgData name="John Deardurff" userId="a22eae058e899168" providerId="LiveId" clId="{FE80B9FB-3B39-455D-88B5-1D48BFC2A347}" dt="2024-01-20T10:52:07.135" v="0" actId="18676"/>
        <pc:sldMkLst>
          <pc:docMk/>
          <pc:sldMk cId="2261330905" sldId="1684"/>
        </pc:sldMkLst>
      </pc:sldChg>
      <pc:sldChg chg="del">
        <pc:chgData name="John Deardurff" userId="a22eae058e899168" providerId="LiveId" clId="{FE80B9FB-3B39-455D-88B5-1D48BFC2A347}" dt="2024-01-20T10:52:07.135" v="0" actId="18676"/>
        <pc:sldMkLst>
          <pc:docMk/>
          <pc:sldMk cId="2347963365" sldId="1685"/>
        </pc:sldMkLst>
      </pc:sldChg>
      <pc:sldChg chg="del">
        <pc:chgData name="John Deardurff" userId="a22eae058e899168" providerId="LiveId" clId="{FE80B9FB-3B39-455D-88B5-1D48BFC2A347}" dt="2024-01-20T10:52:07.135" v="0" actId="18676"/>
        <pc:sldMkLst>
          <pc:docMk/>
          <pc:sldMk cId="4124124177" sldId="1688"/>
        </pc:sldMkLst>
      </pc:sldChg>
      <pc:sldChg chg="del">
        <pc:chgData name="John Deardurff" userId="a22eae058e899168" providerId="LiveId" clId="{FE80B9FB-3B39-455D-88B5-1D48BFC2A347}" dt="2024-01-20T10:52:07.135" v="0" actId="18676"/>
        <pc:sldMkLst>
          <pc:docMk/>
          <pc:sldMk cId="554956321" sldId="1689"/>
        </pc:sldMkLst>
      </pc:sldChg>
      <pc:sldChg chg="del">
        <pc:chgData name="John Deardurff" userId="a22eae058e899168" providerId="LiveId" clId="{FE80B9FB-3B39-455D-88B5-1D48BFC2A347}" dt="2024-01-20T10:52:07.135" v="0" actId="18676"/>
        <pc:sldMkLst>
          <pc:docMk/>
          <pc:sldMk cId="406308294" sldId="1690"/>
        </pc:sldMkLst>
      </pc:sldChg>
      <pc:sldChg chg="del">
        <pc:chgData name="John Deardurff" userId="a22eae058e899168" providerId="LiveId" clId="{FE80B9FB-3B39-455D-88B5-1D48BFC2A347}" dt="2024-01-20T10:52:07.135" v="0" actId="18676"/>
        <pc:sldMkLst>
          <pc:docMk/>
          <pc:sldMk cId="134829468" sldId="10924"/>
        </pc:sldMkLst>
      </pc:sldChg>
      <pc:sldChg chg="del">
        <pc:chgData name="John Deardurff" userId="a22eae058e899168" providerId="LiveId" clId="{FE80B9FB-3B39-455D-88B5-1D48BFC2A347}" dt="2024-01-20T10:52:07.135" v="0" actId="18676"/>
        <pc:sldMkLst>
          <pc:docMk/>
          <pc:sldMk cId="3477200383" sldId="10928"/>
        </pc:sldMkLst>
      </pc:sldChg>
      <pc:sldChg chg="del">
        <pc:chgData name="John Deardurff" userId="a22eae058e899168" providerId="LiveId" clId="{FE80B9FB-3B39-455D-88B5-1D48BFC2A347}" dt="2024-01-20T10:52:07.135" v="0" actId="18676"/>
        <pc:sldMkLst>
          <pc:docMk/>
          <pc:sldMk cId="993256508" sldId="10930"/>
        </pc:sldMkLst>
      </pc:sldChg>
      <pc:sldChg chg="del">
        <pc:chgData name="John Deardurff" userId="a22eae058e899168" providerId="LiveId" clId="{FE80B9FB-3B39-455D-88B5-1D48BFC2A347}" dt="2024-01-20T10:52:07.135" v="0" actId="18676"/>
        <pc:sldMkLst>
          <pc:docMk/>
          <pc:sldMk cId="2873341290" sldId="11113"/>
        </pc:sldMkLst>
      </pc:sldChg>
      <pc:sldChg chg="del">
        <pc:chgData name="John Deardurff" userId="a22eae058e899168" providerId="LiveId" clId="{FE80B9FB-3B39-455D-88B5-1D48BFC2A347}" dt="2024-01-20T10:52:07.135" v="0" actId="18676"/>
        <pc:sldMkLst>
          <pc:docMk/>
          <pc:sldMk cId="1236243450" sldId="11115"/>
        </pc:sldMkLst>
      </pc:sldChg>
      <pc:sldChg chg="del">
        <pc:chgData name="John Deardurff" userId="a22eae058e899168" providerId="LiveId" clId="{FE80B9FB-3B39-455D-88B5-1D48BFC2A347}" dt="2024-01-20T10:52:07.135" v="0" actId="18676"/>
        <pc:sldMkLst>
          <pc:docMk/>
          <pc:sldMk cId="3753584803" sldId="11117"/>
        </pc:sldMkLst>
      </pc:sldChg>
      <pc:sldChg chg="del">
        <pc:chgData name="John Deardurff" userId="a22eae058e899168" providerId="LiveId" clId="{FE80B9FB-3B39-455D-88B5-1D48BFC2A347}" dt="2024-01-20T10:52:07.135" v="0" actId="18676"/>
        <pc:sldMkLst>
          <pc:docMk/>
          <pc:sldMk cId="3304664165" sldId="11120"/>
        </pc:sldMkLst>
      </pc:sldChg>
      <pc:sldChg chg="del">
        <pc:chgData name="John Deardurff" userId="a22eae058e899168" providerId="LiveId" clId="{FE80B9FB-3B39-455D-88B5-1D48BFC2A347}" dt="2024-01-20T10:52:07.135" v="0" actId="18676"/>
        <pc:sldMkLst>
          <pc:docMk/>
          <pc:sldMk cId="1031864503" sldId="11128"/>
        </pc:sldMkLst>
      </pc:sldChg>
      <pc:sldChg chg="del">
        <pc:chgData name="John Deardurff" userId="a22eae058e899168" providerId="LiveId" clId="{FE80B9FB-3B39-455D-88B5-1D48BFC2A347}" dt="2024-01-20T10:52:07.135" v="0" actId="18676"/>
        <pc:sldMkLst>
          <pc:docMk/>
          <pc:sldMk cId="4276236663" sldId="2103813176"/>
        </pc:sldMkLst>
      </pc:sldChg>
      <pc:sldChg chg="del">
        <pc:chgData name="John Deardurff" userId="a22eae058e899168" providerId="LiveId" clId="{FE80B9FB-3B39-455D-88B5-1D48BFC2A347}" dt="2024-01-20T10:52:07.135" v="0" actId="18676"/>
        <pc:sldMkLst>
          <pc:docMk/>
          <pc:sldMk cId="3740235700" sldId="2103813180"/>
        </pc:sldMkLst>
      </pc:sldChg>
      <pc:sldChg chg="del">
        <pc:chgData name="John Deardurff" userId="a22eae058e899168" providerId="LiveId" clId="{FE80B9FB-3B39-455D-88B5-1D48BFC2A347}" dt="2024-01-20T10:52:07.135" v="0" actId="18676"/>
        <pc:sldMkLst>
          <pc:docMk/>
          <pc:sldMk cId="28681857" sldId="2103813182"/>
        </pc:sldMkLst>
      </pc:sldChg>
      <pc:sldChg chg="del">
        <pc:chgData name="John Deardurff" userId="a22eae058e899168" providerId="LiveId" clId="{FE80B9FB-3B39-455D-88B5-1D48BFC2A347}" dt="2024-01-20T10:52:07.135" v="0" actId="18676"/>
        <pc:sldMkLst>
          <pc:docMk/>
          <pc:sldMk cId="1034383872" sldId="2103813183"/>
        </pc:sldMkLst>
      </pc:sldChg>
      <pc:sldChg chg="del">
        <pc:chgData name="John Deardurff" userId="a22eae058e899168" providerId="LiveId" clId="{FE80B9FB-3B39-455D-88B5-1D48BFC2A347}" dt="2024-01-20T10:52:07.135" v="0" actId="18676"/>
        <pc:sldMkLst>
          <pc:docMk/>
          <pc:sldMk cId="4545269" sldId="2103813184"/>
        </pc:sldMkLst>
      </pc:sldChg>
      <pc:sldChg chg="del">
        <pc:chgData name="John Deardurff" userId="a22eae058e899168" providerId="LiveId" clId="{FE80B9FB-3B39-455D-88B5-1D48BFC2A347}" dt="2024-01-20T10:52:07.135" v="0" actId="18676"/>
        <pc:sldMkLst>
          <pc:docMk/>
          <pc:sldMk cId="1236836887" sldId="2103813336"/>
        </pc:sldMkLst>
      </pc:sldChg>
      <pc:sldChg chg="del">
        <pc:chgData name="John Deardurff" userId="a22eae058e899168" providerId="LiveId" clId="{FE80B9FB-3B39-455D-88B5-1D48BFC2A347}" dt="2024-01-20T10:52:07.135" v="0" actId="18676"/>
        <pc:sldMkLst>
          <pc:docMk/>
          <pc:sldMk cId="3070336185" sldId="2147470493"/>
        </pc:sldMkLst>
      </pc:sldChg>
      <pc:sldChg chg="del">
        <pc:chgData name="John Deardurff" userId="a22eae058e899168" providerId="LiveId" clId="{FE80B9FB-3B39-455D-88B5-1D48BFC2A347}" dt="2024-01-20T10:52:07.135" v="0" actId="18676"/>
        <pc:sldMkLst>
          <pc:docMk/>
          <pc:sldMk cId="4237087383" sldId="2147470494"/>
        </pc:sldMkLst>
      </pc:sldChg>
      <pc:sldChg chg="del">
        <pc:chgData name="John Deardurff" userId="a22eae058e899168" providerId="LiveId" clId="{FE80B9FB-3B39-455D-88B5-1D48BFC2A347}" dt="2024-01-20T10:52:07.135" v="0" actId="18676"/>
        <pc:sldMkLst>
          <pc:docMk/>
          <pc:sldMk cId="2981935905" sldId="2147470495"/>
        </pc:sldMkLst>
      </pc:sldChg>
      <pc:sldChg chg="del">
        <pc:chgData name="John Deardurff" userId="a22eae058e899168" providerId="LiveId" clId="{FE80B9FB-3B39-455D-88B5-1D48BFC2A347}" dt="2024-01-20T10:52:07.135" v="0" actId="18676"/>
        <pc:sldMkLst>
          <pc:docMk/>
          <pc:sldMk cId="2516169760" sldId="2147470501"/>
        </pc:sldMkLst>
      </pc:sldChg>
      <pc:sldChg chg="del">
        <pc:chgData name="John Deardurff" userId="a22eae058e899168" providerId="LiveId" clId="{FE80B9FB-3B39-455D-88B5-1D48BFC2A347}" dt="2024-01-20T10:52:07.135" v="0" actId="18676"/>
        <pc:sldMkLst>
          <pc:docMk/>
          <pc:sldMk cId="2505833488" sldId="2147470502"/>
        </pc:sldMkLst>
      </pc:sldChg>
      <pc:sldChg chg="del">
        <pc:chgData name="John Deardurff" userId="a22eae058e899168" providerId="LiveId" clId="{FE80B9FB-3B39-455D-88B5-1D48BFC2A347}" dt="2024-01-20T10:52:07.135" v="0" actId="18676"/>
        <pc:sldMkLst>
          <pc:docMk/>
          <pc:sldMk cId="123035126" sldId="2147470503"/>
        </pc:sldMkLst>
      </pc:sldChg>
      <pc:sldChg chg="del">
        <pc:chgData name="John Deardurff" userId="a22eae058e899168" providerId="LiveId" clId="{FE80B9FB-3B39-455D-88B5-1D48BFC2A347}" dt="2024-01-20T10:52:07.135" v="0" actId="18676"/>
        <pc:sldMkLst>
          <pc:docMk/>
          <pc:sldMk cId="405820047" sldId="2147470505"/>
        </pc:sldMkLst>
      </pc:sldChg>
      <pc:sldChg chg="del">
        <pc:chgData name="John Deardurff" userId="a22eae058e899168" providerId="LiveId" clId="{FE80B9FB-3B39-455D-88B5-1D48BFC2A347}" dt="2024-01-20T10:52:07.135" v="0" actId="18676"/>
        <pc:sldMkLst>
          <pc:docMk/>
          <pc:sldMk cId="3084960594" sldId="2147470506"/>
        </pc:sldMkLst>
      </pc:sldChg>
      <pc:sldChg chg="del">
        <pc:chgData name="John Deardurff" userId="a22eae058e899168" providerId="LiveId" clId="{FE80B9FB-3B39-455D-88B5-1D48BFC2A347}" dt="2024-01-20T10:52:07.135" v="0" actId="18676"/>
        <pc:sldMkLst>
          <pc:docMk/>
          <pc:sldMk cId="3232376114" sldId="2147470510"/>
        </pc:sldMkLst>
      </pc:sldChg>
      <pc:sldChg chg="del">
        <pc:chgData name="John Deardurff" userId="a22eae058e899168" providerId="LiveId" clId="{FE80B9FB-3B39-455D-88B5-1D48BFC2A347}" dt="2024-01-20T10:52:07.135" v="0" actId="18676"/>
        <pc:sldMkLst>
          <pc:docMk/>
          <pc:sldMk cId="2629753855" sldId="2147470511"/>
        </pc:sldMkLst>
      </pc:sldChg>
      <pc:sldChg chg="del">
        <pc:chgData name="John Deardurff" userId="a22eae058e899168" providerId="LiveId" clId="{FE80B9FB-3B39-455D-88B5-1D48BFC2A347}" dt="2024-01-20T10:52:07.135" v="0" actId="18676"/>
        <pc:sldMkLst>
          <pc:docMk/>
          <pc:sldMk cId="2793019998" sldId="2147470512"/>
        </pc:sldMkLst>
      </pc:sldChg>
      <pc:sldChg chg="del">
        <pc:chgData name="John Deardurff" userId="a22eae058e899168" providerId="LiveId" clId="{FE80B9FB-3B39-455D-88B5-1D48BFC2A347}" dt="2024-01-20T10:52:07.135" v="0" actId="18676"/>
        <pc:sldMkLst>
          <pc:docMk/>
          <pc:sldMk cId="2124120162" sldId="2147470514"/>
        </pc:sldMkLst>
      </pc:sldChg>
      <pc:sldChg chg="del">
        <pc:chgData name="John Deardurff" userId="a22eae058e899168" providerId="LiveId" clId="{FE80B9FB-3B39-455D-88B5-1D48BFC2A347}" dt="2024-01-20T10:52:07.135" v="0" actId="18676"/>
        <pc:sldMkLst>
          <pc:docMk/>
          <pc:sldMk cId="976272090" sldId="2147470515"/>
        </pc:sldMkLst>
      </pc:sldChg>
      <pc:sldChg chg="del">
        <pc:chgData name="John Deardurff" userId="a22eae058e899168" providerId="LiveId" clId="{FE80B9FB-3B39-455D-88B5-1D48BFC2A347}" dt="2024-01-20T10:52:07.135" v="0" actId="18676"/>
        <pc:sldMkLst>
          <pc:docMk/>
          <pc:sldMk cId="129602214" sldId="2147470516"/>
        </pc:sldMkLst>
      </pc:sldChg>
      <pc:sldChg chg="del">
        <pc:chgData name="John Deardurff" userId="a22eae058e899168" providerId="LiveId" clId="{FE80B9FB-3B39-455D-88B5-1D48BFC2A347}" dt="2024-01-20T10:52:07.135" v="0" actId="18676"/>
        <pc:sldMkLst>
          <pc:docMk/>
          <pc:sldMk cId="1594017996" sldId="2147470517"/>
        </pc:sldMkLst>
      </pc:sldChg>
      <pc:sldChg chg="del">
        <pc:chgData name="John Deardurff" userId="a22eae058e899168" providerId="LiveId" clId="{FE80B9FB-3B39-455D-88B5-1D48BFC2A347}" dt="2024-01-20T10:52:07.135" v="0" actId="18676"/>
        <pc:sldMkLst>
          <pc:docMk/>
          <pc:sldMk cId="3426725000" sldId="2147470518"/>
        </pc:sldMkLst>
      </pc:sldChg>
      <pc:sldChg chg="del">
        <pc:chgData name="John Deardurff" userId="a22eae058e899168" providerId="LiveId" clId="{FE80B9FB-3B39-455D-88B5-1D48BFC2A347}" dt="2024-01-20T10:52:07.135" v="0" actId="18676"/>
        <pc:sldMkLst>
          <pc:docMk/>
          <pc:sldMk cId="573842604" sldId="2147470519"/>
        </pc:sldMkLst>
      </pc:sldChg>
      <pc:sldChg chg="del">
        <pc:chgData name="John Deardurff" userId="a22eae058e899168" providerId="LiveId" clId="{FE80B9FB-3B39-455D-88B5-1D48BFC2A347}" dt="2024-01-20T10:52:07.135" v="0" actId="18676"/>
        <pc:sldMkLst>
          <pc:docMk/>
          <pc:sldMk cId="4265246898" sldId="2147470520"/>
        </pc:sldMkLst>
      </pc:sldChg>
      <pc:sldChg chg="del">
        <pc:chgData name="John Deardurff" userId="a22eae058e899168" providerId="LiveId" clId="{FE80B9FB-3B39-455D-88B5-1D48BFC2A347}" dt="2024-01-20T10:52:07.135" v="0" actId="18676"/>
        <pc:sldMkLst>
          <pc:docMk/>
          <pc:sldMk cId="3894809712" sldId="2147470521"/>
        </pc:sldMkLst>
      </pc:sldChg>
      <pc:sldChg chg="del">
        <pc:chgData name="John Deardurff" userId="a22eae058e899168" providerId="LiveId" clId="{FE80B9FB-3B39-455D-88B5-1D48BFC2A347}" dt="2024-01-20T10:52:07.135" v="0" actId="18676"/>
        <pc:sldMkLst>
          <pc:docMk/>
          <pc:sldMk cId="3564917828" sldId="2147470522"/>
        </pc:sldMkLst>
      </pc:sldChg>
      <pc:sldChg chg="del">
        <pc:chgData name="John Deardurff" userId="a22eae058e899168" providerId="LiveId" clId="{FE80B9FB-3B39-455D-88B5-1D48BFC2A347}" dt="2024-01-20T10:52:07.135" v="0" actId="18676"/>
        <pc:sldMkLst>
          <pc:docMk/>
          <pc:sldMk cId="4259432460" sldId="2147470523"/>
        </pc:sldMkLst>
      </pc:sldChg>
      <pc:sldChg chg="del">
        <pc:chgData name="John Deardurff" userId="a22eae058e899168" providerId="LiveId" clId="{FE80B9FB-3B39-455D-88B5-1D48BFC2A347}" dt="2024-01-20T10:52:07.135" v="0" actId="18676"/>
        <pc:sldMkLst>
          <pc:docMk/>
          <pc:sldMk cId="3427331625" sldId="2147470524"/>
        </pc:sldMkLst>
      </pc:sldChg>
      <pc:sldChg chg="add del">
        <pc:chgData name="John Deardurff" userId="a22eae058e899168" providerId="LiveId" clId="{FE80B9FB-3B39-455D-88B5-1D48BFC2A347}" dt="2024-01-20T10:55:02.045" v="13" actId="47"/>
        <pc:sldMkLst>
          <pc:docMk/>
          <pc:sldMk cId="2661209428" sldId="2147470533"/>
        </pc:sldMkLst>
      </pc:sldChg>
      <pc:sldChg chg="add">
        <pc:chgData name="John Deardurff" userId="a22eae058e899168" providerId="LiveId" clId="{FE80B9FB-3B39-455D-88B5-1D48BFC2A347}" dt="2024-01-20T10:53:34.804" v="2"/>
        <pc:sldMkLst>
          <pc:docMk/>
          <pc:sldMk cId="1230382248" sldId="2147470534"/>
        </pc:sldMkLst>
      </pc:sldChg>
      <pc:sldChg chg="addSp delSp modSp add mod ord modNotesTx">
        <pc:chgData name="John Deardurff" userId="a22eae058e899168" providerId="LiveId" clId="{FE80B9FB-3B39-455D-88B5-1D48BFC2A347}" dt="2024-01-20T10:56:00.194" v="38"/>
        <pc:sldMkLst>
          <pc:docMk/>
          <pc:sldMk cId="4254080193" sldId="2147470535"/>
        </pc:sldMkLst>
        <pc:spChg chg="mod">
          <ac:chgData name="John Deardurff" userId="a22eae058e899168" providerId="LiveId" clId="{FE80B9FB-3B39-455D-88B5-1D48BFC2A347}" dt="2024-01-20T10:55:27.311" v="37" actId="20577"/>
          <ac:spMkLst>
            <pc:docMk/>
            <pc:sldMk cId="4254080193" sldId="2147470535"/>
            <ac:spMk id="2" creationId="{E53BC468-1FE6-1818-53CF-86710842E494}"/>
          </ac:spMkLst>
        </pc:spChg>
        <pc:graphicFrameChg chg="add mod">
          <ac:chgData name="John Deardurff" userId="a22eae058e899168" providerId="LiveId" clId="{FE80B9FB-3B39-455D-88B5-1D48BFC2A347}" dt="2024-01-20T10:54:49.732" v="8" actId="12100"/>
          <ac:graphicFrameMkLst>
            <pc:docMk/>
            <pc:sldMk cId="4254080193" sldId="2147470535"/>
            <ac:graphicFrameMk id="3" creationId="{CCBEBC2E-B7CC-36E4-D78F-9F199B505A42}"/>
          </ac:graphicFrameMkLst>
        </pc:graphicFrameChg>
        <pc:graphicFrameChg chg="del">
          <ac:chgData name="John Deardurff" userId="a22eae058e899168" providerId="LiveId" clId="{FE80B9FB-3B39-455D-88B5-1D48BFC2A347}" dt="2024-01-20T10:54:37.260" v="6" actId="478"/>
          <ac:graphicFrameMkLst>
            <pc:docMk/>
            <pc:sldMk cId="4254080193" sldId="2147470535"/>
            <ac:graphicFrameMk id="11" creationId="{90EDBE2E-67A9-FC5B-D2F1-51FE387C4085}"/>
          </ac:graphicFrameMkLst>
        </pc:graphicFrameChg>
      </pc:sldChg>
      <pc:sldChg chg="addSp delSp modSp add mod modNotesTx">
        <pc:chgData name="John Deardurff" userId="a22eae058e899168" providerId="LiveId" clId="{FE80B9FB-3B39-455D-88B5-1D48BFC2A347}" dt="2024-01-20T11:00:25.056" v="125"/>
        <pc:sldMkLst>
          <pc:docMk/>
          <pc:sldMk cId="3369042529" sldId="2147470536"/>
        </pc:sldMkLst>
        <pc:spChg chg="del">
          <ac:chgData name="John Deardurff" userId="a22eae058e899168" providerId="LiveId" clId="{FE80B9FB-3B39-455D-88B5-1D48BFC2A347}" dt="2024-01-20T10:59:20.488" v="110" actId="478"/>
          <ac:spMkLst>
            <pc:docMk/>
            <pc:sldMk cId="3369042529" sldId="2147470536"/>
            <ac:spMk id="2" creationId="{29EB26DB-1806-074C-6DF4-3AE0E1267451}"/>
          </ac:spMkLst>
        </pc:spChg>
        <pc:spChg chg="del">
          <ac:chgData name="John Deardurff" userId="a22eae058e899168" providerId="LiveId" clId="{FE80B9FB-3B39-455D-88B5-1D48BFC2A347}" dt="2024-01-20T10:59:20.488" v="110" actId="478"/>
          <ac:spMkLst>
            <pc:docMk/>
            <pc:sldMk cId="3369042529" sldId="2147470536"/>
            <ac:spMk id="3" creationId="{B446DB60-9D69-342E-3CB0-14C392341816}"/>
          </ac:spMkLst>
        </pc:spChg>
        <pc:spChg chg="add del mod">
          <ac:chgData name="John Deardurff" userId="a22eae058e899168" providerId="LiveId" clId="{FE80B9FB-3B39-455D-88B5-1D48BFC2A347}" dt="2024-01-20T10:59:53.290" v="119" actId="478"/>
          <ac:spMkLst>
            <pc:docMk/>
            <pc:sldMk cId="3369042529" sldId="2147470536"/>
            <ac:spMk id="6" creationId="{F80FE16B-6690-DEF3-B92E-5DBC6D0458A0}"/>
          </ac:spMkLst>
        </pc:spChg>
        <pc:spChg chg="add del mod">
          <ac:chgData name="John Deardurff" userId="a22eae058e899168" providerId="LiveId" clId="{FE80B9FB-3B39-455D-88B5-1D48BFC2A347}" dt="2024-01-20T10:59:52.011" v="118" actId="478"/>
          <ac:spMkLst>
            <pc:docMk/>
            <pc:sldMk cId="3369042529" sldId="2147470536"/>
            <ac:spMk id="8" creationId="{1B203686-09BA-2DA0-8B93-B527255F8F60}"/>
          </ac:spMkLst>
        </pc:spChg>
        <pc:spChg chg="add mod">
          <ac:chgData name="John Deardurff" userId="a22eae058e899168" providerId="LiveId" clId="{FE80B9FB-3B39-455D-88B5-1D48BFC2A347}" dt="2024-01-20T10:59:47.206" v="115" actId="1076"/>
          <ac:spMkLst>
            <pc:docMk/>
            <pc:sldMk cId="3369042529" sldId="2147470536"/>
            <ac:spMk id="9" creationId="{4C4C57B1-CB8C-B2D8-CB42-8BEEC20907C7}"/>
          </ac:spMkLst>
        </pc:spChg>
        <pc:spChg chg="add mod">
          <ac:chgData name="John Deardurff" userId="a22eae058e899168" providerId="LiveId" clId="{FE80B9FB-3B39-455D-88B5-1D48BFC2A347}" dt="2024-01-20T10:59:47.206" v="115" actId="1076"/>
          <ac:spMkLst>
            <pc:docMk/>
            <pc:sldMk cId="3369042529" sldId="2147470536"/>
            <ac:spMk id="10" creationId="{325E17BC-5256-AE49-25EA-26B0A61249C6}"/>
          </ac:spMkLst>
        </pc:spChg>
        <pc:spChg chg="add mod">
          <ac:chgData name="John Deardurff" userId="a22eae058e899168" providerId="LiveId" clId="{FE80B9FB-3B39-455D-88B5-1D48BFC2A347}" dt="2024-01-20T10:59:47.206" v="115" actId="1076"/>
          <ac:spMkLst>
            <pc:docMk/>
            <pc:sldMk cId="3369042529" sldId="2147470536"/>
            <ac:spMk id="11" creationId="{56BACD9E-FA43-72A3-15E0-F02FF9C1FD4D}"/>
          </ac:spMkLst>
        </pc:spChg>
        <pc:spChg chg="add mod">
          <ac:chgData name="John Deardurff" userId="a22eae058e899168" providerId="LiveId" clId="{FE80B9FB-3B39-455D-88B5-1D48BFC2A347}" dt="2024-01-20T10:59:47.206" v="115" actId="1076"/>
          <ac:spMkLst>
            <pc:docMk/>
            <pc:sldMk cId="3369042529" sldId="2147470536"/>
            <ac:spMk id="12" creationId="{E50C98D0-7D58-5DF0-C020-D29EADFB448B}"/>
          </ac:spMkLst>
        </pc:spChg>
        <pc:spChg chg="add mod">
          <ac:chgData name="John Deardurff" userId="a22eae058e899168" providerId="LiveId" clId="{FE80B9FB-3B39-455D-88B5-1D48BFC2A347}" dt="2024-01-20T10:59:47.206" v="115" actId="1076"/>
          <ac:spMkLst>
            <pc:docMk/>
            <pc:sldMk cId="3369042529" sldId="2147470536"/>
            <ac:spMk id="13" creationId="{8F234C0E-76E0-01BA-DDFE-F30DF8034CD6}"/>
          </ac:spMkLst>
        </pc:spChg>
        <pc:spChg chg="add mod">
          <ac:chgData name="John Deardurff" userId="a22eae058e899168" providerId="LiveId" clId="{FE80B9FB-3B39-455D-88B5-1D48BFC2A347}" dt="2024-01-20T10:59:47.206" v="115" actId="1076"/>
          <ac:spMkLst>
            <pc:docMk/>
            <pc:sldMk cId="3369042529" sldId="2147470536"/>
            <ac:spMk id="14" creationId="{15E25FC1-A1A6-2EB3-A2AB-83905925FE12}"/>
          </ac:spMkLst>
        </pc:spChg>
        <pc:spChg chg="add mod">
          <ac:chgData name="John Deardurff" userId="a22eae058e899168" providerId="LiveId" clId="{FE80B9FB-3B39-455D-88B5-1D48BFC2A347}" dt="2024-01-20T10:59:47.206" v="115" actId="1076"/>
          <ac:spMkLst>
            <pc:docMk/>
            <pc:sldMk cId="3369042529" sldId="2147470536"/>
            <ac:spMk id="15" creationId="{CA9770D9-884E-EB76-EA4E-795973B1B757}"/>
          </ac:spMkLst>
        </pc:spChg>
        <pc:spChg chg="add mod">
          <ac:chgData name="John Deardurff" userId="a22eae058e899168" providerId="LiveId" clId="{FE80B9FB-3B39-455D-88B5-1D48BFC2A347}" dt="2024-01-20T10:59:47.206" v="115" actId="1076"/>
          <ac:spMkLst>
            <pc:docMk/>
            <pc:sldMk cId="3369042529" sldId="2147470536"/>
            <ac:spMk id="16" creationId="{7529B242-84AF-9AA0-21C8-3DF56B71DB6F}"/>
          </ac:spMkLst>
        </pc:spChg>
        <pc:spChg chg="add mod">
          <ac:chgData name="John Deardurff" userId="a22eae058e899168" providerId="LiveId" clId="{FE80B9FB-3B39-455D-88B5-1D48BFC2A347}" dt="2024-01-20T10:59:47.206" v="115" actId="1076"/>
          <ac:spMkLst>
            <pc:docMk/>
            <pc:sldMk cId="3369042529" sldId="2147470536"/>
            <ac:spMk id="17" creationId="{5EA4A267-B6BE-7A27-629A-670AB25E0A3C}"/>
          </ac:spMkLst>
        </pc:spChg>
        <pc:spChg chg="add mod">
          <ac:chgData name="John Deardurff" userId="a22eae058e899168" providerId="LiveId" clId="{FE80B9FB-3B39-455D-88B5-1D48BFC2A347}" dt="2024-01-20T10:59:47.206" v="115" actId="1076"/>
          <ac:spMkLst>
            <pc:docMk/>
            <pc:sldMk cId="3369042529" sldId="2147470536"/>
            <ac:spMk id="18" creationId="{237BA781-48A1-BA82-C059-06888915B567}"/>
          </ac:spMkLst>
        </pc:spChg>
        <pc:spChg chg="add mod">
          <ac:chgData name="John Deardurff" userId="a22eae058e899168" providerId="LiveId" clId="{FE80B9FB-3B39-455D-88B5-1D48BFC2A347}" dt="2024-01-20T10:59:47.206" v="115" actId="1076"/>
          <ac:spMkLst>
            <pc:docMk/>
            <pc:sldMk cId="3369042529" sldId="2147470536"/>
            <ac:spMk id="19" creationId="{96D0DA24-17D4-4C72-9471-D0678D8C6273}"/>
          </ac:spMkLst>
        </pc:spChg>
        <pc:spChg chg="add mod">
          <ac:chgData name="John Deardurff" userId="a22eae058e899168" providerId="LiveId" clId="{FE80B9FB-3B39-455D-88B5-1D48BFC2A347}" dt="2024-01-20T10:59:47.206" v="115" actId="1076"/>
          <ac:spMkLst>
            <pc:docMk/>
            <pc:sldMk cId="3369042529" sldId="2147470536"/>
            <ac:spMk id="20" creationId="{E3CEF423-A952-8E3A-9095-3E11355FB536}"/>
          </ac:spMkLst>
        </pc:spChg>
        <pc:spChg chg="add mod">
          <ac:chgData name="John Deardurff" userId="a22eae058e899168" providerId="LiveId" clId="{FE80B9FB-3B39-455D-88B5-1D48BFC2A347}" dt="2024-01-20T10:59:47.206" v="115" actId="1076"/>
          <ac:spMkLst>
            <pc:docMk/>
            <pc:sldMk cId="3369042529" sldId="2147470536"/>
            <ac:spMk id="21" creationId="{958A023B-0B0F-B443-AD94-581E0E43FB73}"/>
          </ac:spMkLst>
        </pc:spChg>
        <pc:spChg chg="add mod">
          <ac:chgData name="John Deardurff" userId="a22eae058e899168" providerId="LiveId" clId="{FE80B9FB-3B39-455D-88B5-1D48BFC2A347}" dt="2024-01-20T10:59:47.206" v="115" actId="1076"/>
          <ac:spMkLst>
            <pc:docMk/>
            <pc:sldMk cId="3369042529" sldId="2147470536"/>
            <ac:spMk id="22" creationId="{E7F5F9E2-4647-E039-4BC3-C2C2CAA5A93D}"/>
          </ac:spMkLst>
        </pc:spChg>
        <pc:spChg chg="add mod">
          <ac:chgData name="John Deardurff" userId="a22eae058e899168" providerId="LiveId" clId="{FE80B9FB-3B39-455D-88B5-1D48BFC2A347}" dt="2024-01-20T10:59:47.206" v="115" actId="1076"/>
          <ac:spMkLst>
            <pc:docMk/>
            <pc:sldMk cId="3369042529" sldId="2147470536"/>
            <ac:spMk id="23" creationId="{B3AB7189-6742-5E23-BFC3-366C7752E816}"/>
          </ac:spMkLst>
        </pc:spChg>
        <pc:spChg chg="add mod">
          <ac:chgData name="John Deardurff" userId="a22eae058e899168" providerId="LiveId" clId="{FE80B9FB-3B39-455D-88B5-1D48BFC2A347}" dt="2024-01-20T10:59:47.206" v="115" actId="1076"/>
          <ac:spMkLst>
            <pc:docMk/>
            <pc:sldMk cId="3369042529" sldId="2147470536"/>
            <ac:spMk id="25" creationId="{F6631C6A-A437-F2A3-D0AD-9CCD06FA01C3}"/>
          </ac:spMkLst>
        </pc:spChg>
        <pc:spChg chg="add mod">
          <ac:chgData name="John Deardurff" userId="a22eae058e899168" providerId="LiveId" clId="{FE80B9FB-3B39-455D-88B5-1D48BFC2A347}" dt="2024-01-20T10:59:47.206" v="115" actId="1076"/>
          <ac:spMkLst>
            <pc:docMk/>
            <pc:sldMk cId="3369042529" sldId="2147470536"/>
            <ac:spMk id="26" creationId="{0DF430C1-61F7-FDFD-3B6D-1E8F4DB2C71B}"/>
          </ac:spMkLst>
        </pc:spChg>
        <pc:spChg chg="add mod">
          <ac:chgData name="John Deardurff" userId="a22eae058e899168" providerId="LiveId" clId="{FE80B9FB-3B39-455D-88B5-1D48BFC2A347}" dt="2024-01-20T10:59:47.206" v="115" actId="1076"/>
          <ac:spMkLst>
            <pc:docMk/>
            <pc:sldMk cId="3369042529" sldId="2147470536"/>
            <ac:spMk id="27" creationId="{887FFD7F-73FA-FC2C-5E87-1D2CCC417F12}"/>
          </ac:spMkLst>
        </pc:spChg>
        <pc:spChg chg="add mod">
          <ac:chgData name="John Deardurff" userId="a22eae058e899168" providerId="LiveId" clId="{FE80B9FB-3B39-455D-88B5-1D48BFC2A347}" dt="2024-01-20T10:59:47.206" v="115" actId="1076"/>
          <ac:spMkLst>
            <pc:docMk/>
            <pc:sldMk cId="3369042529" sldId="2147470536"/>
            <ac:spMk id="28" creationId="{67631BBE-8645-C7A7-A538-A1BD07C0EF51}"/>
          </ac:spMkLst>
        </pc:spChg>
        <pc:spChg chg="add mod">
          <ac:chgData name="John Deardurff" userId="a22eae058e899168" providerId="LiveId" clId="{FE80B9FB-3B39-455D-88B5-1D48BFC2A347}" dt="2024-01-20T10:59:47.206" v="115" actId="1076"/>
          <ac:spMkLst>
            <pc:docMk/>
            <pc:sldMk cId="3369042529" sldId="2147470536"/>
            <ac:spMk id="29" creationId="{2F825FCF-97F1-6D7C-D8FD-F27457C2671F}"/>
          </ac:spMkLst>
        </pc:spChg>
        <pc:spChg chg="add mod">
          <ac:chgData name="John Deardurff" userId="a22eae058e899168" providerId="LiveId" clId="{FE80B9FB-3B39-455D-88B5-1D48BFC2A347}" dt="2024-01-20T10:59:47.206" v="115" actId="1076"/>
          <ac:spMkLst>
            <pc:docMk/>
            <pc:sldMk cId="3369042529" sldId="2147470536"/>
            <ac:spMk id="30" creationId="{246201CD-1070-F395-11DF-42F44F83400C}"/>
          </ac:spMkLst>
        </pc:spChg>
        <pc:spChg chg="add mod">
          <ac:chgData name="John Deardurff" userId="a22eae058e899168" providerId="LiveId" clId="{FE80B9FB-3B39-455D-88B5-1D48BFC2A347}" dt="2024-01-20T10:59:47.206" v="115" actId="1076"/>
          <ac:spMkLst>
            <pc:docMk/>
            <pc:sldMk cId="3369042529" sldId="2147470536"/>
            <ac:spMk id="31" creationId="{C26CB0F1-600B-DBC5-79BA-632230BA5521}"/>
          </ac:spMkLst>
        </pc:spChg>
        <pc:spChg chg="add mod">
          <ac:chgData name="John Deardurff" userId="a22eae058e899168" providerId="LiveId" clId="{FE80B9FB-3B39-455D-88B5-1D48BFC2A347}" dt="2024-01-20T10:59:47.206" v="115" actId="1076"/>
          <ac:spMkLst>
            <pc:docMk/>
            <pc:sldMk cId="3369042529" sldId="2147470536"/>
            <ac:spMk id="33" creationId="{4F627C5F-69C4-DB61-758E-CED0DF575F7E}"/>
          </ac:spMkLst>
        </pc:spChg>
        <pc:spChg chg="add mod">
          <ac:chgData name="John Deardurff" userId="a22eae058e899168" providerId="LiveId" clId="{FE80B9FB-3B39-455D-88B5-1D48BFC2A347}" dt="2024-01-20T10:59:47.206" v="115" actId="1076"/>
          <ac:spMkLst>
            <pc:docMk/>
            <pc:sldMk cId="3369042529" sldId="2147470536"/>
            <ac:spMk id="34" creationId="{1A77690F-FD64-FB5F-A077-10E8153B9255}"/>
          </ac:spMkLst>
        </pc:spChg>
        <pc:spChg chg="add mod">
          <ac:chgData name="John Deardurff" userId="a22eae058e899168" providerId="LiveId" clId="{FE80B9FB-3B39-455D-88B5-1D48BFC2A347}" dt="2024-01-20T10:59:47.206" v="115" actId="1076"/>
          <ac:spMkLst>
            <pc:docMk/>
            <pc:sldMk cId="3369042529" sldId="2147470536"/>
            <ac:spMk id="35" creationId="{E17FD291-240B-C3CF-C9B1-FA4E94E1A749}"/>
          </ac:spMkLst>
        </pc:spChg>
        <pc:spChg chg="add mod">
          <ac:chgData name="John Deardurff" userId="a22eae058e899168" providerId="LiveId" clId="{FE80B9FB-3B39-455D-88B5-1D48BFC2A347}" dt="2024-01-20T10:59:47.206" v="115" actId="1076"/>
          <ac:spMkLst>
            <pc:docMk/>
            <pc:sldMk cId="3369042529" sldId="2147470536"/>
            <ac:spMk id="36" creationId="{C19761CD-684A-20DB-99AC-B89C672F674C}"/>
          </ac:spMkLst>
        </pc:spChg>
        <pc:spChg chg="add mod">
          <ac:chgData name="John Deardurff" userId="a22eae058e899168" providerId="LiveId" clId="{FE80B9FB-3B39-455D-88B5-1D48BFC2A347}" dt="2024-01-20T10:59:47.206" v="115" actId="1076"/>
          <ac:spMkLst>
            <pc:docMk/>
            <pc:sldMk cId="3369042529" sldId="2147470536"/>
            <ac:spMk id="37" creationId="{AD5AD1B2-BD59-BB3F-6E06-A1891179468A}"/>
          </ac:spMkLst>
        </pc:spChg>
        <pc:spChg chg="add mod">
          <ac:chgData name="John Deardurff" userId="a22eae058e899168" providerId="LiveId" clId="{FE80B9FB-3B39-455D-88B5-1D48BFC2A347}" dt="2024-01-20T10:59:47.206" v="115" actId="1076"/>
          <ac:spMkLst>
            <pc:docMk/>
            <pc:sldMk cId="3369042529" sldId="2147470536"/>
            <ac:spMk id="38" creationId="{98988AD2-729E-558F-63A1-D6864D347AFF}"/>
          </ac:spMkLst>
        </pc:spChg>
        <pc:spChg chg="add mod">
          <ac:chgData name="John Deardurff" userId="a22eae058e899168" providerId="LiveId" clId="{FE80B9FB-3B39-455D-88B5-1D48BFC2A347}" dt="2024-01-20T10:59:47.206" v="115" actId="1076"/>
          <ac:spMkLst>
            <pc:docMk/>
            <pc:sldMk cId="3369042529" sldId="2147470536"/>
            <ac:spMk id="39" creationId="{638F6901-2121-42F1-0256-02B3E2961255}"/>
          </ac:spMkLst>
        </pc:spChg>
        <pc:spChg chg="mod">
          <ac:chgData name="John Deardurff" userId="a22eae058e899168" providerId="LiveId" clId="{FE80B9FB-3B39-455D-88B5-1D48BFC2A347}" dt="2024-01-20T10:59:28.402" v="111"/>
          <ac:spMkLst>
            <pc:docMk/>
            <pc:sldMk cId="3369042529" sldId="2147470536"/>
            <ac:spMk id="42" creationId="{1742254A-99EC-AD56-B411-D92484619FB9}"/>
          </ac:spMkLst>
        </pc:spChg>
        <pc:spChg chg="add mod">
          <ac:chgData name="John Deardurff" userId="a22eae058e899168" providerId="LiveId" clId="{FE80B9FB-3B39-455D-88B5-1D48BFC2A347}" dt="2024-01-20T10:59:54.989" v="120"/>
          <ac:spMkLst>
            <pc:docMk/>
            <pc:sldMk cId="3369042529" sldId="2147470536"/>
            <ac:spMk id="43" creationId="{7B8339B4-039A-ABCA-3515-FC36D4B366D9}"/>
          </ac:spMkLst>
        </pc:spChg>
        <pc:spChg chg="add mod">
          <ac:chgData name="John Deardurff" userId="a22eae058e899168" providerId="LiveId" clId="{FE80B9FB-3B39-455D-88B5-1D48BFC2A347}" dt="2024-01-20T10:59:54.989" v="120"/>
          <ac:spMkLst>
            <pc:docMk/>
            <pc:sldMk cId="3369042529" sldId="2147470536"/>
            <ac:spMk id="44" creationId="{1B3C9508-FA37-A569-5496-71A288837B62}"/>
          </ac:spMkLst>
        </pc:spChg>
        <pc:spChg chg="add mod">
          <ac:chgData name="John Deardurff" userId="a22eae058e899168" providerId="LiveId" clId="{FE80B9FB-3B39-455D-88B5-1D48BFC2A347}" dt="2024-01-20T10:59:54.989" v="120"/>
          <ac:spMkLst>
            <pc:docMk/>
            <pc:sldMk cId="3369042529" sldId="2147470536"/>
            <ac:spMk id="45" creationId="{F66DAF3F-B81C-DDBA-568C-F686A621F3E7}"/>
          </ac:spMkLst>
        </pc:spChg>
        <pc:spChg chg="add mod">
          <ac:chgData name="John Deardurff" userId="a22eae058e899168" providerId="LiveId" clId="{FE80B9FB-3B39-455D-88B5-1D48BFC2A347}" dt="2024-01-20T10:59:54.989" v="120"/>
          <ac:spMkLst>
            <pc:docMk/>
            <pc:sldMk cId="3369042529" sldId="2147470536"/>
            <ac:spMk id="46" creationId="{A444B02B-6969-535D-6996-301E96D37751}"/>
          </ac:spMkLst>
        </pc:spChg>
        <pc:spChg chg="add mod">
          <ac:chgData name="John Deardurff" userId="a22eae058e899168" providerId="LiveId" clId="{FE80B9FB-3B39-455D-88B5-1D48BFC2A347}" dt="2024-01-20T10:59:54.989" v="120"/>
          <ac:spMkLst>
            <pc:docMk/>
            <pc:sldMk cId="3369042529" sldId="2147470536"/>
            <ac:spMk id="47" creationId="{C43A3D65-6ECD-E4FF-9915-F50EE720C7AB}"/>
          </ac:spMkLst>
        </pc:spChg>
        <pc:spChg chg="add mod">
          <ac:chgData name="John Deardurff" userId="a22eae058e899168" providerId="LiveId" clId="{FE80B9FB-3B39-455D-88B5-1D48BFC2A347}" dt="2024-01-20T10:59:54.989" v="120"/>
          <ac:spMkLst>
            <pc:docMk/>
            <pc:sldMk cId="3369042529" sldId="2147470536"/>
            <ac:spMk id="48" creationId="{6E783534-1472-B1AA-A760-AF2143F59163}"/>
          </ac:spMkLst>
        </pc:spChg>
        <pc:spChg chg="add mod">
          <ac:chgData name="John Deardurff" userId="a22eae058e899168" providerId="LiveId" clId="{FE80B9FB-3B39-455D-88B5-1D48BFC2A347}" dt="2024-01-20T10:59:54.989" v="120"/>
          <ac:spMkLst>
            <pc:docMk/>
            <pc:sldMk cId="3369042529" sldId="2147470536"/>
            <ac:spMk id="49" creationId="{D78C1DDF-5921-7271-D244-9DFA56DD21BA}"/>
          </ac:spMkLst>
        </pc:spChg>
        <pc:spChg chg="add mod">
          <ac:chgData name="John Deardurff" userId="a22eae058e899168" providerId="LiveId" clId="{FE80B9FB-3B39-455D-88B5-1D48BFC2A347}" dt="2024-01-20T10:59:54.989" v="120"/>
          <ac:spMkLst>
            <pc:docMk/>
            <pc:sldMk cId="3369042529" sldId="2147470536"/>
            <ac:spMk id="50" creationId="{D4535F98-D96C-5D75-EB94-49C6E1766BBB}"/>
          </ac:spMkLst>
        </pc:spChg>
        <pc:spChg chg="add mod">
          <ac:chgData name="John Deardurff" userId="a22eae058e899168" providerId="LiveId" clId="{FE80B9FB-3B39-455D-88B5-1D48BFC2A347}" dt="2024-01-20T10:59:54.989" v="120"/>
          <ac:spMkLst>
            <pc:docMk/>
            <pc:sldMk cId="3369042529" sldId="2147470536"/>
            <ac:spMk id="51" creationId="{E57873B2-2024-0AEB-93A9-F46D48720294}"/>
          </ac:spMkLst>
        </pc:spChg>
        <pc:spChg chg="add mod">
          <ac:chgData name="John Deardurff" userId="a22eae058e899168" providerId="LiveId" clId="{FE80B9FB-3B39-455D-88B5-1D48BFC2A347}" dt="2024-01-20T10:59:54.989" v="120"/>
          <ac:spMkLst>
            <pc:docMk/>
            <pc:sldMk cId="3369042529" sldId="2147470536"/>
            <ac:spMk id="52" creationId="{A7FF6CB5-1537-5D03-2B7E-8D548D5F18CA}"/>
          </ac:spMkLst>
        </pc:spChg>
        <pc:spChg chg="add mod">
          <ac:chgData name="John Deardurff" userId="a22eae058e899168" providerId="LiveId" clId="{FE80B9FB-3B39-455D-88B5-1D48BFC2A347}" dt="2024-01-20T10:59:54.989" v="120"/>
          <ac:spMkLst>
            <pc:docMk/>
            <pc:sldMk cId="3369042529" sldId="2147470536"/>
            <ac:spMk id="53" creationId="{82A3847E-D0B5-D6DF-C026-B3DE99C786FF}"/>
          </ac:spMkLst>
        </pc:spChg>
        <pc:spChg chg="add mod">
          <ac:chgData name="John Deardurff" userId="a22eae058e899168" providerId="LiveId" clId="{FE80B9FB-3B39-455D-88B5-1D48BFC2A347}" dt="2024-01-20T10:59:54.989" v="120"/>
          <ac:spMkLst>
            <pc:docMk/>
            <pc:sldMk cId="3369042529" sldId="2147470536"/>
            <ac:spMk id="54" creationId="{6BE95C8F-43EE-7BE5-62D8-7D2343F9C861}"/>
          </ac:spMkLst>
        </pc:spChg>
        <pc:spChg chg="add mod">
          <ac:chgData name="John Deardurff" userId="a22eae058e899168" providerId="LiveId" clId="{FE80B9FB-3B39-455D-88B5-1D48BFC2A347}" dt="2024-01-20T10:59:54.989" v="120"/>
          <ac:spMkLst>
            <pc:docMk/>
            <pc:sldMk cId="3369042529" sldId="2147470536"/>
            <ac:spMk id="55" creationId="{1ADAC236-93B2-D4AF-9E23-55772BBCBC09}"/>
          </ac:spMkLst>
        </pc:spChg>
        <pc:spChg chg="add mod">
          <ac:chgData name="John Deardurff" userId="a22eae058e899168" providerId="LiveId" clId="{FE80B9FB-3B39-455D-88B5-1D48BFC2A347}" dt="2024-01-20T10:59:54.989" v="120"/>
          <ac:spMkLst>
            <pc:docMk/>
            <pc:sldMk cId="3369042529" sldId="2147470536"/>
            <ac:spMk id="56" creationId="{2A70CDDF-B7CB-F422-7ED2-78B1FE58D5BD}"/>
          </ac:spMkLst>
        </pc:spChg>
        <pc:spChg chg="add mod">
          <ac:chgData name="John Deardurff" userId="a22eae058e899168" providerId="LiveId" clId="{FE80B9FB-3B39-455D-88B5-1D48BFC2A347}" dt="2024-01-20T10:59:54.989" v="120"/>
          <ac:spMkLst>
            <pc:docMk/>
            <pc:sldMk cId="3369042529" sldId="2147470536"/>
            <ac:spMk id="57" creationId="{C2B37962-83E0-C5FC-5F61-DFF82CB06281}"/>
          </ac:spMkLst>
        </pc:spChg>
        <pc:spChg chg="add mod">
          <ac:chgData name="John Deardurff" userId="a22eae058e899168" providerId="LiveId" clId="{FE80B9FB-3B39-455D-88B5-1D48BFC2A347}" dt="2024-01-20T10:59:54.989" v="120"/>
          <ac:spMkLst>
            <pc:docMk/>
            <pc:sldMk cId="3369042529" sldId="2147470536"/>
            <ac:spMk id="59" creationId="{ABCB5A9A-89D0-284C-5874-C0775CB3BD13}"/>
          </ac:spMkLst>
        </pc:spChg>
        <pc:spChg chg="add mod">
          <ac:chgData name="John Deardurff" userId="a22eae058e899168" providerId="LiveId" clId="{FE80B9FB-3B39-455D-88B5-1D48BFC2A347}" dt="2024-01-20T10:59:54.989" v="120"/>
          <ac:spMkLst>
            <pc:docMk/>
            <pc:sldMk cId="3369042529" sldId="2147470536"/>
            <ac:spMk id="60" creationId="{413532D7-FB12-C0F1-CD2D-F057130D2BA7}"/>
          </ac:spMkLst>
        </pc:spChg>
        <pc:spChg chg="add mod">
          <ac:chgData name="John Deardurff" userId="a22eae058e899168" providerId="LiveId" clId="{FE80B9FB-3B39-455D-88B5-1D48BFC2A347}" dt="2024-01-20T10:59:54.989" v="120"/>
          <ac:spMkLst>
            <pc:docMk/>
            <pc:sldMk cId="3369042529" sldId="2147470536"/>
            <ac:spMk id="61" creationId="{86FD7CBF-64F4-BCE2-D275-3FBBB5E0BB86}"/>
          </ac:spMkLst>
        </pc:spChg>
        <pc:spChg chg="add mod">
          <ac:chgData name="John Deardurff" userId="a22eae058e899168" providerId="LiveId" clId="{FE80B9FB-3B39-455D-88B5-1D48BFC2A347}" dt="2024-01-20T10:59:54.989" v="120"/>
          <ac:spMkLst>
            <pc:docMk/>
            <pc:sldMk cId="3369042529" sldId="2147470536"/>
            <ac:spMk id="62" creationId="{0AE83D79-1078-2406-3B3A-987062566039}"/>
          </ac:spMkLst>
        </pc:spChg>
        <pc:spChg chg="add mod">
          <ac:chgData name="John Deardurff" userId="a22eae058e899168" providerId="LiveId" clId="{FE80B9FB-3B39-455D-88B5-1D48BFC2A347}" dt="2024-01-20T10:59:54.989" v="120"/>
          <ac:spMkLst>
            <pc:docMk/>
            <pc:sldMk cId="3369042529" sldId="2147470536"/>
            <ac:spMk id="63" creationId="{7F47A7F6-1233-4A2F-C61E-E9FCF7AD0CAB}"/>
          </ac:spMkLst>
        </pc:spChg>
        <pc:spChg chg="add mod">
          <ac:chgData name="John Deardurff" userId="a22eae058e899168" providerId="LiveId" clId="{FE80B9FB-3B39-455D-88B5-1D48BFC2A347}" dt="2024-01-20T10:59:54.989" v="120"/>
          <ac:spMkLst>
            <pc:docMk/>
            <pc:sldMk cId="3369042529" sldId="2147470536"/>
            <ac:spMk id="64" creationId="{693E93A0-7016-B1B5-A544-DE339B9E4539}"/>
          </ac:spMkLst>
        </pc:spChg>
        <pc:spChg chg="add mod">
          <ac:chgData name="John Deardurff" userId="a22eae058e899168" providerId="LiveId" clId="{FE80B9FB-3B39-455D-88B5-1D48BFC2A347}" dt="2024-01-20T10:59:54.989" v="120"/>
          <ac:spMkLst>
            <pc:docMk/>
            <pc:sldMk cId="3369042529" sldId="2147470536"/>
            <ac:spMk id="65" creationId="{73BC5880-4068-8C9A-3FC8-2FCD473688A7}"/>
          </ac:spMkLst>
        </pc:spChg>
        <pc:spChg chg="add mod">
          <ac:chgData name="John Deardurff" userId="a22eae058e899168" providerId="LiveId" clId="{FE80B9FB-3B39-455D-88B5-1D48BFC2A347}" dt="2024-01-20T10:59:54.989" v="120"/>
          <ac:spMkLst>
            <pc:docMk/>
            <pc:sldMk cId="3369042529" sldId="2147470536"/>
            <ac:spMk id="67" creationId="{7435F753-B070-C9F3-6EC4-D2EF90BC4F67}"/>
          </ac:spMkLst>
        </pc:spChg>
        <pc:spChg chg="add mod">
          <ac:chgData name="John Deardurff" userId="a22eae058e899168" providerId="LiveId" clId="{FE80B9FB-3B39-455D-88B5-1D48BFC2A347}" dt="2024-01-20T10:59:54.989" v="120"/>
          <ac:spMkLst>
            <pc:docMk/>
            <pc:sldMk cId="3369042529" sldId="2147470536"/>
            <ac:spMk id="68" creationId="{7B4CEED6-0B5A-A322-BAAF-D124FEAD20CA}"/>
          </ac:spMkLst>
        </pc:spChg>
        <pc:spChg chg="add mod">
          <ac:chgData name="John Deardurff" userId="a22eae058e899168" providerId="LiveId" clId="{FE80B9FB-3B39-455D-88B5-1D48BFC2A347}" dt="2024-01-20T10:59:54.989" v="120"/>
          <ac:spMkLst>
            <pc:docMk/>
            <pc:sldMk cId="3369042529" sldId="2147470536"/>
            <ac:spMk id="69" creationId="{E23A08F7-7D9B-5C0D-961A-96A6366A7945}"/>
          </ac:spMkLst>
        </pc:spChg>
        <pc:spChg chg="add mod">
          <ac:chgData name="John Deardurff" userId="a22eae058e899168" providerId="LiveId" clId="{FE80B9FB-3B39-455D-88B5-1D48BFC2A347}" dt="2024-01-20T10:59:54.989" v="120"/>
          <ac:spMkLst>
            <pc:docMk/>
            <pc:sldMk cId="3369042529" sldId="2147470536"/>
            <ac:spMk id="70" creationId="{4BE639B3-8C4B-A42D-E0D9-68D61786E2CD}"/>
          </ac:spMkLst>
        </pc:spChg>
        <pc:spChg chg="add mod">
          <ac:chgData name="John Deardurff" userId="a22eae058e899168" providerId="LiveId" clId="{FE80B9FB-3B39-455D-88B5-1D48BFC2A347}" dt="2024-01-20T10:59:54.989" v="120"/>
          <ac:spMkLst>
            <pc:docMk/>
            <pc:sldMk cId="3369042529" sldId="2147470536"/>
            <ac:spMk id="71" creationId="{8D55AFA4-AB03-60E6-237C-D7488117000D}"/>
          </ac:spMkLst>
        </pc:spChg>
        <pc:spChg chg="add mod">
          <ac:chgData name="John Deardurff" userId="a22eae058e899168" providerId="LiveId" clId="{FE80B9FB-3B39-455D-88B5-1D48BFC2A347}" dt="2024-01-20T10:59:54.989" v="120"/>
          <ac:spMkLst>
            <pc:docMk/>
            <pc:sldMk cId="3369042529" sldId="2147470536"/>
            <ac:spMk id="72" creationId="{2E9EAB63-4CCD-ED08-200B-BCBC3A7958B8}"/>
          </ac:spMkLst>
        </pc:spChg>
        <pc:spChg chg="add mod">
          <ac:chgData name="John Deardurff" userId="a22eae058e899168" providerId="LiveId" clId="{FE80B9FB-3B39-455D-88B5-1D48BFC2A347}" dt="2024-01-20T10:59:54.989" v="120"/>
          <ac:spMkLst>
            <pc:docMk/>
            <pc:sldMk cId="3369042529" sldId="2147470536"/>
            <ac:spMk id="73" creationId="{A83BEF31-9836-1218-B969-DFD9BEB26A16}"/>
          </ac:spMkLst>
        </pc:spChg>
        <pc:spChg chg="mod">
          <ac:chgData name="John Deardurff" userId="a22eae058e899168" providerId="LiveId" clId="{FE80B9FB-3B39-455D-88B5-1D48BFC2A347}" dt="2024-01-20T10:59:54.989" v="120"/>
          <ac:spMkLst>
            <pc:docMk/>
            <pc:sldMk cId="3369042529" sldId="2147470536"/>
            <ac:spMk id="76" creationId="{340B597E-991B-858A-533A-3BE5A26A9624}"/>
          </ac:spMkLst>
        </pc:spChg>
        <pc:spChg chg="add mod">
          <ac:chgData name="John Deardurff" userId="a22eae058e899168" providerId="LiveId" clId="{FE80B9FB-3B39-455D-88B5-1D48BFC2A347}" dt="2024-01-20T11:00:02.546" v="121"/>
          <ac:spMkLst>
            <pc:docMk/>
            <pc:sldMk cId="3369042529" sldId="2147470536"/>
            <ac:spMk id="77" creationId="{EB800F80-92F7-E661-D612-E096C62785D7}"/>
          </ac:spMkLst>
        </pc:spChg>
        <pc:spChg chg="add mod">
          <ac:chgData name="John Deardurff" userId="a22eae058e899168" providerId="LiveId" clId="{FE80B9FB-3B39-455D-88B5-1D48BFC2A347}" dt="2024-01-20T11:00:02.546" v="121"/>
          <ac:spMkLst>
            <pc:docMk/>
            <pc:sldMk cId="3369042529" sldId="2147470536"/>
            <ac:spMk id="78" creationId="{89B12C2C-B53B-236A-AD80-93F20D027CB4}"/>
          </ac:spMkLst>
        </pc:spChg>
        <pc:spChg chg="add mod">
          <ac:chgData name="John Deardurff" userId="a22eae058e899168" providerId="LiveId" clId="{FE80B9FB-3B39-455D-88B5-1D48BFC2A347}" dt="2024-01-20T11:00:02.546" v="121"/>
          <ac:spMkLst>
            <pc:docMk/>
            <pc:sldMk cId="3369042529" sldId="2147470536"/>
            <ac:spMk id="79" creationId="{34C41638-DEDB-4663-F9CA-4592519F43CE}"/>
          </ac:spMkLst>
        </pc:spChg>
        <pc:spChg chg="add mod">
          <ac:chgData name="John Deardurff" userId="a22eae058e899168" providerId="LiveId" clId="{FE80B9FB-3B39-455D-88B5-1D48BFC2A347}" dt="2024-01-20T11:00:02.546" v="121"/>
          <ac:spMkLst>
            <pc:docMk/>
            <pc:sldMk cId="3369042529" sldId="2147470536"/>
            <ac:spMk id="80" creationId="{209F553B-F5B4-A5E7-E7F4-DB9260BE37A2}"/>
          </ac:spMkLst>
        </pc:spChg>
        <pc:spChg chg="add mod">
          <ac:chgData name="John Deardurff" userId="a22eae058e899168" providerId="LiveId" clId="{FE80B9FB-3B39-455D-88B5-1D48BFC2A347}" dt="2024-01-20T11:00:02.546" v="121"/>
          <ac:spMkLst>
            <pc:docMk/>
            <pc:sldMk cId="3369042529" sldId="2147470536"/>
            <ac:spMk id="81" creationId="{EDA75EEF-F2FE-E1FE-0240-F54DF5E1502F}"/>
          </ac:spMkLst>
        </pc:spChg>
        <pc:spChg chg="add mod">
          <ac:chgData name="John Deardurff" userId="a22eae058e899168" providerId="LiveId" clId="{FE80B9FB-3B39-455D-88B5-1D48BFC2A347}" dt="2024-01-20T11:00:02.546" v="121"/>
          <ac:spMkLst>
            <pc:docMk/>
            <pc:sldMk cId="3369042529" sldId="2147470536"/>
            <ac:spMk id="82" creationId="{908EFC4C-0985-D105-0797-DF2D3B5F9206}"/>
          </ac:spMkLst>
        </pc:spChg>
        <pc:spChg chg="add mod">
          <ac:chgData name="John Deardurff" userId="a22eae058e899168" providerId="LiveId" clId="{FE80B9FB-3B39-455D-88B5-1D48BFC2A347}" dt="2024-01-20T11:00:02.546" v="121"/>
          <ac:spMkLst>
            <pc:docMk/>
            <pc:sldMk cId="3369042529" sldId="2147470536"/>
            <ac:spMk id="83" creationId="{97495839-9B47-EF05-E343-D0ECD2979AEF}"/>
          </ac:spMkLst>
        </pc:spChg>
        <pc:spChg chg="add mod">
          <ac:chgData name="John Deardurff" userId="a22eae058e899168" providerId="LiveId" clId="{FE80B9FB-3B39-455D-88B5-1D48BFC2A347}" dt="2024-01-20T11:00:02.546" v="121"/>
          <ac:spMkLst>
            <pc:docMk/>
            <pc:sldMk cId="3369042529" sldId="2147470536"/>
            <ac:spMk id="84" creationId="{47E61CA1-BA9B-5AE3-699F-B1F8E48F9CCD}"/>
          </ac:spMkLst>
        </pc:spChg>
        <pc:spChg chg="add mod">
          <ac:chgData name="John Deardurff" userId="a22eae058e899168" providerId="LiveId" clId="{FE80B9FB-3B39-455D-88B5-1D48BFC2A347}" dt="2024-01-20T11:00:02.546" v="121"/>
          <ac:spMkLst>
            <pc:docMk/>
            <pc:sldMk cId="3369042529" sldId="2147470536"/>
            <ac:spMk id="85" creationId="{6BF3D53A-ADC5-29CB-CDEB-262B2C5792F4}"/>
          </ac:spMkLst>
        </pc:spChg>
        <pc:spChg chg="add mod">
          <ac:chgData name="John Deardurff" userId="a22eae058e899168" providerId="LiveId" clId="{FE80B9FB-3B39-455D-88B5-1D48BFC2A347}" dt="2024-01-20T11:00:02.546" v="121"/>
          <ac:spMkLst>
            <pc:docMk/>
            <pc:sldMk cId="3369042529" sldId="2147470536"/>
            <ac:spMk id="86" creationId="{89BD4CCA-22B3-3D3D-678E-5CD9772AD5B5}"/>
          </ac:spMkLst>
        </pc:spChg>
        <pc:spChg chg="add mod">
          <ac:chgData name="John Deardurff" userId="a22eae058e899168" providerId="LiveId" clId="{FE80B9FB-3B39-455D-88B5-1D48BFC2A347}" dt="2024-01-20T11:00:02.546" v="121"/>
          <ac:spMkLst>
            <pc:docMk/>
            <pc:sldMk cId="3369042529" sldId="2147470536"/>
            <ac:spMk id="87" creationId="{912F51EB-6016-123B-971B-CAB7DA958118}"/>
          </ac:spMkLst>
        </pc:spChg>
        <pc:spChg chg="add mod">
          <ac:chgData name="John Deardurff" userId="a22eae058e899168" providerId="LiveId" clId="{FE80B9FB-3B39-455D-88B5-1D48BFC2A347}" dt="2024-01-20T11:00:02.546" v="121"/>
          <ac:spMkLst>
            <pc:docMk/>
            <pc:sldMk cId="3369042529" sldId="2147470536"/>
            <ac:spMk id="88" creationId="{8AE207E3-2834-D4BF-5E4B-D0AB16F9B0F7}"/>
          </ac:spMkLst>
        </pc:spChg>
        <pc:spChg chg="add mod">
          <ac:chgData name="John Deardurff" userId="a22eae058e899168" providerId="LiveId" clId="{FE80B9FB-3B39-455D-88B5-1D48BFC2A347}" dt="2024-01-20T11:00:02.546" v="121"/>
          <ac:spMkLst>
            <pc:docMk/>
            <pc:sldMk cId="3369042529" sldId="2147470536"/>
            <ac:spMk id="89" creationId="{D65C1C25-0049-A157-9DBB-5338E528FF8F}"/>
          </ac:spMkLst>
        </pc:spChg>
        <pc:spChg chg="add mod">
          <ac:chgData name="John Deardurff" userId="a22eae058e899168" providerId="LiveId" clId="{FE80B9FB-3B39-455D-88B5-1D48BFC2A347}" dt="2024-01-20T11:00:02.546" v="121"/>
          <ac:spMkLst>
            <pc:docMk/>
            <pc:sldMk cId="3369042529" sldId="2147470536"/>
            <ac:spMk id="90" creationId="{E870B8D6-AAA1-7855-606D-644923982E7A}"/>
          </ac:spMkLst>
        </pc:spChg>
        <pc:spChg chg="add mod">
          <ac:chgData name="John Deardurff" userId="a22eae058e899168" providerId="LiveId" clId="{FE80B9FB-3B39-455D-88B5-1D48BFC2A347}" dt="2024-01-20T11:00:02.546" v="121"/>
          <ac:spMkLst>
            <pc:docMk/>
            <pc:sldMk cId="3369042529" sldId="2147470536"/>
            <ac:spMk id="91" creationId="{3F4DCAD4-21F8-B2D2-E5DF-1AB526A07688}"/>
          </ac:spMkLst>
        </pc:spChg>
        <pc:spChg chg="add mod">
          <ac:chgData name="John Deardurff" userId="a22eae058e899168" providerId="LiveId" clId="{FE80B9FB-3B39-455D-88B5-1D48BFC2A347}" dt="2024-01-20T11:00:02.546" v="121"/>
          <ac:spMkLst>
            <pc:docMk/>
            <pc:sldMk cId="3369042529" sldId="2147470536"/>
            <ac:spMk id="93" creationId="{4F3CFDFF-8265-6BC5-7B0C-D02DF2C293D1}"/>
          </ac:spMkLst>
        </pc:spChg>
        <pc:spChg chg="add mod">
          <ac:chgData name="John Deardurff" userId="a22eae058e899168" providerId="LiveId" clId="{FE80B9FB-3B39-455D-88B5-1D48BFC2A347}" dt="2024-01-20T11:00:02.546" v="121"/>
          <ac:spMkLst>
            <pc:docMk/>
            <pc:sldMk cId="3369042529" sldId="2147470536"/>
            <ac:spMk id="94" creationId="{B5934F06-CB99-2299-14F5-F03D32348304}"/>
          </ac:spMkLst>
        </pc:spChg>
        <pc:spChg chg="add mod">
          <ac:chgData name="John Deardurff" userId="a22eae058e899168" providerId="LiveId" clId="{FE80B9FB-3B39-455D-88B5-1D48BFC2A347}" dt="2024-01-20T11:00:02.546" v="121"/>
          <ac:spMkLst>
            <pc:docMk/>
            <pc:sldMk cId="3369042529" sldId="2147470536"/>
            <ac:spMk id="95" creationId="{85728963-90DE-8170-C12E-3A78AE8FA191}"/>
          </ac:spMkLst>
        </pc:spChg>
        <pc:spChg chg="add mod">
          <ac:chgData name="John Deardurff" userId="a22eae058e899168" providerId="LiveId" clId="{FE80B9FB-3B39-455D-88B5-1D48BFC2A347}" dt="2024-01-20T11:00:02.546" v="121"/>
          <ac:spMkLst>
            <pc:docMk/>
            <pc:sldMk cId="3369042529" sldId="2147470536"/>
            <ac:spMk id="96" creationId="{1B4949C4-2202-158D-D472-FAFA9C041482}"/>
          </ac:spMkLst>
        </pc:spChg>
        <pc:spChg chg="add mod">
          <ac:chgData name="John Deardurff" userId="a22eae058e899168" providerId="LiveId" clId="{FE80B9FB-3B39-455D-88B5-1D48BFC2A347}" dt="2024-01-20T11:00:02.546" v="121"/>
          <ac:spMkLst>
            <pc:docMk/>
            <pc:sldMk cId="3369042529" sldId="2147470536"/>
            <ac:spMk id="97" creationId="{4BB0AB52-AFA0-2976-546D-6B785108E370}"/>
          </ac:spMkLst>
        </pc:spChg>
        <pc:spChg chg="add mod">
          <ac:chgData name="John Deardurff" userId="a22eae058e899168" providerId="LiveId" clId="{FE80B9FB-3B39-455D-88B5-1D48BFC2A347}" dt="2024-01-20T11:00:02.546" v="121"/>
          <ac:spMkLst>
            <pc:docMk/>
            <pc:sldMk cId="3369042529" sldId="2147470536"/>
            <ac:spMk id="98" creationId="{A86AF693-FCF5-30E2-628B-51E75EA78AAC}"/>
          </ac:spMkLst>
        </pc:spChg>
        <pc:spChg chg="add mod">
          <ac:chgData name="John Deardurff" userId="a22eae058e899168" providerId="LiveId" clId="{FE80B9FB-3B39-455D-88B5-1D48BFC2A347}" dt="2024-01-20T11:00:02.546" v="121"/>
          <ac:spMkLst>
            <pc:docMk/>
            <pc:sldMk cId="3369042529" sldId="2147470536"/>
            <ac:spMk id="99" creationId="{242701C6-AEDE-BD20-219C-D7D54091C1D7}"/>
          </ac:spMkLst>
        </pc:spChg>
        <pc:spChg chg="add mod">
          <ac:chgData name="John Deardurff" userId="a22eae058e899168" providerId="LiveId" clId="{FE80B9FB-3B39-455D-88B5-1D48BFC2A347}" dt="2024-01-20T11:00:02.546" v="121"/>
          <ac:spMkLst>
            <pc:docMk/>
            <pc:sldMk cId="3369042529" sldId="2147470536"/>
            <ac:spMk id="101" creationId="{F8525CE7-02C2-A0B0-2309-55F44F6DF4A7}"/>
          </ac:spMkLst>
        </pc:spChg>
        <pc:spChg chg="add mod">
          <ac:chgData name="John Deardurff" userId="a22eae058e899168" providerId="LiveId" clId="{FE80B9FB-3B39-455D-88B5-1D48BFC2A347}" dt="2024-01-20T11:00:02.546" v="121"/>
          <ac:spMkLst>
            <pc:docMk/>
            <pc:sldMk cId="3369042529" sldId="2147470536"/>
            <ac:spMk id="102" creationId="{DBBD0642-A5D3-ABEA-963D-D9C35BFA62E5}"/>
          </ac:spMkLst>
        </pc:spChg>
        <pc:spChg chg="add mod">
          <ac:chgData name="John Deardurff" userId="a22eae058e899168" providerId="LiveId" clId="{FE80B9FB-3B39-455D-88B5-1D48BFC2A347}" dt="2024-01-20T11:00:02.546" v="121"/>
          <ac:spMkLst>
            <pc:docMk/>
            <pc:sldMk cId="3369042529" sldId="2147470536"/>
            <ac:spMk id="103" creationId="{B8F1E6EC-26CD-6586-B282-5BB55081BF09}"/>
          </ac:spMkLst>
        </pc:spChg>
        <pc:spChg chg="add mod">
          <ac:chgData name="John Deardurff" userId="a22eae058e899168" providerId="LiveId" clId="{FE80B9FB-3B39-455D-88B5-1D48BFC2A347}" dt="2024-01-20T11:00:02.546" v="121"/>
          <ac:spMkLst>
            <pc:docMk/>
            <pc:sldMk cId="3369042529" sldId="2147470536"/>
            <ac:spMk id="104" creationId="{6BCEFC91-CD68-FEFD-CE10-C4F5500814FA}"/>
          </ac:spMkLst>
        </pc:spChg>
        <pc:spChg chg="add mod">
          <ac:chgData name="John Deardurff" userId="a22eae058e899168" providerId="LiveId" clId="{FE80B9FB-3B39-455D-88B5-1D48BFC2A347}" dt="2024-01-20T11:00:02.546" v="121"/>
          <ac:spMkLst>
            <pc:docMk/>
            <pc:sldMk cId="3369042529" sldId="2147470536"/>
            <ac:spMk id="105" creationId="{4BED3F5A-AC76-70AA-ED62-AE511A64C1EC}"/>
          </ac:spMkLst>
        </pc:spChg>
        <pc:spChg chg="add mod">
          <ac:chgData name="John Deardurff" userId="a22eae058e899168" providerId="LiveId" clId="{FE80B9FB-3B39-455D-88B5-1D48BFC2A347}" dt="2024-01-20T11:00:02.546" v="121"/>
          <ac:spMkLst>
            <pc:docMk/>
            <pc:sldMk cId="3369042529" sldId="2147470536"/>
            <ac:spMk id="106" creationId="{80E82146-00E4-6D82-6D44-682B73B33E6F}"/>
          </ac:spMkLst>
        </pc:spChg>
        <pc:spChg chg="add mod">
          <ac:chgData name="John Deardurff" userId="a22eae058e899168" providerId="LiveId" clId="{FE80B9FB-3B39-455D-88B5-1D48BFC2A347}" dt="2024-01-20T11:00:02.546" v="121"/>
          <ac:spMkLst>
            <pc:docMk/>
            <pc:sldMk cId="3369042529" sldId="2147470536"/>
            <ac:spMk id="107" creationId="{E346E2ED-9F47-69F1-907E-3AD60848E62F}"/>
          </ac:spMkLst>
        </pc:spChg>
        <pc:spChg chg="mod">
          <ac:chgData name="John Deardurff" userId="a22eae058e899168" providerId="LiveId" clId="{FE80B9FB-3B39-455D-88B5-1D48BFC2A347}" dt="2024-01-20T11:00:02.546" v="121"/>
          <ac:spMkLst>
            <pc:docMk/>
            <pc:sldMk cId="3369042529" sldId="2147470536"/>
            <ac:spMk id="110" creationId="{51303C47-07BC-D1C5-7B1A-6C9219B3B0AE}"/>
          </ac:spMkLst>
        </pc:spChg>
        <pc:grpChg chg="add mod">
          <ac:chgData name="John Deardurff" userId="a22eae058e899168" providerId="LiveId" clId="{FE80B9FB-3B39-455D-88B5-1D48BFC2A347}" dt="2024-01-20T10:59:47.206" v="115" actId="1076"/>
          <ac:grpSpMkLst>
            <pc:docMk/>
            <pc:sldMk cId="3369042529" sldId="2147470536"/>
            <ac:grpSpMk id="40" creationId="{BCA8184C-3F07-B8F4-F032-6C65B6248482}"/>
          </ac:grpSpMkLst>
        </pc:grpChg>
        <pc:grpChg chg="add mod">
          <ac:chgData name="John Deardurff" userId="a22eae058e899168" providerId="LiveId" clId="{FE80B9FB-3B39-455D-88B5-1D48BFC2A347}" dt="2024-01-20T10:59:54.989" v="120"/>
          <ac:grpSpMkLst>
            <pc:docMk/>
            <pc:sldMk cId="3369042529" sldId="2147470536"/>
            <ac:grpSpMk id="74" creationId="{D8D8252B-7437-0060-9991-F93C364A8F9C}"/>
          </ac:grpSpMkLst>
        </pc:grpChg>
        <pc:grpChg chg="add mod">
          <ac:chgData name="John Deardurff" userId="a22eae058e899168" providerId="LiveId" clId="{FE80B9FB-3B39-455D-88B5-1D48BFC2A347}" dt="2024-01-20T11:00:02.546" v="121"/>
          <ac:grpSpMkLst>
            <pc:docMk/>
            <pc:sldMk cId="3369042529" sldId="2147470536"/>
            <ac:grpSpMk id="108" creationId="{57A2E7BC-986F-A78A-4902-39DF7C212348}"/>
          </ac:grpSpMkLst>
        </pc:grpChg>
        <pc:grpChg chg="add mod">
          <ac:chgData name="John Deardurff" userId="a22eae058e899168" providerId="LiveId" clId="{FE80B9FB-3B39-455D-88B5-1D48BFC2A347}" dt="2024-01-20T11:00:12.791" v="123" actId="1076"/>
          <ac:grpSpMkLst>
            <pc:docMk/>
            <pc:sldMk cId="3369042529" sldId="2147470536"/>
            <ac:grpSpMk id="111" creationId="{AF10E1F1-F85F-431B-983C-E385ED4513F4}"/>
          </ac:grpSpMkLst>
        </pc:grpChg>
        <pc:graphicFrameChg chg="del">
          <ac:chgData name="John Deardurff" userId="a22eae058e899168" providerId="LiveId" clId="{FE80B9FB-3B39-455D-88B5-1D48BFC2A347}" dt="2024-01-20T10:59:20.488" v="110" actId="478"/>
          <ac:graphicFrameMkLst>
            <pc:docMk/>
            <pc:sldMk cId="3369042529" sldId="2147470536"/>
            <ac:graphicFrameMk id="4" creationId="{35073577-589F-3C2C-41AC-59E2F9DC418F}"/>
          </ac:graphicFrameMkLst>
        </pc:graphicFrameChg>
        <pc:picChg chg="add mod">
          <ac:chgData name="John Deardurff" userId="a22eae058e899168" providerId="LiveId" clId="{FE80B9FB-3B39-455D-88B5-1D48BFC2A347}" dt="2024-01-20T10:59:47.206" v="115" actId="1076"/>
          <ac:picMkLst>
            <pc:docMk/>
            <pc:sldMk cId="3369042529" sldId="2147470536"/>
            <ac:picMk id="32" creationId="{896C9F90-F912-3EC7-0FD9-0457C04AAC1F}"/>
          </ac:picMkLst>
        </pc:picChg>
        <pc:picChg chg="add mod">
          <ac:chgData name="John Deardurff" userId="a22eae058e899168" providerId="LiveId" clId="{FE80B9FB-3B39-455D-88B5-1D48BFC2A347}" dt="2024-01-20T10:59:54.989" v="120"/>
          <ac:picMkLst>
            <pc:docMk/>
            <pc:sldMk cId="3369042529" sldId="2147470536"/>
            <ac:picMk id="66" creationId="{AE9C99CF-6A69-2466-7E46-59D27FFD4693}"/>
          </ac:picMkLst>
        </pc:picChg>
        <pc:picChg chg="add mod">
          <ac:chgData name="John Deardurff" userId="a22eae058e899168" providerId="LiveId" clId="{FE80B9FB-3B39-455D-88B5-1D48BFC2A347}" dt="2024-01-20T11:00:02.546" v="121"/>
          <ac:picMkLst>
            <pc:docMk/>
            <pc:sldMk cId="3369042529" sldId="2147470536"/>
            <ac:picMk id="100" creationId="{3AAD49AD-7705-9D47-0DA8-E42FF8A98C15}"/>
          </ac:picMkLst>
        </pc:picChg>
        <pc:cxnChg chg="add mod">
          <ac:chgData name="John Deardurff" userId="a22eae058e899168" providerId="LiveId" clId="{FE80B9FB-3B39-455D-88B5-1D48BFC2A347}" dt="2024-01-20T10:59:47.206" v="115" actId="1076"/>
          <ac:cxnSpMkLst>
            <pc:docMk/>
            <pc:sldMk cId="3369042529" sldId="2147470536"/>
            <ac:cxnSpMk id="24" creationId="{6967FD2C-B5C2-C5DC-32A6-9E376224F832}"/>
          </ac:cxnSpMkLst>
        </pc:cxnChg>
        <pc:cxnChg chg="mod">
          <ac:chgData name="John Deardurff" userId="a22eae058e899168" providerId="LiveId" clId="{FE80B9FB-3B39-455D-88B5-1D48BFC2A347}" dt="2024-01-20T10:59:28.402" v="111"/>
          <ac:cxnSpMkLst>
            <pc:docMk/>
            <pc:sldMk cId="3369042529" sldId="2147470536"/>
            <ac:cxnSpMk id="41" creationId="{4D0CE8A5-89EC-7F84-B4DC-07FFCCE193A8}"/>
          </ac:cxnSpMkLst>
        </pc:cxnChg>
        <pc:cxnChg chg="add mod">
          <ac:chgData name="John Deardurff" userId="a22eae058e899168" providerId="LiveId" clId="{FE80B9FB-3B39-455D-88B5-1D48BFC2A347}" dt="2024-01-20T10:59:54.989" v="120"/>
          <ac:cxnSpMkLst>
            <pc:docMk/>
            <pc:sldMk cId="3369042529" sldId="2147470536"/>
            <ac:cxnSpMk id="58" creationId="{820830B9-4173-8B7C-18EA-627BEB787BAD}"/>
          </ac:cxnSpMkLst>
        </pc:cxnChg>
        <pc:cxnChg chg="mod">
          <ac:chgData name="John Deardurff" userId="a22eae058e899168" providerId="LiveId" clId="{FE80B9FB-3B39-455D-88B5-1D48BFC2A347}" dt="2024-01-20T10:59:54.989" v="120"/>
          <ac:cxnSpMkLst>
            <pc:docMk/>
            <pc:sldMk cId="3369042529" sldId="2147470536"/>
            <ac:cxnSpMk id="75" creationId="{52975CD9-DFDD-3DC2-5902-5DA389B85188}"/>
          </ac:cxnSpMkLst>
        </pc:cxnChg>
        <pc:cxnChg chg="add mod">
          <ac:chgData name="John Deardurff" userId="a22eae058e899168" providerId="LiveId" clId="{FE80B9FB-3B39-455D-88B5-1D48BFC2A347}" dt="2024-01-20T11:00:02.546" v="121"/>
          <ac:cxnSpMkLst>
            <pc:docMk/>
            <pc:sldMk cId="3369042529" sldId="2147470536"/>
            <ac:cxnSpMk id="92" creationId="{9164A621-E267-3173-E54B-F0854DA4F63C}"/>
          </ac:cxnSpMkLst>
        </pc:cxnChg>
        <pc:cxnChg chg="mod">
          <ac:chgData name="John Deardurff" userId="a22eae058e899168" providerId="LiveId" clId="{FE80B9FB-3B39-455D-88B5-1D48BFC2A347}" dt="2024-01-20T11:00:02.546" v="121"/>
          <ac:cxnSpMkLst>
            <pc:docMk/>
            <pc:sldMk cId="3369042529" sldId="2147470536"/>
            <ac:cxnSpMk id="109" creationId="{FFF4D3D0-1641-53FC-0086-ECC599766E4F}"/>
          </ac:cxnSpMkLst>
        </pc:cxnChg>
      </pc:sldChg>
      <pc:sldChg chg="addSp delSp modSp add mod modNotesTx">
        <pc:chgData name="John Deardurff" userId="a22eae058e899168" providerId="LiveId" clId="{FE80B9FB-3B39-455D-88B5-1D48BFC2A347}" dt="2024-01-20T11:01:05.554" v="131"/>
        <pc:sldMkLst>
          <pc:docMk/>
          <pc:sldMk cId="3182960502" sldId="2147470537"/>
        </pc:sldMkLst>
        <pc:spChg chg="add mod">
          <ac:chgData name="John Deardurff" userId="a22eae058e899168" providerId="LiveId" clId="{FE80B9FB-3B39-455D-88B5-1D48BFC2A347}" dt="2024-01-20T11:01:05.554" v="131"/>
          <ac:spMkLst>
            <pc:docMk/>
            <pc:sldMk cId="3182960502" sldId="2147470537"/>
            <ac:spMk id="3" creationId="{B1EFC75A-3358-928B-45BB-4BDE5362B4A3}"/>
          </ac:spMkLst>
        </pc:spChg>
        <pc:grpChg chg="del">
          <ac:chgData name="John Deardurff" userId="a22eae058e899168" providerId="LiveId" clId="{FE80B9FB-3B39-455D-88B5-1D48BFC2A347}" dt="2024-01-20T11:00:59.639" v="130" actId="478"/>
          <ac:grpSpMkLst>
            <pc:docMk/>
            <pc:sldMk cId="3182960502" sldId="2147470537"/>
            <ac:grpSpMk id="111" creationId="{A2D19316-D8F2-CF8A-DBE0-137C0E38BD0D}"/>
          </ac:grpSpMkLst>
        </pc:grpChg>
        <pc:graphicFrameChg chg="add mod">
          <ac:chgData name="John Deardurff" userId="a22eae058e899168" providerId="LiveId" clId="{FE80B9FB-3B39-455D-88B5-1D48BFC2A347}" dt="2024-01-20T11:01:05.554" v="131"/>
          <ac:graphicFrameMkLst>
            <pc:docMk/>
            <pc:sldMk cId="3182960502" sldId="2147470537"/>
            <ac:graphicFrameMk id="2" creationId="{B6D2BFA2-FE1F-5556-BEE5-E03DD09E2C64}"/>
          </ac:graphicFrameMkLst>
        </pc:graphicFrameChg>
      </pc:sldChg>
      <pc:sldChg chg="addSp delSp modSp add mod modNotesTx">
        <pc:chgData name="John Deardurff" userId="a22eae058e899168" providerId="LiveId" clId="{FE80B9FB-3B39-455D-88B5-1D48BFC2A347}" dt="2024-01-20T11:01:54.007" v="139"/>
        <pc:sldMkLst>
          <pc:docMk/>
          <pc:sldMk cId="3934862326" sldId="2147470538"/>
        </pc:sldMkLst>
        <pc:spChg chg="del">
          <ac:chgData name="John Deardurff" userId="a22eae058e899168" providerId="LiveId" clId="{FE80B9FB-3B39-455D-88B5-1D48BFC2A347}" dt="2024-01-20T11:01:42.280" v="136" actId="478"/>
          <ac:spMkLst>
            <pc:docMk/>
            <pc:sldMk cId="3934862326" sldId="2147470538"/>
            <ac:spMk id="3" creationId="{F26FCBD2-7DAE-6962-1B32-EC0B20DD8FF4}"/>
          </ac:spMkLst>
        </pc:spChg>
        <pc:spChg chg="mod">
          <ac:chgData name="John Deardurff" userId="a22eae058e899168" providerId="LiveId" clId="{FE80B9FB-3B39-455D-88B5-1D48BFC2A347}" dt="2024-01-20T11:01:42.890" v="137"/>
          <ac:spMkLst>
            <pc:docMk/>
            <pc:sldMk cId="3934862326" sldId="2147470538"/>
            <ac:spMk id="9" creationId="{9E6295E4-BE19-995C-0EF5-DA67ABF0E30F}"/>
          </ac:spMkLst>
        </pc:spChg>
        <pc:spChg chg="mod">
          <ac:chgData name="John Deardurff" userId="a22eae058e899168" providerId="LiveId" clId="{FE80B9FB-3B39-455D-88B5-1D48BFC2A347}" dt="2024-01-20T11:01:42.890" v="137"/>
          <ac:spMkLst>
            <pc:docMk/>
            <pc:sldMk cId="3934862326" sldId="2147470538"/>
            <ac:spMk id="10" creationId="{CE58F6AF-7027-F685-8836-927A584361C1}"/>
          </ac:spMkLst>
        </pc:spChg>
        <pc:spChg chg="mod">
          <ac:chgData name="John Deardurff" userId="a22eae058e899168" providerId="LiveId" clId="{FE80B9FB-3B39-455D-88B5-1D48BFC2A347}" dt="2024-01-20T11:01:42.890" v="137"/>
          <ac:spMkLst>
            <pc:docMk/>
            <pc:sldMk cId="3934862326" sldId="2147470538"/>
            <ac:spMk id="11" creationId="{A28B7163-0041-5103-CB2A-B55A65D48BD4}"/>
          </ac:spMkLst>
        </pc:spChg>
        <pc:spChg chg="mod">
          <ac:chgData name="John Deardurff" userId="a22eae058e899168" providerId="LiveId" clId="{FE80B9FB-3B39-455D-88B5-1D48BFC2A347}" dt="2024-01-20T11:01:42.890" v="137"/>
          <ac:spMkLst>
            <pc:docMk/>
            <pc:sldMk cId="3934862326" sldId="2147470538"/>
            <ac:spMk id="12" creationId="{CC0018D8-9A79-4A5D-7AC2-7BEB68155A0E}"/>
          </ac:spMkLst>
        </pc:spChg>
        <pc:spChg chg="mod">
          <ac:chgData name="John Deardurff" userId="a22eae058e899168" providerId="LiveId" clId="{FE80B9FB-3B39-455D-88B5-1D48BFC2A347}" dt="2024-01-20T11:01:42.890" v="137"/>
          <ac:spMkLst>
            <pc:docMk/>
            <pc:sldMk cId="3934862326" sldId="2147470538"/>
            <ac:spMk id="13" creationId="{B9145279-4391-E72F-8CB5-32C76B6FD26C}"/>
          </ac:spMkLst>
        </pc:spChg>
        <pc:spChg chg="mod">
          <ac:chgData name="John Deardurff" userId="a22eae058e899168" providerId="LiveId" clId="{FE80B9FB-3B39-455D-88B5-1D48BFC2A347}" dt="2024-01-20T11:01:42.890" v="137"/>
          <ac:spMkLst>
            <pc:docMk/>
            <pc:sldMk cId="3934862326" sldId="2147470538"/>
            <ac:spMk id="14" creationId="{75C99456-1B16-BA2D-7637-883659C44DBE}"/>
          </ac:spMkLst>
        </pc:spChg>
        <pc:spChg chg="mod">
          <ac:chgData name="John Deardurff" userId="a22eae058e899168" providerId="LiveId" clId="{FE80B9FB-3B39-455D-88B5-1D48BFC2A347}" dt="2024-01-20T11:01:42.890" v="137"/>
          <ac:spMkLst>
            <pc:docMk/>
            <pc:sldMk cId="3934862326" sldId="2147470538"/>
            <ac:spMk id="15" creationId="{CA278708-01F9-97A1-B8BC-7E3065AA80BF}"/>
          </ac:spMkLst>
        </pc:spChg>
        <pc:spChg chg="mod">
          <ac:chgData name="John Deardurff" userId="a22eae058e899168" providerId="LiveId" clId="{FE80B9FB-3B39-455D-88B5-1D48BFC2A347}" dt="2024-01-20T11:01:42.890" v="137"/>
          <ac:spMkLst>
            <pc:docMk/>
            <pc:sldMk cId="3934862326" sldId="2147470538"/>
            <ac:spMk id="16" creationId="{FBFE01C3-ED26-2418-B3B9-AA485456AB9F}"/>
          </ac:spMkLst>
        </pc:spChg>
        <pc:spChg chg="mod">
          <ac:chgData name="John Deardurff" userId="a22eae058e899168" providerId="LiveId" clId="{FE80B9FB-3B39-455D-88B5-1D48BFC2A347}" dt="2024-01-20T11:01:42.890" v="137"/>
          <ac:spMkLst>
            <pc:docMk/>
            <pc:sldMk cId="3934862326" sldId="2147470538"/>
            <ac:spMk id="17" creationId="{747BB800-E6A9-B208-9546-943543528886}"/>
          </ac:spMkLst>
        </pc:spChg>
        <pc:spChg chg="mod">
          <ac:chgData name="John Deardurff" userId="a22eae058e899168" providerId="LiveId" clId="{FE80B9FB-3B39-455D-88B5-1D48BFC2A347}" dt="2024-01-20T11:01:42.890" v="137"/>
          <ac:spMkLst>
            <pc:docMk/>
            <pc:sldMk cId="3934862326" sldId="2147470538"/>
            <ac:spMk id="18" creationId="{B3FF841E-D5F5-E44A-AD70-E6B61426F972}"/>
          </ac:spMkLst>
        </pc:spChg>
        <pc:spChg chg="mod">
          <ac:chgData name="John Deardurff" userId="a22eae058e899168" providerId="LiveId" clId="{FE80B9FB-3B39-455D-88B5-1D48BFC2A347}" dt="2024-01-20T11:01:42.890" v="137"/>
          <ac:spMkLst>
            <pc:docMk/>
            <pc:sldMk cId="3934862326" sldId="2147470538"/>
            <ac:spMk id="19" creationId="{17068D36-D5E3-C265-735D-AABB9124A077}"/>
          </ac:spMkLst>
        </pc:spChg>
        <pc:spChg chg="mod">
          <ac:chgData name="John Deardurff" userId="a22eae058e899168" providerId="LiveId" clId="{FE80B9FB-3B39-455D-88B5-1D48BFC2A347}" dt="2024-01-20T11:01:42.890" v="137"/>
          <ac:spMkLst>
            <pc:docMk/>
            <pc:sldMk cId="3934862326" sldId="2147470538"/>
            <ac:spMk id="21" creationId="{F5F26FA7-E636-6ACB-9904-C106F29FF395}"/>
          </ac:spMkLst>
        </pc:spChg>
        <pc:spChg chg="mod">
          <ac:chgData name="John Deardurff" userId="a22eae058e899168" providerId="LiveId" clId="{FE80B9FB-3B39-455D-88B5-1D48BFC2A347}" dt="2024-01-20T11:01:42.890" v="137"/>
          <ac:spMkLst>
            <pc:docMk/>
            <pc:sldMk cId="3934862326" sldId="2147470538"/>
            <ac:spMk id="23" creationId="{6F77DB8C-8FEF-FFEE-3F6D-590306749946}"/>
          </ac:spMkLst>
        </pc:spChg>
        <pc:spChg chg="mod">
          <ac:chgData name="John Deardurff" userId="a22eae058e899168" providerId="LiveId" clId="{FE80B9FB-3B39-455D-88B5-1D48BFC2A347}" dt="2024-01-20T11:01:42.890" v="137"/>
          <ac:spMkLst>
            <pc:docMk/>
            <pc:sldMk cId="3934862326" sldId="2147470538"/>
            <ac:spMk id="24" creationId="{FC941428-3DC7-E170-C307-16B101615D2B}"/>
          </ac:spMkLst>
        </pc:spChg>
        <pc:spChg chg="mod">
          <ac:chgData name="John Deardurff" userId="a22eae058e899168" providerId="LiveId" clId="{FE80B9FB-3B39-455D-88B5-1D48BFC2A347}" dt="2024-01-20T11:01:42.890" v="137"/>
          <ac:spMkLst>
            <pc:docMk/>
            <pc:sldMk cId="3934862326" sldId="2147470538"/>
            <ac:spMk id="26" creationId="{6BC8FF5A-9618-E350-E600-972E264928B0}"/>
          </ac:spMkLst>
        </pc:spChg>
        <pc:spChg chg="mod">
          <ac:chgData name="John Deardurff" userId="a22eae058e899168" providerId="LiveId" clId="{FE80B9FB-3B39-455D-88B5-1D48BFC2A347}" dt="2024-01-20T11:01:42.890" v="137"/>
          <ac:spMkLst>
            <pc:docMk/>
            <pc:sldMk cId="3934862326" sldId="2147470538"/>
            <ac:spMk id="27" creationId="{03C32189-333D-96A9-D828-7357B828C57E}"/>
          </ac:spMkLst>
        </pc:spChg>
        <pc:spChg chg="mod">
          <ac:chgData name="John Deardurff" userId="a22eae058e899168" providerId="LiveId" clId="{FE80B9FB-3B39-455D-88B5-1D48BFC2A347}" dt="2024-01-20T11:01:42.890" v="137"/>
          <ac:spMkLst>
            <pc:docMk/>
            <pc:sldMk cId="3934862326" sldId="2147470538"/>
            <ac:spMk id="28" creationId="{3113E374-5730-1706-467B-609C66C206CD}"/>
          </ac:spMkLst>
        </pc:spChg>
        <pc:spChg chg="mod">
          <ac:chgData name="John Deardurff" userId="a22eae058e899168" providerId="LiveId" clId="{FE80B9FB-3B39-455D-88B5-1D48BFC2A347}" dt="2024-01-20T11:01:42.890" v="137"/>
          <ac:spMkLst>
            <pc:docMk/>
            <pc:sldMk cId="3934862326" sldId="2147470538"/>
            <ac:spMk id="31" creationId="{D8DE82BE-A430-3BD6-EACF-62E43593C0AF}"/>
          </ac:spMkLst>
        </pc:spChg>
        <pc:spChg chg="mod">
          <ac:chgData name="John Deardurff" userId="a22eae058e899168" providerId="LiveId" clId="{FE80B9FB-3B39-455D-88B5-1D48BFC2A347}" dt="2024-01-20T11:01:42.890" v="137"/>
          <ac:spMkLst>
            <pc:docMk/>
            <pc:sldMk cId="3934862326" sldId="2147470538"/>
            <ac:spMk id="36" creationId="{480FDFA0-2B9B-62A2-E555-D0C482BB91AD}"/>
          </ac:spMkLst>
        </pc:spChg>
        <pc:spChg chg="mod">
          <ac:chgData name="John Deardurff" userId="a22eae058e899168" providerId="LiveId" clId="{FE80B9FB-3B39-455D-88B5-1D48BFC2A347}" dt="2024-01-20T11:01:42.890" v="137"/>
          <ac:spMkLst>
            <pc:docMk/>
            <pc:sldMk cId="3934862326" sldId="2147470538"/>
            <ac:spMk id="37" creationId="{28802FD7-8249-4C7F-C5A2-BD8902A91E80}"/>
          </ac:spMkLst>
        </pc:spChg>
        <pc:spChg chg="mod">
          <ac:chgData name="John Deardurff" userId="a22eae058e899168" providerId="LiveId" clId="{FE80B9FB-3B39-455D-88B5-1D48BFC2A347}" dt="2024-01-20T11:01:42.890" v="137"/>
          <ac:spMkLst>
            <pc:docMk/>
            <pc:sldMk cId="3934862326" sldId="2147470538"/>
            <ac:spMk id="38" creationId="{25845F54-0423-6C0F-A317-577902AC3D6B}"/>
          </ac:spMkLst>
        </pc:spChg>
        <pc:spChg chg="mod">
          <ac:chgData name="John Deardurff" userId="a22eae058e899168" providerId="LiveId" clId="{FE80B9FB-3B39-455D-88B5-1D48BFC2A347}" dt="2024-01-20T11:01:42.890" v="137"/>
          <ac:spMkLst>
            <pc:docMk/>
            <pc:sldMk cId="3934862326" sldId="2147470538"/>
            <ac:spMk id="40" creationId="{FC5FE897-DA1C-5BF3-C836-D713234865FA}"/>
          </ac:spMkLst>
        </pc:spChg>
        <pc:spChg chg="mod">
          <ac:chgData name="John Deardurff" userId="a22eae058e899168" providerId="LiveId" clId="{FE80B9FB-3B39-455D-88B5-1D48BFC2A347}" dt="2024-01-20T11:01:42.890" v="137"/>
          <ac:spMkLst>
            <pc:docMk/>
            <pc:sldMk cId="3934862326" sldId="2147470538"/>
            <ac:spMk id="41" creationId="{DCB9EAAA-0B5A-BB8C-7353-0B3480DA00F6}"/>
          </ac:spMkLst>
        </pc:spChg>
        <pc:spChg chg="mod">
          <ac:chgData name="John Deardurff" userId="a22eae058e899168" providerId="LiveId" clId="{FE80B9FB-3B39-455D-88B5-1D48BFC2A347}" dt="2024-01-20T11:01:42.890" v="137"/>
          <ac:spMkLst>
            <pc:docMk/>
            <pc:sldMk cId="3934862326" sldId="2147470538"/>
            <ac:spMk id="43" creationId="{A91E6524-62EC-079D-7570-75E686925906}"/>
          </ac:spMkLst>
        </pc:spChg>
        <pc:spChg chg="mod">
          <ac:chgData name="John Deardurff" userId="a22eae058e899168" providerId="LiveId" clId="{FE80B9FB-3B39-455D-88B5-1D48BFC2A347}" dt="2024-01-20T11:01:42.890" v="137"/>
          <ac:spMkLst>
            <pc:docMk/>
            <pc:sldMk cId="3934862326" sldId="2147470538"/>
            <ac:spMk id="45" creationId="{0CCC54EA-8F78-7197-C9D3-157B4DC77886}"/>
          </ac:spMkLst>
        </pc:spChg>
        <pc:grpChg chg="add mod">
          <ac:chgData name="John Deardurff" userId="a22eae058e899168" providerId="LiveId" clId="{FE80B9FB-3B39-455D-88B5-1D48BFC2A347}" dt="2024-01-20T11:01:42.890" v="137"/>
          <ac:grpSpMkLst>
            <pc:docMk/>
            <pc:sldMk cId="3934862326" sldId="2147470538"/>
            <ac:grpSpMk id="4" creationId="{69293660-5F8A-B5C9-8D6B-9E7F8C9B7993}"/>
          </ac:grpSpMkLst>
        </pc:grpChg>
        <pc:grpChg chg="mod">
          <ac:chgData name="John Deardurff" userId="a22eae058e899168" providerId="LiveId" clId="{FE80B9FB-3B39-455D-88B5-1D48BFC2A347}" dt="2024-01-20T11:01:42.890" v="137"/>
          <ac:grpSpMkLst>
            <pc:docMk/>
            <pc:sldMk cId="3934862326" sldId="2147470538"/>
            <ac:grpSpMk id="39" creationId="{DED9AB93-D899-0A85-EA78-6E4BCF77E8CF}"/>
          </ac:grpSpMkLst>
        </pc:grpChg>
        <pc:graphicFrameChg chg="del">
          <ac:chgData name="John Deardurff" userId="a22eae058e899168" providerId="LiveId" clId="{FE80B9FB-3B39-455D-88B5-1D48BFC2A347}" dt="2024-01-20T11:01:36.796" v="135" actId="478"/>
          <ac:graphicFrameMkLst>
            <pc:docMk/>
            <pc:sldMk cId="3934862326" sldId="2147470538"/>
            <ac:graphicFrameMk id="2" creationId="{7A061495-3435-EDE9-4A2F-AE1D827A7288}"/>
          </ac:graphicFrameMkLst>
        </pc:graphicFrameChg>
        <pc:picChg chg="mod">
          <ac:chgData name="John Deardurff" userId="a22eae058e899168" providerId="LiveId" clId="{FE80B9FB-3B39-455D-88B5-1D48BFC2A347}" dt="2024-01-20T11:01:42.890" v="137"/>
          <ac:picMkLst>
            <pc:docMk/>
            <pc:sldMk cId="3934862326" sldId="2147470538"/>
            <ac:picMk id="44" creationId="{6507CFAC-D87A-308D-9DB1-344D52CF3597}"/>
          </ac:picMkLst>
        </pc:picChg>
        <pc:cxnChg chg="mod">
          <ac:chgData name="John Deardurff" userId="a22eae058e899168" providerId="LiveId" clId="{FE80B9FB-3B39-455D-88B5-1D48BFC2A347}" dt="2024-01-20T11:01:42.890" v="137"/>
          <ac:cxnSpMkLst>
            <pc:docMk/>
            <pc:sldMk cId="3934862326" sldId="2147470538"/>
            <ac:cxnSpMk id="5" creationId="{E4BEAC93-2E26-5234-11B1-197368DF7F1E}"/>
          </ac:cxnSpMkLst>
        </pc:cxnChg>
        <pc:cxnChg chg="mod">
          <ac:chgData name="John Deardurff" userId="a22eae058e899168" providerId="LiveId" clId="{FE80B9FB-3B39-455D-88B5-1D48BFC2A347}" dt="2024-01-20T11:01:42.890" v="137"/>
          <ac:cxnSpMkLst>
            <pc:docMk/>
            <pc:sldMk cId="3934862326" sldId="2147470538"/>
            <ac:cxnSpMk id="6" creationId="{E5F2D8B2-7D20-E717-D72B-FAB6F6DD9CB0}"/>
          </ac:cxnSpMkLst>
        </pc:cxnChg>
        <pc:cxnChg chg="mod">
          <ac:chgData name="John Deardurff" userId="a22eae058e899168" providerId="LiveId" clId="{FE80B9FB-3B39-455D-88B5-1D48BFC2A347}" dt="2024-01-20T11:01:42.890" v="137"/>
          <ac:cxnSpMkLst>
            <pc:docMk/>
            <pc:sldMk cId="3934862326" sldId="2147470538"/>
            <ac:cxnSpMk id="7" creationId="{2C2F05C3-935B-F944-B486-3C9BC8AE8645}"/>
          </ac:cxnSpMkLst>
        </pc:cxnChg>
        <pc:cxnChg chg="mod">
          <ac:chgData name="John Deardurff" userId="a22eae058e899168" providerId="LiveId" clId="{FE80B9FB-3B39-455D-88B5-1D48BFC2A347}" dt="2024-01-20T11:01:42.890" v="137"/>
          <ac:cxnSpMkLst>
            <pc:docMk/>
            <pc:sldMk cId="3934862326" sldId="2147470538"/>
            <ac:cxnSpMk id="8" creationId="{8F388AA4-D18F-F267-23B1-A6C54D75AF94}"/>
          </ac:cxnSpMkLst>
        </pc:cxnChg>
        <pc:cxnChg chg="mod">
          <ac:chgData name="John Deardurff" userId="a22eae058e899168" providerId="LiveId" clId="{FE80B9FB-3B39-455D-88B5-1D48BFC2A347}" dt="2024-01-20T11:01:42.890" v="137"/>
          <ac:cxnSpMkLst>
            <pc:docMk/>
            <pc:sldMk cId="3934862326" sldId="2147470538"/>
            <ac:cxnSpMk id="20" creationId="{58D966EF-06CD-BD08-508A-CA3DE922A282}"/>
          </ac:cxnSpMkLst>
        </pc:cxnChg>
        <pc:cxnChg chg="mod">
          <ac:chgData name="John Deardurff" userId="a22eae058e899168" providerId="LiveId" clId="{FE80B9FB-3B39-455D-88B5-1D48BFC2A347}" dt="2024-01-20T11:01:42.890" v="137"/>
          <ac:cxnSpMkLst>
            <pc:docMk/>
            <pc:sldMk cId="3934862326" sldId="2147470538"/>
            <ac:cxnSpMk id="22" creationId="{ABB16BE0-CC43-0F0D-EAA7-CC76A566811F}"/>
          </ac:cxnSpMkLst>
        </pc:cxnChg>
        <pc:cxnChg chg="mod">
          <ac:chgData name="John Deardurff" userId="a22eae058e899168" providerId="LiveId" clId="{FE80B9FB-3B39-455D-88B5-1D48BFC2A347}" dt="2024-01-20T11:01:42.890" v="137"/>
          <ac:cxnSpMkLst>
            <pc:docMk/>
            <pc:sldMk cId="3934862326" sldId="2147470538"/>
            <ac:cxnSpMk id="25" creationId="{937A5383-D45F-7259-F348-E493435166F9}"/>
          </ac:cxnSpMkLst>
        </pc:cxnChg>
        <pc:cxnChg chg="mod">
          <ac:chgData name="John Deardurff" userId="a22eae058e899168" providerId="LiveId" clId="{FE80B9FB-3B39-455D-88B5-1D48BFC2A347}" dt="2024-01-20T11:01:42.890" v="137"/>
          <ac:cxnSpMkLst>
            <pc:docMk/>
            <pc:sldMk cId="3934862326" sldId="2147470538"/>
            <ac:cxnSpMk id="29" creationId="{FE5B0F58-416A-06F0-6251-B8FA86C77BC0}"/>
          </ac:cxnSpMkLst>
        </pc:cxnChg>
        <pc:cxnChg chg="mod">
          <ac:chgData name="John Deardurff" userId="a22eae058e899168" providerId="LiveId" clId="{FE80B9FB-3B39-455D-88B5-1D48BFC2A347}" dt="2024-01-20T11:01:42.890" v="137"/>
          <ac:cxnSpMkLst>
            <pc:docMk/>
            <pc:sldMk cId="3934862326" sldId="2147470538"/>
            <ac:cxnSpMk id="30" creationId="{5C40DBA6-8F4B-7D89-6F82-251CD347D9F2}"/>
          </ac:cxnSpMkLst>
        </pc:cxnChg>
        <pc:cxnChg chg="mod">
          <ac:chgData name="John Deardurff" userId="a22eae058e899168" providerId="LiveId" clId="{FE80B9FB-3B39-455D-88B5-1D48BFC2A347}" dt="2024-01-20T11:01:42.890" v="137"/>
          <ac:cxnSpMkLst>
            <pc:docMk/>
            <pc:sldMk cId="3934862326" sldId="2147470538"/>
            <ac:cxnSpMk id="32" creationId="{F45E30A2-1F04-D2C4-03F9-8FC93BA499A8}"/>
          </ac:cxnSpMkLst>
        </pc:cxnChg>
        <pc:cxnChg chg="mod">
          <ac:chgData name="John Deardurff" userId="a22eae058e899168" providerId="LiveId" clId="{FE80B9FB-3B39-455D-88B5-1D48BFC2A347}" dt="2024-01-20T11:01:42.890" v="137"/>
          <ac:cxnSpMkLst>
            <pc:docMk/>
            <pc:sldMk cId="3934862326" sldId="2147470538"/>
            <ac:cxnSpMk id="33" creationId="{BB2D5925-7661-5429-4A10-068CE9396237}"/>
          </ac:cxnSpMkLst>
        </pc:cxnChg>
        <pc:cxnChg chg="mod">
          <ac:chgData name="John Deardurff" userId="a22eae058e899168" providerId="LiveId" clId="{FE80B9FB-3B39-455D-88B5-1D48BFC2A347}" dt="2024-01-20T11:01:42.890" v="137"/>
          <ac:cxnSpMkLst>
            <pc:docMk/>
            <pc:sldMk cId="3934862326" sldId="2147470538"/>
            <ac:cxnSpMk id="34" creationId="{6CFBE80C-0C92-C5ED-8CF3-2B0252127A82}"/>
          </ac:cxnSpMkLst>
        </pc:cxnChg>
        <pc:cxnChg chg="mod">
          <ac:chgData name="John Deardurff" userId="a22eae058e899168" providerId="LiveId" clId="{FE80B9FB-3B39-455D-88B5-1D48BFC2A347}" dt="2024-01-20T11:01:42.890" v="137"/>
          <ac:cxnSpMkLst>
            <pc:docMk/>
            <pc:sldMk cId="3934862326" sldId="2147470538"/>
            <ac:cxnSpMk id="35" creationId="{AE489471-C371-FD2B-71BC-7EC9CCB8241E}"/>
          </ac:cxnSpMkLst>
        </pc:cxnChg>
        <pc:cxnChg chg="mod">
          <ac:chgData name="John Deardurff" userId="a22eae058e899168" providerId="LiveId" clId="{FE80B9FB-3B39-455D-88B5-1D48BFC2A347}" dt="2024-01-20T11:01:42.890" v="137"/>
          <ac:cxnSpMkLst>
            <pc:docMk/>
            <pc:sldMk cId="3934862326" sldId="2147470538"/>
            <ac:cxnSpMk id="42" creationId="{9F48375C-263E-4772-0C63-DA4E306A55C1}"/>
          </ac:cxnSpMkLst>
        </pc:cxnChg>
      </pc:sldChg>
      <pc:sldChg chg="addSp delSp modSp add mod">
        <pc:chgData name="John Deardurff" userId="a22eae058e899168" providerId="LiveId" clId="{FE80B9FB-3B39-455D-88B5-1D48BFC2A347}" dt="2024-01-20T11:02:22.324" v="143"/>
        <pc:sldMkLst>
          <pc:docMk/>
          <pc:sldMk cId="156160549" sldId="2147470539"/>
        </pc:sldMkLst>
        <pc:spChg chg="add mod">
          <ac:chgData name="John Deardurff" userId="a22eae058e899168" providerId="LiveId" clId="{FE80B9FB-3B39-455D-88B5-1D48BFC2A347}" dt="2024-01-20T11:02:22.324" v="143"/>
          <ac:spMkLst>
            <pc:docMk/>
            <pc:sldMk cId="156160549" sldId="2147470539"/>
            <ac:spMk id="3" creationId="{68601E0D-9A12-6EF0-7A66-A648189C7636}"/>
          </ac:spMkLst>
        </pc:spChg>
        <pc:grpChg chg="del">
          <ac:chgData name="John Deardurff" userId="a22eae058e899168" providerId="LiveId" clId="{FE80B9FB-3B39-455D-88B5-1D48BFC2A347}" dt="2024-01-20T11:02:21.053" v="142" actId="478"/>
          <ac:grpSpMkLst>
            <pc:docMk/>
            <pc:sldMk cId="156160549" sldId="2147470539"/>
            <ac:grpSpMk id="4" creationId="{6858E471-3555-F213-7070-50708C364C8E}"/>
          </ac:grpSpMkLst>
        </pc:grpChg>
        <pc:graphicFrameChg chg="add mod">
          <ac:chgData name="John Deardurff" userId="a22eae058e899168" providerId="LiveId" clId="{FE80B9FB-3B39-455D-88B5-1D48BFC2A347}" dt="2024-01-20T11:02:22.324" v="143"/>
          <ac:graphicFrameMkLst>
            <pc:docMk/>
            <pc:sldMk cId="156160549" sldId="2147470539"/>
            <ac:graphicFrameMk id="2" creationId="{EAFE17BD-C05E-A323-52A5-F049C3713105}"/>
          </ac:graphicFrameMkLst>
        </pc:graphicFrameChg>
        <pc:cxnChg chg="mod">
          <ac:chgData name="John Deardurff" userId="a22eae058e899168" providerId="LiveId" clId="{FE80B9FB-3B39-455D-88B5-1D48BFC2A347}" dt="2024-01-20T11:02:21.053" v="142" actId="478"/>
          <ac:cxnSpMkLst>
            <pc:docMk/>
            <pc:sldMk cId="156160549" sldId="2147470539"/>
            <ac:cxnSpMk id="5" creationId="{7914DBB2-5555-EA13-5D06-03B2DBB40B88}"/>
          </ac:cxnSpMkLst>
        </pc:cxnChg>
        <pc:cxnChg chg="mod">
          <ac:chgData name="John Deardurff" userId="a22eae058e899168" providerId="LiveId" clId="{FE80B9FB-3B39-455D-88B5-1D48BFC2A347}" dt="2024-01-20T11:02:21.053" v="142" actId="478"/>
          <ac:cxnSpMkLst>
            <pc:docMk/>
            <pc:sldMk cId="156160549" sldId="2147470539"/>
            <ac:cxnSpMk id="7" creationId="{46DA818A-08AC-D3E5-6FB7-A9E4D2D0CCB8}"/>
          </ac:cxnSpMkLst>
        </pc:cxnChg>
        <pc:cxnChg chg="mod">
          <ac:chgData name="John Deardurff" userId="a22eae058e899168" providerId="LiveId" clId="{FE80B9FB-3B39-455D-88B5-1D48BFC2A347}" dt="2024-01-20T11:02:21.053" v="142" actId="478"/>
          <ac:cxnSpMkLst>
            <pc:docMk/>
            <pc:sldMk cId="156160549" sldId="2147470539"/>
            <ac:cxnSpMk id="8" creationId="{C233F678-AD25-746F-E7EC-4F58B44128FE}"/>
          </ac:cxnSpMkLst>
        </pc:cxnChg>
        <pc:cxnChg chg="mod">
          <ac:chgData name="John Deardurff" userId="a22eae058e899168" providerId="LiveId" clId="{FE80B9FB-3B39-455D-88B5-1D48BFC2A347}" dt="2024-01-20T11:02:21.053" v="142" actId="478"/>
          <ac:cxnSpMkLst>
            <pc:docMk/>
            <pc:sldMk cId="156160549" sldId="2147470539"/>
            <ac:cxnSpMk id="20" creationId="{2E210A79-8273-B001-5D9F-06A8660C46F4}"/>
          </ac:cxnSpMkLst>
        </pc:cxnChg>
        <pc:cxnChg chg="mod">
          <ac:chgData name="John Deardurff" userId="a22eae058e899168" providerId="LiveId" clId="{FE80B9FB-3B39-455D-88B5-1D48BFC2A347}" dt="2024-01-20T11:02:21.053" v="142" actId="478"/>
          <ac:cxnSpMkLst>
            <pc:docMk/>
            <pc:sldMk cId="156160549" sldId="2147470539"/>
            <ac:cxnSpMk id="22" creationId="{EF6B482B-6304-4420-2880-984F19AD4D0D}"/>
          </ac:cxnSpMkLst>
        </pc:cxnChg>
        <pc:cxnChg chg="mod">
          <ac:chgData name="John Deardurff" userId="a22eae058e899168" providerId="LiveId" clId="{FE80B9FB-3B39-455D-88B5-1D48BFC2A347}" dt="2024-01-20T11:02:21.053" v="142" actId="478"/>
          <ac:cxnSpMkLst>
            <pc:docMk/>
            <pc:sldMk cId="156160549" sldId="2147470539"/>
            <ac:cxnSpMk id="25" creationId="{4660F80E-4F24-17EA-DA01-49748D49A265}"/>
          </ac:cxnSpMkLst>
        </pc:cxnChg>
        <pc:cxnChg chg="mod">
          <ac:chgData name="John Deardurff" userId="a22eae058e899168" providerId="LiveId" clId="{FE80B9FB-3B39-455D-88B5-1D48BFC2A347}" dt="2024-01-20T11:02:21.053" v="142" actId="478"/>
          <ac:cxnSpMkLst>
            <pc:docMk/>
            <pc:sldMk cId="156160549" sldId="2147470539"/>
            <ac:cxnSpMk id="29" creationId="{5FA2DB5A-F7F3-9645-3894-E3A26E7BE1C6}"/>
          </ac:cxnSpMkLst>
        </pc:cxnChg>
        <pc:cxnChg chg="mod">
          <ac:chgData name="John Deardurff" userId="a22eae058e899168" providerId="LiveId" clId="{FE80B9FB-3B39-455D-88B5-1D48BFC2A347}" dt="2024-01-20T11:02:21.053" v="142" actId="478"/>
          <ac:cxnSpMkLst>
            <pc:docMk/>
            <pc:sldMk cId="156160549" sldId="2147470539"/>
            <ac:cxnSpMk id="30" creationId="{4F520E6B-6616-525B-83D3-4FA0A22DFD17}"/>
          </ac:cxnSpMkLst>
        </pc:cxnChg>
        <pc:cxnChg chg="mod">
          <ac:chgData name="John Deardurff" userId="a22eae058e899168" providerId="LiveId" clId="{FE80B9FB-3B39-455D-88B5-1D48BFC2A347}" dt="2024-01-20T11:02:21.053" v="142" actId="478"/>
          <ac:cxnSpMkLst>
            <pc:docMk/>
            <pc:sldMk cId="156160549" sldId="2147470539"/>
            <ac:cxnSpMk id="32" creationId="{2DF3D5B3-CF65-5AA9-89AA-40FA7624F66C}"/>
          </ac:cxnSpMkLst>
        </pc:cxnChg>
        <pc:cxnChg chg="mod">
          <ac:chgData name="John Deardurff" userId="a22eae058e899168" providerId="LiveId" clId="{FE80B9FB-3B39-455D-88B5-1D48BFC2A347}" dt="2024-01-20T11:02:21.053" v="142" actId="478"/>
          <ac:cxnSpMkLst>
            <pc:docMk/>
            <pc:sldMk cId="156160549" sldId="2147470539"/>
            <ac:cxnSpMk id="33" creationId="{457E651B-F649-864B-37A1-74027F27900F}"/>
          </ac:cxnSpMkLst>
        </pc:cxnChg>
        <pc:cxnChg chg="mod">
          <ac:chgData name="John Deardurff" userId="a22eae058e899168" providerId="LiveId" clId="{FE80B9FB-3B39-455D-88B5-1D48BFC2A347}" dt="2024-01-20T11:02:21.053" v="142" actId="478"/>
          <ac:cxnSpMkLst>
            <pc:docMk/>
            <pc:sldMk cId="156160549" sldId="2147470539"/>
            <ac:cxnSpMk id="34" creationId="{D02E5CFA-64FC-1BDF-51B7-9E317AFB5856}"/>
          </ac:cxnSpMkLst>
        </pc:cxnChg>
        <pc:cxnChg chg="mod">
          <ac:chgData name="John Deardurff" userId="a22eae058e899168" providerId="LiveId" clId="{FE80B9FB-3B39-455D-88B5-1D48BFC2A347}" dt="2024-01-20T11:02:21.053" v="142" actId="478"/>
          <ac:cxnSpMkLst>
            <pc:docMk/>
            <pc:sldMk cId="156160549" sldId="2147470539"/>
            <ac:cxnSpMk id="35" creationId="{CECB8844-7430-133F-9943-D8445F7CCF7F}"/>
          </ac:cxnSpMkLst>
        </pc:cxnChg>
        <pc:cxnChg chg="mod">
          <ac:chgData name="John Deardurff" userId="a22eae058e899168" providerId="LiveId" clId="{FE80B9FB-3B39-455D-88B5-1D48BFC2A347}" dt="2024-01-20T11:02:21.053" v="142" actId="478"/>
          <ac:cxnSpMkLst>
            <pc:docMk/>
            <pc:sldMk cId="156160549" sldId="2147470539"/>
            <ac:cxnSpMk id="42" creationId="{F73E5A8F-770A-2D07-E167-1160299361DC}"/>
          </ac:cxnSpMkLst>
        </pc:cxnChg>
      </pc:sldChg>
      <pc:sldChg chg="new del">
        <pc:chgData name="John Deardurff" userId="a22eae058e899168" providerId="LiveId" clId="{FE80B9FB-3B39-455D-88B5-1D48BFC2A347}" dt="2024-02-01T18:33:28.077" v="244" actId="47"/>
        <pc:sldMkLst>
          <pc:docMk/>
          <pc:sldMk cId="3551812133" sldId="2147470540"/>
        </pc:sldMkLst>
      </pc:sldChg>
      <pc:sldMasterChg chg="delSldLayout">
        <pc:chgData name="John Deardurff" userId="a22eae058e899168" providerId="LiveId" clId="{FE80B9FB-3B39-455D-88B5-1D48BFC2A347}" dt="2024-01-20T11:03:37.164" v="228" actId="2696"/>
        <pc:sldMasterMkLst>
          <pc:docMk/>
          <pc:sldMasterMk cId="1822517493" sldId="2147483754"/>
        </pc:sldMasterMkLst>
        <pc:sldLayoutChg chg="del">
          <pc:chgData name="John Deardurff" userId="a22eae058e899168" providerId="LiveId" clId="{FE80B9FB-3B39-455D-88B5-1D48BFC2A347}" dt="2024-01-20T11:03:37.164" v="228" actId="2696"/>
          <pc:sldLayoutMkLst>
            <pc:docMk/>
            <pc:sldMasterMk cId="1822517493" sldId="2147483754"/>
            <pc:sldLayoutMk cId="2320849864" sldId="2147483758"/>
          </pc:sldLayoutMkLst>
        </pc:sldLayoutChg>
        <pc:sldLayoutChg chg="del">
          <pc:chgData name="John Deardurff" userId="a22eae058e899168" providerId="LiveId" clId="{FE80B9FB-3B39-455D-88B5-1D48BFC2A347}" dt="2024-01-20T11:03:35.511" v="227" actId="2696"/>
          <pc:sldLayoutMkLst>
            <pc:docMk/>
            <pc:sldMasterMk cId="1822517493" sldId="2147483754"/>
            <pc:sldLayoutMk cId="1624565244" sldId="2147483759"/>
          </pc:sldLayoutMkLst>
        </pc:sldLayoutChg>
      </pc:sldMasterChg>
      <pc:sldMasterChg chg="addSp delSp del mod delSldLayout">
        <pc:chgData name="John Deardurff" userId="a22eae058e899168" providerId="LiveId" clId="{FE80B9FB-3B39-455D-88B5-1D48BFC2A347}" dt="2024-01-20T11:02:25.964" v="144" actId="47"/>
        <pc:sldMasterMkLst>
          <pc:docMk/>
          <pc:sldMasterMk cId="1945523383" sldId="2147483760"/>
        </pc:sldMasterMkLst>
        <pc:spChg chg="add del">
          <ac:chgData name="John Deardurff" userId="a22eae058e899168" providerId="LiveId" clId="{FE80B9FB-3B39-455D-88B5-1D48BFC2A347}" dt="2024-01-20T10:59:07.286" v="108" actId="478"/>
          <ac:spMkLst>
            <pc:docMk/>
            <pc:sldMasterMk cId="1945523383" sldId="2147483760"/>
            <ac:spMk id="2" creationId="{6CF0D418-89A3-44AF-9920-DD6BD0B7AE2F}"/>
          </ac:spMkLst>
        </pc:spChg>
        <pc:spChg chg="add del">
          <ac:chgData name="John Deardurff" userId="a22eae058e899168" providerId="LiveId" clId="{FE80B9FB-3B39-455D-88B5-1D48BFC2A347}" dt="2024-01-20T10:59:06.754" v="107" actId="478"/>
          <ac:spMkLst>
            <pc:docMk/>
            <pc:sldMasterMk cId="1945523383" sldId="2147483760"/>
            <ac:spMk id="7" creationId="{00000000-0000-0000-0000-000000000000}"/>
          </ac:spMkLst>
        </pc:spChg>
        <pc:sldLayoutChg chg="del">
          <pc:chgData name="John Deardurff" userId="a22eae058e899168" providerId="LiveId" clId="{FE80B9FB-3B39-455D-88B5-1D48BFC2A347}" dt="2024-01-20T11:02:25.964" v="144" actId="47"/>
          <pc:sldLayoutMkLst>
            <pc:docMk/>
            <pc:sldMasterMk cId="1945523383" sldId="2147483760"/>
            <pc:sldLayoutMk cId="3194879223" sldId="2147483761"/>
          </pc:sldLayoutMkLst>
        </pc:sldLayoutChg>
        <pc:sldLayoutChg chg="del">
          <pc:chgData name="John Deardurff" userId="a22eae058e899168" providerId="LiveId" clId="{FE80B9FB-3B39-455D-88B5-1D48BFC2A347}" dt="2024-01-20T11:02:25.964" v="144" actId="47"/>
          <pc:sldLayoutMkLst>
            <pc:docMk/>
            <pc:sldMasterMk cId="1945523383" sldId="2147483760"/>
            <pc:sldLayoutMk cId="952724912" sldId="2147483762"/>
          </pc:sldLayoutMkLst>
        </pc:sldLayoutChg>
        <pc:sldLayoutChg chg="del">
          <pc:chgData name="John Deardurff" userId="a22eae058e899168" providerId="LiveId" clId="{FE80B9FB-3B39-455D-88B5-1D48BFC2A347}" dt="2024-01-20T11:02:25.964" v="144" actId="47"/>
          <pc:sldLayoutMkLst>
            <pc:docMk/>
            <pc:sldMasterMk cId="1945523383" sldId="2147483760"/>
            <pc:sldLayoutMk cId="804944054" sldId="2147483763"/>
          </pc:sldLayoutMkLst>
        </pc:sldLayoutChg>
        <pc:sldLayoutChg chg="del">
          <pc:chgData name="John Deardurff" userId="a22eae058e899168" providerId="LiveId" clId="{FE80B9FB-3B39-455D-88B5-1D48BFC2A347}" dt="2024-01-20T11:02:25.964" v="144" actId="47"/>
          <pc:sldLayoutMkLst>
            <pc:docMk/>
            <pc:sldMasterMk cId="1945523383" sldId="2147483760"/>
            <pc:sldLayoutMk cId="3557912453" sldId="2147483764"/>
          </pc:sldLayoutMkLst>
        </pc:sldLayoutChg>
        <pc:sldLayoutChg chg="del">
          <pc:chgData name="John Deardurff" userId="a22eae058e899168" providerId="LiveId" clId="{FE80B9FB-3B39-455D-88B5-1D48BFC2A347}" dt="2024-01-20T11:02:25.964" v="144" actId="47"/>
          <pc:sldLayoutMkLst>
            <pc:docMk/>
            <pc:sldMasterMk cId="1945523383" sldId="2147483760"/>
            <pc:sldLayoutMk cId="2062987647" sldId="2147483765"/>
          </pc:sldLayoutMkLst>
        </pc:sldLayoutChg>
      </pc:sldMasterChg>
      <pc:sldMasterChg chg="delSldLayout">
        <pc:chgData name="John Deardurff" userId="a22eae058e899168" providerId="LiveId" clId="{FE80B9FB-3B39-455D-88B5-1D48BFC2A347}" dt="2024-01-20T11:03:47.552" v="232" actId="2696"/>
        <pc:sldMasterMkLst>
          <pc:docMk/>
          <pc:sldMasterMk cId="1300497618" sldId="2147483766"/>
        </pc:sldMasterMkLst>
        <pc:sldLayoutChg chg="del">
          <pc:chgData name="John Deardurff" userId="a22eae058e899168" providerId="LiveId" clId="{FE80B9FB-3B39-455D-88B5-1D48BFC2A347}" dt="2024-01-20T11:02:56.305" v="192" actId="2696"/>
          <pc:sldLayoutMkLst>
            <pc:docMk/>
            <pc:sldMasterMk cId="1300497618" sldId="2147483766"/>
            <pc:sldLayoutMk cId="2547929434" sldId="2147483707"/>
          </pc:sldLayoutMkLst>
        </pc:sldLayoutChg>
        <pc:sldLayoutChg chg="del">
          <pc:chgData name="John Deardurff" userId="a22eae058e899168" providerId="LiveId" clId="{FE80B9FB-3B39-455D-88B5-1D48BFC2A347}" dt="2024-01-20T11:02:56.038" v="191" actId="2696"/>
          <pc:sldLayoutMkLst>
            <pc:docMk/>
            <pc:sldMasterMk cId="1300497618" sldId="2147483766"/>
            <pc:sldLayoutMk cId="546842594" sldId="2147483708"/>
          </pc:sldLayoutMkLst>
        </pc:sldLayoutChg>
        <pc:sldLayoutChg chg="del">
          <pc:chgData name="John Deardurff" userId="a22eae058e899168" providerId="LiveId" clId="{FE80B9FB-3B39-455D-88B5-1D48BFC2A347}" dt="2024-01-20T11:02:55.392" v="189" actId="2696"/>
          <pc:sldLayoutMkLst>
            <pc:docMk/>
            <pc:sldMasterMk cId="1300497618" sldId="2147483766"/>
            <pc:sldLayoutMk cId="1212049326" sldId="2147483727"/>
          </pc:sldLayoutMkLst>
        </pc:sldLayoutChg>
        <pc:sldLayoutChg chg="del">
          <pc:chgData name="John Deardurff" userId="a22eae058e899168" providerId="LiveId" clId="{FE80B9FB-3B39-455D-88B5-1D48BFC2A347}" dt="2024-01-20T11:02:55.730" v="190" actId="2696"/>
          <pc:sldLayoutMkLst>
            <pc:docMk/>
            <pc:sldMasterMk cId="1300497618" sldId="2147483766"/>
            <pc:sldLayoutMk cId="2196899194" sldId="2147483737"/>
          </pc:sldLayoutMkLst>
        </pc:sldLayoutChg>
        <pc:sldLayoutChg chg="del">
          <pc:chgData name="John Deardurff" userId="a22eae058e899168" providerId="LiveId" clId="{FE80B9FB-3B39-455D-88B5-1D48BFC2A347}" dt="2024-01-20T11:02:56.605" v="193" actId="2696"/>
          <pc:sldLayoutMkLst>
            <pc:docMk/>
            <pc:sldMasterMk cId="1300497618" sldId="2147483766"/>
            <pc:sldLayoutMk cId="1795275719" sldId="2147483744"/>
          </pc:sldLayoutMkLst>
        </pc:sldLayoutChg>
        <pc:sldLayoutChg chg="del">
          <pc:chgData name="John Deardurff" userId="a22eae058e899168" providerId="LiveId" clId="{FE80B9FB-3B39-455D-88B5-1D48BFC2A347}" dt="2024-01-20T11:03:40.638" v="230" actId="2696"/>
          <pc:sldLayoutMkLst>
            <pc:docMk/>
            <pc:sldMasterMk cId="1300497618" sldId="2147483766"/>
            <pc:sldLayoutMk cId="547531317" sldId="2147483756"/>
          </pc:sldLayoutMkLst>
        </pc:sldLayoutChg>
        <pc:sldLayoutChg chg="del">
          <pc:chgData name="John Deardurff" userId="a22eae058e899168" providerId="LiveId" clId="{FE80B9FB-3B39-455D-88B5-1D48BFC2A347}" dt="2024-01-20T11:03:39.877" v="229" actId="2696"/>
          <pc:sldLayoutMkLst>
            <pc:docMk/>
            <pc:sldMasterMk cId="1300497618" sldId="2147483766"/>
            <pc:sldLayoutMk cId="1424945904" sldId="2147483757"/>
          </pc:sldLayoutMkLst>
        </pc:sldLayoutChg>
        <pc:sldLayoutChg chg="del">
          <pc:chgData name="John Deardurff" userId="a22eae058e899168" providerId="LiveId" clId="{FE80B9FB-3B39-455D-88B5-1D48BFC2A347}" dt="2024-01-20T11:03:34.587" v="226" actId="2696"/>
          <pc:sldLayoutMkLst>
            <pc:docMk/>
            <pc:sldMasterMk cId="1300497618" sldId="2147483766"/>
            <pc:sldLayoutMk cId="1730985167" sldId="2147483767"/>
          </pc:sldLayoutMkLst>
        </pc:sldLayoutChg>
        <pc:sldLayoutChg chg="del">
          <pc:chgData name="John Deardurff" userId="a22eae058e899168" providerId="LiveId" clId="{FE80B9FB-3B39-455D-88B5-1D48BFC2A347}" dt="2024-01-20T11:03:33.682" v="225" actId="2696"/>
          <pc:sldLayoutMkLst>
            <pc:docMk/>
            <pc:sldMasterMk cId="1300497618" sldId="2147483766"/>
            <pc:sldLayoutMk cId="911180503" sldId="2147483768"/>
          </pc:sldLayoutMkLst>
        </pc:sldLayoutChg>
        <pc:sldLayoutChg chg="del">
          <pc:chgData name="John Deardurff" userId="a22eae058e899168" providerId="LiveId" clId="{FE80B9FB-3B39-455D-88B5-1D48BFC2A347}" dt="2024-01-20T11:03:32.770" v="224" actId="2696"/>
          <pc:sldLayoutMkLst>
            <pc:docMk/>
            <pc:sldMasterMk cId="1300497618" sldId="2147483766"/>
            <pc:sldLayoutMk cId="1522742015" sldId="2147483769"/>
          </pc:sldLayoutMkLst>
        </pc:sldLayoutChg>
        <pc:sldLayoutChg chg="del">
          <pc:chgData name="John Deardurff" userId="a22eae058e899168" providerId="LiveId" clId="{FE80B9FB-3B39-455D-88B5-1D48BFC2A347}" dt="2024-01-20T11:03:31.692" v="223" actId="2696"/>
          <pc:sldLayoutMkLst>
            <pc:docMk/>
            <pc:sldMasterMk cId="1300497618" sldId="2147483766"/>
            <pc:sldLayoutMk cId="1919244843" sldId="2147483770"/>
          </pc:sldLayoutMkLst>
        </pc:sldLayoutChg>
        <pc:sldLayoutChg chg="del">
          <pc:chgData name="John Deardurff" userId="a22eae058e899168" providerId="LiveId" clId="{FE80B9FB-3B39-455D-88B5-1D48BFC2A347}" dt="2024-01-20T11:03:30.051" v="222" actId="2696"/>
          <pc:sldLayoutMkLst>
            <pc:docMk/>
            <pc:sldMasterMk cId="1300497618" sldId="2147483766"/>
            <pc:sldLayoutMk cId="2954118109" sldId="2147483772"/>
          </pc:sldLayoutMkLst>
        </pc:sldLayoutChg>
        <pc:sldLayoutChg chg="del">
          <pc:chgData name="John Deardurff" userId="a22eae058e899168" providerId="LiveId" clId="{FE80B9FB-3B39-455D-88B5-1D48BFC2A347}" dt="2024-01-20T11:03:47.552" v="232" actId="2696"/>
          <pc:sldLayoutMkLst>
            <pc:docMk/>
            <pc:sldMasterMk cId="1300497618" sldId="2147483766"/>
            <pc:sldLayoutMk cId="3706201862" sldId="2147483773"/>
          </pc:sldLayoutMkLst>
        </pc:sldLayoutChg>
        <pc:sldLayoutChg chg="del">
          <pc:chgData name="John Deardurff" userId="a22eae058e899168" providerId="LiveId" clId="{FE80B9FB-3B39-455D-88B5-1D48BFC2A347}" dt="2024-01-20T11:03:26.700" v="221" actId="2696"/>
          <pc:sldLayoutMkLst>
            <pc:docMk/>
            <pc:sldMasterMk cId="1300497618" sldId="2147483766"/>
            <pc:sldLayoutMk cId="1415777431" sldId="2147483776"/>
          </pc:sldLayoutMkLst>
        </pc:sldLayoutChg>
        <pc:sldLayoutChg chg="del">
          <pc:chgData name="John Deardurff" userId="a22eae058e899168" providerId="LiveId" clId="{FE80B9FB-3B39-455D-88B5-1D48BFC2A347}" dt="2024-01-20T11:03:44.889" v="231" actId="2696"/>
          <pc:sldLayoutMkLst>
            <pc:docMk/>
            <pc:sldMasterMk cId="1300497618" sldId="2147483766"/>
            <pc:sldLayoutMk cId="118666998" sldId="2147483777"/>
          </pc:sldLayoutMkLst>
        </pc:sldLayoutChg>
        <pc:sldLayoutChg chg="del">
          <pc:chgData name="John Deardurff" userId="a22eae058e899168" providerId="LiveId" clId="{FE80B9FB-3B39-455D-88B5-1D48BFC2A347}" dt="2024-01-20T11:03:25.673" v="220" actId="2696"/>
          <pc:sldLayoutMkLst>
            <pc:docMk/>
            <pc:sldMasterMk cId="1300497618" sldId="2147483766"/>
            <pc:sldLayoutMk cId="3341458596" sldId="2147483778"/>
          </pc:sldLayoutMkLst>
        </pc:sldLayoutChg>
        <pc:sldLayoutChg chg="del">
          <pc:chgData name="John Deardurff" userId="a22eae058e899168" providerId="LiveId" clId="{FE80B9FB-3B39-455D-88B5-1D48BFC2A347}" dt="2024-01-20T11:03:24.752" v="219" actId="2696"/>
          <pc:sldLayoutMkLst>
            <pc:docMk/>
            <pc:sldMasterMk cId="1300497618" sldId="2147483766"/>
            <pc:sldLayoutMk cId="2576496917" sldId="2147483779"/>
          </pc:sldLayoutMkLst>
        </pc:sldLayoutChg>
        <pc:sldLayoutChg chg="del">
          <pc:chgData name="John Deardurff" userId="a22eae058e899168" providerId="LiveId" clId="{FE80B9FB-3B39-455D-88B5-1D48BFC2A347}" dt="2024-01-20T11:03:23.100" v="218" actId="2696"/>
          <pc:sldLayoutMkLst>
            <pc:docMk/>
            <pc:sldMasterMk cId="1300497618" sldId="2147483766"/>
            <pc:sldLayoutMk cId="3155348868" sldId="2147483781"/>
          </pc:sldLayoutMkLst>
        </pc:sldLayoutChg>
        <pc:sldLayoutChg chg="del">
          <pc:chgData name="John Deardurff" userId="a22eae058e899168" providerId="LiveId" clId="{FE80B9FB-3B39-455D-88B5-1D48BFC2A347}" dt="2024-01-20T11:03:21.140" v="217" actId="2696"/>
          <pc:sldLayoutMkLst>
            <pc:docMk/>
            <pc:sldMasterMk cId="1300497618" sldId="2147483766"/>
            <pc:sldLayoutMk cId="2591150365" sldId="2147483783"/>
          </pc:sldLayoutMkLst>
        </pc:sldLayoutChg>
        <pc:sldLayoutChg chg="del">
          <pc:chgData name="John Deardurff" userId="a22eae058e899168" providerId="LiveId" clId="{FE80B9FB-3B39-455D-88B5-1D48BFC2A347}" dt="2024-01-20T11:03:20.365" v="216" actId="2696"/>
          <pc:sldLayoutMkLst>
            <pc:docMk/>
            <pc:sldMasterMk cId="1300497618" sldId="2147483766"/>
            <pc:sldLayoutMk cId="2122357210" sldId="2147483784"/>
          </pc:sldLayoutMkLst>
        </pc:sldLayoutChg>
        <pc:sldLayoutChg chg="del">
          <pc:chgData name="John Deardurff" userId="a22eae058e899168" providerId="LiveId" clId="{FE80B9FB-3B39-455D-88B5-1D48BFC2A347}" dt="2024-01-20T11:03:19.590" v="215" actId="2696"/>
          <pc:sldLayoutMkLst>
            <pc:docMk/>
            <pc:sldMasterMk cId="1300497618" sldId="2147483766"/>
            <pc:sldLayoutMk cId="900573738" sldId="2147483785"/>
          </pc:sldLayoutMkLst>
        </pc:sldLayoutChg>
        <pc:sldLayoutChg chg="del">
          <pc:chgData name="John Deardurff" userId="a22eae058e899168" providerId="LiveId" clId="{FE80B9FB-3B39-455D-88B5-1D48BFC2A347}" dt="2024-01-20T11:03:18.694" v="214" actId="2696"/>
          <pc:sldLayoutMkLst>
            <pc:docMk/>
            <pc:sldMasterMk cId="1300497618" sldId="2147483766"/>
            <pc:sldLayoutMk cId="3434968772" sldId="2147483787"/>
          </pc:sldLayoutMkLst>
        </pc:sldLayoutChg>
        <pc:sldLayoutChg chg="del">
          <pc:chgData name="John Deardurff" userId="a22eae058e899168" providerId="LiveId" clId="{FE80B9FB-3B39-455D-88B5-1D48BFC2A347}" dt="2024-01-20T11:03:16.716" v="213" actId="2696"/>
          <pc:sldLayoutMkLst>
            <pc:docMk/>
            <pc:sldMasterMk cId="1300497618" sldId="2147483766"/>
            <pc:sldLayoutMk cId="233680573" sldId="2147483788"/>
          </pc:sldLayoutMkLst>
        </pc:sldLayoutChg>
        <pc:sldLayoutChg chg="del">
          <pc:chgData name="John Deardurff" userId="a22eae058e899168" providerId="LiveId" clId="{FE80B9FB-3B39-455D-88B5-1D48BFC2A347}" dt="2024-01-20T11:03:15.268" v="212" actId="2696"/>
          <pc:sldLayoutMkLst>
            <pc:docMk/>
            <pc:sldMasterMk cId="1300497618" sldId="2147483766"/>
            <pc:sldLayoutMk cId="2845939852" sldId="2147483789"/>
          </pc:sldLayoutMkLst>
        </pc:sldLayoutChg>
        <pc:sldLayoutChg chg="del">
          <pc:chgData name="John Deardurff" userId="a22eae058e899168" providerId="LiveId" clId="{FE80B9FB-3B39-455D-88B5-1D48BFC2A347}" dt="2024-01-20T11:03:14.249" v="211" actId="2696"/>
          <pc:sldLayoutMkLst>
            <pc:docMk/>
            <pc:sldMasterMk cId="1300497618" sldId="2147483766"/>
            <pc:sldLayoutMk cId="229619895" sldId="2147483791"/>
          </pc:sldLayoutMkLst>
        </pc:sldLayoutChg>
        <pc:sldLayoutChg chg="del">
          <pc:chgData name="John Deardurff" userId="a22eae058e899168" providerId="LiveId" clId="{FE80B9FB-3B39-455D-88B5-1D48BFC2A347}" dt="2024-01-20T11:03:12.594" v="210" actId="2696"/>
          <pc:sldLayoutMkLst>
            <pc:docMk/>
            <pc:sldMasterMk cId="1300497618" sldId="2147483766"/>
            <pc:sldLayoutMk cId="2420195405" sldId="2147483794"/>
          </pc:sldLayoutMkLst>
        </pc:sldLayoutChg>
        <pc:sldLayoutChg chg="del">
          <pc:chgData name="John Deardurff" userId="a22eae058e899168" providerId="LiveId" clId="{FE80B9FB-3B39-455D-88B5-1D48BFC2A347}" dt="2024-01-20T11:03:11.382" v="209" actId="2696"/>
          <pc:sldLayoutMkLst>
            <pc:docMk/>
            <pc:sldMasterMk cId="1300497618" sldId="2147483766"/>
            <pc:sldLayoutMk cId="1846535426" sldId="2147483796"/>
          </pc:sldLayoutMkLst>
        </pc:sldLayoutChg>
        <pc:sldLayoutChg chg="del">
          <pc:chgData name="John Deardurff" userId="a22eae058e899168" providerId="LiveId" clId="{FE80B9FB-3B39-455D-88B5-1D48BFC2A347}" dt="2024-01-20T11:03:10.444" v="208" actId="2696"/>
          <pc:sldLayoutMkLst>
            <pc:docMk/>
            <pc:sldMasterMk cId="1300497618" sldId="2147483766"/>
            <pc:sldLayoutMk cId="1531664033" sldId="2147483797"/>
          </pc:sldLayoutMkLst>
        </pc:sldLayoutChg>
        <pc:sldLayoutChg chg="del">
          <pc:chgData name="John Deardurff" userId="a22eae058e899168" providerId="LiveId" clId="{FE80B9FB-3B39-455D-88B5-1D48BFC2A347}" dt="2024-01-20T11:03:09.719" v="207" actId="2696"/>
          <pc:sldLayoutMkLst>
            <pc:docMk/>
            <pc:sldMasterMk cId="1300497618" sldId="2147483766"/>
            <pc:sldLayoutMk cId="3546968458" sldId="2147483798"/>
          </pc:sldLayoutMkLst>
        </pc:sldLayoutChg>
        <pc:sldLayoutChg chg="del">
          <pc:chgData name="John Deardurff" userId="a22eae058e899168" providerId="LiveId" clId="{FE80B9FB-3B39-455D-88B5-1D48BFC2A347}" dt="2024-01-20T11:03:08.727" v="206" actId="2696"/>
          <pc:sldLayoutMkLst>
            <pc:docMk/>
            <pc:sldMasterMk cId="1300497618" sldId="2147483766"/>
            <pc:sldLayoutMk cId="1023193643" sldId="2147483799"/>
          </pc:sldLayoutMkLst>
        </pc:sldLayoutChg>
        <pc:sldLayoutChg chg="del">
          <pc:chgData name="John Deardurff" userId="a22eae058e899168" providerId="LiveId" clId="{FE80B9FB-3B39-455D-88B5-1D48BFC2A347}" dt="2024-01-20T11:03:07.564" v="205" actId="2696"/>
          <pc:sldLayoutMkLst>
            <pc:docMk/>
            <pc:sldMasterMk cId="1300497618" sldId="2147483766"/>
            <pc:sldLayoutMk cId="1207901757" sldId="2147483800"/>
          </pc:sldLayoutMkLst>
        </pc:sldLayoutChg>
        <pc:sldLayoutChg chg="del">
          <pc:chgData name="John Deardurff" userId="a22eae058e899168" providerId="LiveId" clId="{FE80B9FB-3B39-455D-88B5-1D48BFC2A347}" dt="2024-01-20T11:03:01.038" v="204" actId="2696"/>
          <pc:sldLayoutMkLst>
            <pc:docMk/>
            <pc:sldMasterMk cId="1300497618" sldId="2147483766"/>
            <pc:sldLayoutMk cId="2784284847" sldId="2147483801"/>
          </pc:sldLayoutMkLst>
        </pc:sldLayoutChg>
        <pc:sldLayoutChg chg="del">
          <pc:chgData name="John Deardurff" userId="a22eae058e899168" providerId="LiveId" clId="{FE80B9FB-3B39-455D-88B5-1D48BFC2A347}" dt="2024-01-20T11:02:59.176" v="203" actId="2696"/>
          <pc:sldLayoutMkLst>
            <pc:docMk/>
            <pc:sldMasterMk cId="1300497618" sldId="2147483766"/>
            <pc:sldLayoutMk cId="3542755169" sldId="2147483803"/>
          </pc:sldLayoutMkLst>
        </pc:sldLayoutChg>
        <pc:sldLayoutChg chg="del">
          <pc:chgData name="John Deardurff" userId="a22eae058e899168" providerId="LiveId" clId="{FE80B9FB-3B39-455D-88B5-1D48BFC2A347}" dt="2024-01-20T11:02:58.945" v="202" actId="2696"/>
          <pc:sldLayoutMkLst>
            <pc:docMk/>
            <pc:sldMasterMk cId="1300497618" sldId="2147483766"/>
            <pc:sldLayoutMk cId="1602231014" sldId="2147483804"/>
          </pc:sldLayoutMkLst>
        </pc:sldLayoutChg>
        <pc:sldLayoutChg chg="del">
          <pc:chgData name="John Deardurff" userId="a22eae058e899168" providerId="LiveId" clId="{FE80B9FB-3B39-455D-88B5-1D48BFC2A347}" dt="2024-01-20T11:02:58.672" v="201" actId="2696"/>
          <pc:sldLayoutMkLst>
            <pc:docMk/>
            <pc:sldMasterMk cId="1300497618" sldId="2147483766"/>
            <pc:sldLayoutMk cId="506199620" sldId="2147483805"/>
          </pc:sldLayoutMkLst>
        </pc:sldLayoutChg>
        <pc:sldLayoutChg chg="del">
          <pc:chgData name="John Deardurff" userId="a22eae058e899168" providerId="LiveId" clId="{FE80B9FB-3B39-455D-88B5-1D48BFC2A347}" dt="2024-01-20T11:02:58.445" v="200" actId="2696"/>
          <pc:sldLayoutMkLst>
            <pc:docMk/>
            <pc:sldMasterMk cId="1300497618" sldId="2147483766"/>
            <pc:sldLayoutMk cId="2817964482" sldId="2147483806"/>
          </pc:sldLayoutMkLst>
        </pc:sldLayoutChg>
        <pc:sldLayoutChg chg="del">
          <pc:chgData name="John Deardurff" userId="a22eae058e899168" providerId="LiveId" clId="{FE80B9FB-3B39-455D-88B5-1D48BFC2A347}" dt="2024-01-20T11:02:58.165" v="199" actId="2696"/>
          <pc:sldLayoutMkLst>
            <pc:docMk/>
            <pc:sldMasterMk cId="1300497618" sldId="2147483766"/>
            <pc:sldLayoutMk cId="1598582662" sldId="2147483807"/>
          </pc:sldLayoutMkLst>
        </pc:sldLayoutChg>
        <pc:sldLayoutChg chg="del">
          <pc:chgData name="John Deardurff" userId="a22eae058e899168" providerId="LiveId" clId="{FE80B9FB-3B39-455D-88B5-1D48BFC2A347}" dt="2024-01-20T11:02:57.901" v="198" actId="2696"/>
          <pc:sldLayoutMkLst>
            <pc:docMk/>
            <pc:sldMasterMk cId="1300497618" sldId="2147483766"/>
            <pc:sldLayoutMk cId="3479090405" sldId="2147483808"/>
          </pc:sldLayoutMkLst>
        </pc:sldLayoutChg>
        <pc:sldLayoutChg chg="del">
          <pc:chgData name="John Deardurff" userId="a22eae058e899168" providerId="LiveId" clId="{FE80B9FB-3B39-455D-88B5-1D48BFC2A347}" dt="2024-01-20T11:02:57.674" v="197" actId="2696"/>
          <pc:sldLayoutMkLst>
            <pc:docMk/>
            <pc:sldMasterMk cId="1300497618" sldId="2147483766"/>
            <pc:sldLayoutMk cId="734714440" sldId="2147483809"/>
          </pc:sldLayoutMkLst>
        </pc:sldLayoutChg>
        <pc:sldLayoutChg chg="del">
          <pc:chgData name="John Deardurff" userId="a22eae058e899168" providerId="LiveId" clId="{FE80B9FB-3B39-455D-88B5-1D48BFC2A347}" dt="2024-01-20T11:02:57.392" v="196" actId="2696"/>
          <pc:sldLayoutMkLst>
            <pc:docMk/>
            <pc:sldMasterMk cId="1300497618" sldId="2147483766"/>
            <pc:sldLayoutMk cId="408118193" sldId="2147483810"/>
          </pc:sldLayoutMkLst>
        </pc:sldLayoutChg>
        <pc:sldLayoutChg chg="del">
          <pc:chgData name="John Deardurff" userId="a22eae058e899168" providerId="LiveId" clId="{FE80B9FB-3B39-455D-88B5-1D48BFC2A347}" dt="2024-01-20T11:02:57.122" v="195" actId="2696"/>
          <pc:sldLayoutMkLst>
            <pc:docMk/>
            <pc:sldMasterMk cId="1300497618" sldId="2147483766"/>
            <pc:sldLayoutMk cId="4258490449" sldId="2147483811"/>
          </pc:sldLayoutMkLst>
        </pc:sldLayoutChg>
        <pc:sldLayoutChg chg="del">
          <pc:chgData name="John Deardurff" userId="a22eae058e899168" providerId="LiveId" clId="{FE80B9FB-3B39-455D-88B5-1D48BFC2A347}" dt="2024-01-20T11:02:56.869" v="194" actId="2696"/>
          <pc:sldLayoutMkLst>
            <pc:docMk/>
            <pc:sldMasterMk cId="1300497618" sldId="2147483766"/>
            <pc:sldLayoutMk cId="601336592" sldId="2147483812"/>
          </pc:sldLayoutMkLst>
        </pc:sldLayoutChg>
        <pc:sldLayoutChg chg="del">
          <pc:chgData name="John Deardurff" userId="a22eae058e899168" providerId="LiveId" clId="{FE80B9FB-3B39-455D-88B5-1D48BFC2A347}" dt="2024-01-20T10:52:07.135" v="0" actId="18676"/>
          <pc:sldLayoutMkLst>
            <pc:docMk/>
            <pc:sldMasterMk cId="1300497618" sldId="2147483766"/>
            <pc:sldLayoutMk cId="516607421" sldId="2147483858"/>
          </pc:sldLayoutMkLst>
        </pc:sldLayoutChg>
      </pc:sldMasterChg>
      <pc:sldMasterChg chg="delSldLayout">
        <pc:chgData name="John Deardurff" userId="a22eae058e899168" providerId="LiveId" clId="{FE80B9FB-3B39-455D-88B5-1D48BFC2A347}" dt="2024-01-20T11:02:53.305" v="188" actId="2696"/>
        <pc:sldMasterMkLst>
          <pc:docMk/>
          <pc:sldMasterMk cId="3715131549" sldId="2147483813"/>
        </pc:sldMasterMkLst>
        <pc:sldLayoutChg chg="del">
          <pc:chgData name="John Deardurff" userId="a22eae058e899168" providerId="LiveId" clId="{FE80B9FB-3B39-455D-88B5-1D48BFC2A347}" dt="2024-01-20T11:02:53.305" v="188" actId="2696"/>
          <pc:sldLayoutMkLst>
            <pc:docMk/>
            <pc:sldMasterMk cId="3715131549" sldId="2147483813"/>
            <pc:sldLayoutMk cId="885612937" sldId="2147483814"/>
          </pc:sldLayoutMkLst>
        </pc:sldLayoutChg>
        <pc:sldLayoutChg chg="del">
          <pc:chgData name="John Deardurff" userId="a22eae058e899168" providerId="LiveId" clId="{FE80B9FB-3B39-455D-88B5-1D48BFC2A347}" dt="2024-01-20T11:02:52.976" v="187" actId="2696"/>
          <pc:sldLayoutMkLst>
            <pc:docMk/>
            <pc:sldMasterMk cId="3715131549" sldId="2147483813"/>
            <pc:sldLayoutMk cId="3197743432" sldId="2147483815"/>
          </pc:sldLayoutMkLst>
        </pc:sldLayoutChg>
        <pc:sldLayoutChg chg="del">
          <pc:chgData name="John Deardurff" userId="a22eae058e899168" providerId="LiveId" clId="{FE80B9FB-3B39-455D-88B5-1D48BFC2A347}" dt="2024-01-20T11:02:52.609" v="186" actId="2696"/>
          <pc:sldLayoutMkLst>
            <pc:docMk/>
            <pc:sldMasterMk cId="3715131549" sldId="2147483813"/>
            <pc:sldLayoutMk cId="2080000131" sldId="2147483816"/>
          </pc:sldLayoutMkLst>
        </pc:sldLayoutChg>
        <pc:sldLayoutChg chg="del">
          <pc:chgData name="John Deardurff" userId="a22eae058e899168" providerId="LiveId" clId="{FE80B9FB-3B39-455D-88B5-1D48BFC2A347}" dt="2024-01-20T11:02:52.303" v="185" actId="2696"/>
          <pc:sldLayoutMkLst>
            <pc:docMk/>
            <pc:sldMasterMk cId="3715131549" sldId="2147483813"/>
            <pc:sldLayoutMk cId="965224613" sldId="2147483817"/>
          </pc:sldLayoutMkLst>
        </pc:sldLayoutChg>
        <pc:sldLayoutChg chg="del">
          <pc:chgData name="John Deardurff" userId="a22eae058e899168" providerId="LiveId" clId="{FE80B9FB-3B39-455D-88B5-1D48BFC2A347}" dt="2024-01-20T11:02:52.034" v="184" actId="2696"/>
          <pc:sldLayoutMkLst>
            <pc:docMk/>
            <pc:sldMasterMk cId="3715131549" sldId="2147483813"/>
            <pc:sldLayoutMk cId="756337" sldId="2147483818"/>
          </pc:sldLayoutMkLst>
        </pc:sldLayoutChg>
        <pc:sldLayoutChg chg="del">
          <pc:chgData name="John Deardurff" userId="a22eae058e899168" providerId="LiveId" clId="{FE80B9FB-3B39-455D-88B5-1D48BFC2A347}" dt="2024-01-20T11:02:51.782" v="183" actId="2696"/>
          <pc:sldLayoutMkLst>
            <pc:docMk/>
            <pc:sldMasterMk cId="3715131549" sldId="2147483813"/>
            <pc:sldLayoutMk cId="3823940290" sldId="2147483819"/>
          </pc:sldLayoutMkLst>
        </pc:sldLayoutChg>
        <pc:sldLayoutChg chg="del">
          <pc:chgData name="John Deardurff" userId="a22eae058e899168" providerId="LiveId" clId="{FE80B9FB-3B39-455D-88B5-1D48BFC2A347}" dt="2024-01-20T11:02:51.561" v="182" actId="2696"/>
          <pc:sldLayoutMkLst>
            <pc:docMk/>
            <pc:sldMasterMk cId="3715131549" sldId="2147483813"/>
            <pc:sldLayoutMk cId="3608672886" sldId="2147483820"/>
          </pc:sldLayoutMkLst>
        </pc:sldLayoutChg>
        <pc:sldLayoutChg chg="del">
          <pc:chgData name="John Deardurff" userId="a22eae058e899168" providerId="LiveId" clId="{FE80B9FB-3B39-455D-88B5-1D48BFC2A347}" dt="2024-01-20T11:02:51.328" v="181" actId="2696"/>
          <pc:sldLayoutMkLst>
            <pc:docMk/>
            <pc:sldMasterMk cId="3715131549" sldId="2147483813"/>
            <pc:sldLayoutMk cId="2516777131" sldId="2147483821"/>
          </pc:sldLayoutMkLst>
        </pc:sldLayoutChg>
        <pc:sldLayoutChg chg="del">
          <pc:chgData name="John Deardurff" userId="a22eae058e899168" providerId="LiveId" clId="{FE80B9FB-3B39-455D-88B5-1D48BFC2A347}" dt="2024-01-20T11:02:51.091" v="180" actId="2696"/>
          <pc:sldLayoutMkLst>
            <pc:docMk/>
            <pc:sldMasterMk cId="3715131549" sldId="2147483813"/>
            <pc:sldLayoutMk cId="439665110" sldId="2147483822"/>
          </pc:sldLayoutMkLst>
        </pc:sldLayoutChg>
        <pc:sldLayoutChg chg="del">
          <pc:chgData name="John Deardurff" userId="a22eae058e899168" providerId="LiveId" clId="{FE80B9FB-3B39-455D-88B5-1D48BFC2A347}" dt="2024-01-20T11:02:50.850" v="179" actId="2696"/>
          <pc:sldLayoutMkLst>
            <pc:docMk/>
            <pc:sldMasterMk cId="3715131549" sldId="2147483813"/>
            <pc:sldLayoutMk cId="1661887643" sldId="2147483823"/>
          </pc:sldLayoutMkLst>
        </pc:sldLayoutChg>
        <pc:sldLayoutChg chg="del">
          <pc:chgData name="John Deardurff" userId="a22eae058e899168" providerId="LiveId" clId="{FE80B9FB-3B39-455D-88B5-1D48BFC2A347}" dt="2024-01-20T11:02:50.614" v="178" actId="2696"/>
          <pc:sldLayoutMkLst>
            <pc:docMk/>
            <pc:sldMasterMk cId="3715131549" sldId="2147483813"/>
            <pc:sldLayoutMk cId="700758540" sldId="2147483824"/>
          </pc:sldLayoutMkLst>
        </pc:sldLayoutChg>
        <pc:sldLayoutChg chg="del">
          <pc:chgData name="John Deardurff" userId="a22eae058e899168" providerId="LiveId" clId="{FE80B9FB-3B39-455D-88B5-1D48BFC2A347}" dt="2024-01-20T11:02:50.362" v="177" actId="2696"/>
          <pc:sldLayoutMkLst>
            <pc:docMk/>
            <pc:sldMasterMk cId="3715131549" sldId="2147483813"/>
            <pc:sldLayoutMk cId="140678081" sldId="2147483825"/>
          </pc:sldLayoutMkLst>
        </pc:sldLayoutChg>
        <pc:sldLayoutChg chg="del">
          <pc:chgData name="John Deardurff" userId="a22eae058e899168" providerId="LiveId" clId="{FE80B9FB-3B39-455D-88B5-1D48BFC2A347}" dt="2024-01-20T11:02:50.099" v="176" actId="2696"/>
          <pc:sldLayoutMkLst>
            <pc:docMk/>
            <pc:sldMasterMk cId="3715131549" sldId="2147483813"/>
            <pc:sldLayoutMk cId="3669947137" sldId="2147483826"/>
          </pc:sldLayoutMkLst>
        </pc:sldLayoutChg>
        <pc:sldLayoutChg chg="del">
          <pc:chgData name="John Deardurff" userId="a22eae058e899168" providerId="LiveId" clId="{FE80B9FB-3B39-455D-88B5-1D48BFC2A347}" dt="2024-01-20T11:02:49.870" v="175" actId="2696"/>
          <pc:sldLayoutMkLst>
            <pc:docMk/>
            <pc:sldMasterMk cId="3715131549" sldId="2147483813"/>
            <pc:sldLayoutMk cId="3071172821" sldId="2147483827"/>
          </pc:sldLayoutMkLst>
        </pc:sldLayoutChg>
        <pc:sldLayoutChg chg="del">
          <pc:chgData name="John Deardurff" userId="a22eae058e899168" providerId="LiveId" clId="{FE80B9FB-3B39-455D-88B5-1D48BFC2A347}" dt="2024-01-20T11:02:49.602" v="174" actId="2696"/>
          <pc:sldLayoutMkLst>
            <pc:docMk/>
            <pc:sldMasterMk cId="3715131549" sldId="2147483813"/>
            <pc:sldLayoutMk cId="766851446" sldId="2147483828"/>
          </pc:sldLayoutMkLst>
        </pc:sldLayoutChg>
        <pc:sldLayoutChg chg="del">
          <pc:chgData name="John Deardurff" userId="a22eae058e899168" providerId="LiveId" clId="{FE80B9FB-3B39-455D-88B5-1D48BFC2A347}" dt="2024-01-20T11:02:49.399" v="173" actId="2696"/>
          <pc:sldLayoutMkLst>
            <pc:docMk/>
            <pc:sldMasterMk cId="3715131549" sldId="2147483813"/>
            <pc:sldLayoutMk cId="1442223914" sldId="2147483829"/>
          </pc:sldLayoutMkLst>
        </pc:sldLayoutChg>
        <pc:sldLayoutChg chg="del">
          <pc:chgData name="John Deardurff" userId="a22eae058e899168" providerId="LiveId" clId="{FE80B9FB-3B39-455D-88B5-1D48BFC2A347}" dt="2024-01-20T11:02:49.190" v="172" actId="2696"/>
          <pc:sldLayoutMkLst>
            <pc:docMk/>
            <pc:sldMasterMk cId="3715131549" sldId="2147483813"/>
            <pc:sldLayoutMk cId="2988067433" sldId="2147483830"/>
          </pc:sldLayoutMkLst>
        </pc:sldLayoutChg>
        <pc:sldLayoutChg chg="del">
          <pc:chgData name="John Deardurff" userId="a22eae058e899168" providerId="LiveId" clId="{FE80B9FB-3B39-455D-88B5-1D48BFC2A347}" dt="2024-01-20T11:02:48.937" v="171" actId="2696"/>
          <pc:sldLayoutMkLst>
            <pc:docMk/>
            <pc:sldMasterMk cId="3715131549" sldId="2147483813"/>
            <pc:sldLayoutMk cId="2068610929" sldId="2147483831"/>
          </pc:sldLayoutMkLst>
        </pc:sldLayoutChg>
        <pc:sldLayoutChg chg="del">
          <pc:chgData name="John Deardurff" userId="a22eae058e899168" providerId="LiveId" clId="{FE80B9FB-3B39-455D-88B5-1D48BFC2A347}" dt="2024-01-20T11:02:48.716" v="170" actId="2696"/>
          <pc:sldLayoutMkLst>
            <pc:docMk/>
            <pc:sldMasterMk cId="3715131549" sldId="2147483813"/>
            <pc:sldLayoutMk cId="2955259262" sldId="2147483832"/>
          </pc:sldLayoutMkLst>
        </pc:sldLayoutChg>
        <pc:sldLayoutChg chg="del">
          <pc:chgData name="John Deardurff" userId="a22eae058e899168" providerId="LiveId" clId="{FE80B9FB-3B39-455D-88B5-1D48BFC2A347}" dt="2024-01-20T11:02:48.463" v="169" actId="2696"/>
          <pc:sldLayoutMkLst>
            <pc:docMk/>
            <pc:sldMasterMk cId="3715131549" sldId="2147483813"/>
            <pc:sldLayoutMk cId="3797995170" sldId="2147483833"/>
          </pc:sldLayoutMkLst>
        </pc:sldLayoutChg>
        <pc:sldLayoutChg chg="del">
          <pc:chgData name="John Deardurff" userId="a22eae058e899168" providerId="LiveId" clId="{FE80B9FB-3B39-455D-88B5-1D48BFC2A347}" dt="2024-01-20T11:02:48.179" v="168" actId="2696"/>
          <pc:sldLayoutMkLst>
            <pc:docMk/>
            <pc:sldMasterMk cId="3715131549" sldId="2147483813"/>
            <pc:sldLayoutMk cId="1845216691" sldId="2147483834"/>
          </pc:sldLayoutMkLst>
        </pc:sldLayoutChg>
        <pc:sldLayoutChg chg="del">
          <pc:chgData name="John Deardurff" userId="a22eae058e899168" providerId="LiveId" clId="{FE80B9FB-3B39-455D-88B5-1D48BFC2A347}" dt="2024-01-20T11:02:47.850" v="167" actId="2696"/>
          <pc:sldLayoutMkLst>
            <pc:docMk/>
            <pc:sldMasterMk cId="3715131549" sldId="2147483813"/>
            <pc:sldLayoutMk cId="3281051091" sldId="2147483835"/>
          </pc:sldLayoutMkLst>
        </pc:sldLayoutChg>
        <pc:sldLayoutChg chg="del">
          <pc:chgData name="John Deardurff" userId="a22eae058e899168" providerId="LiveId" clId="{FE80B9FB-3B39-455D-88B5-1D48BFC2A347}" dt="2024-01-20T11:02:47.615" v="166" actId="2696"/>
          <pc:sldLayoutMkLst>
            <pc:docMk/>
            <pc:sldMasterMk cId="3715131549" sldId="2147483813"/>
            <pc:sldLayoutMk cId="422363181" sldId="2147483836"/>
          </pc:sldLayoutMkLst>
        </pc:sldLayoutChg>
        <pc:sldLayoutChg chg="del">
          <pc:chgData name="John Deardurff" userId="a22eae058e899168" providerId="LiveId" clId="{FE80B9FB-3B39-455D-88B5-1D48BFC2A347}" dt="2024-01-20T11:02:47.375" v="165" actId="2696"/>
          <pc:sldLayoutMkLst>
            <pc:docMk/>
            <pc:sldMasterMk cId="3715131549" sldId="2147483813"/>
            <pc:sldLayoutMk cId="891303651" sldId="2147483837"/>
          </pc:sldLayoutMkLst>
        </pc:sldLayoutChg>
        <pc:sldLayoutChg chg="del">
          <pc:chgData name="John Deardurff" userId="a22eae058e899168" providerId="LiveId" clId="{FE80B9FB-3B39-455D-88B5-1D48BFC2A347}" dt="2024-01-20T11:02:47.047" v="164" actId="2696"/>
          <pc:sldLayoutMkLst>
            <pc:docMk/>
            <pc:sldMasterMk cId="3715131549" sldId="2147483813"/>
            <pc:sldLayoutMk cId="3197150098" sldId="2147483838"/>
          </pc:sldLayoutMkLst>
        </pc:sldLayoutChg>
        <pc:sldLayoutChg chg="del">
          <pc:chgData name="John Deardurff" userId="a22eae058e899168" providerId="LiveId" clId="{FE80B9FB-3B39-455D-88B5-1D48BFC2A347}" dt="2024-01-20T11:02:46.806" v="163" actId="2696"/>
          <pc:sldLayoutMkLst>
            <pc:docMk/>
            <pc:sldMasterMk cId="3715131549" sldId="2147483813"/>
            <pc:sldLayoutMk cId="3894951472" sldId="2147483839"/>
          </pc:sldLayoutMkLst>
        </pc:sldLayoutChg>
        <pc:sldLayoutChg chg="del">
          <pc:chgData name="John Deardurff" userId="a22eae058e899168" providerId="LiveId" clId="{FE80B9FB-3B39-455D-88B5-1D48BFC2A347}" dt="2024-01-20T11:02:46.554" v="162" actId="2696"/>
          <pc:sldLayoutMkLst>
            <pc:docMk/>
            <pc:sldMasterMk cId="3715131549" sldId="2147483813"/>
            <pc:sldLayoutMk cId="1210506113" sldId="2147483840"/>
          </pc:sldLayoutMkLst>
        </pc:sldLayoutChg>
        <pc:sldLayoutChg chg="del">
          <pc:chgData name="John Deardurff" userId="a22eae058e899168" providerId="LiveId" clId="{FE80B9FB-3B39-455D-88B5-1D48BFC2A347}" dt="2024-01-20T11:02:46.318" v="161" actId="2696"/>
          <pc:sldLayoutMkLst>
            <pc:docMk/>
            <pc:sldMasterMk cId="3715131549" sldId="2147483813"/>
            <pc:sldLayoutMk cId="3242281297" sldId="2147483841"/>
          </pc:sldLayoutMkLst>
        </pc:sldLayoutChg>
        <pc:sldLayoutChg chg="del">
          <pc:chgData name="John Deardurff" userId="a22eae058e899168" providerId="LiveId" clId="{FE80B9FB-3B39-455D-88B5-1D48BFC2A347}" dt="2024-01-20T11:02:46.090" v="160" actId="2696"/>
          <pc:sldLayoutMkLst>
            <pc:docMk/>
            <pc:sldMasterMk cId="3715131549" sldId="2147483813"/>
            <pc:sldLayoutMk cId="3476116458" sldId="2147483842"/>
          </pc:sldLayoutMkLst>
        </pc:sldLayoutChg>
        <pc:sldLayoutChg chg="del">
          <pc:chgData name="John Deardurff" userId="a22eae058e899168" providerId="LiveId" clId="{FE80B9FB-3B39-455D-88B5-1D48BFC2A347}" dt="2024-01-20T11:02:45.831" v="159" actId="2696"/>
          <pc:sldLayoutMkLst>
            <pc:docMk/>
            <pc:sldMasterMk cId="3715131549" sldId="2147483813"/>
            <pc:sldLayoutMk cId="3883706648" sldId="2147483843"/>
          </pc:sldLayoutMkLst>
        </pc:sldLayoutChg>
        <pc:sldLayoutChg chg="del">
          <pc:chgData name="John Deardurff" userId="a22eae058e899168" providerId="LiveId" clId="{FE80B9FB-3B39-455D-88B5-1D48BFC2A347}" dt="2024-01-20T11:02:45.594" v="158" actId="2696"/>
          <pc:sldLayoutMkLst>
            <pc:docMk/>
            <pc:sldMasterMk cId="3715131549" sldId="2147483813"/>
            <pc:sldLayoutMk cId="3348788832" sldId="2147483844"/>
          </pc:sldLayoutMkLst>
        </pc:sldLayoutChg>
        <pc:sldLayoutChg chg="del">
          <pc:chgData name="John Deardurff" userId="a22eae058e899168" providerId="LiveId" clId="{FE80B9FB-3B39-455D-88B5-1D48BFC2A347}" dt="2024-01-20T11:02:45.344" v="157" actId="2696"/>
          <pc:sldLayoutMkLst>
            <pc:docMk/>
            <pc:sldMasterMk cId="3715131549" sldId="2147483813"/>
            <pc:sldLayoutMk cId="2281520778" sldId="2147483845"/>
          </pc:sldLayoutMkLst>
        </pc:sldLayoutChg>
        <pc:sldLayoutChg chg="del">
          <pc:chgData name="John Deardurff" userId="a22eae058e899168" providerId="LiveId" clId="{FE80B9FB-3B39-455D-88B5-1D48BFC2A347}" dt="2024-01-20T11:02:45.109" v="156" actId="2696"/>
          <pc:sldLayoutMkLst>
            <pc:docMk/>
            <pc:sldMasterMk cId="3715131549" sldId="2147483813"/>
            <pc:sldLayoutMk cId="3919636664" sldId="2147483846"/>
          </pc:sldLayoutMkLst>
        </pc:sldLayoutChg>
        <pc:sldLayoutChg chg="del">
          <pc:chgData name="John Deardurff" userId="a22eae058e899168" providerId="LiveId" clId="{FE80B9FB-3B39-455D-88B5-1D48BFC2A347}" dt="2024-01-20T11:02:44.888" v="155" actId="2696"/>
          <pc:sldLayoutMkLst>
            <pc:docMk/>
            <pc:sldMasterMk cId="3715131549" sldId="2147483813"/>
            <pc:sldLayoutMk cId="890809961" sldId="2147483847"/>
          </pc:sldLayoutMkLst>
        </pc:sldLayoutChg>
        <pc:sldLayoutChg chg="del">
          <pc:chgData name="John Deardurff" userId="a22eae058e899168" providerId="LiveId" clId="{FE80B9FB-3B39-455D-88B5-1D48BFC2A347}" dt="2024-01-20T11:02:44.616" v="154" actId="2696"/>
          <pc:sldLayoutMkLst>
            <pc:docMk/>
            <pc:sldMasterMk cId="3715131549" sldId="2147483813"/>
            <pc:sldLayoutMk cId="3878898692" sldId="2147483848"/>
          </pc:sldLayoutMkLst>
        </pc:sldLayoutChg>
        <pc:sldLayoutChg chg="del">
          <pc:chgData name="John Deardurff" userId="a22eae058e899168" providerId="LiveId" clId="{FE80B9FB-3B39-455D-88B5-1D48BFC2A347}" dt="2024-01-20T11:02:44.368" v="153" actId="2696"/>
          <pc:sldLayoutMkLst>
            <pc:docMk/>
            <pc:sldMasterMk cId="3715131549" sldId="2147483813"/>
            <pc:sldLayoutMk cId="3728900177" sldId="2147483849"/>
          </pc:sldLayoutMkLst>
        </pc:sldLayoutChg>
        <pc:sldLayoutChg chg="del">
          <pc:chgData name="John Deardurff" userId="a22eae058e899168" providerId="LiveId" clId="{FE80B9FB-3B39-455D-88B5-1D48BFC2A347}" dt="2024-01-20T11:02:44.110" v="152" actId="2696"/>
          <pc:sldLayoutMkLst>
            <pc:docMk/>
            <pc:sldMasterMk cId="3715131549" sldId="2147483813"/>
            <pc:sldLayoutMk cId="4123847266" sldId="2147483850"/>
          </pc:sldLayoutMkLst>
        </pc:sldLayoutChg>
        <pc:sldLayoutChg chg="del">
          <pc:chgData name="John Deardurff" userId="a22eae058e899168" providerId="LiveId" clId="{FE80B9FB-3B39-455D-88B5-1D48BFC2A347}" dt="2024-01-20T11:02:43.889" v="151" actId="2696"/>
          <pc:sldLayoutMkLst>
            <pc:docMk/>
            <pc:sldMasterMk cId="3715131549" sldId="2147483813"/>
            <pc:sldLayoutMk cId="3505343330" sldId="2147483851"/>
          </pc:sldLayoutMkLst>
        </pc:sldLayoutChg>
        <pc:sldLayoutChg chg="del">
          <pc:chgData name="John Deardurff" userId="a22eae058e899168" providerId="LiveId" clId="{FE80B9FB-3B39-455D-88B5-1D48BFC2A347}" dt="2024-01-20T11:02:43.687" v="150" actId="2696"/>
          <pc:sldLayoutMkLst>
            <pc:docMk/>
            <pc:sldMasterMk cId="3715131549" sldId="2147483813"/>
            <pc:sldLayoutMk cId="1604813453" sldId="2147483852"/>
          </pc:sldLayoutMkLst>
        </pc:sldLayoutChg>
        <pc:sldLayoutChg chg="del">
          <pc:chgData name="John Deardurff" userId="a22eae058e899168" providerId="LiveId" clId="{FE80B9FB-3B39-455D-88B5-1D48BFC2A347}" dt="2024-01-20T11:02:43.438" v="149" actId="2696"/>
          <pc:sldLayoutMkLst>
            <pc:docMk/>
            <pc:sldMasterMk cId="3715131549" sldId="2147483813"/>
            <pc:sldLayoutMk cId="99181556" sldId="2147483853"/>
          </pc:sldLayoutMkLst>
        </pc:sldLayoutChg>
        <pc:sldLayoutChg chg="del">
          <pc:chgData name="John Deardurff" userId="a22eae058e899168" providerId="LiveId" clId="{FE80B9FB-3B39-455D-88B5-1D48BFC2A347}" dt="2024-01-20T11:02:43.133" v="148" actId="2696"/>
          <pc:sldLayoutMkLst>
            <pc:docMk/>
            <pc:sldMasterMk cId="3715131549" sldId="2147483813"/>
            <pc:sldLayoutMk cId="1981862238" sldId="2147483854"/>
          </pc:sldLayoutMkLst>
        </pc:sldLayoutChg>
        <pc:sldLayoutChg chg="del">
          <pc:chgData name="John Deardurff" userId="a22eae058e899168" providerId="LiveId" clId="{FE80B9FB-3B39-455D-88B5-1D48BFC2A347}" dt="2024-01-20T11:02:42.815" v="147" actId="2696"/>
          <pc:sldLayoutMkLst>
            <pc:docMk/>
            <pc:sldMasterMk cId="3715131549" sldId="2147483813"/>
            <pc:sldLayoutMk cId="3075027929" sldId="2147483855"/>
          </pc:sldLayoutMkLst>
        </pc:sldLayoutChg>
        <pc:sldLayoutChg chg="del">
          <pc:chgData name="John Deardurff" userId="a22eae058e899168" providerId="LiveId" clId="{FE80B9FB-3B39-455D-88B5-1D48BFC2A347}" dt="2024-01-20T11:02:42.453" v="146" actId="2696"/>
          <pc:sldLayoutMkLst>
            <pc:docMk/>
            <pc:sldMasterMk cId="3715131549" sldId="2147483813"/>
            <pc:sldLayoutMk cId="1057967864" sldId="2147483856"/>
          </pc:sldLayoutMkLst>
        </pc:sldLayoutChg>
        <pc:sldLayoutChg chg="del">
          <pc:chgData name="John Deardurff" userId="a22eae058e899168" providerId="LiveId" clId="{FE80B9FB-3B39-455D-88B5-1D48BFC2A347}" dt="2024-01-20T11:02:41.789" v="145" actId="2696"/>
          <pc:sldLayoutMkLst>
            <pc:docMk/>
            <pc:sldMasterMk cId="3715131549" sldId="2147483813"/>
            <pc:sldLayoutMk cId="3849603902" sldId="2147483857"/>
          </pc:sldLayoutMkLst>
        </pc:sldLayoutChg>
      </pc:sldMasterChg>
      <pc:sldMasterChg chg="add del addSldLayout delSldLayout">
        <pc:chgData name="John Deardurff" userId="a22eae058e899168" providerId="LiveId" clId="{FE80B9FB-3B39-455D-88B5-1D48BFC2A347}" dt="2024-01-20T10:55:02.045" v="13" actId="47"/>
        <pc:sldMasterMkLst>
          <pc:docMk/>
          <pc:sldMasterMk cId="3478681124" sldId="2147483858"/>
        </pc:sldMasterMkLst>
        <pc:sldLayoutChg chg="add del">
          <pc:chgData name="John Deardurff" userId="a22eae058e899168" providerId="LiveId" clId="{FE80B9FB-3B39-455D-88B5-1D48BFC2A347}" dt="2024-01-20T10:55:02.045" v="13" actId="47"/>
          <pc:sldLayoutMkLst>
            <pc:docMk/>
            <pc:sldMasterMk cId="3478681124" sldId="2147483858"/>
            <pc:sldLayoutMk cId="1654283747" sldId="2147483859"/>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150950704" sldId="2147483860"/>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128722775" sldId="2147483861"/>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491429107" sldId="2147483862"/>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2721695515" sldId="2147483863"/>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3426313653" sldId="2147483864"/>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2550763729" sldId="2147483865"/>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3167891390" sldId="2147483866"/>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1388554833" sldId="2147483867"/>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827003793" sldId="2147483868"/>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2993448322" sldId="2147483869"/>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4054266251" sldId="2147483870"/>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3120849023" sldId="2147483871"/>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69754789" sldId="2147483872"/>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1357764615" sldId="2147483873"/>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2926955740" sldId="2147483874"/>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3947175977" sldId="2147483875"/>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196741376" sldId="2147483876"/>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413840099" sldId="2147483877"/>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3173604636" sldId="2147483878"/>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2953386922" sldId="2147483879"/>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2967152794" sldId="2147483880"/>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666537271" sldId="2147483881"/>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4037129678" sldId="2147483882"/>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1564410784" sldId="2147483883"/>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128975060" sldId="2147483884"/>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4205311013" sldId="2147483885"/>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508842046" sldId="2147483886"/>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3392278814" sldId="2147483887"/>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4026905536" sldId="2147483888"/>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3434583893" sldId="2147483889"/>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3468760184" sldId="2147483890"/>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3131868662" sldId="2147483891"/>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3616074402" sldId="2147483892"/>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3214307193" sldId="2147483893"/>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2916878671" sldId="2147483894"/>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2276108609" sldId="2147483895"/>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2096981624" sldId="2147483896"/>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2143625227" sldId="2147483897"/>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509588108" sldId="2147483898"/>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3822155750" sldId="2147483899"/>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3050386192" sldId="2147483900"/>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3089178432" sldId="2147483901"/>
          </pc:sldLayoutMkLst>
        </pc:sldLayoutChg>
        <pc:sldLayoutChg chg="add del">
          <pc:chgData name="John Deardurff" userId="a22eae058e899168" providerId="LiveId" clId="{FE80B9FB-3B39-455D-88B5-1D48BFC2A347}" dt="2024-01-20T10:55:02.045" v="13" actId="47"/>
          <pc:sldLayoutMkLst>
            <pc:docMk/>
            <pc:sldMasterMk cId="3478681124" sldId="2147483858"/>
            <pc:sldLayoutMk cId="1434566926" sldId="214748390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9B447D-F1E8-41F3-A54F-4A25D3615A4F}"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pt-PT"/>
        </a:p>
      </dgm:t>
    </dgm:pt>
    <dgm:pt modelId="{35AEFCA7-E8E3-4361-A5F1-A83FE7922FE1}">
      <dgm:prSet phldrT="[Text]" custT="1"/>
      <dgm:spPr>
        <a:xfrm>
          <a:off x="2875855" y="1038845"/>
          <a:ext cx="2376289" cy="1188144"/>
        </a:xfrm>
        <a:solidFill>
          <a:srgbClr val="0E715F">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AU" sz="1600" dirty="0">
              <a:solidFill>
                <a:sysClr val="window" lastClr="FFFFFF"/>
              </a:solidFill>
              <a:latin typeface="Segoe UI" panose="020B0502040204020203" pitchFamily="34" charset="0"/>
              <a:ea typeface="+mn-ea"/>
              <a:cs typeface="Segoe UI" panose="020B0502040204020203" pitchFamily="34" charset="0"/>
            </a:rPr>
            <a:t>Parameter A = ?</a:t>
          </a:r>
          <a:br>
            <a:rPr lang="en-AU" sz="1600" dirty="0">
              <a:solidFill>
                <a:sysClr val="window" lastClr="FFFFFF"/>
              </a:solidFill>
              <a:latin typeface="Segoe UI" panose="020B0502040204020203" pitchFamily="34" charset="0"/>
              <a:ea typeface="+mn-ea"/>
              <a:cs typeface="Segoe UI" panose="020B0502040204020203" pitchFamily="34" charset="0"/>
            </a:rPr>
          </a:br>
          <a:r>
            <a:rPr lang="en-AU" sz="1600" dirty="0">
              <a:solidFill>
                <a:sysClr val="window" lastClr="FFFFFF"/>
              </a:solidFill>
              <a:latin typeface="Segoe UI" panose="020B0502040204020203" pitchFamily="34" charset="0"/>
              <a:ea typeface="+mn-ea"/>
              <a:cs typeface="Segoe UI" panose="020B0502040204020203" pitchFamily="34" charset="0"/>
            </a:rPr>
            <a:t>Parameter B = ?</a:t>
          </a:r>
          <a:br>
            <a:rPr lang="en-AU" sz="1600" dirty="0">
              <a:solidFill>
                <a:sysClr val="window" lastClr="FFFFFF"/>
              </a:solidFill>
              <a:latin typeface="Segoe UI" panose="020B0502040204020203" pitchFamily="34" charset="0"/>
              <a:ea typeface="+mn-ea"/>
              <a:cs typeface="Segoe UI" panose="020B0502040204020203" pitchFamily="34" charset="0"/>
            </a:rPr>
          </a:br>
          <a:r>
            <a:rPr lang="en-AU" sz="1600" dirty="0">
              <a:solidFill>
                <a:sysClr val="window" lastClr="FFFFFF"/>
              </a:solidFill>
              <a:latin typeface="Segoe UI" panose="020B0502040204020203" pitchFamily="34" charset="0"/>
              <a:ea typeface="+mn-ea"/>
              <a:cs typeface="Segoe UI" panose="020B0502040204020203" pitchFamily="34" charset="0"/>
            </a:rPr>
            <a:t>User = ?</a:t>
          </a:r>
          <a:endParaRPr lang="pt-PT" sz="1600" dirty="0">
            <a:solidFill>
              <a:sysClr val="window" lastClr="FFFFFF"/>
            </a:solidFill>
            <a:latin typeface="Segoe UI" panose="020B0502040204020203" pitchFamily="34" charset="0"/>
            <a:ea typeface="+mn-ea"/>
            <a:cs typeface="Segoe UI" panose="020B0502040204020203" pitchFamily="34" charset="0"/>
          </a:endParaRPr>
        </a:p>
      </dgm:t>
    </dgm:pt>
    <dgm:pt modelId="{317E66B7-FBB8-42D1-88CB-48F75EB30F30}" type="parTrans" cxnId="{60596682-1BA5-4030-A49B-01AFDA02185C}">
      <dgm:prSet/>
      <dgm:spPr/>
      <dgm:t>
        <a:bodyPr/>
        <a:lstStyle/>
        <a:p>
          <a:endParaRPr lang="pt-PT"/>
        </a:p>
      </dgm:t>
    </dgm:pt>
    <dgm:pt modelId="{D52EF789-2101-44FA-8855-3582CBE1FAF6}" type="sibTrans" cxnId="{60596682-1BA5-4030-A49B-01AFDA02185C}">
      <dgm:prSet/>
      <dgm:spPr/>
      <dgm:t>
        <a:bodyPr/>
        <a:lstStyle/>
        <a:p>
          <a:endParaRPr lang="pt-PT"/>
        </a:p>
      </dgm:t>
    </dgm:pt>
    <dgm:pt modelId="{FD6F40A2-AD4C-4424-86A7-23B3305FBF34}">
      <dgm:prSet phldrT="[Text]" custT="1"/>
      <dgm:spPr>
        <a:xfrm>
          <a:off x="545" y="2726010"/>
          <a:ext cx="2376289" cy="1188144"/>
        </a:xfrm>
        <a:solidFill>
          <a:srgbClr val="0C6126">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AU" sz="1600" dirty="0">
              <a:solidFill>
                <a:sysClr val="window" lastClr="FFFFFF"/>
              </a:solidFill>
              <a:latin typeface="Segoe UI" panose="020B0502040204020203" pitchFamily="34" charset="0"/>
              <a:ea typeface="+mn-ea"/>
              <a:cs typeface="Segoe UI" panose="020B0502040204020203" pitchFamily="34" charset="0"/>
            </a:rPr>
            <a:t>Parameter A = 12</a:t>
          </a:r>
          <a:br>
            <a:rPr lang="en-AU" sz="1600" dirty="0">
              <a:solidFill>
                <a:sysClr val="window" lastClr="FFFFFF"/>
              </a:solidFill>
              <a:latin typeface="Segoe UI" panose="020B0502040204020203" pitchFamily="34" charset="0"/>
              <a:ea typeface="+mn-ea"/>
              <a:cs typeface="Segoe UI" panose="020B0502040204020203" pitchFamily="34" charset="0"/>
            </a:rPr>
          </a:br>
          <a:r>
            <a:rPr lang="en-AU" sz="1600" dirty="0">
              <a:solidFill>
                <a:sysClr val="window" lastClr="FFFFFF"/>
              </a:solidFill>
              <a:latin typeface="Segoe UI" panose="020B0502040204020203" pitchFamily="34" charset="0"/>
              <a:ea typeface="+mn-ea"/>
              <a:cs typeface="Segoe UI" panose="020B0502040204020203" pitchFamily="34" charset="0"/>
            </a:rPr>
            <a:t>Parameter B = ‘xy’</a:t>
          </a:r>
          <a:br>
            <a:rPr lang="en-AU" sz="1600" dirty="0">
              <a:solidFill>
                <a:sysClr val="window" lastClr="FFFFFF"/>
              </a:solidFill>
              <a:latin typeface="Segoe UI" panose="020B0502040204020203" pitchFamily="34" charset="0"/>
              <a:ea typeface="+mn-ea"/>
              <a:cs typeface="Segoe UI" panose="020B0502040204020203" pitchFamily="34" charset="0"/>
            </a:rPr>
          </a:br>
          <a:r>
            <a:rPr lang="en-AU" sz="1600" dirty="0">
              <a:solidFill>
                <a:sysClr val="window" lastClr="FFFFFF"/>
              </a:solidFill>
              <a:latin typeface="Segoe UI" panose="020B0502040204020203" pitchFamily="34" charset="0"/>
              <a:ea typeface="+mn-ea"/>
              <a:cs typeface="Segoe UI" panose="020B0502040204020203" pitchFamily="34" charset="0"/>
            </a:rPr>
            <a:t>User = Jorge</a:t>
          </a:r>
          <a:endParaRPr lang="pt-PT" sz="1600" dirty="0">
            <a:solidFill>
              <a:sysClr val="window" lastClr="FFFFFF"/>
            </a:solidFill>
            <a:latin typeface="Segoe UI" panose="020B0502040204020203" pitchFamily="34" charset="0"/>
            <a:ea typeface="+mn-ea"/>
            <a:cs typeface="Segoe UI" panose="020B0502040204020203" pitchFamily="34" charset="0"/>
          </a:endParaRPr>
        </a:p>
      </dgm:t>
    </dgm:pt>
    <dgm:pt modelId="{40994B2B-E312-454C-A7A9-91DB8CD3C737}" type="parTrans" cxnId="{969CF005-3E04-4789-BCEA-1CA6B073357B}">
      <dgm:prSet/>
      <dgm:spPr>
        <a:xfrm>
          <a:off x="1188690" y="2226989"/>
          <a:ext cx="2875309" cy="499020"/>
        </a:xfrm>
        <a:noFill/>
        <a:ln w="25400" cap="flat" cmpd="sng" algn="ctr">
          <a:solidFill>
            <a:srgbClr val="0C6126">
              <a:hueOff val="0"/>
              <a:satOff val="0"/>
              <a:lumOff val="0"/>
              <a:alphaOff val="0"/>
            </a:srgbClr>
          </a:solidFill>
          <a:prstDash val="solid"/>
        </a:ln>
        <a:effectLst/>
      </dgm:spPr>
      <dgm:t>
        <a:bodyPr/>
        <a:lstStyle/>
        <a:p>
          <a:endParaRPr lang="pt-PT"/>
        </a:p>
      </dgm:t>
    </dgm:pt>
    <dgm:pt modelId="{385BDEF7-42E9-4207-A77D-8E15A7270402}" type="sibTrans" cxnId="{969CF005-3E04-4789-BCEA-1CA6B073357B}">
      <dgm:prSet/>
      <dgm:spPr/>
      <dgm:t>
        <a:bodyPr/>
        <a:lstStyle/>
        <a:p>
          <a:endParaRPr lang="pt-PT"/>
        </a:p>
      </dgm:t>
    </dgm:pt>
    <dgm:pt modelId="{1D2661D7-5CD9-460E-B4C8-3EA3CBD593FA}">
      <dgm:prSet phldrT="[Text]" custT="1"/>
      <dgm:spPr>
        <a:xfrm>
          <a:off x="2875855" y="2726010"/>
          <a:ext cx="2376289" cy="1188144"/>
        </a:xfrm>
        <a:solidFill>
          <a:srgbClr val="0C6126">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AU" sz="1600" dirty="0">
              <a:solidFill>
                <a:sysClr val="window" lastClr="FFFFFF"/>
              </a:solidFill>
              <a:latin typeface="Segoe UI" panose="020B0502040204020203" pitchFamily="34" charset="0"/>
              <a:ea typeface="+mn-ea"/>
              <a:cs typeface="Segoe UI" panose="020B0502040204020203" pitchFamily="34" charset="0"/>
            </a:rPr>
            <a:t>Parameter A = 100</a:t>
          </a:r>
          <a:br>
            <a:rPr lang="en-AU" sz="1600" dirty="0">
              <a:solidFill>
                <a:sysClr val="window" lastClr="FFFFFF"/>
              </a:solidFill>
              <a:latin typeface="Segoe UI" panose="020B0502040204020203" pitchFamily="34" charset="0"/>
              <a:ea typeface="+mn-ea"/>
              <a:cs typeface="Segoe UI" panose="020B0502040204020203" pitchFamily="34" charset="0"/>
            </a:rPr>
          </a:br>
          <a:r>
            <a:rPr lang="en-AU" sz="1600" dirty="0">
              <a:solidFill>
                <a:sysClr val="window" lastClr="FFFFFF"/>
              </a:solidFill>
              <a:latin typeface="Segoe UI" panose="020B0502040204020203" pitchFamily="34" charset="0"/>
              <a:ea typeface="+mn-ea"/>
              <a:cs typeface="Segoe UI" panose="020B0502040204020203" pitchFamily="34" charset="0"/>
            </a:rPr>
            <a:t>Parameter B = ‘ftr’</a:t>
          </a:r>
          <a:br>
            <a:rPr lang="en-AU" sz="1600" dirty="0">
              <a:solidFill>
                <a:sysClr val="window" lastClr="FFFFFF"/>
              </a:solidFill>
              <a:latin typeface="Segoe UI" panose="020B0502040204020203" pitchFamily="34" charset="0"/>
              <a:ea typeface="+mn-ea"/>
              <a:cs typeface="Segoe UI" panose="020B0502040204020203" pitchFamily="34" charset="0"/>
            </a:rPr>
          </a:br>
          <a:r>
            <a:rPr lang="en-AU" sz="1600" dirty="0">
              <a:solidFill>
                <a:sysClr val="window" lastClr="FFFFFF"/>
              </a:solidFill>
              <a:latin typeface="Segoe UI" panose="020B0502040204020203" pitchFamily="34" charset="0"/>
              <a:ea typeface="+mn-ea"/>
              <a:cs typeface="Segoe UI" panose="020B0502040204020203" pitchFamily="34" charset="0"/>
            </a:rPr>
            <a:t>User = Nabil</a:t>
          </a:r>
          <a:endParaRPr lang="pt-PT" sz="1600" dirty="0">
            <a:solidFill>
              <a:sysClr val="window" lastClr="FFFFFF"/>
            </a:solidFill>
            <a:latin typeface="Segoe UI" panose="020B0502040204020203" pitchFamily="34" charset="0"/>
            <a:ea typeface="+mn-ea"/>
            <a:cs typeface="Segoe UI" panose="020B0502040204020203" pitchFamily="34" charset="0"/>
          </a:endParaRPr>
        </a:p>
      </dgm:t>
    </dgm:pt>
    <dgm:pt modelId="{B13187C6-5C6D-4A38-9309-B0A2B17799C0}" type="parTrans" cxnId="{F5689346-0DCC-4975-8577-E9F1FB5371EB}">
      <dgm:prSet/>
      <dgm:spPr>
        <a:xfrm>
          <a:off x="4018280" y="2226989"/>
          <a:ext cx="91440" cy="499020"/>
        </a:xfrm>
        <a:noFill/>
        <a:ln w="25400" cap="flat" cmpd="sng" algn="ctr">
          <a:solidFill>
            <a:srgbClr val="0C6126">
              <a:hueOff val="0"/>
              <a:satOff val="0"/>
              <a:lumOff val="0"/>
              <a:alphaOff val="0"/>
            </a:srgbClr>
          </a:solidFill>
          <a:prstDash val="solid"/>
        </a:ln>
        <a:effectLst/>
      </dgm:spPr>
      <dgm:t>
        <a:bodyPr/>
        <a:lstStyle/>
        <a:p>
          <a:endParaRPr lang="pt-PT"/>
        </a:p>
      </dgm:t>
    </dgm:pt>
    <dgm:pt modelId="{2B8DF214-514D-4157-9709-59EDAB7A0BAB}" type="sibTrans" cxnId="{F5689346-0DCC-4975-8577-E9F1FB5371EB}">
      <dgm:prSet/>
      <dgm:spPr/>
      <dgm:t>
        <a:bodyPr/>
        <a:lstStyle/>
        <a:p>
          <a:endParaRPr lang="pt-PT"/>
        </a:p>
      </dgm:t>
    </dgm:pt>
    <dgm:pt modelId="{B875AD68-D393-4724-8542-A3BF1EC3C924}">
      <dgm:prSet phldrT="[Text]" custT="1"/>
      <dgm:spPr>
        <a:xfrm>
          <a:off x="5751165" y="2726010"/>
          <a:ext cx="2376289" cy="1188144"/>
        </a:xfrm>
        <a:solidFill>
          <a:srgbClr val="0C6126">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r>
            <a:rPr lang="en-AU" sz="1600" dirty="0">
              <a:solidFill>
                <a:sysClr val="window" lastClr="FFFFFF"/>
              </a:solidFill>
              <a:latin typeface="Segoe UI" panose="020B0502040204020203" pitchFamily="34" charset="0"/>
              <a:ea typeface="+mn-ea"/>
              <a:cs typeface="Segoe UI" panose="020B0502040204020203" pitchFamily="34" charset="0"/>
            </a:rPr>
            <a:t>Parameter A = 11</a:t>
          </a:r>
          <a:br>
            <a:rPr lang="en-AU" sz="1600" dirty="0">
              <a:solidFill>
                <a:sysClr val="window" lastClr="FFFFFF"/>
              </a:solidFill>
              <a:latin typeface="Segoe UI" panose="020B0502040204020203" pitchFamily="34" charset="0"/>
              <a:ea typeface="+mn-ea"/>
              <a:cs typeface="Segoe UI" panose="020B0502040204020203" pitchFamily="34" charset="0"/>
            </a:rPr>
          </a:br>
          <a:r>
            <a:rPr lang="en-AU" sz="1600" dirty="0">
              <a:solidFill>
                <a:sysClr val="window" lastClr="FFFFFF"/>
              </a:solidFill>
              <a:latin typeface="Segoe UI" panose="020B0502040204020203" pitchFamily="34" charset="0"/>
              <a:ea typeface="+mn-ea"/>
              <a:cs typeface="Segoe UI" panose="020B0502040204020203" pitchFamily="34" charset="0"/>
            </a:rPr>
            <a:t>Parameter B = ‘sd’</a:t>
          </a:r>
          <a:br>
            <a:rPr lang="en-AU" sz="1600" dirty="0">
              <a:solidFill>
                <a:sysClr val="window" lastClr="FFFFFF"/>
              </a:solidFill>
              <a:latin typeface="Segoe UI" panose="020B0502040204020203" pitchFamily="34" charset="0"/>
              <a:ea typeface="+mn-ea"/>
              <a:cs typeface="Segoe UI" panose="020B0502040204020203" pitchFamily="34" charset="0"/>
            </a:rPr>
          </a:br>
          <a:r>
            <a:rPr lang="en-AU" sz="1600" dirty="0">
              <a:solidFill>
                <a:sysClr val="window" lastClr="FFFFFF"/>
              </a:solidFill>
              <a:latin typeface="Segoe UI" panose="020B0502040204020203" pitchFamily="34" charset="0"/>
              <a:ea typeface="+mn-ea"/>
              <a:cs typeface="Segoe UI" panose="020B0502040204020203" pitchFamily="34" charset="0"/>
            </a:rPr>
            <a:t>User = Walter</a:t>
          </a:r>
          <a:endParaRPr lang="pt-PT" sz="1600" dirty="0">
            <a:solidFill>
              <a:sysClr val="window" lastClr="FFFFFF"/>
            </a:solidFill>
            <a:latin typeface="Segoe UI" panose="020B0502040204020203" pitchFamily="34" charset="0"/>
            <a:ea typeface="+mn-ea"/>
            <a:cs typeface="Segoe UI" panose="020B0502040204020203" pitchFamily="34" charset="0"/>
          </a:endParaRPr>
        </a:p>
      </dgm:t>
    </dgm:pt>
    <dgm:pt modelId="{BC7DB2EE-4266-4406-842A-922AB0175793}" type="parTrans" cxnId="{06045EB8-B4E3-4262-8BC3-3A32656907B6}">
      <dgm:prSet/>
      <dgm:spPr>
        <a:xfrm>
          <a:off x="4064000" y="2226989"/>
          <a:ext cx="2875309" cy="499020"/>
        </a:xfrm>
        <a:noFill/>
        <a:ln w="25400" cap="flat" cmpd="sng" algn="ctr">
          <a:solidFill>
            <a:srgbClr val="0C6126">
              <a:hueOff val="0"/>
              <a:satOff val="0"/>
              <a:lumOff val="0"/>
              <a:alphaOff val="0"/>
            </a:srgbClr>
          </a:solidFill>
          <a:prstDash val="solid"/>
        </a:ln>
        <a:effectLst/>
      </dgm:spPr>
      <dgm:t>
        <a:bodyPr/>
        <a:lstStyle/>
        <a:p>
          <a:endParaRPr lang="pt-PT"/>
        </a:p>
      </dgm:t>
    </dgm:pt>
    <dgm:pt modelId="{A24AC74F-9A2B-4B33-B028-DB4B7CF03AE3}" type="sibTrans" cxnId="{06045EB8-B4E3-4262-8BC3-3A32656907B6}">
      <dgm:prSet/>
      <dgm:spPr/>
      <dgm:t>
        <a:bodyPr/>
        <a:lstStyle/>
        <a:p>
          <a:endParaRPr lang="pt-PT"/>
        </a:p>
      </dgm:t>
    </dgm:pt>
    <dgm:pt modelId="{0F880BB6-86DD-46EC-B922-BD1F339A4D23}" type="pres">
      <dgm:prSet presAssocID="{4D9B447D-F1E8-41F3-A54F-4A25D3615A4F}" presName="hierChild1" presStyleCnt="0">
        <dgm:presLayoutVars>
          <dgm:orgChart val="1"/>
          <dgm:chPref val="1"/>
          <dgm:dir/>
          <dgm:animOne val="branch"/>
          <dgm:animLvl val="lvl"/>
          <dgm:resizeHandles/>
        </dgm:presLayoutVars>
      </dgm:prSet>
      <dgm:spPr/>
    </dgm:pt>
    <dgm:pt modelId="{721CCBA3-8F50-42EF-8AD3-9A150604F3F7}" type="pres">
      <dgm:prSet presAssocID="{35AEFCA7-E8E3-4361-A5F1-A83FE7922FE1}" presName="hierRoot1" presStyleCnt="0">
        <dgm:presLayoutVars>
          <dgm:hierBranch val="init"/>
        </dgm:presLayoutVars>
      </dgm:prSet>
      <dgm:spPr/>
    </dgm:pt>
    <dgm:pt modelId="{25BAF2DB-F994-4ED0-9F3D-B4BF78558E68}" type="pres">
      <dgm:prSet presAssocID="{35AEFCA7-E8E3-4361-A5F1-A83FE7922FE1}" presName="rootComposite1" presStyleCnt="0"/>
      <dgm:spPr/>
    </dgm:pt>
    <dgm:pt modelId="{24D229AC-5C13-45F1-A5D1-6AEA78085079}" type="pres">
      <dgm:prSet presAssocID="{35AEFCA7-E8E3-4361-A5F1-A83FE7922FE1}" presName="rootText1" presStyleLbl="node0" presStyleIdx="0" presStyleCnt="1">
        <dgm:presLayoutVars>
          <dgm:chPref val="3"/>
        </dgm:presLayoutVars>
      </dgm:prSet>
      <dgm:spPr/>
    </dgm:pt>
    <dgm:pt modelId="{C7553A6A-D32B-48E7-B854-20605397C6E0}" type="pres">
      <dgm:prSet presAssocID="{35AEFCA7-E8E3-4361-A5F1-A83FE7922FE1}" presName="rootConnector1" presStyleLbl="node1" presStyleIdx="0" presStyleCnt="0"/>
      <dgm:spPr/>
    </dgm:pt>
    <dgm:pt modelId="{83A4E19F-6669-487D-AC60-954B77610BD3}" type="pres">
      <dgm:prSet presAssocID="{35AEFCA7-E8E3-4361-A5F1-A83FE7922FE1}" presName="hierChild2" presStyleCnt="0"/>
      <dgm:spPr/>
    </dgm:pt>
    <dgm:pt modelId="{FA7E2455-E11D-41BF-A377-31974C3C9CFF}" type="pres">
      <dgm:prSet presAssocID="{40994B2B-E312-454C-A7A9-91DB8CD3C737}" presName="Name37" presStyleLbl="parChTrans1D2" presStyleIdx="0" presStyleCnt="3"/>
      <dgm:spPr/>
    </dgm:pt>
    <dgm:pt modelId="{F24E37AD-28D4-4362-A0CC-1DF982197EE7}" type="pres">
      <dgm:prSet presAssocID="{FD6F40A2-AD4C-4424-86A7-23B3305FBF34}" presName="hierRoot2" presStyleCnt="0">
        <dgm:presLayoutVars>
          <dgm:hierBranch val="init"/>
        </dgm:presLayoutVars>
      </dgm:prSet>
      <dgm:spPr/>
    </dgm:pt>
    <dgm:pt modelId="{F0AB9A95-555C-4815-9E19-A12BCBFA9E76}" type="pres">
      <dgm:prSet presAssocID="{FD6F40A2-AD4C-4424-86A7-23B3305FBF34}" presName="rootComposite" presStyleCnt="0"/>
      <dgm:spPr/>
    </dgm:pt>
    <dgm:pt modelId="{B9F78752-7D17-4C5F-80DC-021D7028CDDA}" type="pres">
      <dgm:prSet presAssocID="{FD6F40A2-AD4C-4424-86A7-23B3305FBF34}" presName="rootText" presStyleLbl="node2" presStyleIdx="0" presStyleCnt="3">
        <dgm:presLayoutVars>
          <dgm:chPref val="3"/>
        </dgm:presLayoutVars>
      </dgm:prSet>
      <dgm:spPr/>
    </dgm:pt>
    <dgm:pt modelId="{11EBE3AD-64DA-43A3-878D-B4454A48861D}" type="pres">
      <dgm:prSet presAssocID="{FD6F40A2-AD4C-4424-86A7-23B3305FBF34}" presName="rootConnector" presStyleLbl="node2" presStyleIdx="0" presStyleCnt="3"/>
      <dgm:spPr/>
    </dgm:pt>
    <dgm:pt modelId="{B3059B29-8E1E-43E7-892A-CFF926FE3056}" type="pres">
      <dgm:prSet presAssocID="{FD6F40A2-AD4C-4424-86A7-23B3305FBF34}" presName="hierChild4" presStyleCnt="0"/>
      <dgm:spPr/>
    </dgm:pt>
    <dgm:pt modelId="{9707A965-EDD7-4CEE-BD45-F1A3E9B54C53}" type="pres">
      <dgm:prSet presAssocID="{FD6F40A2-AD4C-4424-86A7-23B3305FBF34}" presName="hierChild5" presStyleCnt="0"/>
      <dgm:spPr/>
    </dgm:pt>
    <dgm:pt modelId="{7A7AE8A4-D57B-4FC0-BB20-18486A0B1EF2}" type="pres">
      <dgm:prSet presAssocID="{B13187C6-5C6D-4A38-9309-B0A2B17799C0}" presName="Name37" presStyleLbl="parChTrans1D2" presStyleIdx="1" presStyleCnt="3"/>
      <dgm:spPr/>
    </dgm:pt>
    <dgm:pt modelId="{855803DC-6A54-420A-A770-7A796B140243}" type="pres">
      <dgm:prSet presAssocID="{1D2661D7-5CD9-460E-B4C8-3EA3CBD593FA}" presName="hierRoot2" presStyleCnt="0">
        <dgm:presLayoutVars>
          <dgm:hierBranch val="init"/>
        </dgm:presLayoutVars>
      </dgm:prSet>
      <dgm:spPr/>
    </dgm:pt>
    <dgm:pt modelId="{52E3AA60-6270-4D8C-84F8-17F710930986}" type="pres">
      <dgm:prSet presAssocID="{1D2661D7-5CD9-460E-B4C8-3EA3CBD593FA}" presName="rootComposite" presStyleCnt="0"/>
      <dgm:spPr/>
    </dgm:pt>
    <dgm:pt modelId="{D9C63EA9-4D2D-40C4-A131-5A603665E439}" type="pres">
      <dgm:prSet presAssocID="{1D2661D7-5CD9-460E-B4C8-3EA3CBD593FA}" presName="rootText" presStyleLbl="node2" presStyleIdx="1" presStyleCnt="3">
        <dgm:presLayoutVars>
          <dgm:chPref val="3"/>
        </dgm:presLayoutVars>
      </dgm:prSet>
      <dgm:spPr/>
    </dgm:pt>
    <dgm:pt modelId="{3771A272-3A56-481B-8FAF-590CF3CBF282}" type="pres">
      <dgm:prSet presAssocID="{1D2661D7-5CD9-460E-B4C8-3EA3CBD593FA}" presName="rootConnector" presStyleLbl="node2" presStyleIdx="1" presStyleCnt="3"/>
      <dgm:spPr/>
    </dgm:pt>
    <dgm:pt modelId="{39A28C8A-EB0F-4A54-B496-DC268045594B}" type="pres">
      <dgm:prSet presAssocID="{1D2661D7-5CD9-460E-B4C8-3EA3CBD593FA}" presName="hierChild4" presStyleCnt="0"/>
      <dgm:spPr/>
    </dgm:pt>
    <dgm:pt modelId="{D8CB5503-FFE4-4013-B684-40601DC2999B}" type="pres">
      <dgm:prSet presAssocID="{1D2661D7-5CD9-460E-B4C8-3EA3CBD593FA}" presName="hierChild5" presStyleCnt="0"/>
      <dgm:spPr/>
    </dgm:pt>
    <dgm:pt modelId="{7172C154-C68A-43EC-8D95-63277D421833}" type="pres">
      <dgm:prSet presAssocID="{BC7DB2EE-4266-4406-842A-922AB0175793}" presName="Name37" presStyleLbl="parChTrans1D2" presStyleIdx="2" presStyleCnt="3"/>
      <dgm:spPr/>
    </dgm:pt>
    <dgm:pt modelId="{03422BC2-6A5D-4E49-AFAA-056C389BF070}" type="pres">
      <dgm:prSet presAssocID="{B875AD68-D393-4724-8542-A3BF1EC3C924}" presName="hierRoot2" presStyleCnt="0">
        <dgm:presLayoutVars>
          <dgm:hierBranch val="init"/>
        </dgm:presLayoutVars>
      </dgm:prSet>
      <dgm:spPr/>
    </dgm:pt>
    <dgm:pt modelId="{0B816678-65A2-4386-BDC2-80F48BADC474}" type="pres">
      <dgm:prSet presAssocID="{B875AD68-D393-4724-8542-A3BF1EC3C924}" presName="rootComposite" presStyleCnt="0"/>
      <dgm:spPr/>
    </dgm:pt>
    <dgm:pt modelId="{CDFF83E9-5A77-42A5-84AE-924C54B5E10B}" type="pres">
      <dgm:prSet presAssocID="{B875AD68-D393-4724-8542-A3BF1EC3C924}" presName="rootText" presStyleLbl="node2" presStyleIdx="2" presStyleCnt="3">
        <dgm:presLayoutVars>
          <dgm:chPref val="3"/>
        </dgm:presLayoutVars>
      </dgm:prSet>
      <dgm:spPr/>
    </dgm:pt>
    <dgm:pt modelId="{C64991D6-85B3-46A6-B787-D645C84965BE}" type="pres">
      <dgm:prSet presAssocID="{B875AD68-D393-4724-8542-A3BF1EC3C924}" presName="rootConnector" presStyleLbl="node2" presStyleIdx="2" presStyleCnt="3"/>
      <dgm:spPr/>
    </dgm:pt>
    <dgm:pt modelId="{AC88EA00-1EB5-41AA-A05A-D69EA9E91FBA}" type="pres">
      <dgm:prSet presAssocID="{B875AD68-D393-4724-8542-A3BF1EC3C924}" presName="hierChild4" presStyleCnt="0"/>
      <dgm:spPr/>
    </dgm:pt>
    <dgm:pt modelId="{782F0D9C-4FA2-40A3-93EB-4EBF6EEAB4CE}" type="pres">
      <dgm:prSet presAssocID="{B875AD68-D393-4724-8542-A3BF1EC3C924}" presName="hierChild5" presStyleCnt="0"/>
      <dgm:spPr/>
    </dgm:pt>
    <dgm:pt modelId="{27A47A7B-9572-46FE-9401-95126CD7498A}" type="pres">
      <dgm:prSet presAssocID="{35AEFCA7-E8E3-4361-A5F1-A83FE7922FE1}" presName="hierChild3" presStyleCnt="0"/>
      <dgm:spPr/>
    </dgm:pt>
  </dgm:ptLst>
  <dgm:cxnLst>
    <dgm:cxn modelId="{969CF005-3E04-4789-BCEA-1CA6B073357B}" srcId="{35AEFCA7-E8E3-4361-A5F1-A83FE7922FE1}" destId="{FD6F40A2-AD4C-4424-86A7-23B3305FBF34}" srcOrd="0" destOrd="0" parTransId="{40994B2B-E312-454C-A7A9-91DB8CD3C737}" sibTransId="{385BDEF7-42E9-4207-A77D-8E15A7270402}"/>
    <dgm:cxn modelId="{66DE0F36-8E8D-40E0-81F6-F3C821E0D068}" type="presOf" srcId="{35AEFCA7-E8E3-4361-A5F1-A83FE7922FE1}" destId="{24D229AC-5C13-45F1-A5D1-6AEA78085079}" srcOrd="0" destOrd="0" presId="urn:microsoft.com/office/officeart/2005/8/layout/orgChart1"/>
    <dgm:cxn modelId="{489A245D-FCE4-4CDF-ADC3-0C3AB35537D6}" type="presOf" srcId="{FD6F40A2-AD4C-4424-86A7-23B3305FBF34}" destId="{11EBE3AD-64DA-43A3-878D-B4454A48861D}" srcOrd="1" destOrd="0" presId="urn:microsoft.com/office/officeart/2005/8/layout/orgChart1"/>
    <dgm:cxn modelId="{5AF69763-7AA2-4D38-A93D-840F3369970F}" type="presOf" srcId="{40994B2B-E312-454C-A7A9-91DB8CD3C737}" destId="{FA7E2455-E11D-41BF-A377-31974C3C9CFF}" srcOrd="0" destOrd="0" presId="urn:microsoft.com/office/officeart/2005/8/layout/orgChart1"/>
    <dgm:cxn modelId="{508B3746-5309-4FD7-AC71-A614D268E5BB}" type="presOf" srcId="{1D2661D7-5CD9-460E-B4C8-3EA3CBD593FA}" destId="{D9C63EA9-4D2D-40C4-A131-5A603665E439}" srcOrd="0" destOrd="0" presId="urn:microsoft.com/office/officeart/2005/8/layout/orgChart1"/>
    <dgm:cxn modelId="{F5689346-0DCC-4975-8577-E9F1FB5371EB}" srcId="{35AEFCA7-E8E3-4361-A5F1-A83FE7922FE1}" destId="{1D2661D7-5CD9-460E-B4C8-3EA3CBD593FA}" srcOrd="1" destOrd="0" parTransId="{B13187C6-5C6D-4A38-9309-B0A2B17799C0}" sibTransId="{2B8DF214-514D-4157-9709-59EDAB7A0BAB}"/>
    <dgm:cxn modelId="{D330654A-D9CA-47DA-BAE8-AB35A9933D2E}" type="presOf" srcId="{35AEFCA7-E8E3-4361-A5F1-A83FE7922FE1}" destId="{C7553A6A-D32B-48E7-B854-20605397C6E0}" srcOrd="1" destOrd="0" presId="urn:microsoft.com/office/officeart/2005/8/layout/orgChart1"/>
    <dgm:cxn modelId="{A0CFBF6B-63C0-41B9-A086-F5CD29CCA59A}" type="presOf" srcId="{FD6F40A2-AD4C-4424-86A7-23B3305FBF34}" destId="{B9F78752-7D17-4C5F-80DC-021D7028CDDA}" srcOrd="0" destOrd="0" presId="urn:microsoft.com/office/officeart/2005/8/layout/orgChart1"/>
    <dgm:cxn modelId="{D39E0654-3D9E-4327-8426-B3BC4A49CAB7}" type="presOf" srcId="{B13187C6-5C6D-4A38-9309-B0A2B17799C0}" destId="{7A7AE8A4-D57B-4FC0-BB20-18486A0B1EF2}" srcOrd="0" destOrd="0" presId="urn:microsoft.com/office/officeart/2005/8/layout/orgChart1"/>
    <dgm:cxn modelId="{60596682-1BA5-4030-A49B-01AFDA02185C}" srcId="{4D9B447D-F1E8-41F3-A54F-4A25D3615A4F}" destId="{35AEFCA7-E8E3-4361-A5F1-A83FE7922FE1}" srcOrd="0" destOrd="0" parTransId="{317E66B7-FBB8-42D1-88CB-48F75EB30F30}" sibTransId="{D52EF789-2101-44FA-8855-3582CBE1FAF6}"/>
    <dgm:cxn modelId="{A5905F84-68AF-4E2E-B564-17C49EDC4E97}" type="presOf" srcId="{4D9B447D-F1E8-41F3-A54F-4A25D3615A4F}" destId="{0F880BB6-86DD-46EC-B922-BD1F339A4D23}" srcOrd="0" destOrd="0" presId="urn:microsoft.com/office/officeart/2005/8/layout/orgChart1"/>
    <dgm:cxn modelId="{615DC2A8-1859-47FA-BC31-06C298C53A40}" type="presOf" srcId="{BC7DB2EE-4266-4406-842A-922AB0175793}" destId="{7172C154-C68A-43EC-8D95-63277D421833}" srcOrd="0" destOrd="0" presId="urn:microsoft.com/office/officeart/2005/8/layout/orgChart1"/>
    <dgm:cxn modelId="{06045EB8-B4E3-4262-8BC3-3A32656907B6}" srcId="{35AEFCA7-E8E3-4361-A5F1-A83FE7922FE1}" destId="{B875AD68-D393-4724-8542-A3BF1EC3C924}" srcOrd="2" destOrd="0" parTransId="{BC7DB2EE-4266-4406-842A-922AB0175793}" sibTransId="{A24AC74F-9A2B-4B33-B028-DB4B7CF03AE3}"/>
    <dgm:cxn modelId="{3BB3D9B8-C6FC-43A6-9007-6717CAFEB474}" type="presOf" srcId="{1D2661D7-5CD9-460E-B4C8-3EA3CBD593FA}" destId="{3771A272-3A56-481B-8FAF-590CF3CBF282}" srcOrd="1" destOrd="0" presId="urn:microsoft.com/office/officeart/2005/8/layout/orgChart1"/>
    <dgm:cxn modelId="{16FEFBBD-6421-4EE2-9A84-CBA74620C33F}" type="presOf" srcId="{B875AD68-D393-4724-8542-A3BF1EC3C924}" destId="{CDFF83E9-5A77-42A5-84AE-924C54B5E10B}" srcOrd="0" destOrd="0" presId="urn:microsoft.com/office/officeart/2005/8/layout/orgChart1"/>
    <dgm:cxn modelId="{C505ACFC-A31F-48D2-B352-B5A50F42964A}" type="presOf" srcId="{B875AD68-D393-4724-8542-A3BF1EC3C924}" destId="{C64991D6-85B3-46A6-B787-D645C84965BE}" srcOrd="1" destOrd="0" presId="urn:microsoft.com/office/officeart/2005/8/layout/orgChart1"/>
    <dgm:cxn modelId="{46A8BB3F-6387-42DE-8F06-B6A7D55B98BB}" type="presParOf" srcId="{0F880BB6-86DD-46EC-B922-BD1F339A4D23}" destId="{721CCBA3-8F50-42EF-8AD3-9A150604F3F7}" srcOrd="0" destOrd="0" presId="urn:microsoft.com/office/officeart/2005/8/layout/orgChart1"/>
    <dgm:cxn modelId="{ED04A22A-12B3-4893-9B36-1153836757D8}" type="presParOf" srcId="{721CCBA3-8F50-42EF-8AD3-9A150604F3F7}" destId="{25BAF2DB-F994-4ED0-9F3D-B4BF78558E68}" srcOrd="0" destOrd="0" presId="urn:microsoft.com/office/officeart/2005/8/layout/orgChart1"/>
    <dgm:cxn modelId="{B3C82D9F-C945-4A8E-BEFD-C6D28EE0F251}" type="presParOf" srcId="{25BAF2DB-F994-4ED0-9F3D-B4BF78558E68}" destId="{24D229AC-5C13-45F1-A5D1-6AEA78085079}" srcOrd="0" destOrd="0" presId="urn:microsoft.com/office/officeart/2005/8/layout/orgChart1"/>
    <dgm:cxn modelId="{B17548F8-E273-426B-9D94-0303C55BC128}" type="presParOf" srcId="{25BAF2DB-F994-4ED0-9F3D-B4BF78558E68}" destId="{C7553A6A-D32B-48E7-B854-20605397C6E0}" srcOrd="1" destOrd="0" presId="urn:microsoft.com/office/officeart/2005/8/layout/orgChart1"/>
    <dgm:cxn modelId="{70EB969B-D993-4EAE-A8C6-6D6DA218E646}" type="presParOf" srcId="{721CCBA3-8F50-42EF-8AD3-9A150604F3F7}" destId="{83A4E19F-6669-487D-AC60-954B77610BD3}" srcOrd="1" destOrd="0" presId="urn:microsoft.com/office/officeart/2005/8/layout/orgChart1"/>
    <dgm:cxn modelId="{DD4D5B94-CB69-425B-A68F-2D632F0D5D6A}" type="presParOf" srcId="{83A4E19F-6669-487D-AC60-954B77610BD3}" destId="{FA7E2455-E11D-41BF-A377-31974C3C9CFF}" srcOrd="0" destOrd="0" presId="urn:microsoft.com/office/officeart/2005/8/layout/orgChart1"/>
    <dgm:cxn modelId="{442DE3B6-89A9-4657-9E12-8E5472CA93CA}" type="presParOf" srcId="{83A4E19F-6669-487D-AC60-954B77610BD3}" destId="{F24E37AD-28D4-4362-A0CC-1DF982197EE7}" srcOrd="1" destOrd="0" presId="urn:microsoft.com/office/officeart/2005/8/layout/orgChart1"/>
    <dgm:cxn modelId="{13AD68E1-A22B-4CAB-8192-1DB84940F194}" type="presParOf" srcId="{F24E37AD-28D4-4362-A0CC-1DF982197EE7}" destId="{F0AB9A95-555C-4815-9E19-A12BCBFA9E76}" srcOrd="0" destOrd="0" presId="urn:microsoft.com/office/officeart/2005/8/layout/orgChart1"/>
    <dgm:cxn modelId="{BBF4103B-97FC-44A9-AD7B-D02F1668B041}" type="presParOf" srcId="{F0AB9A95-555C-4815-9E19-A12BCBFA9E76}" destId="{B9F78752-7D17-4C5F-80DC-021D7028CDDA}" srcOrd="0" destOrd="0" presId="urn:microsoft.com/office/officeart/2005/8/layout/orgChart1"/>
    <dgm:cxn modelId="{E025A67B-168A-4C94-BC18-33245FFD8297}" type="presParOf" srcId="{F0AB9A95-555C-4815-9E19-A12BCBFA9E76}" destId="{11EBE3AD-64DA-43A3-878D-B4454A48861D}" srcOrd="1" destOrd="0" presId="urn:microsoft.com/office/officeart/2005/8/layout/orgChart1"/>
    <dgm:cxn modelId="{DB87ABCD-4510-4E76-8B34-F80707386C0C}" type="presParOf" srcId="{F24E37AD-28D4-4362-A0CC-1DF982197EE7}" destId="{B3059B29-8E1E-43E7-892A-CFF926FE3056}" srcOrd="1" destOrd="0" presId="urn:microsoft.com/office/officeart/2005/8/layout/orgChart1"/>
    <dgm:cxn modelId="{69B9D66D-2002-412D-BC7C-EA7D6FF92F79}" type="presParOf" srcId="{F24E37AD-28D4-4362-A0CC-1DF982197EE7}" destId="{9707A965-EDD7-4CEE-BD45-F1A3E9B54C53}" srcOrd="2" destOrd="0" presId="urn:microsoft.com/office/officeart/2005/8/layout/orgChart1"/>
    <dgm:cxn modelId="{C583E531-0867-476E-B86D-7535F099AB69}" type="presParOf" srcId="{83A4E19F-6669-487D-AC60-954B77610BD3}" destId="{7A7AE8A4-D57B-4FC0-BB20-18486A0B1EF2}" srcOrd="2" destOrd="0" presId="urn:microsoft.com/office/officeart/2005/8/layout/orgChart1"/>
    <dgm:cxn modelId="{9C145765-C22E-47CE-B014-2E9E8D5598AD}" type="presParOf" srcId="{83A4E19F-6669-487D-AC60-954B77610BD3}" destId="{855803DC-6A54-420A-A770-7A796B140243}" srcOrd="3" destOrd="0" presId="urn:microsoft.com/office/officeart/2005/8/layout/orgChart1"/>
    <dgm:cxn modelId="{EDE7A932-EDAF-4CF9-AA84-B0F08A984DAB}" type="presParOf" srcId="{855803DC-6A54-420A-A770-7A796B140243}" destId="{52E3AA60-6270-4D8C-84F8-17F710930986}" srcOrd="0" destOrd="0" presId="urn:microsoft.com/office/officeart/2005/8/layout/orgChart1"/>
    <dgm:cxn modelId="{2C3D7461-F17B-42F3-8D14-0391D65FB16C}" type="presParOf" srcId="{52E3AA60-6270-4D8C-84F8-17F710930986}" destId="{D9C63EA9-4D2D-40C4-A131-5A603665E439}" srcOrd="0" destOrd="0" presId="urn:microsoft.com/office/officeart/2005/8/layout/orgChart1"/>
    <dgm:cxn modelId="{F68FEDCB-E190-45B2-9725-EFAC82B9F035}" type="presParOf" srcId="{52E3AA60-6270-4D8C-84F8-17F710930986}" destId="{3771A272-3A56-481B-8FAF-590CF3CBF282}" srcOrd="1" destOrd="0" presId="urn:microsoft.com/office/officeart/2005/8/layout/orgChart1"/>
    <dgm:cxn modelId="{8108BF4E-CEC2-49DD-B369-8F212F709C05}" type="presParOf" srcId="{855803DC-6A54-420A-A770-7A796B140243}" destId="{39A28C8A-EB0F-4A54-B496-DC268045594B}" srcOrd="1" destOrd="0" presId="urn:microsoft.com/office/officeart/2005/8/layout/orgChart1"/>
    <dgm:cxn modelId="{13E18011-CC0B-42FC-887B-F20EE958555E}" type="presParOf" srcId="{855803DC-6A54-420A-A770-7A796B140243}" destId="{D8CB5503-FFE4-4013-B684-40601DC2999B}" srcOrd="2" destOrd="0" presId="urn:microsoft.com/office/officeart/2005/8/layout/orgChart1"/>
    <dgm:cxn modelId="{2FCA7551-B39C-4C30-AD48-5C27FFA0489D}" type="presParOf" srcId="{83A4E19F-6669-487D-AC60-954B77610BD3}" destId="{7172C154-C68A-43EC-8D95-63277D421833}" srcOrd="4" destOrd="0" presId="urn:microsoft.com/office/officeart/2005/8/layout/orgChart1"/>
    <dgm:cxn modelId="{99FAEDB1-1D0C-4912-B2C6-6C03338A1F21}" type="presParOf" srcId="{83A4E19F-6669-487D-AC60-954B77610BD3}" destId="{03422BC2-6A5D-4E49-AFAA-056C389BF070}" srcOrd="5" destOrd="0" presId="urn:microsoft.com/office/officeart/2005/8/layout/orgChart1"/>
    <dgm:cxn modelId="{3926EC4A-D9DB-4FA3-8B03-DAC3FE48A3C7}" type="presParOf" srcId="{03422BC2-6A5D-4E49-AFAA-056C389BF070}" destId="{0B816678-65A2-4386-BDC2-80F48BADC474}" srcOrd="0" destOrd="0" presId="urn:microsoft.com/office/officeart/2005/8/layout/orgChart1"/>
    <dgm:cxn modelId="{FDFFF0F2-EBA0-478F-B8E4-153610319B6D}" type="presParOf" srcId="{0B816678-65A2-4386-BDC2-80F48BADC474}" destId="{CDFF83E9-5A77-42A5-84AE-924C54B5E10B}" srcOrd="0" destOrd="0" presId="urn:microsoft.com/office/officeart/2005/8/layout/orgChart1"/>
    <dgm:cxn modelId="{96F0520A-8233-48E1-94D9-55AB1254F3D6}" type="presParOf" srcId="{0B816678-65A2-4386-BDC2-80F48BADC474}" destId="{C64991D6-85B3-46A6-B787-D645C84965BE}" srcOrd="1" destOrd="0" presId="urn:microsoft.com/office/officeart/2005/8/layout/orgChart1"/>
    <dgm:cxn modelId="{CF49A02C-8A90-4E89-9B52-CCA13F1D98C1}" type="presParOf" srcId="{03422BC2-6A5D-4E49-AFAA-056C389BF070}" destId="{AC88EA00-1EB5-41AA-A05A-D69EA9E91FBA}" srcOrd="1" destOrd="0" presId="urn:microsoft.com/office/officeart/2005/8/layout/orgChart1"/>
    <dgm:cxn modelId="{04697A90-F143-45CD-9867-13633285E678}" type="presParOf" srcId="{03422BC2-6A5D-4E49-AFAA-056C389BF070}" destId="{782F0D9C-4FA2-40A3-93EB-4EBF6EEAB4CE}" srcOrd="2" destOrd="0" presId="urn:microsoft.com/office/officeart/2005/8/layout/orgChart1"/>
    <dgm:cxn modelId="{CBD4CC02-B42B-4617-8AAC-79CB19712D3F}" type="presParOf" srcId="{721CCBA3-8F50-42EF-8AD3-9A150604F3F7}" destId="{27A47A7B-9572-46FE-9401-95126CD7498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BBBB98E-C148-4A73-BA40-825C1DE7565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1E50989D-56E3-4AA0-A7E5-8212624F7C69}">
      <dgm:prSet phldrT="[Text]" custT="1"/>
      <dgm:spPr/>
      <dgm:t>
        <a:bodyPr/>
        <a:lstStyle/>
        <a:p>
          <a:pPr algn="l">
            <a:buFont typeface="Arial" panose="020B0604020202020204" pitchFamily="34" charset="0"/>
            <a:buChar char="•"/>
          </a:pPr>
          <a:r>
            <a:rPr lang="en-US" sz="2000" b="1" i="0" kern="1200" dirty="0">
              <a:latin typeface="+mj-lt"/>
              <a:ea typeface="+mn-ea"/>
              <a:cs typeface="+mn-cs"/>
            </a:rPr>
            <a:t>Estimated Execution Plan (Before Execution)</a:t>
          </a:r>
        </a:p>
      </dgm:t>
    </dgm:pt>
    <dgm:pt modelId="{DCBC2806-FE57-4FF9-A63C-1BDA8C568CED}" type="parTrans" cxnId="{1C73C468-FA46-4815-B2FA-C054831AB9DC}">
      <dgm:prSet/>
      <dgm:spPr/>
      <dgm:t>
        <a:bodyPr/>
        <a:lstStyle/>
        <a:p>
          <a:pPr algn="l"/>
          <a:endParaRPr lang="en-US"/>
        </a:p>
      </dgm:t>
    </dgm:pt>
    <dgm:pt modelId="{EE241621-2B3C-4C5E-B9A6-C45E85B11A97}" type="sibTrans" cxnId="{1C73C468-FA46-4815-B2FA-C054831AB9DC}">
      <dgm:prSet/>
      <dgm:spPr/>
      <dgm:t>
        <a:bodyPr/>
        <a:lstStyle/>
        <a:p>
          <a:pPr algn="l"/>
          <a:endParaRPr lang="en-US"/>
        </a:p>
      </dgm:t>
    </dgm:pt>
    <dgm:pt modelId="{D0DFB929-AF59-451C-8AB4-C324E5A1C17A}">
      <dgm:prSet custT="1"/>
      <dgm:spPr/>
      <dgm:t>
        <a:bodyPr/>
        <a:lstStyle/>
        <a:p>
          <a:pPr marL="0" lvl="0" indent="0" algn="l" defTabSz="711200">
            <a:lnSpc>
              <a:spcPct val="90000"/>
            </a:lnSpc>
            <a:spcBef>
              <a:spcPct val="0"/>
            </a:spcBef>
            <a:spcAft>
              <a:spcPct val="35000"/>
            </a:spcAft>
            <a:buFont typeface="Arial" panose="020B0604020202020204" pitchFamily="34" charset="0"/>
            <a:buNone/>
          </a:pPr>
          <a:r>
            <a:rPr lang="en-US" sz="2000" b="1" i="0" kern="1200" dirty="0">
              <a:latin typeface="+mj-lt"/>
              <a:ea typeface="+mn-ea"/>
              <a:cs typeface="+mn-cs"/>
            </a:rPr>
            <a:t>Live Query Statistics (During Execution)</a:t>
          </a:r>
        </a:p>
      </dgm:t>
    </dgm:pt>
    <dgm:pt modelId="{C071B821-2292-472C-B34E-2F3CF96CF487}" type="parTrans" cxnId="{21FD0914-E609-420D-B889-FE3CED465DC6}">
      <dgm:prSet/>
      <dgm:spPr/>
      <dgm:t>
        <a:bodyPr/>
        <a:lstStyle/>
        <a:p>
          <a:pPr algn="l"/>
          <a:endParaRPr lang="en-US"/>
        </a:p>
      </dgm:t>
    </dgm:pt>
    <dgm:pt modelId="{2B2BE62E-E335-4978-9E65-4D3D3BF35BB0}" type="sibTrans" cxnId="{21FD0914-E609-420D-B889-FE3CED465DC6}">
      <dgm:prSet/>
      <dgm:spPr/>
      <dgm:t>
        <a:bodyPr/>
        <a:lstStyle/>
        <a:p>
          <a:pPr algn="l"/>
          <a:endParaRPr lang="en-US"/>
        </a:p>
      </dgm:t>
    </dgm:pt>
    <dgm:pt modelId="{BD547D32-8A82-4AFA-B443-655CF639AEF3}">
      <dgm:prSet custT="1"/>
      <dgm:spPr/>
      <dgm:t>
        <a:bodyPr/>
        <a:lstStyle/>
        <a:p>
          <a:pPr algn="l">
            <a:buFont typeface="Arial" panose="020B0604020202020204" pitchFamily="34" charset="0"/>
            <a:buChar char="•"/>
          </a:pPr>
          <a:r>
            <a:rPr lang="en-US" sz="2000" b="1" i="0" dirty="0">
              <a:latin typeface="+mj-lt"/>
            </a:rPr>
            <a:t>Actual Execution Plan (After Execution)</a:t>
          </a:r>
        </a:p>
      </dgm:t>
    </dgm:pt>
    <dgm:pt modelId="{D951B5A0-0447-4E7F-A043-A3A944E36680}" type="parTrans" cxnId="{A4D152BC-2CE2-45AA-B4C6-3E28DBD90E68}">
      <dgm:prSet/>
      <dgm:spPr/>
      <dgm:t>
        <a:bodyPr/>
        <a:lstStyle/>
        <a:p>
          <a:pPr algn="l"/>
          <a:endParaRPr lang="en-US"/>
        </a:p>
      </dgm:t>
    </dgm:pt>
    <dgm:pt modelId="{1E57BE85-C823-4EF3-B966-F6B4AAC2FBE2}" type="sibTrans" cxnId="{A4D152BC-2CE2-45AA-B4C6-3E28DBD90E68}">
      <dgm:prSet/>
      <dgm:spPr/>
      <dgm:t>
        <a:bodyPr/>
        <a:lstStyle/>
        <a:p>
          <a:pPr algn="l"/>
          <a:endParaRPr lang="en-US"/>
        </a:p>
      </dgm:t>
    </dgm:pt>
    <dgm:pt modelId="{706EE6B1-7CC8-4C9A-B92E-D3DB377AA212}">
      <dgm:prSet phldrT="[Text]"/>
      <dgm:spPr/>
      <dgm:t>
        <a:bodyPr/>
        <a:lstStyle/>
        <a:p>
          <a:pPr algn="l">
            <a:buFont typeface="Arial" panose="020B0604020202020204" pitchFamily="34" charset="0"/>
            <a:buChar char="•"/>
          </a:pPr>
          <a:r>
            <a:rPr lang="en-US" b="0" i="0" dirty="0"/>
            <a:t>The compiled plan.</a:t>
          </a:r>
          <a:endParaRPr lang="en-US" dirty="0"/>
        </a:p>
      </dgm:t>
    </dgm:pt>
    <dgm:pt modelId="{9836E142-FEC1-46D5-A79C-07E021EF02D5}" type="parTrans" cxnId="{9F6B7313-3294-449C-95C2-B29BE6A1239D}">
      <dgm:prSet/>
      <dgm:spPr/>
      <dgm:t>
        <a:bodyPr/>
        <a:lstStyle/>
        <a:p>
          <a:pPr algn="l"/>
          <a:endParaRPr lang="en-US"/>
        </a:p>
      </dgm:t>
    </dgm:pt>
    <dgm:pt modelId="{500CCEB6-0D0B-4762-8DB1-513F072FBE46}" type="sibTrans" cxnId="{9F6B7313-3294-449C-95C2-B29BE6A1239D}">
      <dgm:prSet/>
      <dgm:spPr/>
      <dgm:t>
        <a:bodyPr/>
        <a:lstStyle/>
        <a:p>
          <a:pPr algn="l"/>
          <a:endParaRPr lang="en-US"/>
        </a:p>
      </dgm:t>
    </dgm:pt>
    <dgm:pt modelId="{375A8C87-C4B4-4005-861E-A41B042DD1D6}">
      <dgm:prSet/>
      <dgm:spPr/>
      <dgm:t>
        <a:bodyPr/>
        <a:lstStyle/>
        <a:p>
          <a:pPr marL="0" indent="0" algn="l">
            <a:buFont typeface="Arial" panose="020B0604020202020204" pitchFamily="34" charset="0"/>
            <a:buChar char="•"/>
          </a:pPr>
          <a:r>
            <a:rPr lang="en-US" b="0" i="0" dirty="0"/>
            <a:t>The same as the compiled plan plus its execution context.</a:t>
          </a:r>
        </a:p>
      </dgm:t>
    </dgm:pt>
    <dgm:pt modelId="{D29593F6-48E3-436A-9317-4950D3E041F5}" type="parTrans" cxnId="{3AF50D84-5E79-4BE0-A40D-86D90FE08012}">
      <dgm:prSet/>
      <dgm:spPr/>
      <dgm:t>
        <a:bodyPr/>
        <a:lstStyle/>
        <a:p>
          <a:pPr algn="l"/>
          <a:endParaRPr lang="en-US"/>
        </a:p>
      </dgm:t>
    </dgm:pt>
    <dgm:pt modelId="{5FBFFBD6-D717-4125-B153-E797E6E2998F}" type="sibTrans" cxnId="{3AF50D84-5E79-4BE0-A40D-86D90FE08012}">
      <dgm:prSet/>
      <dgm:spPr/>
      <dgm:t>
        <a:bodyPr/>
        <a:lstStyle/>
        <a:p>
          <a:pPr algn="l"/>
          <a:endParaRPr lang="en-US"/>
        </a:p>
      </dgm:t>
    </dgm:pt>
    <dgm:pt modelId="{EBFA624E-53FE-46C6-92A6-D8078B1BF005}">
      <dgm:prSet/>
      <dgm:spPr/>
      <dgm:t>
        <a:bodyPr/>
        <a:lstStyle/>
        <a:p>
          <a:pPr marL="0" indent="0" algn="l">
            <a:buFont typeface="Arial" panose="020B0604020202020204" pitchFamily="34" charset="0"/>
            <a:buChar char="•"/>
          </a:pPr>
          <a:r>
            <a:rPr lang="en-US" b="0" i="0" dirty="0"/>
            <a:t>The same as the compiled plan plus its execution context. </a:t>
          </a:r>
        </a:p>
      </dgm:t>
    </dgm:pt>
    <dgm:pt modelId="{989E4290-8FD9-4588-8F8E-373DD34599C3}" type="parTrans" cxnId="{A0C0595F-234F-47A2-84C5-B6648A88FC5C}">
      <dgm:prSet/>
      <dgm:spPr/>
      <dgm:t>
        <a:bodyPr/>
        <a:lstStyle/>
        <a:p>
          <a:pPr algn="l"/>
          <a:endParaRPr lang="en-US"/>
        </a:p>
      </dgm:t>
    </dgm:pt>
    <dgm:pt modelId="{915DEFB0-48CF-4ACA-9DA1-5D5CD0B0040F}" type="sibTrans" cxnId="{A0C0595F-234F-47A2-84C5-B6648A88FC5C}">
      <dgm:prSet/>
      <dgm:spPr/>
      <dgm:t>
        <a:bodyPr/>
        <a:lstStyle/>
        <a:p>
          <a:pPr algn="l"/>
          <a:endParaRPr lang="en-US"/>
        </a:p>
      </dgm:t>
    </dgm:pt>
    <dgm:pt modelId="{185CBA25-B83D-4250-9E7E-19062DCCCA13}">
      <dgm:prSet/>
      <dgm:spPr/>
      <dgm:t>
        <a:bodyPr/>
        <a:lstStyle/>
        <a:p>
          <a:pPr marL="0" indent="0" algn="l">
            <a:buFont typeface="Arial" panose="020B0604020202020204" pitchFamily="34" charset="0"/>
            <a:buChar char="•"/>
          </a:pPr>
          <a:r>
            <a:rPr lang="en-US" b="0" i="0" dirty="0"/>
            <a:t>This includes runtime information available after the execution completes, such as execution warnings, or in newer versions of the Database Engine, the elapsed and CPU time used during execution.</a:t>
          </a:r>
        </a:p>
      </dgm:t>
    </dgm:pt>
    <dgm:pt modelId="{37529963-87FB-4AD8-999A-EE9ACB45192F}" type="parTrans" cxnId="{A79DC40B-D725-4E8E-B23A-395CF4738EE2}">
      <dgm:prSet/>
      <dgm:spPr/>
      <dgm:t>
        <a:bodyPr/>
        <a:lstStyle/>
        <a:p>
          <a:pPr algn="l"/>
          <a:endParaRPr lang="en-US"/>
        </a:p>
      </dgm:t>
    </dgm:pt>
    <dgm:pt modelId="{C1A4DA7F-8A08-40CB-86D4-A9D2C5541D82}" type="sibTrans" cxnId="{A79DC40B-D725-4E8E-B23A-395CF4738EE2}">
      <dgm:prSet/>
      <dgm:spPr/>
      <dgm:t>
        <a:bodyPr/>
        <a:lstStyle/>
        <a:p>
          <a:pPr algn="l"/>
          <a:endParaRPr lang="en-US"/>
        </a:p>
      </dgm:t>
    </dgm:pt>
    <dgm:pt modelId="{C723780F-9F4B-4C0B-B376-BD8975CB55C8}">
      <dgm:prSet/>
      <dgm:spPr/>
      <dgm:t>
        <a:bodyPr/>
        <a:lstStyle/>
        <a:p>
          <a:pPr marL="0" indent="0" algn="l">
            <a:buFont typeface="Arial" panose="020B0604020202020204" pitchFamily="34" charset="0"/>
            <a:buChar char="•"/>
          </a:pPr>
          <a:r>
            <a:rPr lang="en-US" b="0" i="0" dirty="0"/>
            <a:t>This includes runtime information during execution progress and is updated every second. Runtime information includes for example the actual number of rows flowing through the operators.</a:t>
          </a:r>
        </a:p>
      </dgm:t>
    </dgm:pt>
    <dgm:pt modelId="{F2EAA2DA-B9A9-4297-9579-F74B99DC88F6}" type="parTrans" cxnId="{96908515-0992-430C-BFB7-BAD2213690FF}">
      <dgm:prSet/>
      <dgm:spPr/>
      <dgm:t>
        <a:bodyPr/>
        <a:lstStyle/>
        <a:p>
          <a:pPr algn="l"/>
          <a:endParaRPr lang="en-US"/>
        </a:p>
      </dgm:t>
    </dgm:pt>
    <dgm:pt modelId="{CC04E669-722C-4B28-B72F-5AFA5318746D}" type="sibTrans" cxnId="{96908515-0992-430C-BFB7-BAD2213690FF}">
      <dgm:prSet/>
      <dgm:spPr/>
      <dgm:t>
        <a:bodyPr/>
        <a:lstStyle/>
        <a:p>
          <a:pPr algn="l"/>
          <a:endParaRPr lang="en-US"/>
        </a:p>
      </dgm:t>
    </dgm:pt>
    <dgm:pt modelId="{CDB2EC04-1A23-40AD-827B-6191930CAF4E}">
      <dgm:prSet/>
      <dgm:spPr/>
      <dgm:t>
        <a:bodyPr/>
        <a:lstStyle/>
        <a:p>
          <a:pPr marL="0" indent="0" algn="l">
            <a:buFont typeface="Arial" panose="020B0604020202020204" pitchFamily="34" charset="0"/>
            <a:buChar char="•"/>
          </a:pPr>
          <a:r>
            <a:rPr lang="en-US" dirty="0"/>
            <a:t>Enables rapid identification of potential bottlenecks.</a:t>
          </a:r>
          <a:endParaRPr lang="en-US" b="0" i="0" dirty="0"/>
        </a:p>
      </dgm:t>
    </dgm:pt>
    <dgm:pt modelId="{E36563D2-F2D8-4E01-8EA3-FF7B3009A1F3}" type="parTrans" cxnId="{8EA699E2-BB96-4F6C-B3C0-1C5BF7D7727F}">
      <dgm:prSet/>
      <dgm:spPr/>
      <dgm:t>
        <a:bodyPr/>
        <a:lstStyle/>
        <a:p>
          <a:pPr algn="l"/>
          <a:endParaRPr lang="en-US"/>
        </a:p>
      </dgm:t>
    </dgm:pt>
    <dgm:pt modelId="{C88DE7AB-2582-4934-A9BC-49335B547B8E}" type="sibTrans" cxnId="{8EA699E2-BB96-4F6C-B3C0-1C5BF7D7727F}">
      <dgm:prSet/>
      <dgm:spPr/>
      <dgm:t>
        <a:bodyPr/>
        <a:lstStyle/>
        <a:p>
          <a:pPr algn="l"/>
          <a:endParaRPr lang="en-US"/>
        </a:p>
      </dgm:t>
    </dgm:pt>
    <dgm:pt modelId="{A5207788-1848-419B-9174-A9173B07446A}" type="pres">
      <dgm:prSet presAssocID="{DBBBB98E-C148-4A73-BA40-825C1DE7565E}" presName="linear" presStyleCnt="0">
        <dgm:presLayoutVars>
          <dgm:dir/>
          <dgm:animLvl val="lvl"/>
          <dgm:resizeHandles val="exact"/>
        </dgm:presLayoutVars>
      </dgm:prSet>
      <dgm:spPr/>
    </dgm:pt>
    <dgm:pt modelId="{5D065949-85A2-48B1-9238-2D696FAA163C}" type="pres">
      <dgm:prSet presAssocID="{1E50989D-56E3-4AA0-A7E5-8212624F7C69}" presName="parentLin" presStyleCnt="0"/>
      <dgm:spPr/>
    </dgm:pt>
    <dgm:pt modelId="{93BC5F52-8980-4C47-BB3A-29DF0E250D74}" type="pres">
      <dgm:prSet presAssocID="{1E50989D-56E3-4AA0-A7E5-8212624F7C69}" presName="parentLeftMargin" presStyleLbl="node1" presStyleIdx="0" presStyleCnt="3"/>
      <dgm:spPr/>
    </dgm:pt>
    <dgm:pt modelId="{FE5D72FD-32BF-4AE2-ACA8-290580A168D3}" type="pres">
      <dgm:prSet presAssocID="{1E50989D-56E3-4AA0-A7E5-8212624F7C69}" presName="parentText" presStyleLbl="node1" presStyleIdx="0" presStyleCnt="3">
        <dgm:presLayoutVars>
          <dgm:chMax val="0"/>
          <dgm:bulletEnabled val="1"/>
        </dgm:presLayoutVars>
      </dgm:prSet>
      <dgm:spPr/>
    </dgm:pt>
    <dgm:pt modelId="{96195342-73ED-4573-8ECF-1AF902A6FD33}" type="pres">
      <dgm:prSet presAssocID="{1E50989D-56E3-4AA0-A7E5-8212624F7C69}" presName="negativeSpace" presStyleCnt="0"/>
      <dgm:spPr/>
    </dgm:pt>
    <dgm:pt modelId="{EEB8589D-BD4A-49AE-87C3-4C0A359F4B92}" type="pres">
      <dgm:prSet presAssocID="{1E50989D-56E3-4AA0-A7E5-8212624F7C69}" presName="childText" presStyleLbl="conFgAcc1" presStyleIdx="0" presStyleCnt="3">
        <dgm:presLayoutVars>
          <dgm:bulletEnabled val="1"/>
        </dgm:presLayoutVars>
      </dgm:prSet>
      <dgm:spPr/>
    </dgm:pt>
    <dgm:pt modelId="{0C0BE48C-F8FD-40AF-A28C-A4CA91521AB4}" type="pres">
      <dgm:prSet presAssocID="{EE241621-2B3C-4C5E-B9A6-C45E85B11A97}" presName="spaceBetweenRectangles" presStyleCnt="0"/>
      <dgm:spPr/>
    </dgm:pt>
    <dgm:pt modelId="{FD70FE63-E4F3-487B-96A8-52F8FBB8AAE8}" type="pres">
      <dgm:prSet presAssocID="{BD547D32-8A82-4AFA-B443-655CF639AEF3}" presName="parentLin" presStyleCnt="0"/>
      <dgm:spPr/>
    </dgm:pt>
    <dgm:pt modelId="{45FCE905-41DE-47D8-9C0F-966CE0CBCB1F}" type="pres">
      <dgm:prSet presAssocID="{BD547D32-8A82-4AFA-B443-655CF639AEF3}" presName="parentLeftMargin" presStyleLbl="node1" presStyleIdx="0" presStyleCnt="3"/>
      <dgm:spPr/>
    </dgm:pt>
    <dgm:pt modelId="{1FB297A9-E852-47A8-AEAB-9200D7CC69EB}" type="pres">
      <dgm:prSet presAssocID="{BD547D32-8A82-4AFA-B443-655CF639AEF3}" presName="parentText" presStyleLbl="node1" presStyleIdx="1" presStyleCnt="3">
        <dgm:presLayoutVars>
          <dgm:chMax val="0"/>
          <dgm:bulletEnabled val="1"/>
        </dgm:presLayoutVars>
      </dgm:prSet>
      <dgm:spPr/>
    </dgm:pt>
    <dgm:pt modelId="{4CBD5BE1-6E4B-4383-BCCB-A285F6B6575B}" type="pres">
      <dgm:prSet presAssocID="{BD547D32-8A82-4AFA-B443-655CF639AEF3}" presName="negativeSpace" presStyleCnt="0"/>
      <dgm:spPr/>
    </dgm:pt>
    <dgm:pt modelId="{A5DC065D-A216-4D8A-8BAA-A263DD53A95C}" type="pres">
      <dgm:prSet presAssocID="{BD547D32-8A82-4AFA-B443-655CF639AEF3}" presName="childText" presStyleLbl="conFgAcc1" presStyleIdx="1" presStyleCnt="3">
        <dgm:presLayoutVars>
          <dgm:bulletEnabled val="1"/>
        </dgm:presLayoutVars>
      </dgm:prSet>
      <dgm:spPr/>
    </dgm:pt>
    <dgm:pt modelId="{7EF427CA-A1DC-4A56-B28B-01BB37A1B73D}" type="pres">
      <dgm:prSet presAssocID="{1E57BE85-C823-4EF3-B966-F6B4AAC2FBE2}" presName="spaceBetweenRectangles" presStyleCnt="0"/>
      <dgm:spPr/>
    </dgm:pt>
    <dgm:pt modelId="{8CC74FB8-1964-44E1-AA36-FEECDFD195D7}" type="pres">
      <dgm:prSet presAssocID="{D0DFB929-AF59-451C-8AB4-C324E5A1C17A}" presName="parentLin" presStyleCnt="0"/>
      <dgm:spPr/>
    </dgm:pt>
    <dgm:pt modelId="{9B2C39D5-FA7E-4DAD-9D5B-85612490195F}" type="pres">
      <dgm:prSet presAssocID="{D0DFB929-AF59-451C-8AB4-C324E5A1C17A}" presName="parentLeftMargin" presStyleLbl="node1" presStyleIdx="1" presStyleCnt="3"/>
      <dgm:spPr/>
    </dgm:pt>
    <dgm:pt modelId="{F1481B12-F96B-4E05-BC6B-8478930FEF5C}" type="pres">
      <dgm:prSet presAssocID="{D0DFB929-AF59-451C-8AB4-C324E5A1C17A}" presName="parentText" presStyleLbl="node1" presStyleIdx="2" presStyleCnt="3">
        <dgm:presLayoutVars>
          <dgm:chMax val="0"/>
          <dgm:bulletEnabled val="1"/>
        </dgm:presLayoutVars>
      </dgm:prSet>
      <dgm:spPr/>
    </dgm:pt>
    <dgm:pt modelId="{3B69B189-8F44-4334-B4F1-6EFF9D86FBA2}" type="pres">
      <dgm:prSet presAssocID="{D0DFB929-AF59-451C-8AB4-C324E5A1C17A}" presName="negativeSpace" presStyleCnt="0"/>
      <dgm:spPr/>
    </dgm:pt>
    <dgm:pt modelId="{4B56EDFF-9421-4654-A094-7450365BA1B6}" type="pres">
      <dgm:prSet presAssocID="{D0DFB929-AF59-451C-8AB4-C324E5A1C17A}" presName="childText" presStyleLbl="conFgAcc1" presStyleIdx="2" presStyleCnt="3">
        <dgm:presLayoutVars>
          <dgm:bulletEnabled val="1"/>
        </dgm:presLayoutVars>
      </dgm:prSet>
      <dgm:spPr/>
    </dgm:pt>
  </dgm:ptLst>
  <dgm:cxnLst>
    <dgm:cxn modelId="{A79DC40B-D725-4E8E-B23A-395CF4738EE2}" srcId="{BD547D32-8A82-4AFA-B443-655CF639AEF3}" destId="{185CBA25-B83D-4250-9E7E-19062DCCCA13}" srcOrd="1" destOrd="0" parTransId="{37529963-87FB-4AD8-999A-EE9ACB45192F}" sibTransId="{C1A4DA7F-8A08-40CB-86D4-A9D2C5541D82}"/>
    <dgm:cxn modelId="{1CBBEB12-E8B9-48AD-95DD-AEA5114901BC}" type="presOf" srcId="{375A8C87-C4B4-4005-861E-A41B042DD1D6}" destId="{4B56EDFF-9421-4654-A094-7450365BA1B6}" srcOrd="0" destOrd="0" presId="urn:microsoft.com/office/officeart/2005/8/layout/list1"/>
    <dgm:cxn modelId="{9F6B7313-3294-449C-95C2-B29BE6A1239D}" srcId="{1E50989D-56E3-4AA0-A7E5-8212624F7C69}" destId="{706EE6B1-7CC8-4C9A-B92E-D3DB377AA212}" srcOrd="0" destOrd="0" parTransId="{9836E142-FEC1-46D5-A79C-07E021EF02D5}" sibTransId="{500CCEB6-0D0B-4762-8DB1-513F072FBE46}"/>
    <dgm:cxn modelId="{21FD0914-E609-420D-B889-FE3CED465DC6}" srcId="{DBBBB98E-C148-4A73-BA40-825C1DE7565E}" destId="{D0DFB929-AF59-451C-8AB4-C324E5A1C17A}" srcOrd="2" destOrd="0" parTransId="{C071B821-2292-472C-B34E-2F3CF96CF487}" sibTransId="{2B2BE62E-E335-4978-9E65-4D3D3BF35BB0}"/>
    <dgm:cxn modelId="{96908515-0992-430C-BFB7-BAD2213690FF}" srcId="{D0DFB929-AF59-451C-8AB4-C324E5A1C17A}" destId="{C723780F-9F4B-4C0B-B376-BD8975CB55C8}" srcOrd="1" destOrd="0" parTransId="{F2EAA2DA-B9A9-4297-9579-F74B99DC88F6}" sibTransId="{CC04E669-722C-4B28-B72F-5AFA5318746D}"/>
    <dgm:cxn modelId="{F9F6CF1B-32C2-452B-9A47-B40F006073B4}" type="presOf" srcId="{D0DFB929-AF59-451C-8AB4-C324E5A1C17A}" destId="{9B2C39D5-FA7E-4DAD-9D5B-85612490195F}" srcOrd="0" destOrd="0" presId="urn:microsoft.com/office/officeart/2005/8/layout/list1"/>
    <dgm:cxn modelId="{D6FA4538-2904-4A96-8A41-4ADCDA786B25}" type="presOf" srcId="{1E50989D-56E3-4AA0-A7E5-8212624F7C69}" destId="{FE5D72FD-32BF-4AE2-ACA8-290580A168D3}" srcOrd="1" destOrd="0" presId="urn:microsoft.com/office/officeart/2005/8/layout/list1"/>
    <dgm:cxn modelId="{A0C0595F-234F-47A2-84C5-B6648A88FC5C}" srcId="{BD547D32-8A82-4AFA-B443-655CF639AEF3}" destId="{EBFA624E-53FE-46C6-92A6-D8078B1BF005}" srcOrd="0" destOrd="0" parTransId="{989E4290-8FD9-4588-8F8E-373DD34599C3}" sibTransId="{915DEFB0-48CF-4ACA-9DA1-5D5CD0B0040F}"/>
    <dgm:cxn modelId="{B072E067-75B6-4BEA-BFD3-85DB87E4422F}" type="presOf" srcId="{D0DFB929-AF59-451C-8AB4-C324E5A1C17A}" destId="{F1481B12-F96B-4E05-BC6B-8478930FEF5C}" srcOrd="1" destOrd="0" presId="urn:microsoft.com/office/officeart/2005/8/layout/list1"/>
    <dgm:cxn modelId="{1C73C468-FA46-4815-B2FA-C054831AB9DC}" srcId="{DBBBB98E-C148-4A73-BA40-825C1DE7565E}" destId="{1E50989D-56E3-4AA0-A7E5-8212624F7C69}" srcOrd="0" destOrd="0" parTransId="{DCBC2806-FE57-4FF9-A63C-1BDA8C568CED}" sibTransId="{EE241621-2B3C-4C5E-B9A6-C45E85B11A97}"/>
    <dgm:cxn modelId="{AE5B7469-A6B1-4EF2-82A0-784242403C27}" type="presOf" srcId="{EBFA624E-53FE-46C6-92A6-D8078B1BF005}" destId="{A5DC065D-A216-4D8A-8BAA-A263DD53A95C}" srcOrd="0" destOrd="0" presId="urn:microsoft.com/office/officeart/2005/8/layout/list1"/>
    <dgm:cxn modelId="{0C1DF056-A3FC-471C-9FAE-3E146BF22FBA}" type="presOf" srcId="{1E50989D-56E3-4AA0-A7E5-8212624F7C69}" destId="{93BC5F52-8980-4C47-BB3A-29DF0E250D74}" srcOrd="0" destOrd="0" presId="urn:microsoft.com/office/officeart/2005/8/layout/list1"/>
    <dgm:cxn modelId="{3AF50D84-5E79-4BE0-A40D-86D90FE08012}" srcId="{D0DFB929-AF59-451C-8AB4-C324E5A1C17A}" destId="{375A8C87-C4B4-4005-861E-A41B042DD1D6}" srcOrd="0" destOrd="0" parTransId="{D29593F6-48E3-436A-9317-4950D3E041F5}" sibTransId="{5FBFFBD6-D717-4125-B153-E797E6E2998F}"/>
    <dgm:cxn modelId="{A9008C9A-C621-4356-A7FC-90D2FE233DD4}" type="presOf" srcId="{706EE6B1-7CC8-4C9A-B92E-D3DB377AA212}" destId="{EEB8589D-BD4A-49AE-87C3-4C0A359F4B92}" srcOrd="0" destOrd="0" presId="urn:microsoft.com/office/officeart/2005/8/layout/list1"/>
    <dgm:cxn modelId="{8BD839A9-8A19-49F7-B212-8275DB2F1611}" type="presOf" srcId="{DBBBB98E-C148-4A73-BA40-825C1DE7565E}" destId="{A5207788-1848-419B-9174-A9173B07446A}" srcOrd="0" destOrd="0" presId="urn:microsoft.com/office/officeart/2005/8/layout/list1"/>
    <dgm:cxn modelId="{4DBB23AA-63EF-453C-98C2-18019A74B55C}" type="presOf" srcId="{CDB2EC04-1A23-40AD-827B-6191930CAF4E}" destId="{4B56EDFF-9421-4654-A094-7450365BA1B6}" srcOrd="0" destOrd="2" presId="urn:microsoft.com/office/officeart/2005/8/layout/list1"/>
    <dgm:cxn modelId="{C1B7C3AE-72F0-47E3-9E09-DC00FF3B8AC9}" type="presOf" srcId="{BD547D32-8A82-4AFA-B443-655CF639AEF3}" destId="{45FCE905-41DE-47D8-9C0F-966CE0CBCB1F}" srcOrd="0" destOrd="0" presId="urn:microsoft.com/office/officeart/2005/8/layout/list1"/>
    <dgm:cxn modelId="{A4D152BC-2CE2-45AA-B4C6-3E28DBD90E68}" srcId="{DBBBB98E-C148-4A73-BA40-825C1DE7565E}" destId="{BD547D32-8A82-4AFA-B443-655CF639AEF3}" srcOrd="1" destOrd="0" parTransId="{D951B5A0-0447-4E7F-A043-A3A944E36680}" sibTransId="{1E57BE85-C823-4EF3-B966-F6B4AAC2FBE2}"/>
    <dgm:cxn modelId="{209A45C5-2B4D-4CF0-9D44-AADCAC161F65}" type="presOf" srcId="{185CBA25-B83D-4250-9E7E-19062DCCCA13}" destId="{A5DC065D-A216-4D8A-8BAA-A263DD53A95C}" srcOrd="0" destOrd="1" presId="urn:microsoft.com/office/officeart/2005/8/layout/list1"/>
    <dgm:cxn modelId="{3CB028D3-086F-4C11-9E39-642D936FF459}" type="presOf" srcId="{BD547D32-8A82-4AFA-B443-655CF639AEF3}" destId="{1FB297A9-E852-47A8-AEAB-9200D7CC69EB}" srcOrd="1" destOrd="0" presId="urn:microsoft.com/office/officeart/2005/8/layout/list1"/>
    <dgm:cxn modelId="{E3807DD3-1A9B-4AED-9697-214556314E2C}" type="presOf" srcId="{C723780F-9F4B-4C0B-B376-BD8975CB55C8}" destId="{4B56EDFF-9421-4654-A094-7450365BA1B6}" srcOrd="0" destOrd="1" presId="urn:microsoft.com/office/officeart/2005/8/layout/list1"/>
    <dgm:cxn modelId="{8EA699E2-BB96-4F6C-B3C0-1C5BF7D7727F}" srcId="{D0DFB929-AF59-451C-8AB4-C324E5A1C17A}" destId="{CDB2EC04-1A23-40AD-827B-6191930CAF4E}" srcOrd="2" destOrd="0" parTransId="{E36563D2-F2D8-4E01-8EA3-FF7B3009A1F3}" sibTransId="{C88DE7AB-2582-4934-A9BC-49335B547B8E}"/>
    <dgm:cxn modelId="{F5488133-8DD4-44F3-8AC6-5418E21DDE65}" type="presParOf" srcId="{A5207788-1848-419B-9174-A9173B07446A}" destId="{5D065949-85A2-48B1-9238-2D696FAA163C}" srcOrd="0" destOrd="0" presId="urn:microsoft.com/office/officeart/2005/8/layout/list1"/>
    <dgm:cxn modelId="{13572EAF-8383-4B51-8CCC-E6876739934F}" type="presParOf" srcId="{5D065949-85A2-48B1-9238-2D696FAA163C}" destId="{93BC5F52-8980-4C47-BB3A-29DF0E250D74}" srcOrd="0" destOrd="0" presId="urn:microsoft.com/office/officeart/2005/8/layout/list1"/>
    <dgm:cxn modelId="{1642EA79-B4DB-4A69-9A74-C9F1BC2086AB}" type="presParOf" srcId="{5D065949-85A2-48B1-9238-2D696FAA163C}" destId="{FE5D72FD-32BF-4AE2-ACA8-290580A168D3}" srcOrd="1" destOrd="0" presId="urn:microsoft.com/office/officeart/2005/8/layout/list1"/>
    <dgm:cxn modelId="{F95F3F41-058E-4253-A2F9-2154E93EC0FF}" type="presParOf" srcId="{A5207788-1848-419B-9174-A9173B07446A}" destId="{96195342-73ED-4573-8ECF-1AF902A6FD33}" srcOrd="1" destOrd="0" presId="urn:microsoft.com/office/officeart/2005/8/layout/list1"/>
    <dgm:cxn modelId="{A4443553-1A60-4608-AA1A-71181B4E7117}" type="presParOf" srcId="{A5207788-1848-419B-9174-A9173B07446A}" destId="{EEB8589D-BD4A-49AE-87C3-4C0A359F4B92}" srcOrd="2" destOrd="0" presId="urn:microsoft.com/office/officeart/2005/8/layout/list1"/>
    <dgm:cxn modelId="{0E8D7423-3CFD-4AA3-8363-98D3413BF048}" type="presParOf" srcId="{A5207788-1848-419B-9174-A9173B07446A}" destId="{0C0BE48C-F8FD-40AF-A28C-A4CA91521AB4}" srcOrd="3" destOrd="0" presId="urn:microsoft.com/office/officeart/2005/8/layout/list1"/>
    <dgm:cxn modelId="{5188F7E0-5512-41D5-9CB9-1830EF7BBD99}" type="presParOf" srcId="{A5207788-1848-419B-9174-A9173B07446A}" destId="{FD70FE63-E4F3-487B-96A8-52F8FBB8AAE8}" srcOrd="4" destOrd="0" presId="urn:microsoft.com/office/officeart/2005/8/layout/list1"/>
    <dgm:cxn modelId="{7FF3A3AB-DAB1-4E07-A3B8-E5499A4C9014}" type="presParOf" srcId="{FD70FE63-E4F3-487B-96A8-52F8FBB8AAE8}" destId="{45FCE905-41DE-47D8-9C0F-966CE0CBCB1F}" srcOrd="0" destOrd="0" presId="urn:microsoft.com/office/officeart/2005/8/layout/list1"/>
    <dgm:cxn modelId="{78E4F23B-9CC1-4C65-BAA1-E845154997B8}" type="presParOf" srcId="{FD70FE63-E4F3-487B-96A8-52F8FBB8AAE8}" destId="{1FB297A9-E852-47A8-AEAB-9200D7CC69EB}" srcOrd="1" destOrd="0" presId="urn:microsoft.com/office/officeart/2005/8/layout/list1"/>
    <dgm:cxn modelId="{98740761-BCD4-402F-993D-F298E4658417}" type="presParOf" srcId="{A5207788-1848-419B-9174-A9173B07446A}" destId="{4CBD5BE1-6E4B-4383-BCCB-A285F6B6575B}" srcOrd="5" destOrd="0" presId="urn:microsoft.com/office/officeart/2005/8/layout/list1"/>
    <dgm:cxn modelId="{CBC644A1-A49C-4030-8E73-5867D1196136}" type="presParOf" srcId="{A5207788-1848-419B-9174-A9173B07446A}" destId="{A5DC065D-A216-4D8A-8BAA-A263DD53A95C}" srcOrd="6" destOrd="0" presId="urn:microsoft.com/office/officeart/2005/8/layout/list1"/>
    <dgm:cxn modelId="{DD416C46-5063-4999-8D81-7F4331E873F1}" type="presParOf" srcId="{A5207788-1848-419B-9174-A9173B07446A}" destId="{7EF427CA-A1DC-4A56-B28B-01BB37A1B73D}" srcOrd="7" destOrd="0" presId="urn:microsoft.com/office/officeart/2005/8/layout/list1"/>
    <dgm:cxn modelId="{ACBE204F-DD9E-4549-BD26-4197A7C4CE95}" type="presParOf" srcId="{A5207788-1848-419B-9174-A9173B07446A}" destId="{8CC74FB8-1964-44E1-AA36-FEECDFD195D7}" srcOrd="8" destOrd="0" presId="urn:microsoft.com/office/officeart/2005/8/layout/list1"/>
    <dgm:cxn modelId="{96C5EE6C-1F33-422C-A99C-6A5E7587FD06}" type="presParOf" srcId="{8CC74FB8-1964-44E1-AA36-FEECDFD195D7}" destId="{9B2C39D5-FA7E-4DAD-9D5B-85612490195F}" srcOrd="0" destOrd="0" presId="urn:microsoft.com/office/officeart/2005/8/layout/list1"/>
    <dgm:cxn modelId="{84EA57F0-0BD4-4CA4-8943-570BE877442F}" type="presParOf" srcId="{8CC74FB8-1964-44E1-AA36-FEECDFD195D7}" destId="{F1481B12-F96B-4E05-BC6B-8478930FEF5C}" srcOrd="1" destOrd="0" presId="urn:microsoft.com/office/officeart/2005/8/layout/list1"/>
    <dgm:cxn modelId="{6CE36756-4810-4B4A-B95F-844C0F5B2D57}" type="presParOf" srcId="{A5207788-1848-419B-9174-A9173B07446A}" destId="{3B69B189-8F44-4334-B4F1-6EFF9D86FBA2}" srcOrd="9" destOrd="0" presId="urn:microsoft.com/office/officeart/2005/8/layout/list1"/>
    <dgm:cxn modelId="{37A1100A-F6FE-455A-A5FD-97B0D7A73E34}" type="presParOf" srcId="{A5207788-1848-419B-9174-A9173B07446A}" destId="{4B56EDFF-9421-4654-A094-7450365BA1B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41B3EA7-9E3E-422B-B305-7DB343CBFE9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67EA654-F9DC-4603-92FF-6147EB6086AF}">
      <dgm:prSet/>
      <dgm:spPr/>
      <dgm:t>
        <a:bodyPr/>
        <a:lstStyle/>
        <a:p>
          <a:r>
            <a:rPr lang="en-US" baseline="0" dirty="0"/>
            <a:t>Methods used to extract data from each table.</a:t>
          </a:r>
          <a:endParaRPr lang="en-US" dirty="0"/>
        </a:p>
      </dgm:t>
    </dgm:pt>
    <dgm:pt modelId="{28AEDF60-A918-419D-869D-36A653952D78}" type="parTrans" cxnId="{B477BF3F-ECD1-4855-81CB-CD229A532DD3}">
      <dgm:prSet/>
      <dgm:spPr/>
      <dgm:t>
        <a:bodyPr/>
        <a:lstStyle/>
        <a:p>
          <a:endParaRPr lang="en-US"/>
        </a:p>
      </dgm:t>
    </dgm:pt>
    <dgm:pt modelId="{BFC65BCB-AD65-476E-B1E2-ED5F4B8FB47E}" type="sibTrans" cxnId="{B477BF3F-ECD1-4855-81CB-CD229A532DD3}">
      <dgm:prSet/>
      <dgm:spPr/>
      <dgm:t>
        <a:bodyPr/>
        <a:lstStyle/>
        <a:p>
          <a:endParaRPr lang="en-US"/>
        </a:p>
      </dgm:t>
    </dgm:pt>
    <dgm:pt modelId="{A024EB79-F72A-45AB-B424-82E713F7BBD5}">
      <dgm:prSet/>
      <dgm:spPr/>
      <dgm:t>
        <a:bodyPr/>
        <a:lstStyle/>
        <a:p>
          <a:r>
            <a:rPr lang="en-US" baseline="0" dirty="0"/>
            <a:t>How data is joined</a:t>
          </a:r>
          <a:endParaRPr lang="en-US" dirty="0"/>
        </a:p>
      </dgm:t>
    </dgm:pt>
    <dgm:pt modelId="{DAABAA82-BCC2-411C-A04D-541892C3881B}" type="parTrans" cxnId="{C3EDCEC4-0CD8-46EE-8F38-82CFEEA560B8}">
      <dgm:prSet/>
      <dgm:spPr/>
      <dgm:t>
        <a:bodyPr/>
        <a:lstStyle/>
        <a:p>
          <a:endParaRPr lang="en-US"/>
        </a:p>
      </dgm:t>
    </dgm:pt>
    <dgm:pt modelId="{D1351729-EC09-4898-9C62-789456B4A686}" type="sibTrans" cxnId="{C3EDCEC4-0CD8-46EE-8F38-82CFEEA560B8}">
      <dgm:prSet/>
      <dgm:spPr/>
      <dgm:t>
        <a:bodyPr/>
        <a:lstStyle/>
        <a:p>
          <a:endParaRPr lang="en-US"/>
        </a:p>
      </dgm:t>
    </dgm:pt>
    <dgm:pt modelId="{7ED08583-E553-4585-87A7-1FAC73EA6217}">
      <dgm:prSet/>
      <dgm:spPr/>
      <dgm:t>
        <a:bodyPr/>
        <a:lstStyle/>
        <a:p>
          <a:r>
            <a:rPr lang="en-US" baseline="0" dirty="0"/>
            <a:t>Use of temporary worktables and sorts</a:t>
          </a:r>
          <a:endParaRPr lang="en-US" dirty="0"/>
        </a:p>
      </dgm:t>
    </dgm:pt>
    <dgm:pt modelId="{F80C6096-7F00-46B9-9573-DA750C236400}" type="parTrans" cxnId="{B8A12D62-CB1A-4760-B2B8-69982711202F}">
      <dgm:prSet/>
      <dgm:spPr/>
      <dgm:t>
        <a:bodyPr/>
        <a:lstStyle/>
        <a:p>
          <a:endParaRPr lang="en-US"/>
        </a:p>
      </dgm:t>
    </dgm:pt>
    <dgm:pt modelId="{0DECED85-5364-4CA7-AC33-01C69D0CAEA6}" type="sibTrans" cxnId="{B8A12D62-CB1A-4760-B2B8-69982711202F}">
      <dgm:prSet/>
      <dgm:spPr/>
      <dgm:t>
        <a:bodyPr/>
        <a:lstStyle/>
        <a:p>
          <a:endParaRPr lang="en-US"/>
        </a:p>
      </dgm:t>
    </dgm:pt>
    <dgm:pt modelId="{32D5514A-6887-4FD8-B3CA-9187C2899652}">
      <dgm:prSet/>
      <dgm:spPr/>
      <dgm:t>
        <a:bodyPr/>
        <a:lstStyle/>
        <a:p>
          <a:r>
            <a:rPr lang="en-US" baseline="0" dirty="0"/>
            <a:t>Estimated rowcount, iterations, and costs from each operator</a:t>
          </a:r>
          <a:endParaRPr lang="en-US" dirty="0"/>
        </a:p>
      </dgm:t>
    </dgm:pt>
    <dgm:pt modelId="{AB7786C8-A81E-4C98-8B93-CE382E771F60}" type="parTrans" cxnId="{59D85305-754B-4D32-B26A-3C62AE8F275E}">
      <dgm:prSet/>
      <dgm:spPr/>
      <dgm:t>
        <a:bodyPr/>
        <a:lstStyle/>
        <a:p>
          <a:endParaRPr lang="en-US"/>
        </a:p>
      </dgm:t>
    </dgm:pt>
    <dgm:pt modelId="{B15DE607-BBF1-4202-8042-06FE3173DE46}" type="sibTrans" cxnId="{59D85305-754B-4D32-B26A-3C62AE8F275E}">
      <dgm:prSet/>
      <dgm:spPr/>
      <dgm:t>
        <a:bodyPr/>
        <a:lstStyle/>
        <a:p>
          <a:endParaRPr lang="en-US"/>
        </a:p>
      </dgm:t>
    </dgm:pt>
    <dgm:pt modelId="{DCA9FB7A-0CD4-4AD0-BFFF-3D1AA5884586}">
      <dgm:prSet/>
      <dgm:spPr/>
      <dgm:t>
        <a:bodyPr/>
        <a:lstStyle/>
        <a:p>
          <a:r>
            <a:rPr lang="en-US" baseline="0" dirty="0"/>
            <a:t>Actual rowcount and iterations</a:t>
          </a:r>
          <a:endParaRPr lang="en-US" dirty="0"/>
        </a:p>
      </dgm:t>
    </dgm:pt>
    <dgm:pt modelId="{2AEEB71B-3CB7-49A4-97DE-7FB9298C71E3}" type="parTrans" cxnId="{67FA18C7-911C-4FDD-8A04-906EA440E891}">
      <dgm:prSet/>
      <dgm:spPr/>
      <dgm:t>
        <a:bodyPr/>
        <a:lstStyle/>
        <a:p>
          <a:endParaRPr lang="en-US"/>
        </a:p>
      </dgm:t>
    </dgm:pt>
    <dgm:pt modelId="{843468F2-33B6-43D3-9A0F-E80503A134FE}" type="sibTrans" cxnId="{67FA18C7-911C-4FDD-8A04-906EA440E891}">
      <dgm:prSet/>
      <dgm:spPr/>
      <dgm:t>
        <a:bodyPr/>
        <a:lstStyle/>
        <a:p>
          <a:endParaRPr lang="en-US"/>
        </a:p>
      </dgm:t>
    </dgm:pt>
    <dgm:pt modelId="{A4C23E06-FCE3-4E7C-8D68-0AFD1119EA31}">
      <dgm:prSet/>
      <dgm:spPr/>
      <dgm:t>
        <a:bodyPr/>
        <a:lstStyle/>
        <a:p>
          <a:r>
            <a:rPr lang="en-US" baseline="0"/>
            <a:t>Sequence in which the source tables are accessed.</a:t>
          </a:r>
          <a:endParaRPr lang="en-US" dirty="0"/>
        </a:p>
      </dgm:t>
    </dgm:pt>
    <dgm:pt modelId="{1746E474-C6C2-474B-A472-571DAC510561}" type="sibTrans" cxnId="{235BB0DF-7438-4492-93F0-C3C39845F133}">
      <dgm:prSet/>
      <dgm:spPr/>
      <dgm:t>
        <a:bodyPr/>
        <a:lstStyle/>
        <a:p>
          <a:endParaRPr lang="en-US"/>
        </a:p>
      </dgm:t>
    </dgm:pt>
    <dgm:pt modelId="{6F50769C-C800-4DD3-945E-2A50E7F83803}" type="parTrans" cxnId="{235BB0DF-7438-4492-93F0-C3C39845F133}">
      <dgm:prSet/>
      <dgm:spPr/>
      <dgm:t>
        <a:bodyPr/>
        <a:lstStyle/>
        <a:p>
          <a:endParaRPr lang="en-US"/>
        </a:p>
      </dgm:t>
    </dgm:pt>
    <dgm:pt modelId="{C4FE8172-4035-479E-8E6A-EE58EDEAD396}" type="pres">
      <dgm:prSet presAssocID="{941B3EA7-9E3E-422B-B305-7DB343CBFE91}" presName="linear" presStyleCnt="0">
        <dgm:presLayoutVars>
          <dgm:animLvl val="lvl"/>
          <dgm:resizeHandles val="exact"/>
        </dgm:presLayoutVars>
      </dgm:prSet>
      <dgm:spPr/>
    </dgm:pt>
    <dgm:pt modelId="{8F8CB167-03AF-4887-8026-86E2309610B7}" type="pres">
      <dgm:prSet presAssocID="{A4C23E06-FCE3-4E7C-8D68-0AFD1119EA31}" presName="parentText" presStyleLbl="node1" presStyleIdx="0" presStyleCnt="6">
        <dgm:presLayoutVars>
          <dgm:chMax val="0"/>
          <dgm:bulletEnabled val="1"/>
        </dgm:presLayoutVars>
      </dgm:prSet>
      <dgm:spPr/>
    </dgm:pt>
    <dgm:pt modelId="{046CD76D-3039-498F-8976-565FE10EAD5D}" type="pres">
      <dgm:prSet presAssocID="{1746E474-C6C2-474B-A472-571DAC510561}" presName="spacer" presStyleCnt="0"/>
      <dgm:spPr/>
    </dgm:pt>
    <dgm:pt modelId="{1BF1DD65-B7B5-4756-B381-D847D027B224}" type="pres">
      <dgm:prSet presAssocID="{067EA654-F9DC-4603-92FF-6147EB6086AF}" presName="parentText" presStyleLbl="node1" presStyleIdx="1" presStyleCnt="6">
        <dgm:presLayoutVars>
          <dgm:chMax val="0"/>
          <dgm:bulletEnabled val="1"/>
        </dgm:presLayoutVars>
      </dgm:prSet>
      <dgm:spPr/>
    </dgm:pt>
    <dgm:pt modelId="{1C1CBA70-CD11-42C9-971A-306A5ACD1BAC}" type="pres">
      <dgm:prSet presAssocID="{BFC65BCB-AD65-476E-B1E2-ED5F4B8FB47E}" presName="spacer" presStyleCnt="0"/>
      <dgm:spPr/>
    </dgm:pt>
    <dgm:pt modelId="{E2B42D5B-6516-495F-8411-9442A5C6E88C}" type="pres">
      <dgm:prSet presAssocID="{A024EB79-F72A-45AB-B424-82E713F7BBD5}" presName="parentText" presStyleLbl="node1" presStyleIdx="2" presStyleCnt="6">
        <dgm:presLayoutVars>
          <dgm:chMax val="0"/>
          <dgm:bulletEnabled val="1"/>
        </dgm:presLayoutVars>
      </dgm:prSet>
      <dgm:spPr/>
    </dgm:pt>
    <dgm:pt modelId="{0FFAC56E-234F-445E-AA08-C3B653CF72D2}" type="pres">
      <dgm:prSet presAssocID="{D1351729-EC09-4898-9C62-789456B4A686}" presName="spacer" presStyleCnt="0"/>
      <dgm:spPr/>
    </dgm:pt>
    <dgm:pt modelId="{917DD80E-0FAD-4AFE-A87D-E4174719CD00}" type="pres">
      <dgm:prSet presAssocID="{7ED08583-E553-4585-87A7-1FAC73EA6217}" presName="parentText" presStyleLbl="node1" presStyleIdx="3" presStyleCnt="6">
        <dgm:presLayoutVars>
          <dgm:chMax val="0"/>
          <dgm:bulletEnabled val="1"/>
        </dgm:presLayoutVars>
      </dgm:prSet>
      <dgm:spPr/>
    </dgm:pt>
    <dgm:pt modelId="{A41CEDAA-05C5-45A9-985C-DED68BD824BC}" type="pres">
      <dgm:prSet presAssocID="{0DECED85-5364-4CA7-AC33-01C69D0CAEA6}" presName="spacer" presStyleCnt="0"/>
      <dgm:spPr/>
    </dgm:pt>
    <dgm:pt modelId="{0E6CE36D-721F-4764-947B-14CCC6759F7D}" type="pres">
      <dgm:prSet presAssocID="{32D5514A-6887-4FD8-B3CA-9187C2899652}" presName="parentText" presStyleLbl="node1" presStyleIdx="4" presStyleCnt="6">
        <dgm:presLayoutVars>
          <dgm:chMax val="0"/>
          <dgm:bulletEnabled val="1"/>
        </dgm:presLayoutVars>
      </dgm:prSet>
      <dgm:spPr/>
    </dgm:pt>
    <dgm:pt modelId="{706DFD50-8D76-4168-915F-7B88F8879823}" type="pres">
      <dgm:prSet presAssocID="{B15DE607-BBF1-4202-8042-06FE3173DE46}" presName="spacer" presStyleCnt="0"/>
      <dgm:spPr/>
    </dgm:pt>
    <dgm:pt modelId="{32B0EE26-375F-484C-AA91-7A1D4825F8FD}" type="pres">
      <dgm:prSet presAssocID="{DCA9FB7A-0CD4-4AD0-BFFF-3D1AA5884586}" presName="parentText" presStyleLbl="node1" presStyleIdx="5" presStyleCnt="6">
        <dgm:presLayoutVars>
          <dgm:chMax val="0"/>
          <dgm:bulletEnabled val="1"/>
        </dgm:presLayoutVars>
      </dgm:prSet>
      <dgm:spPr/>
    </dgm:pt>
  </dgm:ptLst>
  <dgm:cxnLst>
    <dgm:cxn modelId="{59D85305-754B-4D32-B26A-3C62AE8F275E}" srcId="{941B3EA7-9E3E-422B-B305-7DB343CBFE91}" destId="{32D5514A-6887-4FD8-B3CA-9187C2899652}" srcOrd="4" destOrd="0" parTransId="{AB7786C8-A81E-4C98-8B93-CE382E771F60}" sibTransId="{B15DE607-BBF1-4202-8042-06FE3173DE46}"/>
    <dgm:cxn modelId="{5AFE152C-9266-435B-807F-21A21A2F6243}" type="presOf" srcId="{7ED08583-E553-4585-87A7-1FAC73EA6217}" destId="{917DD80E-0FAD-4AFE-A87D-E4174719CD00}" srcOrd="0" destOrd="0" presId="urn:microsoft.com/office/officeart/2005/8/layout/vList2"/>
    <dgm:cxn modelId="{306B2932-12B0-481A-A0D7-4E7E72972ACA}" type="presOf" srcId="{A024EB79-F72A-45AB-B424-82E713F7BBD5}" destId="{E2B42D5B-6516-495F-8411-9442A5C6E88C}" srcOrd="0" destOrd="0" presId="urn:microsoft.com/office/officeart/2005/8/layout/vList2"/>
    <dgm:cxn modelId="{B477BF3F-ECD1-4855-81CB-CD229A532DD3}" srcId="{941B3EA7-9E3E-422B-B305-7DB343CBFE91}" destId="{067EA654-F9DC-4603-92FF-6147EB6086AF}" srcOrd="1" destOrd="0" parTransId="{28AEDF60-A918-419D-869D-36A653952D78}" sibTransId="{BFC65BCB-AD65-476E-B1E2-ED5F4B8FB47E}"/>
    <dgm:cxn modelId="{2FDFCC5F-F66F-41A0-BA71-6B61B6390D41}" type="presOf" srcId="{067EA654-F9DC-4603-92FF-6147EB6086AF}" destId="{1BF1DD65-B7B5-4756-B381-D847D027B224}" srcOrd="0" destOrd="0" presId="urn:microsoft.com/office/officeart/2005/8/layout/vList2"/>
    <dgm:cxn modelId="{B8A12D62-CB1A-4760-B2B8-69982711202F}" srcId="{941B3EA7-9E3E-422B-B305-7DB343CBFE91}" destId="{7ED08583-E553-4585-87A7-1FAC73EA6217}" srcOrd="3" destOrd="0" parTransId="{F80C6096-7F00-46B9-9573-DA750C236400}" sibTransId="{0DECED85-5364-4CA7-AC33-01C69D0CAEA6}"/>
    <dgm:cxn modelId="{69C8D74D-7AF4-4ABC-87D4-E4BCEC17E794}" type="presOf" srcId="{32D5514A-6887-4FD8-B3CA-9187C2899652}" destId="{0E6CE36D-721F-4764-947B-14CCC6759F7D}" srcOrd="0" destOrd="0" presId="urn:microsoft.com/office/officeart/2005/8/layout/vList2"/>
    <dgm:cxn modelId="{3EE2E5C3-2E07-4451-812A-0FC253FF528C}" type="presOf" srcId="{941B3EA7-9E3E-422B-B305-7DB343CBFE91}" destId="{C4FE8172-4035-479E-8E6A-EE58EDEAD396}" srcOrd="0" destOrd="0" presId="urn:microsoft.com/office/officeart/2005/8/layout/vList2"/>
    <dgm:cxn modelId="{C3EDCEC4-0CD8-46EE-8F38-82CFEEA560B8}" srcId="{941B3EA7-9E3E-422B-B305-7DB343CBFE91}" destId="{A024EB79-F72A-45AB-B424-82E713F7BBD5}" srcOrd="2" destOrd="0" parTransId="{DAABAA82-BCC2-411C-A04D-541892C3881B}" sibTransId="{D1351729-EC09-4898-9C62-789456B4A686}"/>
    <dgm:cxn modelId="{67FA18C7-911C-4FDD-8A04-906EA440E891}" srcId="{941B3EA7-9E3E-422B-B305-7DB343CBFE91}" destId="{DCA9FB7A-0CD4-4AD0-BFFF-3D1AA5884586}" srcOrd="5" destOrd="0" parTransId="{2AEEB71B-3CB7-49A4-97DE-7FB9298C71E3}" sibTransId="{843468F2-33B6-43D3-9A0F-E80503A134FE}"/>
    <dgm:cxn modelId="{3CC391D7-CF68-4557-9BC8-B65B11DB0F46}" type="presOf" srcId="{A4C23E06-FCE3-4E7C-8D68-0AFD1119EA31}" destId="{8F8CB167-03AF-4887-8026-86E2309610B7}" srcOrd="0" destOrd="0" presId="urn:microsoft.com/office/officeart/2005/8/layout/vList2"/>
    <dgm:cxn modelId="{235BB0DF-7438-4492-93F0-C3C39845F133}" srcId="{941B3EA7-9E3E-422B-B305-7DB343CBFE91}" destId="{A4C23E06-FCE3-4E7C-8D68-0AFD1119EA31}" srcOrd="0" destOrd="0" parTransId="{6F50769C-C800-4DD3-945E-2A50E7F83803}" sibTransId="{1746E474-C6C2-474B-A472-571DAC510561}"/>
    <dgm:cxn modelId="{4F583AED-5981-435D-AE8F-447E9D140932}" type="presOf" srcId="{DCA9FB7A-0CD4-4AD0-BFFF-3D1AA5884586}" destId="{32B0EE26-375F-484C-AA91-7A1D4825F8FD}" srcOrd="0" destOrd="0" presId="urn:microsoft.com/office/officeart/2005/8/layout/vList2"/>
    <dgm:cxn modelId="{C784994C-8E0D-4127-8255-3932A8C6C125}" type="presParOf" srcId="{C4FE8172-4035-479E-8E6A-EE58EDEAD396}" destId="{8F8CB167-03AF-4887-8026-86E2309610B7}" srcOrd="0" destOrd="0" presId="urn:microsoft.com/office/officeart/2005/8/layout/vList2"/>
    <dgm:cxn modelId="{7D8EA829-2DF9-4EF7-B53A-7B5857DA5BDC}" type="presParOf" srcId="{C4FE8172-4035-479E-8E6A-EE58EDEAD396}" destId="{046CD76D-3039-498F-8976-565FE10EAD5D}" srcOrd="1" destOrd="0" presId="urn:microsoft.com/office/officeart/2005/8/layout/vList2"/>
    <dgm:cxn modelId="{8862D0B1-FC61-4532-B883-DDE85CA34ED3}" type="presParOf" srcId="{C4FE8172-4035-479E-8E6A-EE58EDEAD396}" destId="{1BF1DD65-B7B5-4756-B381-D847D027B224}" srcOrd="2" destOrd="0" presId="urn:microsoft.com/office/officeart/2005/8/layout/vList2"/>
    <dgm:cxn modelId="{CDD105FC-2187-4029-9F45-AF6FA683F0A4}" type="presParOf" srcId="{C4FE8172-4035-479E-8E6A-EE58EDEAD396}" destId="{1C1CBA70-CD11-42C9-971A-306A5ACD1BAC}" srcOrd="3" destOrd="0" presId="urn:microsoft.com/office/officeart/2005/8/layout/vList2"/>
    <dgm:cxn modelId="{E6AA64D8-D849-4B8B-849B-D0559D511288}" type="presParOf" srcId="{C4FE8172-4035-479E-8E6A-EE58EDEAD396}" destId="{E2B42D5B-6516-495F-8411-9442A5C6E88C}" srcOrd="4" destOrd="0" presId="urn:microsoft.com/office/officeart/2005/8/layout/vList2"/>
    <dgm:cxn modelId="{A71A7797-DE5D-465D-919D-8CE439B9069C}" type="presParOf" srcId="{C4FE8172-4035-479E-8E6A-EE58EDEAD396}" destId="{0FFAC56E-234F-445E-AA08-C3B653CF72D2}" srcOrd="5" destOrd="0" presId="urn:microsoft.com/office/officeart/2005/8/layout/vList2"/>
    <dgm:cxn modelId="{4B14E7AF-CC6B-42B9-989B-9667447FB1B9}" type="presParOf" srcId="{C4FE8172-4035-479E-8E6A-EE58EDEAD396}" destId="{917DD80E-0FAD-4AFE-A87D-E4174719CD00}" srcOrd="6" destOrd="0" presId="urn:microsoft.com/office/officeart/2005/8/layout/vList2"/>
    <dgm:cxn modelId="{08EC768D-573C-4ED8-A73B-ABB09039DFE6}" type="presParOf" srcId="{C4FE8172-4035-479E-8E6A-EE58EDEAD396}" destId="{A41CEDAA-05C5-45A9-985C-DED68BD824BC}" srcOrd="7" destOrd="0" presId="urn:microsoft.com/office/officeart/2005/8/layout/vList2"/>
    <dgm:cxn modelId="{1567D0D3-8E44-438E-B204-5241C41F1418}" type="presParOf" srcId="{C4FE8172-4035-479E-8E6A-EE58EDEAD396}" destId="{0E6CE36D-721F-4764-947B-14CCC6759F7D}" srcOrd="8" destOrd="0" presId="urn:microsoft.com/office/officeart/2005/8/layout/vList2"/>
    <dgm:cxn modelId="{83D2EB1D-949B-40F2-A6AF-761081EA63B3}" type="presParOf" srcId="{C4FE8172-4035-479E-8E6A-EE58EDEAD396}" destId="{706DFD50-8D76-4168-915F-7B88F8879823}" srcOrd="9" destOrd="0" presId="urn:microsoft.com/office/officeart/2005/8/layout/vList2"/>
    <dgm:cxn modelId="{D9C68C6D-D676-4232-B877-47AB3C5B2A91}" type="presParOf" srcId="{C4FE8172-4035-479E-8E6A-EE58EDEAD396}" destId="{32B0EE26-375F-484C-AA91-7A1D4825F8F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98A5AD0-9FAB-45BA-9A66-A08C6FCE242C}" type="doc">
      <dgm:prSet loTypeId="urn:microsoft.com/office/officeart/2005/8/layout/hierarchy3" loCatId="list" qsTypeId="urn:microsoft.com/office/officeart/2005/8/quickstyle/simple1" qsCatId="simple" csTypeId="urn:microsoft.com/office/officeart/2005/8/colors/colorful2" csCatId="colorful" phldr="1"/>
      <dgm:spPr/>
      <dgm:t>
        <a:bodyPr/>
        <a:lstStyle/>
        <a:p>
          <a:endParaRPr lang="en-US"/>
        </a:p>
      </dgm:t>
    </dgm:pt>
    <dgm:pt modelId="{1F6FC0BA-7F87-4865-9428-201E1878EF35}">
      <dgm:prSet custT="1"/>
      <dgm:spPr/>
      <dgm:t>
        <a:bodyPr/>
        <a:lstStyle/>
        <a:p>
          <a:r>
            <a:rPr lang="en-US" sz="1800" baseline="0" dirty="0"/>
            <a:t>Query Hints</a:t>
          </a:r>
          <a:endParaRPr lang="en-US" sz="1800" dirty="0"/>
        </a:p>
      </dgm:t>
    </dgm:pt>
    <dgm:pt modelId="{3F0ED86D-1A46-483B-90C3-3A31EF1D4C5F}" type="parTrans" cxnId="{9A0D84A4-46CD-47E5-8874-AE2086051F7F}">
      <dgm:prSet/>
      <dgm:spPr/>
      <dgm:t>
        <a:bodyPr/>
        <a:lstStyle/>
        <a:p>
          <a:endParaRPr lang="en-US"/>
        </a:p>
      </dgm:t>
    </dgm:pt>
    <dgm:pt modelId="{7C058759-F975-49BF-AAE4-457116DDC8EC}" type="sibTrans" cxnId="{9A0D84A4-46CD-47E5-8874-AE2086051F7F}">
      <dgm:prSet/>
      <dgm:spPr/>
      <dgm:t>
        <a:bodyPr/>
        <a:lstStyle/>
        <a:p>
          <a:endParaRPr lang="en-US"/>
        </a:p>
      </dgm:t>
    </dgm:pt>
    <dgm:pt modelId="{BDB49657-FD8C-4FEE-A356-FBCF8959E5D7}">
      <dgm:prSet custT="1"/>
      <dgm:spPr/>
      <dgm:t>
        <a:bodyPr/>
        <a:lstStyle/>
        <a:p>
          <a:pPr>
            <a:buNone/>
          </a:pPr>
          <a:r>
            <a:rPr lang="en-US" sz="1800" baseline="0" dirty="0"/>
            <a:t>Applied to the whole query using the OPTION clause</a:t>
          </a:r>
          <a:endParaRPr lang="en-US" sz="1800" dirty="0"/>
        </a:p>
      </dgm:t>
    </dgm:pt>
    <dgm:pt modelId="{88E5F92E-0256-4F48-A312-449E94AB2FEB}" type="parTrans" cxnId="{ACE8901A-7036-4E78-95A5-24BDA8CD8521}">
      <dgm:prSet/>
      <dgm:spPr/>
      <dgm:t>
        <a:bodyPr/>
        <a:lstStyle/>
        <a:p>
          <a:endParaRPr lang="en-US"/>
        </a:p>
      </dgm:t>
    </dgm:pt>
    <dgm:pt modelId="{0BB1176C-96B8-4ED2-8EE9-4EC4F81A0FBF}" type="sibTrans" cxnId="{ACE8901A-7036-4E78-95A5-24BDA8CD8521}">
      <dgm:prSet/>
      <dgm:spPr/>
      <dgm:t>
        <a:bodyPr/>
        <a:lstStyle/>
        <a:p>
          <a:endParaRPr lang="en-US"/>
        </a:p>
      </dgm:t>
    </dgm:pt>
    <dgm:pt modelId="{04BF16B3-1D2B-498A-8B6F-4FBE2372B31C}">
      <dgm:prSet custT="1"/>
      <dgm:spPr/>
      <dgm:t>
        <a:bodyPr/>
        <a:lstStyle/>
        <a:p>
          <a:r>
            <a:rPr lang="en-US" sz="1800" baseline="0" dirty="0"/>
            <a:t>Table Hints</a:t>
          </a:r>
          <a:endParaRPr lang="en-US" sz="1800" dirty="0"/>
        </a:p>
      </dgm:t>
    </dgm:pt>
    <dgm:pt modelId="{A84A9AB5-3F93-4178-B12C-942CE6D65EA8}" type="parTrans" cxnId="{B975D3EF-D953-4B01-8A76-8D68E7016E66}">
      <dgm:prSet/>
      <dgm:spPr/>
      <dgm:t>
        <a:bodyPr/>
        <a:lstStyle/>
        <a:p>
          <a:endParaRPr lang="en-US"/>
        </a:p>
      </dgm:t>
    </dgm:pt>
    <dgm:pt modelId="{EBB07344-2360-4AFB-9763-A8AA5DD06BEE}" type="sibTrans" cxnId="{B975D3EF-D953-4B01-8A76-8D68E7016E66}">
      <dgm:prSet/>
      <dgm:spPr/>
      <dgm:t>
        <a:bodyPr/>
        <a:lstStyle/>
        <a:p>
          <a:endParaRPr lang="en-US"/>
        </a:p>
      </dgm:t>
    </dgm:pt>
    <dgm:pt modelId="{C4F5FBC0-74A1-4BC0-9B2D-3FBE411AE2D1}">
      <dgm:prSet custT="1"/>
      <dgm:spPr/>
      <dgm:t>
        <a:bodyPr/>
        <a:lstStyle/>
        <a:p>
          <a:pPr>
            <a:buFont typeface="Arial" panose="020B0604020202020204" pitchFamily="34" charset="0"/>
            <a:buNone/>
          </a:pPr>
          <a:r>
            <a:rPr lang="en-US" sz="1800" baseline="0" dirty="0"/>
            <a:t>Applied to single tables in the query</a:t>
          </a:r>
          <a:endParaRPr lang="en-US" sz="1800" dirty="0"/>
        </a:p>
      </dgm:t>
    </dgm:pt>
    <dgm:pt modelId="{58D76D44-E7B3-42F0-9A28-D2C68C271042}" type="parTrans" cxnId="{1CA6AE14-542F-46B5-AE56-A45CCB11A617}">
      <dgm:prSet/>
      <dgm:spPr/>
      <dgm:t>
        <a:bodyPr/>
        <a:lstStyle/>
        <a:p>
          <a:endParaRPr lang="en-US"/>
        </a:p>
      </dgm:t>
    </dgm:pt>
    <dgm:pt modelId="{AFC364D7-9279-4993-B5C1-B6BBFD24A342}" type="sibTrans" cxnId="{1CA6AE14-542F-46B5-AE56-A45CCB11A617}">
      <dgm:prSet/>
      <dgm:spPr/>
      <dgm:t>
        <a:bodyPr/>
        <a:lstStyle/>
        <a:p>
          <a:endParaRPr lang="en-US"/>
        </a:p>
      </dgm:t>
    </dgm:pt>
    <dgm:pt modelId="{44F63C97-9089-4678-BF62-8C1EF3F68FEC}">
      <dgm:prSet custT="1"/>
      <dgm:spPr/>
      <dgm:t>
        <a:bodyPr/>
        <a:lstStyle/>
        <a:p>
          <a:r>
            <a:rPr lang="en-US" sz="1800" baseline="0" dirty="0"/>
            <a:t>Join Hints</a:t>
          </a:r>
          <a:endParaRPr lang="en-US" sz="1800" dirty="0"/>
        </a:p>
      </dgm:t>
    </dgm:pt>
    <dgm:pt modelId="{7F85BCCD-585E-43E4-984C-5B8D20812E8C}" type="parTrans" cxnId="{2D6DB00A-D38A-4222-9C50-4FB734E64748}">
      <dgm:prSet/>
      <dgm:spPr/>
      <dgm:t>
        <a:bodyPr/>
        <a:lstStyle/>
        <a:p>
          <a:endParaRPr lang="en-US"/>
        </a:p>
      </dgm:t>
    </dgm:pt>
    <dgm:pt modelId="{B27586D4-0673-43FC-BAFE-EECDBEB83026}" type="sibTrans" cxnId="{2D6DB00A-D38A-4222-9C50-4FB734E64748}">
      <dgm:prSet/>
      <dgm:spPr/>
      <dgm:t>
        <a:bodyPr/>
        <a:lstStyle/>
        <a:p>
          <a:endParaRPr lang="en-US"/>
        </a:p>
      </dgm:t>
    </dgm:pt>
    <dgm:pt modelId="{860C9328-3038-48D8-99AD-81876FF1217F}">
      <dgm:prSet custT="1"/>
      <dgm:spPr/>
      <dgm:t>
        <a:bodyPr/>
        <a:lstStyle/>
        <a:p>
          <a:pPr>
            <a:buFont typeface="Arial" panose="020B0604020202020204" pitchFamily="34" charset="0"/>
            <a:buNone/>
          </a:pPr>
          <a:r>
            <a:rPr lang="en-US" sz="1800" baseline="0" dirty="0"/>
            <a:t>Applied to specific joins only</a:t>
          </a:r>
          <a:endParaRPr lang="en-US" sz="1800" dirty="0"/>
        </a:p>
      </dgm:t>
    </dgm:pt>
    <dgm:pt modelId="{C75008F5-8C0F-41AF-B52A-2D1DAAB0CDC0}" type="parTrans" cxnId="{EDA025A0-90CD-4959-93B8-A4B81B7BDC38}">
      <dgm:prSet/>
      <dgm:spPr/>
      <dgm:t>
        <a:bodyPr/>
        <a:lstStyle/>
        <a:p>
          <a:endParaRPr lang="en-US"/>
        </a:p>
      </dgm:t>
    </dgm:pt>
    <dgm:pt modelId="{1A9376F5-AAE7-48C2-9CF0-2736A62F0B66}" type="sibTrans" cxnId="{EDA025A0-90CD-4959-93B8-A4B81B7BDC38}">
      <dgm:prSet/>
      <dgm:spPr/>
      <dgm:t>
        <a:bodyPr/>
        <a:lstStyle/>
        <a:p>
          <a:endParaRPr lang="en-US"/>
        </a:p>
      </dgm:t>
    </dgm:pt>
    <dgm:pt modelId="{91DF7643-7D2A-429B-BB53-1A45A8BA7E30}">
      <dgm:prSet custT="1"/>
      <dgm:spPr/>
      <dgm:t>
        <a:bodyPr/>
        <a:lstStyle/>
        <a:p>
          <a:pPr>
            <a:buNone/>
          </a:pPr>
          <a:r>
            <a:rPr lang="en-US" sz="1800" dirty="0"/>
            <a:t>Use Hints</a:t>
          </a:r>
        </a:p>
      </dgm:t>
    </dgm:pt>
    <dgm:pt modelId="{80FF3C17-A6E4-44BB-A7A5-83B0797D209B}" type="parTrans" cxnId="{1E0A3918-D808-4734-BDF5-B2724D8E7DAC}">
      <dgm:prSet/>
      <dgm:spPr/>
      <dgm:t>
        <a:bodyPr/>
        <a:lstStyle/>
        <a:p>
          <a:endParaRPr lang="en-US"/>
        </a:p>
      </dgm:t>
    </dgm:pt>
    <dgm:pt modelId="{867D06BF-4484-4512-80BB-80EC8F8BDB6F}" type="sibTrans" cxnId="{1E0A3918-D808-4734-BDF5-B2724D8E7DAC}">
      <dgm:prSet/>
      <dgm:spPr/>
      <dgm:t>
        <a:bodyPr/>
        <a:lstStyle/>
        <a:p>
          <a:endParaRPr lang="en-US"/>
        </a:p>
      </dgm:t>
    </dgm:pt>
    <dgm:pt modelId="{87D4BFD7-25D7-4991-A4C7-0EF135266781}">
      <dgm:prSet custT="1"/>
      <dgm:spPr/>
      <dgm:t>
        <a:bodyPr/>
        <a:lstStyle/>
        <a:p>
          <a:pPr>
            <a:buNone/>
          </a:pPr>
          <a:r>
            <a:rPr lang="en-US" sz="1800" baseline="0"/>
            <a:t>Examples: MAXDOP, RECOMPILE, OPTIMIZE FOR</a:t>
          </a:r>
          <a:endParaRPr lang="en-US" sz="1800" dirty="0"/>
        </a:p>
      </dgm:t>
    </dgm:pt>
    <dgm:pt modelId="{0D85CDF7-78BA-49EA-A58C-8EBEE37F31B6}" type="parTrans" cxnId="{1A9EE1E1-FA4C-4778-9FE8-6FFCBE2DEE47}">
      <dgm:prSet/>
      <dgm:spPr/>
      <dgm:t>
        <a:bodyPr/>
        <a:lstStyle/>
        <a:p>
          <a:endParaRPr lang="en-US"/>
        </a:p>
      </dgm:t>
    </dgm:pt>
    <dgm:pt modelId="{815DA2BF-0ECF-4796-B568-FF4C3F1A4D91}" type="sibTrans" cxnId="{1A9EE1E1-FA4C-4778-9FE8-6FFCBE2DEE47}">
      <dgm:prSet/>
      <dgm:spPr/>
      <dgm:t>
        <a:bodyPr/>
        <a:lstStyle/>
        <a:p>
          <a:endParaRPr lang="en-US"/>
        </a:p>
      </dgm:t>
    </dgm:pt>
    <dgm:pt modelId="{7EF33204-70D3-4957-B5D3-2463FE16A470}">
      <dgm:prSet custT="1"/>
      <dgm:spPr/>
      <dgm:t>
        <a:bodyPr/>
        <a:lstStyle/>
        <a:p>
          <a:pPr>
            <a:buFont typeface="Arial" panose="020B0604020202020204" pitchFamily="34" charset="0"/>
            <a:buNone/>
          </a:pPr>
          <a:r>
            <a:rPr lang="en-US" sz="1800" baseline="0"/>
            <a:t>Examples</a:t>
          </a:r>
          <a:r>
            <a:rPr lang="en-US" sz="1800" baseline="0" dirty="0"/>
            <a:t>: FORCESEEK, FORCESCAN, and INDEX</a:t>
          </a:r>
          <a:endParaRPr lang="en-US" sz="1800" dirty="0"/>
        </a:p>
      </dgm:t>
    </dgm:pt>
    <dgm:pt modelId="{20096349-3F8F-4359-9587-D9A3847082D4}" type="parTrans" cxnId="{C8A55724-D1AE-407F-96B8-4C65A7172A99}">
      <dgm:prSet/>
      <dgm:spPr/>
      <dgm:t>
        <a:bodyPr/>
        <a:lstStyle/>
        <a:p>
          <a:endParaRPr lang="en-US"/>
        </a:p>
      </dgm:t>
    </dgm:pt>
    <dgm:pt modelId="{CAF3C7A9-0DBB-40D9-BCAC-60D42ED50F29}" type="sibTrans" cxnId="{C8A55724-D1AE-407F-96B8-4C65A7172A99}">
      <dgm:prSet/>
      <dgm:spPr/>
      <dgm:t>
        <a:bodyPr/>
        <a:lstStyle/>
        <a:p>
          <a:endParaRPr lang="en-US"/>
        </a:p>
      </dgm:t>
    </dgm:pt>
    <dgm:pt modelId="{B77D5EAF-7C75-47E7-BBE4-25F5BCBC813F}">
      <dgm:prSet custT="1"/>
      <dgm:spPr/>
      <dgm:t>
        <a:bodyPr/>
        <a:lstStyle/>
        <a:p>
          <a:pPr>
            <a:buFont typeface="Arial" panose="020B0604020202020204" pitchFamily="34" charset="0"/>
            <a:buNone/>
          </a:pPr>
          <a:r>
            <a:rPr lang="en-US" sz="1800" baseline="0" dirty="0"/>
            <a:t>Examples: LOOP, MERGE, and HASH</a:t>
          </a:r>
          <a:endParaRPr lang="en-US" sz="1800" dirty="0"/>
        </a:p>
      </dgm:t>
    </dgm:pt>
    <dgm:pt modelId="{C2F1555B-88A4-4BDB-9733-58A8A6A04A7E}" type="parTrans" cxnId="{D0C68809-20E8-41EB-B76B-CFEDE1EF2BE5}">
      <dgm:prSet/>
      <dgm:spPr/>
      <dgm:t>
        <a:bodyPr/>
        <a:lstStyle/>
        <a:p>
          <a:endParaRPr lang="en-US"/>
        </a:p>
      </dgm:t>
    </dgm:pt>
    <dgm:pt modelId="{B314C334-7225-4A14-B1A2-0B50C4BA8F24}" type="sibTrans" cxnId="{D0C68809-20E8-41EB-B76B-CFEDE1EF2BE5}">
      <dgm:prSet/>
      <dgm:spPr/>
      <dgm:t>
        <a:bodyPr/>
        <a:lstStyle/>
        <a:p>
          <a:endParaRPr lang="en-US"/>
        </a:p>
      </dgm:t>
    </dgm:pt>
    <dgm:pt modelId="{F7729FDC-647D-47C2-9E8E-476DB2506572}">
      <dgm:prSet custT="1"/>
      <dgm:spPr/>
      <dgm:t>
        <a:bodyPr/>
        <a:lstStyle/>
        <a:p>
          <a:pPr>
            <a:buNone/>
          </a:pPr>
          <a:r>
            <a:rPr lang="en-US" sz="1800" noProof="0"/>
            <a:t>Provides one or more additional hints to the query processor. </a:t>
          </a:r>
          <a:endParaRPr lang="en-US" sz="1800" dirty="0"/>
        </a:p>
      </dgm:t>
    </dgm:pt>
    <dgm:pt modelId="{C8F48B1B-826E-4D9A-BB83-8511FC8FDF9C}" type="parTrans" cxnId="{BEC14B57-DA83-4132-8507-7D06E6FC5EB8}">
      <dgm:prSet/>
      <dgm:spPr/>
      <dgm:t>
        <a:bodyPr/>
        <a:lstStyle/>
        <a:p>
          <a:endParaRPr lang="en-US"/>
        </a:p>
      </dgm:t>
    </dgm:pt>
    <dgm:pt modelId="{7E17C734-D022-4013-A456-EF1FC985C9AB}" type="sibTrans" cxnId="{BEC14B57-DA83-4132-8507-7D06E6FC5EB8}">
      <dgm:prSet/>
      <dgm:spPr/>
      <dgm:t>
        <a:bodyPr/>
        <a:lstStyle/>
        <a:p>
          <a:endParaRPr lang="en-US"/>
        </a:p>
      </dgm:t>
    </dgm:pt>
    <dgm:pt modelId="{1E34FFEB-2351-4147-9940-29B919408B50}">
      <dgm:prSet custT="1"/>
      <dgm:spPr/>
      <dgm:t>
        <a:bodyPr/>
        <a:lstStyle/>
        <a:p>
          <a:pPr>
            <a:buNone/>
          </a:pPr>
          <a:r>
            <a:rPr lang="en-US" sz="1800" dirty="0"/>
            <a:t>Example: ENABLE_QUERY_OPTIMIZER_HOTFIXES</a:t>
          </a:r>
        </a:p>
      </dgm:t>
    </dgm:pt>
    <dgm:pt modelId="{68D43FFE-C765-494D-A26B-B8208B06555C}" type="parTrans" cxnId="{24D01E98-37E9-4340-A207-3FC6E48121B8}">
      <dgm:prSet/>
      <dgm:spPr/>
      <dgm:t>
        <a:bodyPr/>
        <a:lstStyle/>
        <a:p>
          <a:endParaRPr lang="en-US"/>
        </a:p>
      </dgm:t>
    </dgm:pt>
    <dgm:pt modelId="{14D476EB-47B9-4691-BFAA-80ABADEE100C}" type="sibTrans" cxnId="{24D01E98-37E9-4340-A207-3FC6E48121B8}">
      <dgm:prSet/>
      <dgm:spPr/>
      <dgm:t>
        <a:bodyPr/>
        <a:lstStyle/>
        <a:p>
          <a:endParaRPr lang="en-US"/>
        </a:p>
      </dgm:t>
    </dgm:pt>
    <dgm:pt modelId="{F184ED7A-3DDF-4BFF-99DF-A06A247510EB}" type="pres">
      <dgm:prSet presAssocID="{F98A5AD0-9FAB-45BA-9A66-A08C6FCE242C}" presName="diagram" presStyleCnt="0">
        <dgm:presLayoutVars>
          <dgm:chPref val="1"/>
          <dgm:dir/>
          <dgm:animOne val="branch"/>
          <dgm:animLvl val="lvl"/>
          <dgm:resizeHandles/>
        </dgm:presLayoutVars>
      </dgm:prSet>
      <dgm:spPr/>
    </dgm:pt>
    <dgm:pt modelId="{D1843DE1-7B2A-4705-9AD7-D9A185F06964}" type="pres">
      <dgm:prSet presAssocID="{1F6FC0BA-7F87-4865-9428-201E1878EF35}" presName="root" presStyleCnt="0"/>
      <dgm:spPr/>
    </dgm:pt>
    <dgm:pt modelId="{0303BB7D-A3A5-4893-9BDC-17E9657F1A4A}" type="pres">
      <dgm:prSet presAssocID="{1F6FC0BA-7F87-4865-9428-201E1878EF35}" presName="rootComposite" presStyleCnt="0"/>
      <dgm:spPr/>
    </dgm:pt>
    <dgm:pt modelId="{448AE8D7-3A39-4390-8DC6-6415CE652166}" type="pres">
      <dgm:prSet presAssocID="{1F6FC0BA-7F87-4865-9428-201E1878EF35}" presName="rootText" presStyleLbl="node1" presStyleIdx="0" presStyleCnt="4"/>
      <dgm:spPr/>
    </dgm:pt>
    <dgm:pt modelId="{BD7A4227-EF5C-4800-A3CB-574C05E6E9EC}" type="pres">
      <dgm:prSet presAssocID="{1F6FC0BA-7F87-4865-9428-201E1878EF35}" presName="rootConnector" presStyleLbl="node1" presStyleIdx="0" presStyleCnt="4"/>
      <dgm:spPr/>
    </dgm:pt>
    <dgm:pt modelId="{CEF30176-2B76-4935-BE51-8905704F60C6}" type="pres">
      <dgm:prSet presAssocID="{1F6FC0BA-7F87-4865-9428-201E1878EF35}" presName="childShape" presStyleCnt="0"/>
      <dgm:spPr/>
    </dgm:pt>
    <dgm:pt modelId="{2B7DB895-E190-4445-BEAF-88FEC4DB6BF4}" type="pres">
      <dgm:prSet presAssocID="{88E5F92E-0256-4F48-A312-449E94AB2FEB}" presName="Name13" presStyleLbl="parChTrans1D2" presStyleIdx="0" presStyleCnt="8"/>
      <dgm:spPr/>
    </dgm:pt>
    <dgm:pt modelId="{2329D6D2-E3CF-41E9-96AE-C60F55F8CF49}" type="pres">
      <dgm:prSet presAssocID="{BDB49657-FD8C-4FEE-A356-FBCF8959E5D7}" presName="childText" presStyleLbl="bgAcc1" presStyleIdx="0" presStyleCnt="8">
        <dgm:presLayoutVars>
          <dgm:bulletEnabled val="1"/>
        </dgm:presLayoutVars>
      </dgm:prSet>
      <dgm:spPr/>
    </dgm:pt>
    <dgm:pt modelId="{0F738745-82B1-449D-8F3C-DA1E4AFA57F5}" type="pres">
      <dgm:prSet presAssocID="{0D85CDF7-78BA-49EA-A58C-8EBEE37F31B6}" presName="Name13" presStyleLbl="parChTrans1D2" presStyleIdx="1" presStyleCnt="8"/>
      <dgm:spPr/>
    </dgm:pt>
    <dgm:pt modelId="{EF1C8D42-F261-460C-AA22-AFA3DF2BB553}" type="pres">
      <dgm:prSet presAssocID="{87D4BFD7-25D7-4991-A4C7-0EF135266781}" presName="childText" presStyleLbl="bgAcc1" presStyleIdx="1" presStyleCnt="8">
        <dgm:presLayoutVars>
          <dgm:bulletEnabled val="1"/>
        </dgm:presLayoutVars>
      </dgm:prSet>
      <dgm:spPr/>
    </dgm:pt>
    <dgm:pt modelId="{A5E6B50F-3C8C-48FE-A172-A5C4C2A4547C}" type="pres">
      <dgm:prSet presAssocID="{04BF16B3-1D2B-498A-8B6F-4FBE2372B31C}" presName="root" presStyleCnt="0"/>
      <dgm:spPr/>
    </dgm:pt>
    <dgm:pt modelId="{B79CD366-70B7-4671-B2D4-B10C19453ED2}" type="pres">
      <dgm:prSet presAssocID="{04BF16B3-1D2B-498A-8B6F-4FBE2372B31C}" presName="rootComposite" presStyleCnt="0"/>
      <dgm:spPr/>
    </dgm:pt>
    <dgm:pt modelId="{D18817E8-2162-4B68-8827-DE317505965D}" type="pres">
      <dgm:prSet presAssocID="{04BF16B3-1D2B-498A-8B6F-4FBE2372B31C}" presName="rootText" presStyleLbl="node1" presStyleIdx="1" presStyleCnt="4"/>
      <dgm:spPr/>
    </dgm:pt>
    <dgm:pt modelId="{B73948BE-49CB-4425-8D8C-6FC3F43CAC75}" type="pres">
      <dgm:prSet presAssocID="{04BF16B3-1D2B-498A-8B6F-4FBE2372B31C}" presName="rootConnector" presStyleLbl="node1" presStyleIdx="1" presStyleCnt="4"/>
      <dgm:spPr/>
    </dgm:pt>
    <dgm:pt modelId="{E8CBD502-8581-4448-A61D-C04663E87403}" type="pres">
      <dgm:prSet presAssocID="{04BF16B3-1D2B-498A-8B6F-4FBE2372B31C}" presName="childShape" presStyleCnt="0"/>
      <dgm:spPr/>
    </dgm:pt>
    <dgm:pt modelId="{0F87C5F7-203D-4036-B375-DB7E5A6C53C7}" type="pres">
      <dgm:prSet presAssocID="{58D76D44-E7B3-42F0-9A28-D2C68C271042}" presName="Name13" presStyleLbl="parChTrans1D2" presStyleIdx="2" presStyleCnt="8"/>
      <dgm:spPr/>
    </dgm:pt>
    <dgm:pt modelId="{28B74BBD-7F9E-4039-BE4F-0EFC5A656D13}" type="pres">
      <dgm:prSet presAssocID="{C4F5FBC0-74A1-4BC0-9B2D-3FBE411AE2D1}" presName="childText" presStyleLbl="bgAcc1" presStyleIdx="2" presStyleCnt="8">
        <dgm:presLayoutVars>
          <dgm:bulletEnabled val="1"/>
        </dgm:presLayoutVars>
      </dgm:prSet>
      <dgm:spPr/>
    </dgm:pt>
    <dgm:pt modelId="{F2BB8746-3DD0-4B7A-B6FB-5A8862F5EB28}" type="pres">
      <dgm:prSet presAssocID="{20096349-3F8F-4359-9587-D9A3847082D4}" presName="Name13" presStyleLbl="parChTrans1D2" presStyleIdx="3" presStyleCnt="8"/>
      <dgm:spPr/>
    </dgm:pt>
    <dgm:pt modelId="{D8E71ED1-9733-4E2A-A5A4-7473662DF782}" type="pres">
      <dgm:prSet presAssocID="{7EF33204-70D3-4957-B5D3-2463FE16A470}" presName="childText" presStyleLbl="bgAcc1" presStyleIdx="3" presStyleCnt="8">
        <dgm:presLayoutVars>
          <dgm:bulletEnabled val="1"/>
        </dgm:presLayoutVars>
      </dgm:prSet>
      <dgm:spPr/>
    </dgm:pt>
    <dgm:pt modelId="{4A1B5C16-4189-4F35-A4EB-EF9FA5ABEFCB}" type="pres">
      <dgm:prSet presAssocID="{44F63C97-9089-4678-BF62-8C1EF3F68FEC}" presName="root" presStyleCnt="0"/>
      <dgm:spPr/>
    </dgm:pt>
    <dgm:pt modelId="{211C246E-E38C-4D5D-80D6-782C8332F26D}" type="pres">
      <dgm:prSet presAssocID="{44F63C97-9089-4678-BF62-8C1EF3F68FEC}" presName="rootComposite" presStyleCnt="0"/>
      <dgm:spPr/>
    </dgm:pt>
    <dgm:pt modelId="{3D17B551-F146-4A11-A40D-68A442730BB1}" type="pres">
      <dgm:prSet presAssocID="{44F63C97-9089-4678-BF62-8C1EF3F68FEC}" presName="rootText" presStyleLbl="node1" presStyleIdx="2" presStyleCnt="4"/>
      <dgm:spPr/>
    </dgm:pt>
    <dgm:pt modelId="{26958CE2-D6F1-4899-963D-66DF6B4609B7}" type="pres">
      <dgm:prSet presAssocID="{44F63C97-9089-4678-BF62-8C1EF3F68FEC}" presName="rootConnector" presStyleLbl="node1" presStyleIdx="2" presStyleCnt="4"/>
      <dgm:spPr/>
    </dgm:pt>
    <dgm:pt modelId="{6CC399B0-8CCD-4B97-8458-AF80C41F00F8}" type="pres">
      <dgm:prSet presAssocID="{44F63C97-9089-4678-BF62-8C1EF3F68FEC}" presName="childShape" presStyleCnt="0"/>
      <dgm:spPr/>
    </dgm:pt>
    <dgm:pt modelId="{F769DE52-561B-402D-9528-E09820BBA10D}" type="pres">
      <dgm:prSet presAssocID="{C75008F5-8C0F-41AF-B52A-2D1DAAB0CDC0}" presName="Name13" presStyleLbl="parChTrans1D2" presStyleIdx="4" presStyleCnt="8"/>
      <dgm:spPr/>
    </dgm:pt>
    <dgm:pt modelId="{42A0D309-A94C-4F7A-A878-339F2FB2E15F}" type="pres">
      <dgm:prSet presAssocID="{860C9328-3038-48D8-99AD-81876FF1217F}" presName="childText" presStyleLbl="bgAcc1" presStyleIdx="4" presStyleCnt="8">
        <dgm:presLayoutVars>
          <dgm:bulletEnabled val="1"/>
        </dgm:presLayoutVars>
      </dgm:prSet>
      <dgm:spPr/>
    </dgm:pt>
    <dgm:pt modelId="{B287F17A-92CF-4070-9508-AEF2EB3003B2}" type="pres">
      <dgm:prSet presAssocID="{C2F1555B-88A4-4BDB-9733-58A8A6A04A7E}" presName="Name13" presStyleLbl="parChTrans1D2" presStyleIdx="5" presStyleCnt="8"/>
      <dgm:spPr/>
    </dgm:pt>
    <dgm:pt modelId="{AFE1BD14-130D-43F3-B6FF-0AB8BF43850F}" type="pres">
      <dgm:prSet presAssocID="{B77D5EAF-7C75-47E7-BBE4-25F5BCBC813F}" presName="childText" presStyleLbl="bgAcc1" presStyleIdx="5" presStyleCnt="8">
        <dgm:presLayoutVars>
          <dgm:bulletEnabled val="1"/>
        </dgm:presLayoutVars>
      </dgm:prSet>
      <dgm:spPr/>
    </dgm:pt>
    <dgm:pt modelId="{65A1A2AE-B493-4877-A340-7ED505A26E03}" type="pres">
      <dgm:prSet presAssocID="{91DF7643-7D2A-429B-BB53-1A45A8BA7E30}" presName="root" presStyleCnt="0"/>
      <dgm:spPr/>
    </dgm:pt>
    <dgm:pt modelId="{84FC18DF-452C-4BBC-9EF3-72E30382E67B}" type="pres">
      <dgm:prSet presAssocID="{91DF7643-7D2A-429B-BB53-1A45A8BA7E30}" presName="rootComposite" presStyleCnt="0"/>
      <dgm:spPr/>
    </dgm:pt>
    <dgm:pt modelId="{8581EB4E-8186-4384-BF1F-7EC119FCC7AF}" type="pres">
      <dgm:prSet presAssocID="{91DF7643-7D2A-429B-BB53-1A45A8BA7E30}" presName="rootText" presStyleLbl="node1" presStyleIdx="3" presStyleCnt="4"/>
      <dgm:spPr/>
    </dgm:pt>
    <dgm:pt modelId="{E56BDD1D-FEA4-4948-AA9D-7366174030E9}" type="pres">
      <dgm:prSet presAssocID="{91DF7643-7D2A-429B-BB53-1A45A8BA7E30}" presName="rootConnector" presStyleLbl="node1" presStyleIdx="3" presStyleCnt="4"/>
      <dgm:spPr/>
    </dgm:pt>
    <dgm:pt modelId="{7D65007A-4BAF-415E-B389-9A384E0A2F36}" type="pres">
      <dgm:prSet presAssocID="{91DF7643-7D2A-429B-BB53-1A45A8BA7E30}" presName="childShape" presStyleCnt="0"/>
      <dgm:spPr/>
    </dgm:pt>
    <dgm:pt modelId="{888CFAAE-977E-4C5B-9D13-D6BF3BC5639D}" type="pres">
      <dgm:prSet presAssocID="{C8F48B1B-826E-4D9A-BB83-8511FC8FDF9C}" presName="Name13" presStyleLbl="parChTrans1D2" presStyleIdx="6" presStyleCnt="8"/>
      <dgm:spPr/>
    </dgm:pt>
    <dgm:pt modelId="{FC7B3218-9F96-4134-ACBB-68DC5877AF0F}" type="pres">
      <dgm:prSet presAssocID="{F7729FDC-647D-47C2-9E8E-476DB2506572}" presName="childText" presStyleLbl="bgAcc1" presStyleIdx="6" presStyleCnt="8">
        <dgm:presLayoutVars>
          <dgm:bulletEnabled val="1"/>
        </dgm:presLayoutVars>
      </dgm:prSet>
      <dgm:spPr/>
    </dgm:pt>
    <dgm:pt modelId="{F986CAB4-2E50-43F5-8AEA-947C54423C66}" type="pres">
      <dgm:prSet presAssocID="{68D43FFE-C765-494D-A26B-B8208B06555C}" presName="Name13" presStyleLbl="parChTrans1D2" presStyleIdx="7" presStyleCnt="8"/>
      <dgm:spPr/>
    </dgm:pt>
    <dgm:pt modelId="{43C3E805-4B1B-4036-9767-042DA25658E8}" type="pres">
      <dgm:prSet presAssocID="{1E34FFEB-2351-4147-9940-29B919408B50}" presName="childText" presStyleLbl="bgAcc1" presStyleIdx="7" presStyleCnt="8">
        <dgm:presLayoutVars>
          <dgm:bulletEnabled val="1"/>
        </dgm:presLayoutVars>
      </dgm:prSet>
      <dgm:spPr/>
    </dgm:pt>
  </dgm:ptLst>
  <dgm:cxnLst>
    <dgm:cxn modelId="{D0C68809-20E8-41EB-B76B-CFEDE1EF2BE5}" srcId="{44F63C97-9089-4678-BF62-8C1EF3F68FEC}" destId="{B77D5EAF-7C75-47E7-BBE4-25F5BCBC813F}" srcOrd="1" destOrd="0" parTransId="{C2F1555B-88A4-4BDB-9733-58A8A6A04A7E}" sibTransId="{B314C334-7225-4A14-B1A2-0B50C4BA8F24}"/>
    <dgm:cxn modelId="{2D6DB00A-D38A-4222-9C50-4FB734E64748}" srcId="{F98A5AD0-9FAB-45BA-9A66-A08C6FCE242C}" destId="{44F63C97-9089-4678-BF62-8C1EF3F68FEC}" srcOrd="2" destOrd="0" parTransId="{7F85BCCD-585E-43E4-984C-5B8D20812E8C}" sibTransId="{B27586D4-0673-43FC-BAFE-EECDBEB83026}"/>
    <dgm:cxn modelId="{14298312-62C2-4250-A7BC-7798BFF532C1}" type="presOf" srcId="{F98A5AD0-9FAB-45BA-9A66-A08C6FCE242C}" destId="{F184ED7A-3DDF-4BFF-99DF-A06A247510EB}" srcOrd="0" destOrd="0" presId="urn:microsoft.com/office/officeart/2005/8/layout/hierarchy3"/>
    <dgm:cxn modelId="{1CA6AE14-542F-46B5-AE56-A45CCB11A617}" srcId="{04BF16B3-1D2B-498A-8B6F-4FBE2372B31C}" destId="{C4F5FBC0-74A1-4BC0-9B2D-3FBE411AE2D1}" srcOrd="0" destOrd="0" parTransId="{58D76D44-E7B3-42F0-9A28-D2C68C271042}" sibTransId="{AFC364D7-9279-4993-B5C1-B6BBFD24A342}"/>
    <dgm:cxn modelId="{3BF63E17-6B04-4CEC-A059-2EDC1135AAB9}" type="presOf" srcId="{C8F48B1B-826E-4D9A-BB83-8511FC8FDF9C}" destId="{888CFAAE-977E-4C5B-9D13-D6BF3BC5639D}" srcOrd="0" destOrd="0" presId="urn:microsoft.com/office/officeart/2005/8/layout/hierarchy3"/>
    <dgm:cxn modelId="{1E0A3918-D808-4734-BDF5-B2724D8E7DAC}" srcId="{F98A5AD0-9FAB-45BA-9A66-A08C6FCE242C}" destId="{91DF7643-7D2A-429B-BB53-1A45A8BA7E30}" srcOrd="3" destOrd="0" parTransId="{80FF3C17-A6E4-44BB-A7A5-83B0797D209B}" sibTransId="{867D06BF-4484-4512-80BB-80EC8F8BDB6F}"/>
    <dgm:cxn modelId="{ACE8901A-7036-4E78-95A5-24BDA8CD8521}" srcId="{1F6FC0BA-7F87-4865-9428-201E1878EF35}" destId="{BDB49657-FD8C-4FEE-A356-FBCF8959E5D7}" srcOrd="0" destOrd="0" parTransId="{88E5F92E-0256-4F48-A312-449E94AB2FEB}" sibTransId="{0BB1176C-96B8-4ED2-8EE9-4EC4F81A0FBF}"/>
    <dgm:cxn modelId="{67EC4320-1E46-4EE7-A918-41C12D163929}" type="presOf" srcId="{C75008F5-8C0F-41AF-B52A-2D1DAAB0CDC0}" destId="{F769DE52-561B-402D-9528-E09820BBA10D}" srcOrd="0" destOrd="0" presId="urn:microsoft.com/office/officeart/2005/8/layout/hierarchy3"/>
    <dgm:cxn modelId="{0EBD6721-70B4-4BEE-B4F5-546A03D673F0}" type="presOf" srcId="{B77D5EAF-7C75-47E7-BBE4-25F5BCBC813F}" destId="{AFE1BD14-130D-43F3-B6FF-0AB8BF43850F}" srcOrd="0" destOrd="0" presId="urn:microsoft.com/office/officeart/2005/8/layout/hierarchy3"/>
    <dgm:cxn modelId="{C8A55724-D1AE-407F-96B8-4C65A7172A99}" srcId="{04BF16B3-1D2B-498A-8B6F-4FBE2372B31C}" destId="{7EF33204-70D3-4957-B5D3-2463FE16A470}" srcOrd="1" destOrd="0" parTransId="{20096349-3F8F-4359-9587-D9A3847082D4}" sibTransId="{CAF3C7A9-0DBB-40D9-BCAC-60D42ED50F29}"/>
    <dgm:cxn modelId="{34C2C225-4500-4B87-95B9-332E5190AFE5}" type="presOf" srcId="{1F6FC0BA-7F87-4865-9428-201E1878EF35}" destId="{448AE8D7-3A39-4390-8DC6-6415CE652166}" srcOrd="0" destOrd="0" presId="urn:microsoft.com/office/officeart/2005/8/layout/hierarchy3"/>
    <dgm:cxn modelId="{B6452828-5EA4-416F-B34D-D1F9B49F77C9}" type="presOf" srcId="{BDB49657-FD8C-4FEE-A356-FBCF8959E5D7}" destId="{2329D6D2-E3CF-41E9-96AE-C60F55F8CF49}" srcOrd="0" destOrd="0" presId="urn:microsoft.com/office/officeart/2005/8/layout/hierarchy3"/>
    <dgm:cxn modelId="{AD12C42D-5177-452D-AA7F-647E8C3D7A31}" type="presOf" srcId="{58D76D44-E7B3-42F0-9A28-D2C68C271042}" destId="{0F87C5F7-203D-4036-B375-DB7E5A6C53C7}" srcOrd="0" destOrd="0" presId="urn:microsoft.com/office/officeart/2005/8/layout/hierarchy3"/>
    <dgm:cxn modelId="{01E9A132-137B-4B25-A0CA-FA96D2A87B00}" type="presOf" srcId="{44F63C97-9089-4678-BF62-8C1EF3F68FEC}" destId="{3D17B551-F146-4A11-A40D-68A442730BB1}" srcOrd="0" destOrd="0" presId="urn:microsoft.com/office/officeart/2005/8/layout/hierarchy3"/>
    <dgm:cxn modelId="{8CE7F937-3FE4-4C2F-8A2B-3425DC59DACC}" type="presOf" srcId="{87D4BFD7-25D7-4991-A4C7-0EF135266781}" destId="{EF1C8D42-F261-460C-AA22-AFA3DF2BB553}" srcOrd="0" destOrd="0" presId="urn:microsoft.com/office/officeart/2005/8/layout/hierarchy3"/>
    <dgm:cxn modelId="{F5A69138-FBC9-4173-960A-ACBC77446465}" type="presOf" srcId="{0D85CDF7-78BA-49EA-A58C-8EBEE37F31B6}" destId="{0F738745-82B1-449D-8F3C-DA1E4AFA57F5}" srcOrd="0" destOrd="0" presId="urn:microsoft.com/office/officeart/2005/8/layout/hierarchy3"/>
    <dgm:cxn modelId="{2620D860-1657-483C-A893-D7B9E02849F0}" type="presOf" srcId="{91DF7643-7D2A-429B-BB53-1A45A8BA7E30}" destId="{8581EB4E-8186-4384-BF1F-7EC119FCC7AF}" srcOrd="0" destOrd="0" presId="urn:microsoft.com/office/officeart/2005/8/layout/hierarchy3"/>
    <dgm:cxn modelId="{6DECB549-1F86-47D2-93F0-C59A2275131E}" type="presOf" srcId="{860C9328-3038-48D8-99AD-81876FF1217F}" destId="{42A0D309-A94C-4F7A-A878-339F2FB2E15F}" srcOrd="0" destOrd="0" presId="urn:microsoft.com/office/officeart/2005/8/layout/hierarchy3"/>
    <dgm:cxn modelId="{31FC1A6D-6623-40CD-99AA-326C36ECBBBF}" type="presOf" srcId="{C4F5FBC0-74A1-4BC0-9B2D-3FBE411AE2D1}" destId="{28B74BBD-7F9E-4039-BE4F-0EFC5A656D13}" srcOrd="0" destOrd="0" presId="urn:microsoft.com/office/officeart/2005/8/layout/hierarchy3"/>
    <dgm:cxn modelId="{FBCD014E-9A87-4686-AD27-7F16B9A78D79}" type="presOf" srcId="{44F63C97-9089-4678-BF62-8C1EF3F68FEC}" destId="{26958CE2-D6F1-4899-963D-66DF6B4609B7}" srcOrd="1" destOrd="0" presId="urn:microsoft.com/office/officeart/2005/8/layout/hierarchy3"/>
    <dgm:cxn modelId="{27857A72-ADDD-4AA5-ADE5-39980309E946}" type="presOf" srcId="{91DF7643-7D2A-429B-BB53-1A45A8BA7E30}" destId="{E56BDD1D-FEA4-4948-AA9D-7366174030E9}" srcOrd="1" destOrd="0" presId="urn:microsoft.com/office/officeart/2005/8/layout/hierarchy3"/>
    <dgm:cxn modelId="{BEC14B57-DA83-4132-8507-7D06E6FC5EB8}" srcId="{91DF7643-7D2A-429B-BB53-1A45A8BA7E30}" destId="{F7729FDC-647D-47C2-9E8E-476DB2506572}" srcOrd="0" destOrd="0" parTransId="{C8F48B1B-826E-4D9A-BB83-8511FC8FDF9C}" sibTransId="{7E17C734-D022-4013-A456-EF1FC985C9AB}"/>
    <dgm:cxn modelId="{2D43D859-B3F5-423A-93D0-1FAFD8EDAEAA}" type="presOf" srcId="{04BF16B3-1D2B-498A-8B6F-4FBE2372B31C}" destId="{B73948BE-49CB-4425-8D8C-6FC3F43CAC75}" srcOrd="1" destOrd="0" presId="urn:microsoft.com/office/officeart/2005/8/layout/hierarchy3"/>
    <dgm:cxn modelId="{24D01E98-37E9-4340-A207-3FC6E48121B8}" srcId="{91DF7643-7D2A-429B-BB53-1A45A8BA7E30}" destId="{1E34FFEB-2351-4147-9940-29B919408B50}" srcOrd="1" destOrd="0" parTransId="{68D43FFE-C765-494D-A26B-B8208B06555C}" sibTransId="{14D476EB-47B9-4691-BFAA-80ABADEE100C}"/>
    <dgm:cxn modelId="{EDA025A0-90CD-4959-93B8-A4B81B7BDC38}" srcId="{44F63C97-9089-4678-BF62-8C1EF3F68FEC}" destId="{860C9328-3038-48D8-99AD-81876FF1217F}" srcOrd="0" destOrd="0" parTransId="{C75008F5-8C0F-41AF-B52A-2D1DAAB0CDC0}" sibTransId="{1A9376F5-AAE7-48C2-9CF0-2736A62F0B66}"/>
    <dgm:cxn modelId="{9A0D84A4-46CD-47E5-8874-AE2086051F7F}" srcId="{F98A5AD0-9FAB-45BA-9A66-A08C6FCE242C}" destId="{1F6FC0BA-7F87-4865-9428-201E1878EF35}" srcOrd="0" destOrd="0" parTransId="{3F0ED86D-1A46-483B-90C3-3A31EF1D4C5F}" sibTransId="{7C058759-F975-49BF-AAE4-457116DDC8EC}"/>
    <dgm:cxn modelId="{F100A3B3-D3AC-45F3-BD21-D5A8664B1BD7}" type="presOf" srcId="{F7729FDC-647D-47C2-9E8E-476DB2506572}" destId="{FC7B3218-9F96-4134-ACBB-68DC5877AF0F}" srcOrd="0" destOrd="0" presId="urn:microsoft.com/office/officeart/2005/8/layout/hierarchy3"/>
    <dgm:cxn modelId="{F8F773C3-10FC-4F7F-B8C2-C85C6694A583}" type="presOf" srcId="{20096349-3F8F-4359-9587-D9A3847082D4}" destId="{F2BB8746-3DD0-4B7A-B6FB-5A8862F5EB28}" srcOrd="0" destOrd="0" presId="urn:microsoft.com/office/officeart/2005/8/layout/hierarchy3"/>
    <dgm:cxn modelId="{DCA914C9-6298-4BD0-AD10-F288EB6A386D}" type="presOf" srcId="{C2F1555B-88A4-4BDB-9733-58A8A6A04A7E}" destId="{B287F17A-92CF-4070-9508-AEF2EB3003B2}" srcOrd="0" destOrd="0" presId="urn:microsoft.com/office/officeart/2005/8/layout/hierarchy3"/>
    <dgm:cxn modelId="{77362CD0-8E6A-4569-9A06-0486505583BD}" type="presOf" srcId="{88E5F92E-0256-4F48-A312-449E94AB2FEB}" destId="{2B7DB895-E190-4445-BEAF-88FEC4DB6BF4}" srcOrd="0" destOrd="0" presId="urn:microsoft.com/office/officeart/2005/8/layout/hierarchy3"/>
    <dgm:cxn modelId="{7DAFC5D2-2287-475B-856C-36288EC1B91E}" type="presOf" srcId="{1E34FFEB-2351-4147-9940-29B919408B50}" destId="{43C3E805-4B1B-4036-9767-042DA25658E8}" srcOrd="0" destOrd="0" presId="urn:microsoft.com/office/officeart/2005/8/layout/hierarchy3"/>
    <dgm:cxn modelId="{F3F128DB-5461-49FA-94F3-CEB868304BC2}" type="presOf" srcId="{1F6FC0BA-7F87-4865-9428-201E1878EF35}" destId="{BD7A4227-EF5C-4800-A3CB-574C05E6E9EC}" srcOrd="1" destOrd="0" presId="urn:microsoft.com/office/officeart/2005/8/layout/hierarchy3"/>
    <dgm:cxn modelId="{1A9EE1E1-FA4C-4778-9FE8-6FFCBE2DEE47}" srcId="{1F6FC0BA-7F87-4865-9428-201E1878EF35}" destId="{87D4BFD7-25D7-4991-A4C7-0EF135266781}" srcOrd="1" destOrd="0" parTransId="{0D85CDF7-78BA-49EA-A58C-8EBEE37F31B6}" sibTransId="{815DA2BF-0ECF-4796-B568-FF4C3F1A4D91}"/>
    <dgm:cxn modelId="{1FD1DAE4-C858-417C-96D5-D4B61E0047A3}" type="presOf" srcId="{7EF33204-70D3-4957-B5D3-2463FE16A470}" destId="{D8E71ED1-9733-4E2A-A5A4-7473662DF782}" srcOrd="0" destOrd="0" presId="urn:microsoft.com/office/officeart/2005/8/layout/hierarchy3"/>
    <dgm:cxn modelId="{C9BDBCE5-3229-4617-9505-7386CF4DA513}" type="presOf" srcId="{04BF16B3-1D2B-498A-8B6F-4FBE2372B31C}" destId="{D18817E8-2162-4B68-8827-DE317505965D}" srcOrd="0" destOrd="0" presId="urn:microsoft.com/office/officeart/2005/8/layout/hierarchy3"/>
    <dgm:cxn modelId="{4F5D12EE-7668-4616-ABDA-81B31248F237}" type="presOf" srcId="{68D43FFE-C765-494D-A26B-B8208B06555C}" destId="{F986CAB4-2E50-43F5-8AEA-947C54423C66}" srcOrd="0" destOrd="0" presId="urn:microsoft.com/office/officeart/2005/8/layout/hierarchy3"/>
    <dgm:cxn modelId="{B975D3EF-D953-4B01-8A76-8D68E7016E66}" srcId="{F98A5AD0-9FAB-45BA-9A66-A08C6FCE242C}" destId="{04BF16B3-1D2B-498A-8B6F-4FBE2372B31C}" srcOrd="1" destOrd="0" parTransId="{A84A9AB5-3F93-4178-B12C-942CE6D65EA8}" sibTransId="{EBB07344-2360-4AFB-9763-A8AA5DD06BEE}"/>
    <dgm:cxn modelId="{33CBA28C-BF13-416B-9C54-5A64DCCE9397}" type="presParOf" srcId="{F184ED7A-3DDF-4BFF-99DF-A06A247510EB}" destId="{D1843DE1-7B2A-4705-9AD7-D9A185F06964}" srcOrd="0" destOrd="0" presId="urn:microsoft.com/office/officeart/2005/8/layout/hierarchy3"/>
    <dgm:cxn modelId="{4A5CD2B5-3160-48D9-A61F-85960ED08772}" type="presParOf" srcId="{D1843DE1-7B2A-4705-9AD7-D9A185F06964}" destId="{0303BB7D-A3A5-4893-9BDC-17E9657F1A4A}" srcOrd="0" destOrd="0" presId="urn:microsoft.com/office/officeart/2005/8/layout/hierarchy3"/>
    <dgm:cxn modelId="{76D76E3C-F6F2-4EDD-84AF-5B892B13440C}" type="presParOf" srcId="{0303BB7D-A3A5-4893-9BDC-17E9657F1A4A}" destId="{448AE8D7-3A39-4390-8DC6-6415CE652166}" srcOrd="0" destOrd="0" presId="urn:microsoft.com/office/officeart/2005/8/layout/hierarchy3"/>
    <dgm:cxn modelId="{748DA75A-BB05-4D51-84AA-E63DFF1A11C3}" type="presParOf" srcId="{0303BB7D-A3A5-4893-9BDC-17E9657F1A4A}" destId="{BD7A4227-EF5C-4800-A3CB-574C05E6E9EC}" srcOrd="1" destOrd="0" presId="urn:microsoft.com/office/officeart/2005/8/layout/hierarchy3"/>
    <dgm:cxn modelId="{F6A17918-1109-476A-82A8-CE22EE54F5DB}" type="presParOf" srcId="{D1843DE1-7B2A-4705-9AD7-D9A185F06964}" destId="{CEF30176-2B76-4935-BE51-8905704F60C6}" srcOrd="1" destOrd="0" presId="urn:microsoft.com/office/officeart/2005/8/layout/hierarchy3"/>
    <dgm:cxn modelId="{07E31C63-E9CB-4E23-A312-F0B9D4C45137}" type="presParOf" srcId="{CEF30176-2B76-4935-BE51-8905704F60C6}" destId="{2B7DB895-E190-4445-BEAF-88FEC4DB6BF4}" srcOrd="0" destOrd="0" presId="urn:microsoft.com/office/officeart/2005/8/layout/hierarchy3"/>
    <dgm:cxn modelId="{FA19C6B1-5A68-4E6A-9547-56FFA67C289A}" type="presParOf" srcId="{CEF30176-2B76-4935-BE51-8905704F60C6}" destId="{2329D6D2-E3CF-41E9-96AE-C60F55F8CF49}" srcOrd="1" destOrd="0" presId="urn:microsoft.com/office/officeart/2005/8/layout/hierarchy3"/>
    <dgm:cxn modelId="{3A5293AD-EC43-4BE2-9515-A4AE550893FA}" type="presParOf" srcId="{CEF30176-2B76-4935-BE51-8905704F60C6}" destId="{0F738745-82B1-449D-8F3C-DA1E4AFA57F5}" srcOrd="2" destOrd="0" presId="urn:microsoft.com/office/officeart/2005/8/layout/hierarchy3"/>
    <dgm:cxn modelId="{51344DB9-55E9-4387-AAFC-C42AF69CEB23}" type="presParOf" srcId="{CEF30176-2B76-4935-BE51-8905704F60C6}" destId="{EF1C8D42-F261-460C-AA22-AFA3DF2BB553}" srcOrd="3" destOrd="0" presId="urn:microsoft.com/office/officeart/2005/8/layout/hierarchy3"/>
    <dgm:cxn modelId="{BC8EDA90-A43F-48EE-81F4-F07980AA439E}" type="presParOf" srcId="{F184ED7A-3DDF-4BFF-99DF-A06A247510EB}" destId="{A5E6B50F-3C8C-48FE-A172-A5C4C2A4547C}" srcOrd="1" destOrd="0" presId="urn:microsoft.com/office/officeart/2005/8/layout/hierarchy3"/>
    <dgm:cxn modelId="{A740E4B8-9A8D-4E6C-A2E7-AD658DC33091}" type="presParOf" srcId="{A5E6B50F-3C8C-48FE-A172-A5C4C2A4547C}" destId="{B79CD366-70B7-4671-B2D4-B10C19453ED2}" srcOrd="0" destOrd="0" presId="urn:microsoft.com/office/officeart/2005/8/layout/hierarchy3"/>
    <dgm:cxn modelId="{0B38BB85-14FA-4AB2-9462-4ACA38337A61}" type="presParOf" srcId="{B79CD366-70B7-4671-B2D4-B10C19453ED2}" destId="{D18817E8-2162-4B68-8827-DE317505965D}" srcOrd="0" destOrd="0" presId="urn:microsoft.com/office/officeart/2005/8/layout/hierarchy3"/>
    <dgm:cxn modelId="{F18C2746-1ECF-4440-BE43-E124FB7AD9C4}" type="presParOf" srcId="{B79CD366-70B7-4671-B2D4-B10C19453ED2}" destId="{B73948BE-49CB-4425-8D8C-6FC3F43CAC75}" srcOrd="1" destOrd="0" presId="urn:microsoft.com/office/officeart/2005/8/layout/hierarchy3"/>
    <dgm:cxn modelId="{A639436B-14B6-4DB4-8600-31CC9423B0E4}" type="presParOf" srcId="{A5E6B50F-3C8C-48FE-A172-A5C4C2A4547C}" destId="{E8CBD502-8581-4448-A61D-C04663E87403}" srcOrd="1" destOrd="0" presId="urn:microsoft.com/office/officeart/2005/8/layout/hierarchy3"/>
    <dgm:cxn modelId="{EA7B5AD7-79F9-4D4E-B412-FCE0FC4FB18E}" type="presParOf" srcId="{E8CBD502-8581-4448-A61D-C04663E87403}" destId="{0F87C5F7-203D-4036-B375-DB7E5A6C53C7}" srcOrd="0" destOrd="0" presId="urn:microsoft.com/office/officeart/2005/8/layout/hierarchy3"/>
    <dgm:cxn modelId="{F9ED1417-B14D-45DC-9D7B-6E8ED5ADA1B6}" type="presParOf" srcId="{E8CBD502-8581-4448-A61D-C04663E87403}" destId="{28B74BBD-7F9E-4039-BE4F-0EFC5A656D13}" srcOrd="1" destOrd="0" presId="urn:microsoft.com/office/officeart/2005/8/layout/hierarchy3"/>
    <dgm:cxn modelId="{34A34E1D-3FC0-4EA3-9352-58B0087A3737}" type="presParOf" srcId="{E8CBD502-8581-4448-A61D-C04663E87403}" destId="{F2BB8746-3DD0-4B7A-B6FB-5A8862F5EB28}" srcOrd="2" destOrd="0" presId="urn:microsoft.com/office/officeart/2005/8/layout/hierarchy3"/>
    <dgm:cxn modelId="{6A0B23A1-83BB-45ED-9598-48D80DB882FF}" type="presParOf" srcId="{E8CBD502-8581-4448-A61D-C04663E87403}" destId="{D8E71ED1-9733-4E2A-A5A4-7473662DF782}" srcOrd="3" destOrd="0" presId="urn:microsoft.com/office/officeart/2005/8/layout/hierarchy3"/>
    <dgm:cxn modelId="{9A13A1FB-DDA5-42EE-A49E-98B3FA3CEF8D}" type="presParOf" srcId="{F184ED7A-3DDF-4BFF-99DF-A06A247510EB}" destId="{4A1B5C16-4189-4F35-A4EB-EF9FA5ABEFCB}" srcOrd="2" destOrd="0" presId="urn:microsoft.com/office/officeart/2005/8/layout/hierarchy3"/>
    <dgm:cxn modelId="{E81C34BD-5B83-4019-8421-8598AC63B77E}" type="presParOf" srcId="{4A1B5C16-4189-4F35-A4EB-EF9FA5ABEFCB}" destId="{211C246E-E38C-4D5D-80D6-782C8332F26D}" srcOrd="0" destOrd="0" presId="urn:microsoft.com/office/officeart/2005/8/layout/hierarchy3"/>
    <dgm:cxn modelId="{A447B7B2-5BA3-4C87-8318-08BB28E6262E}" type="presParOf" srcId="{211C246E-E38C-4D5D-80D6-782C8332F26D}" destId="{3D17B551-F146-4A11-A40D-68A442730BB1}" srcOrd="0" destOrd="0" presId="urn:microsoft.com/office/officeart/2005/8/layout/hierarchy3"/>
    <dgm:cxn modelId="{8D6D6E23-E81F-4643-B98A-84EB4BCEE488}" type="presParOf" srcId="{211C246E-E38C-4D5D-80D6-782C8332F26D}" destId="{26958CE2-D6F1-4899-963D-66DF6B4609B7}" srcOrd="1" destOrd="0" presId="urn:microsoft.com/office/officeart/2005/8/layout/hierarchy3"/>
    <dgm:cxn modelId="{13F1AFAC-F37D-4F40-885F-988D4B481EA2}" type="presParOf" srcId="{4A1B5C16-4189-4F35-A4EB-EF9FA5ABEFCB}" destId="{6CC399B0-8CCD-4B97-8458-AF80C41F00F8}" srcOrd="1" destOrd="0" presId="urn:microsoft.com/office/officeart/2005/8/layout/hierarchy3"/>
    <dgm:cxn modelId="{C176D9FA-9054-4F0E-8E5A-FB4941D68E1A}" type="presParOf" srcId="{6CC399B0-8CCD-4B97-8458-AF80C41F00F8}" destId="{F769DE52-561B-402D-9528-E09820BBA10D}" srcOrd="0" destOrd="0" presId="urn:microsoft.com/office/officeart/2005/8/layout/hierarchy3"/>
    <dgm:cxn modelId="{911FC871-6F85-441D-8909-E2EC2FDE0C9F}" type="presParOf" srcId="{6CC399B0-8CCD-4B97-8458-AF80C41F00F8}" destId="{42A0D309-A94C-4F7A-A878-339F2FB2E15F}" srcOrd="1" destOrd="0" presId="urn:microsoft.com/office/officeart/2005/8/layout/hierarchy3"/>
    <dgm:cxn modelId="{9D3684FE-FE3C-48C4-9507-78E6D4815F8D}" type="presParOf" srcId="{6CC399B0-8CCD-4B97-8458-AF80C41F00F8}" destId="{B287F17A-92CF-4070-9508-AEF2EB3003B2}" srcOrd="2" destOrd="0" presId="urn:microsoft.com/office/officeart/2005/8/layout/hierarchy3"/>
    <dgm:cxn modelId="{1763FC7B-5D8C-4EBE-AF9C-92B4E0D502D5}" type="presParOf" srcId="{6CC399B0-8CCD-4B97-8458-AF80C41F00F8}" destId="{AFE1BD14-130D-43F3-B6FF-0AB8BF43850F}" srcOrd="3" destOrd="0" presId="urn:microsoft.com/office/officeart/2005/8/layout/hierarchy3"/>
    <dgm:cxn modelId="{533DA503-59F9-4435-9187-DE12C7A0017A}" type="presParOf" srcId="{F184ED7A-3DDF-4BFF-99DF-A06A247510EB}" destId="{65A1A2AE-B493-4877-A340-7ED505A26E03}" srcOrd="3" destOrd="0" presId="urn:microsoft.com/office/officeart/2005/8/layout/hierarchy3"/>
    <dgm:cxn modelId="{44FB3F62-45E9-453C-A497-D1845FB675EA}" type="presParOf" srcId="{65A1A2AE-B493-4877-A340-7ED505A26E03}" destId="{84FC18DF-452C-4BBC-9EF3-72E30382E67B}" srcOrd="0" destOrd="0" presId="urn:microsoft.com/office/officeart/2005/8/layout/hierarchy3"/>
    <dgm:cxn modelId="{51E0ADC8-8E35-4805-8CBC-6E24842628FE}" type="presParOf" srcId="{84FC18DF-452C-4BBC-9EF3-72E30382E67B}" destId="{8581EB4E-8186-4384-BF1F-7EC119FCC7AF}" srcOrd="0" destOrd="0" presId="urn:microsoft.com/office/officeart/2005/8/layout/hierarchy3"/>
    <dgm:cxn modelId="{674E0442-4774-4F7B-93BC-6D2A112529A9}" type="presParOf" srcId="{84FC18DF-452C-4BBC-9EF3-72E30382E67B}" destId="{E56BDD1D-FEA4-4948-AA9D-7366174030E9}" srcOrd="1" destOrd="0" presId="urn:microsoft.com/office/officeart/2005/8/layout/hierarchy3"/>
    <dgm:cxn modelId="{DCC3C92A-511C-46CF-ADE9-FC5684B29F6A}" type="presParOf" srcId="{65A1A2AE-B493-4877-A340-7ED505A26E03}" destId="{7D65007A-4BAF-415E-B389-9A384E0A2F36}" srcOrd="1" destOrd="0" presId="urn:microsoft.com/office/officeart/2005/8/layout/hierarchy3"/>
    <dgm:cxn modelId="{B1190CBB-75E1-4C86-A517-86892F32689E}" type="presParOf" srcId="{7D65007A-4BAF-415E-B389-9A384E0A2F36}" destId="{888CFAAE-977E-4C5B-9D13-D6BF3BC5639D}" srcOrd="0" destOrd="0" presId="urn:microsoft.com/office/officeart/2005/8/layout/hierarchy3"/>
    <dgm:cxn modelId="{3B4D7102-6148-416A-8898-FCF11E76DB82}" type="presParOf" srcId="{7D65007A-4BAF-415E-B389-9A384E0A2F36}" destId="{FC7B3218-9F96-4134-ACBB-68DC5877AF0F}" srcOrd="1" destOrd="0" presId="urn:microsoft.com/office/officeart/2005/8/layout/hierarchy3"/>
    <dgm:cxn modelId="{7F2158D5-4D9F-48A6-9978-98784A448E05}" type="presParOf" srcId="{7D65007A-4BAF-415E-B389-9A384E0A2F36}" destId="{F986CAB4-2E50-43F5-8AEA-947C54423C66}" srcOrd="2" destOrd="0" presId="urn:microsoft.com/office/officeart/2005/8/layout/hierarchy3"/>
    <dgm:cxn modelId="{91F48C9B-5CDA-4FE8-95C2-C2849DA7F49E}" type="presParOf" srcId="{7D65007A-4BAF-415E-B389-9A384E0A2F36}" destId="{43C3E805-4B1B-4036-9767-042DA25658E8}"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BBBB98E-C148-4A73-BA40-825C1DE7565E}"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45AC514D-456D-4A80-8060-97C929D5456E}">
      <dgm:prSet custT="1"/>
      <dgm:spPr/>
      <dgm:t>
        <a:bodyPr/>
        <a:lstStyle/>
        <a:p>
          <a:r>
            <a:rPr lang="en-US" sz="2000" dirty="0"/>
            <a:t>Left Most Operator</a:t>
          </a:r>
        </a:p>
      </dgm:t>
    </dgm:pt>
    <dgm:pt modelId="{AF546781-AD10-4611-A686-88259B1E24AF}" type="parTrans" cxnId="{58A3D8F2-266D-4EB3-BD2D-C30775A465A5}">
      <dgm:prSet/>
      <dgm:spPr/>
      <dgm:t>
        <a:bodyPr/>
        <a:lstStyle/>
        <a:p>
          <a:endParaRPr lang="en-US"/>
        </a:p>
      </dgm:t>
    </dgm:pt>
    <dgm:pt modelId="{A5FEC858-2B6C-4D12-8F66-722F208EFC90}" type="sibTrans" cxnId="{58A3D8F2-266D-4EB3-BD2D-C30775A465A5}">
      <dgm:prSet/>
      <dgm:spPr/>
      <dgm:t>
        <a:bodyPr/>
        <a:lstStyle/>
        <a:p>
          <a:endParaRPr lang="en-US"/>
        </a:p>
      </dgm:t>
    </dgm:pt>
    <dgm:pt modelId="{CDFE379C-4C17-4418-97A8-986BA6102648}">
      <dgm:prSet custT="1"/>
      <dgm:spPr/>
      <dgm:t>
        <a:bodyPr/>
        <a:lstStyle/>
        <a:p>
          <a:r>
            <a:rPr lang="en-US" sz="2000" dirty="0"/>
            <a:t>Expensive Operators</a:t>
          </a:r>
        </a:p>
      </dgm:t>
    </dgm:pt>
    <dgm:pt modelId="{6190EAA5-0DF7-402E-BA73-162ADDD708C7}" type="parTrans" cxnId="{E814A3A7-D44A-4CF7-BB88-4A2936DEEC5D}">
      <dgm:prSet/>
      <dgm:spPr/>
      <dgm:t>
        <a:bodyPr/>
        <a:lstStyle/>
        <a:p>
          <a:endParaRPr lang="en-US"/>
        </a:p>
      </dgm:t>
    </dgm:pt>
    <dgm:pt modelId="{7BBC5D6A-3C2C-4D72-8165-791F43F7AD1A}" type="sibTrans" cxnId="{E814A3A7-D44A-4CF7-BB88-4A2936DEEC5D}">
      <dgm:prSet/>
      <dgm:spPr/>
      <dgm:t>
        <a:bodyPr/>
        <a:lstStyle/>
        <a:p>
          <a:endParaRPr lang="en-US"/>
        </a:p>
      </dgm:t>
    </dgm:pt>
    <dgm:pt modelId="{C9A9EAA2-5D61-42FF-97CD-08B72DE6DEE1}">
      <dgm:prSet custT="1"/>
      <dgm:spPr/>
      <dgm:t>
        <a:bodyPr/>
        <a:lstStyle/>
        <a:p>
          <a:r>
            <a:rPr lang="en-US" sz="2000" dirty="0"/>
            <a:t>Nested Loop Operator</a:t>
          </a:r>
        </a:p>
      </dgm:t>
    </dgm:pt>
    <dgm:pt modelId="{3BD33D60-B273-4A52-BAE8-3523F606746A}" type="parTrans" cxnId="{C81356CE-E846-4B95-9885-509F493768BD}">
      <dgm:prSet/>
      <dgm:spPr/>
      <dgm:t>
        <a:bodyPr/>
        <a:lstStyle/>
        <a:p>
          <a:endParaRPr lang="en-US"/>
        </a:p>
      </dgm:t>
    </dgm:pt>
    <dgm:pt modelId="{22BB8E13-2911-43B2-88B3-CFBC4009A10E}" type="sibTrans" cxnId="{C81356CE-E846-4B95-9885-509F493768BD}">
      <dgm:prSet/>
      <dgm:spPr/>
      <dgm:t>
        <a:bodyPr/>
        <a:lstStyle/>
        <a:p>
          <a:endParaRPr lang="en-US"/>
        </a:p>
      </dgm:t>
    </dgm:pt>
    <dgm:pt modelId="{2230DC4C-F013-4335-9EBE-B24703AAAB5D}">
      <dgm:prSet custT="1"/>
      <dgm:spPr/>
      <dgm:t>
        <a:bodyPr/>
        <a:lstStyle/>
        <a:p>
          <a:r>
            <a:rPr lang="en-US" sz="2000" dirty="0"/>
            <a:t>Scans vs Seeks</a:t>
          </a:r>
        </a:p>
      </dgm:t>
    </dgm:pt>
    <dgm:pt modelId="{422B594C-C40B-4200-A2E1-314BDF756B7F}" type="parTrans" cxnId="{49D18340-0CB6-47D7-80E8-442236968955}">
      <dgm:prSet/>
      <dgm:spPr/>
      <dgm:t>
        <a:bodyPr/>
        <a:lstStyle/>
        <a:p>
          <a:endParaRPr lang="en-US"/>
        </a:p>
      </dgm:t>
    </dgm:pt>
    <dgm:pt modelId="{677AAFD1-4A00-4358-8D10-5C2CB55122F3}" type="sibTrans" cxnId="{49D18340-0CB6-47D7-80E8-442236968955}">
      <dgm:prSet/>
      <dgm:spPr/>
      <dgm:t>
        <a:bodyPr/>
        <a:lstStyle/>
        <a:p>
          <a:endParaRPr lang="en-US"/>
        </a:p>
      </dgm:t>
    </dgm:pt>
    <dgm:pt modelId="{F7C2BA91-D799-493F-B68A-87797357D65B}">
      <dgm:prSet custT="1"/>
      <dgm:spPr/>
      <dgm:t>
        <a:bodyPr/>
        <a:lstStyle/>
        <a:p>
          <a:r>
            <a:rPr lang="en-US" sz="2000" dirty="0"/>
            <a:t>Skewed Estimates</a:t>
          </a:r>
        </a:p>
      </dgm:t>
    </dgm:pt>
    <dgm:pt modelId="{B96E8DAB-9ACA-419A-BC9A-DF33FEFAFAF4}" type="parTrans" cxnId="{8AD6EADA-5A1D-4DFD-88B6-8F07034D5F0B}">
      <dgm:prSet/>
      <dgm:spPr/>
      <dgm:t>
        <a:bodyPr/>
        <a:lstStyle/>
        <a:p>
          <a:endParaRPr lang="en-US"/>
        </a:p>
      </dgm:t>
    </dgm:pt>
    <dgm:pt modelId="{97D9ED13-153A-4099-9B1C-1A5EB78BD503}" type="sibTrans" cxnId="{8AD6EADA-5A1D-4DFD-88B6-8F07034D5F0B}">
      <dgm:prSet/>
      <dgm:spPr/>
      <dgm:t>
        <a:bodyPr/>
        <a:lstStyle/>
        <a:p>
          <a:endParaRPr lang="en-US"/>
        </a:p>
      </dgm:t>
    </dgm:pt>
    <dgm:pt modelId="{92FC081A-F06D-47C6-A27F-B93E57B95042}">
      <dgm:prSet custT="1"/>
      <dgm:spPr/>
      <dgm:t>
        <a:bodyPr/>
        <a:lstStyle/>
        <a:p>
          <a:r>
            <a:rPr lang="en-US" sz="2000" dirty="0"/>
            <a:t>Warnings</a:t>
          </a:r>
        </a:p>
      </dgm:t>
    </dgm:pt>
    <dgm:pt modelId="{C691DE79-A1FF-44B4-B765-79B7D7FDB5BF}" type="parTrans" cxnId="{716D2F7F-DCBE-454A-8233-4A0020D539FB}">
      <dgm:prSet/>
      <dgm:spPr/>
      <dgm:t>
        <a:bodyPr/>
        <a:lstStyle/>
        <a:p>
          <a:endParaRPr lang="en-US"/>
        </a:p>
      </dgm:t>
    </dgm:pt>
    <dgm:pt modelId="{E48834FC-9657-441C-82C7-9834A90B2D9A}" type="sibTrans" cxnId="{716D2F7F-DCBE-454A-8233-4A0020D539FB}">
      <dgm:prSet/>
      <dgm:spPr/>
      <dgm:t>
        <a:bodyPr/>
        <a:lstStyle/>
        <a:p>
          <a:endParaRPr lang="en-US"/>
        </a:p>
      </dgm:t>
    </dgm:pt>
    <dgm:pt modelId="{7C195A31-489F-4D5C-BE3C-D0E7A62A597C}">
      <dgm:prSet custT="1"/>
      <dgm:spPr/>
      <dgm:t>
        <a:bodyPr/>
        <a:lstStyle/>
        <a:p>
          <a:r>
            <a:rPr lang="en-US" sz="2000" dirty="0"/>
            <a:t>Data Flow Statistics</a:t>
          </a:r>
        </a:p>
      </dgm:t>
    </dgm:pt>
    <dgm:pt modelId="{385321FE-0233-44D7-BBBA-0221C41A2D8B}" type="parTrans" cxnId="{5ED86815-5F8D-4FD0-A3B8-1F3457B95B1B}">
      <dgm:prSet/>
      <dgm:spPr/>
      <dgm:t>
        <a:bodyPr/>
        <a:lstStyle/>
        <a:p>
          <a:endParaRPr lang="en-US"/>
        </a:p>
      </dgm:t>
    </dgm:pt>
    <dgm:pt modelId="{23578841-9AFC-435F-9F18-13EE33A24908}" type="sibTrans" cxnId="{5ED86815-5F8D-4FD0-A3B8-1F3457B95B1B}">
      <dgm:prSet/>
      <dgm:spPr/>
      <dgm:t>
        <a:bodyPr/>
        <a:lstStyle/>
        <a:p>
          <a:endParaRPr lang="en-US"/>
        </a:p>
      </dgm:t>
    </dgm:pt>
    <dgm:pt modelId="{2B04B0B2-7B0E-418B-B8D6-26C2F3D294B7}">
      <dgm:prSet custT="1"/>
      <dgm:spPr/>
      <dgm:t>
        <a:bodyPr/>
        <a:lstStyle/>
        <a:p>
          <a:r>
            <a:rPr lang="en-US" sz="2000" dirty="0"/>
            <a:t>Information about possible issues with the plan</a:t>
          </a:r>
        </a:p>
      </dgm:t>
    </dgm:pt>
    <dgm:pt modelId="{F0E57675-A5CE-40F2-ACAD-1257719BF76D}" type="parTrans" cxnId="{309A44BB-281C-48E2-8F3A-0A6BFD53FCFB}">
      <dgm:prSet/>
      <dgm:spPr/>
      <dgm:t>
        <a:bodyPr/>
        <a:lstStyle/>
        <a:p>
          <a:endParaRPr lang="en-US"/>
        </a:p>
      </dgm:t>
    </dgm:pt>
    <dgm:pt modelId="{E8377992-9138-4A0E-A649-5DBCBC645719}" type="sibTrans" cxnId="{309A44BB-281C-48E2-8F3A-0A6BFD53FCFB}">
      <dgm:prSet/>
      <dgm:spPr/>
      <dgm:t>
        <a:bodyPr/>
        <a:lstStyle/>
        <a:p>
          <a:endParaRPr lang="en-US"/>
        </a:p>
      </dgm:t>
    </dgm:pt>
    <dgm:pt modelId="{179BD4D4-E27A-459B-83FA-AC58F87941A1}">
      <dgm:prSet custT="1"/>
      <dgm:spPr/>
      <dgm:t>
        <a:bodyPr/>
        <a:lstStyle/>
        <a:p>
          <a:r>
            <a:rPr lang="en-US" sz="2000" dirty="0"/>
            <a:t>Overall properties of the plan to establish baseline</a:t>
          </a:r>
        </a:p>
      </dgm:t>
    </dgm:pt>
    <dgm:pt modelId="{57A508A1-7A23-4360-A561-5C902FE04B8A}" type="parTrans" cxnId="{0AEA9FCF-07D8-47A8-8054-89CD47630863}">
      <dgm:prSet/>
      <dgm:spPr/>
      <dgm:t>
        <a:bodyPr/>
        <a:lstStyle/>
        <a:p>
          <a:endParaRPr lang="en-US"/>
        </a:p>
      </dgm:t>
    </dgm:pt>
    <dgm:pt modelId="{058C41AA-748F-4053-A68E-7BB482D701E4}" type="sibTrans" cxnId="{0AEA9FCF-07D8-47A8-8054-89CD47630863}">
      <dgm:prSet/>
      <dgm:spPr/>
      <dgm:t>
        <a:bodyPr/>
        <a:lstStyle/>
        <a:p>
          <a:endParaRPr lang="en-US"/>
        </a:p>
      </dgm:t>
    </dgm:pt>
    <dgm:pt modelId="{3F713F67-745C-4F43-A19C-549181124E89}">
      <dgm:prSet custT="1"/>
      <dgm:spPr/>
      <dgm:t>
        <a:bodyPr/>
        <a:lstStyle/>
        <a:p>
          <a:r>
            <a:rPr lang="en-US" sz="2000" dirty="0"/>
            <a:t>Look from most expensive to least expensive </a:t>
          </a:r>
        </a:p>
      </dgm:t>
    </dgm:pt>
    <dgm:pt modelId="{C98082EF-0F9E-4863-A568-B6C29D9F98CE}" type="parTrans" cxnId="{E52F09E2-A078-419D-B472-2584DC970363}">
      <dgm:prSet/>
      <dgm:spPr/>
      <dgm:t>
        <a:bodyPr/>
        <a:lstStyle/>
        <a:p>
          <a:endParaRPr lang="en-US"/>
        </a:p>
      </dgm:t>
    </dgm:pt>
    <dgm:pt modelId="{45D835DC-ED6A-4488-98C1-389C97ACCA66}" type="sibTrans" cxnId="{E52F09E2-A078-419D-B472-2584DC970363}">
      <dgm:prSet/>
      <dgm:spPr/>
      <dgm:t>
        <a:bodyPr/>
        <a:lstStyle/>
        <a:p>
          <a:endParaRPr lang="en-US"/>
        </a:p>
      </dgm:t>
    </dgm:pt>
    <dgm:pt modelId="{6C12DF66-1858-45C2-873D-007EF6C4FEEF}">
      <dgm:prSet custT="1"/>
      <dgm:spPr/>
      <dgm:t>
        <a:bodyPr/>
        <a:lstStyle/>
        <a:p>
          <a:r>
            <a:rPr lang="en-US" sz="2000" dirty="0"/>
            <a:t>Thicker arrows mean more data is being passed</a:t>
          </a:r>
        </a:p>
      </dgm:t>
    </dgm:pt>
    <dgm:pt modelId="{54C1E07F-6D7B-4803-9EEC-16FBD9FF8E74}" type="parTrans" cxnId="{9CFECBE4-7112-4F70-B162-AD03E0B67280}">
      <dgm:prSet/>
      <dgm:spPr/>
      <dgm:t>
        <a:bodyPr/>
        <a:lstStyle/>
        <a:p>
          <a:endParaRPr lang="en-US"/>
        </a:p>
      </dgm:t>
    </dgm:pt>
    <dgm:pt modelId="{58770011-B48D-439C-A72F-2E474B879375}" type="sibTrans" cxnId="{9CFECBE4-7112-4F70-B162-AD03E0B67280}">
      <dgm:prSet/>
      <dgm:spPr/>
      <dgm:t>
        <a:bodyPr/>
        <a:lstStyle/>
        <a:p>
          <a:endParaRPr lang="en-US"/>
        </a:p>
      </dgm:t>
    </dgm:pt>
    <dgm:pt modelId="{ECBF1858-5720-4B69-9B91-4B11BCB827E5}">
      <dgm:prSet custT="1"/>
      <dgm:spPr/>
      <dgm:t>
        <a:bodyPr/>
        <a:lstStyle/>
        <a:p>
          <a:r>
            <a:rPr lang="en-US" sz="2000"/>
            <a:t>Possible </a:t>
          </a:r>
          <a:r>
            <a:rPr lang="en-US" sz="2000" dirty="0"/>
            <a:t>to create index that covers query</a:t>
          </a:r>
        </a:p>
      </dgm:t>
    </dgm:pt>
    <dgm:pt modelId="{B64210F1-A925-467D-833D-9F370ACFA529}" type="parTrans" cxnId="{3687D1B1-4E49-4106-99BD-1B3AAD66D12F}">
      <dgm:prSet/>
      <dgm:spPr/>
      <dgm:t>
        <a:bodyPr/>
        <a:lstStyle/>
        <a:p>
          <a:endParaRPr lang="en-US"/>
        </a:p>
      </dgm:t>
    </dgm:pt>
    <dgm:pt modelId="{E4103689-9765-4311-89C8-0C5E264C937B}" type="sibTrans" cxnId="{3687D1B1-4E49-4106-99BD-1B3AAD66D12F}">
      <dgm:prSet/>
      <dgm:spPr/>
      <dgm:t>
        <a:bodyPr/>
        <a:lstStyle/>
        <a:p>
          <a:endParaRPr lang="en-US"/>
        </a:p>
      </dgm:t>
    </dgm:pt>
    <dgm:pt modelId="{6A4540C6-75D5-42A5-9EAE-54E08696DF42}">
      <dgm:prSet custT="1"/>
      <dgm:spPr/>
      <dgm:t>
        <a:bodyPr/>
        <a:lstStyle/>
        <a:p>
          <a:r>
            <a:rPr lang="en-US" sz="2000" dirty="0"/>
            <a:t>Not necessarily bad, but could indicate I/O issues</a:t>
          </a:r>
        </a:p>
      </dgm:t>
    </dgm:pt>
    <dgm:pt modelId="{FB8B8CC1-AC89-463C-81E7-B24EA47786BA}" type="parTrans" cxnId="{0C2B7136-B1EA-477C-8176-852716D1A981}">
      <dgm:prSet/>
      <dgm:spPr/>
      <dgm:t>
        <a:bodyPr/>
        <a:lstStyle/>
        <a:p>
          <a:endParaRPr lang="en-US"/>
        </a:p>
      </dgm:t>
    </dgm:pt>
    <dgm:pt modelId="{86710611-5591-483C-A291-55F3CC1DACC7}" type="sibTrans" cxnId="{0C2B7136-B1EA-477C-8176-852716D1A981}">
      <dgm:prSet/>
      <dgm:spPr/>
      <dgm:t>
        <a:bodyPr/>
        <a:lstStyle/>
        <a:p>
          <a:endParaRPr lang="en-US"/>
        </a:p>
      </dgm:t>
    </dgm:pt>
    <dgm:pt modelId="{0A8EAD2D-7291-4A68-A17A-E417371904C0}">
      <dgm:prSet custT="1"/>
      <dgm:spPr/>
      <dgm:t>
        <a:bodyPr/>
        <a:lstStyle/>
        <a:p>
          <a:r>
            <a:rPr lang="en-US" sz="2000" dirty="0"/>
            <a:t>Statistics could be stale or invalid</a:t>
          </a:r>
        </a:p>
      </dgm:t>
    </dgm:pt>
    <dgm:pt modelId="{AAB8DB95-5E17-4C64-9502-74112CE3F258}" type="parTrans" cxnId="{BA54C453-25A6-4285-9749-DAB96323A940}">
      <dgm:prSet/>
      <dgm:spPr/>
      <dgm:t>
        <a:bodyPr/>
        <a:lstStyle/>
        <a:p>
          <a:endParaRPr lang="en-US"/>
        </a:p>
      </dgm:t>
    </dgm:pt>
    <dgm:pt modelId="{869EE2B5-1330-455B-BCAA-956C9232DC65}" type="sibTrans" cxnId="{BA54C453-25A6-4285-9749-DAB96323A940}">
      <dgm:prSet/>
      <dgm:spPr/>
      <dgm:t>
        <a:bodyPr/>
        <a:lstStyle/>
        <a:p>
          <a:endParaRPr lang="en-US"/>
        </a:p>
      </dgm:t>
    </dgm:pt>
    <dgm:pt modelId="{359AD54D-2E91-4FAD-B781-C27B19FA94A1}">
      <dgm:prSet custT="1"/>
      <dgm:spPr/>
      <dgm:t>
        <a:bodyPr/>
        <a:lstStyle/>
        <a:p>
          <a:r>
            <a:rPr lang="en-US" sz="2000" dirty="0"/>
            <a:t>Sort Operators</a:t>
          </a:r>
        </a:p>
      </dgm:t>
    </dgm:pt>
    <dgm:pt modelId="{30DADE74-2EFC-4293-A0F2-471E4ED40D4A}" type="parTrans" cxnId="{2993C9F5-AA5B-459E-90C1-D98BECF4EFC0}">
      <dgm:prSet/>
      <dgm:spPr/>
      <dgm:t>
        <a:bodyPr/>
        <a:lstStyle/>
        <a:p>
          <a:endParaRPr lang="en-US"/>
        </a:p>
      </dgm:t>
    </dgm:pt>
    <dgm:pt modelId="{4269A91B-2922-4A00-8F3D-BAE49F962949}" type="sibTrans" cxnId="{2993C9F5-AA5B-459E-90C1-D98BECF4EFC0}">
      <dgm:prSet/>
      <dgm:spPr/>
      <dgm:t>
        <a:bodyPr/>
        <a:lstStyle/>
        <a:p>
          <a:endParaRPr lang="en-US"/>
        </a:p>
      </dgm:t>
    </dgm:pt>
    <dgm:pt modelId="{8B39FBC3-2504-4490-8985-5278F8D75061}">
      <dgm:prSet custT="1"/>
      <dgm:spPr/>
      <dgm:t>
        <a:bodyPr/>
        <a:lstStyle/>
        <a:p>
          <a:r>
            <a:rPr lang="en-US" sz="2000" dirty="0"/>
            <a:t>Locate why there is a sort operation and is it needed</a:t>
          </a:r>
        </a:p>
      </dgm:t>
    </dgm:pt>
    <dgm:pt modelId="{E89BE98F-6389-4601-832F-344904337F44}" type="parTrans" cxnId="{C6C9C21B-DF42-43ED-9F3F-BB70D08D2942}">
      <dgm:prSet/>
      <dgm:spPr/>
      <dgm:t>
        <a:bodyPr/>
        <a:lstStyle/>
        <a:p>
          <a:endParaRPr lang="en-US"/>
        </a:p>
      </dgm:t>
    </dgm:pt>
    <dgm:pt modelId="{492D913A-D2CB-4836-8C21-BBEF146282D1}" type="sibTrans" cxnId="{C6C9C21B-DF42-43ED-9F3F-BB70D08D2942}">
      <dgm:prSet/>
      <dgm:spPr/>
      <dgm:t>
        <a:bodyPr/>
        <a:lstStyle/>
        <a:p>
          <a:endParaRPr lang="en-US"/>
        </a:p>
      </dgm:t>
    </dgm:pt>
    <dgm:pt modelId="{30D2C157-B557-4915-B208-8F3D8620DF6E}">
      <dgm:prSet custT="1"/>
      <dgm:spPr/>
      <dgm:t>
        <a:bodyPr/>
        <a:lstStyle/>
        <a:p>
          <a:r>
            <a:rPr lang="en-US" sz="2000" dirty="0"/>
            <a:t>Right to Left</a:t>
          </a:r>
        </a:p>
      </dgm:t>
    </dgm:pt>
    <dgm:pt modelId="{054E6368-719A-4232-9315-CB9044152DE5}" type="parTrans" cxnId="{D9835899-228D-4A47-A19C-6ED2715549DE}">
      <dgm:prSet/>
      <dgm:spPr/>
      <dgm:t>
        <a:bodyPr/>
        <a:lstStyle/>
        <a:p>
          <a:endParaRPr lang="en-US"/>
        </a:p>
      </dgm:t>
    </dgm:pt>
    <dgm:pt modelId="{665B8036-1BC1-4133-80B8-374D5A714234}" type="sibTrans" cxnId="{D9835899-228D-4A47-A19C-6ED2715549DE}">
      <dgm:prSet/>
      <dgm:spPr/>
      <dgm:t>
        <a:bodyPr/>
        <a:lstStyle/>
        <a:p>
          <a:endParaRPr lang="en-US"/>
        </a:p>
      </dgm:t>
    </dgm:pt>
    <dgm:pt modelId="{32C06597-4AA1-489B-BB2F-ABE62DC8C466}">
      <dgm:prSet custT="1"/>
      <dgm:spPr/>
      <dgm:t>
        <a:bodyPr/>
        <a:lstStyle/>
        <a:p>
          <a:r>
            <a:rPr lang="en-US" sz="2000" dirty="0"/>
            <a:t>Solve issues early in the plan</a:t>
          </a:r>
        </a:p>
      </dgm:t>
    </dgm:pt>
    <dgm:pt modelId="{492CAB35-EDD0-426C-BCD9-260499AACBB7}" type="parTrans" cxnId="{9BF3FE3E-73BB-4953-BA45-1355CEAD5E6A}">
      <dgm:prSet/>
      <dgm:spPr/>
      <dgm:t>
        <a:bodyPr/>
        <a:lstStyle/>
        <a:p>
          <a:endParaRPr lang="en-US"/>
        </a:p>
      </dgm:t>
    </dgm:pt>
    <dgm:pt modelId="{51D3A3C9-0330-4424-AE42-DCF8580B7DB2}" type="sibTrans" cxnId="{9BF3FE3E-73BB-4953-BA45-1355CEAD5E6A}">
      <dgm:prSet/>
      <dgm:spPr/>
      <dgm:t>
        <a:bodyPr/>
        <a:lstStyle/>
        <a:p>
          <a:endParaRPr lang="en-US"/>
        </a:p>
      </dgm:t>
    </dgm:pt>
    <dgm:pt modelId="{7AB79E29-99D0-48EE-BFB3-0C7371823820}" type="pres">
      <dgm:prSet presAssocID="{DBBBB98E-C148-4A73-BA40-825C1DE7565E}" presName="Name0" presStyleCnt="0">
        <dgm:presLayoutVars>
          <dgm:dir/>
          <dgm:animLvl val="lvl"/>
          <dgm:resizeHandles val="exact"/>
        </dgm:presLayoutVars>
      </dgm:prSet>
      <dgm:spPr/>
    </dgm:pt>
    <dgm:pt modelId="{FF1A8BF3-E361-4589-8F57-4D39529EB37D}" type="pres">
      <dgm:prSet presAssocID="{92FC081A-F06D-47C6-A27F-B93E57B95042}" presName="linNode" presStyleCnt="0"/>
      <dgm:spPr/>
    </dgm:pt>
    <dgm:pt modelId="{84B7B9B8-CF17-4C9F-8E5B-C19D02201E58}" type="pres">
      <dgm:prSet presAssocID="{92FC081A-F06D-47C6-A27F-B93E57B95042}" presName="parentText" presStyleLbl="node1" presStyleIdx="0" presStyleCnt="9">
        <dgm:presLayoutVars>
          <dgm:chMax val="1"/>
          <dgm:bulletEnabled val="1"/>
        </dgm:presLayoutVars>
      </dgm:prSet>
      <dgm:spPr/>
    </dgm:pt>
    <dgm:pt modelId="{E0578F1C-23D9-4408-8BAF-D0814A8EA46B}" type="pres">
      <dgm:prSet presAssocID="{92FC081A-F06D-47C6-A27F-B93E57B95042}" presName="descendantText" presStyleLbl="alignAccFollowNode1" presStyleIdx="0" presStyleCnt="9">
        <dgm:presLayoutVars>
          <dgm:bulletEnabled val="1"/>
        </dgm:presLayoutVars>
      </dgm:prSet>
      <dgm:spPr/>
    </dgm:pt>
    <dgm:pt modelId="{F7E48901-616A-49A2-A1EE-73A5B8F896C0}" type="pres">
      <dgm:prSet presAssocID="{E48834FC-9657-441C-82C7-9834A90B2D9A}" presName="sp" presStyleCnt="0"/>
      <dgm:spPr/>
    </dgm:pt>
    <dgm:pt modelId="{934CFE06-7B30-44E2-B3EC-CA1826AF6D6A}" type="pres">
      <dgm:prSet presAssocID="{45AC514D-456D-4A80-8060-97C929D5456E}" presName="linNode" presStyleCnt="0"/>
      <dgm:spPr/>
    </dgm:pt>
    <dgm:pt modelId="{77D63B06-77E8-4D76-B956-6AA6BECB473F}" type="pres">
      <dgm:prSet presAssocID="{45AC514D-456D-4A80-8060-97C929D5456E}" presName="parentText" presStyleLbl="node1" presStyleIdx="1" presStyleCnt="9">
        <dgm:presLayoutVars>
          <dgm:chMax val="1"/>
          <dgm:bulletEnabled val="1"/>
        </dgm:presLayoutVars>
      </dgm:prSet>
      <dgm:spPr/>
    </dgm:pt>
    <dgm:pt modelId="{E1672FE1-D6F3-40C1-B1BB-A94F5F67BC23}" type="pres">
      <dgm:prSet presAssocID="{45AC514D-456D-4A80-8060-97C929D5456E}" presName="descendantText" presStyleLbl="alignAccFollowNode1" presStyleIdx="1" presStyleCnt="9">
        <dgm:presLayoutVars>
          <dgm:bulletEnabled val="1"/>
        </dgm:presLayoutVars>
      </dgm:prSet>
      <dgm:spPr/>
    </dgm:pt>
    <dgm:pt modelId="{C8696C85-1991-495D-96A7-120C5937ED0F}" type="pres">
      <dgm:prSet presAssocID="{A5FEC858-2B6C-4D12-8F66-722F208EFC90}" presName="sp" presStyleCnt="0"/>
      <dgm:spPr/>
    </dgm:pt>
    <dgm:pt modelId="{A9A9FDD2-97C3-4DEC-B757-86DC7A41F0EB}" type="pres">
      <dgm:prSet presAssocID="{30D2C157-B557-4915-B208-8F3D8620DF6E}" presName="linNode" presStyleCnt="0"/>
      <dgm:spPr/>
    </dgm:pt>
    <dgm:pt modelId="{8D1A310A-9526-45CE-81C6-10A9F42C2960}" type="pres">
      <dgm:prSet presAssocID="{30D2C157-B557-4915-B208-8F3D8620DF6E}" presName="parentText" presStyleLbl="node1" presStyleIdx="2" presStyleCnt="9">
        <dgm:presLayoutVars>
          <dgm:chMax val="1"/>
          <dgm:bulletEnabled val="1"/>
        </dgm:presLayoutVars>
      </dgm:prSet>
      <dgm:spPr/>
    </dgm:pt>
    <dgm:pt modelId="{9D1DBD1B-3C18-46BF-928A-850A68C2692C}" type="pres">
      <dgm:prSet presAssocID="{30D2C157-B557-4915-B208-8F3D8620DF6E}" presName="descendantText" presStyleLbl="alignAccFollowNode1" presStyleIdx="2" presStyleCnt="9">
        <dgm:presLayoutVars>
          <dgm:bulletEnabled val="1"/>
        </dgm:presLayoutVars>
      </dgm:prSet>
      <dgm:spPr/>
    </dgm:pt>
    <dgm:pt modelId="{4AFE85EA-9215-487F-A07F-DF571331DAED}" type="pres">
      <dgm:prSet presAssocID="{665B8036-1BC1-4133-80B8-374D5A714234}" presName="sp" presStyleCnt="0"/>
      <dgm:spPr/>
    </dgm:pt>
    <dgm:pt modelId="{765189E4-CD06-49AF-A5C7-DF6CAC18F07F}" type="pres">
      <dgm:prSet presAssocID="{CDFE379C-4C17-4418-97A8-986BA6102648}" presName="linNode" presStyleCnt="0"/>
      <dgm:spPr/>
    </dgm:pt>
    <dgm:pt modelId="{E44F4864-B4DA-478C-99B9-E2FC412EDD26}" type="pres">
      <dgm:prSet presAssocID="{CDFE379C-4C17-4418-97A8-986BA6102648}" presName="parentText" presStyleLbl="node1" presStyleIdx="3" presStyleCnt="9">
        <dgm:presLayoutVars>
          <dgm:chMax val="1"/>
          <dgm:bulletEnabled val="1"/>
        </dgm:presLayoutVars>
      </dgm:prSet>
      <dgm:spPr/>
    </dgm:pt>
    <dgm:pt modelId="{A6BB1FD6-985A-4294-B984-8BBE267C556F}" type="pres">
      <dgm:prSet presAssocID="{CDFE379C-4C17-4418-97A8-986BA6102648}" presName="descendantText" presStyleLbl="alignAccFollowNode1" presStyleIdx="3" presStyleCnt="9">
        <dgm:presLayoutVars>
          <dgm:bulletEnabled val="1"/>
        </dgm:presLayoutVars>
      </dgm:prSet>
      <dgm:spPr/>
    </dgm:pt>
    <dgm:pt modelId="{6DD88D4E-D9C0-4AE8-A20E-A1D9058227CA}" type="pres">
      <dgm:prSet presAssocID="{7BBC5D6A-3C2C-4D72-8165-791F43F7AD1A}" presName="sp" presStyleCnt="0"/>
      <dgm:spPr/>
    </dgm:pt>
    <dgm:pt modelId="{8A899028-1A24-4BF3-B5AD-071AB500675B}" type="pres">
      <dgm:prSet presAssocID="{359AD54D-2E91-4FAD-B781-C27B19FA94A1}" presName="linNode" presStyleCnt="0"/>
      <dgm:spPr/>
    </dgm:pt>
    <dgm:pt modelId="{E06A0108-EFF1-423D-A354-9E7E280B3250}" type="pres">
      <dgm:prSet presAssocID="{359AD54D-2E91-4FAD-B781-C27B19FA94A1}" presName="parentText" presStyleLbl="node1" presStyleIdx="4" presStyleCnt="9">
        <dgm:presLayoutVars>
          <dgm:chMax val="1"/>
          <dgm:bulletEnabled val="1"/>
        </dgm:presLayoutVars>
      </dgm:prSet>
      <dgm:spPr/>
    </dgm:pt>
    <dgm:pt modelId="{4E44DBA6-16C3-436E-BAAF-AC843AC2C864}" type="pres">
      <dgm:prSet presAssocID="{359AD54D-2E91-4FAD-B781-C27B19FA94A1}" presName="descendantText" presStyleLbl="alignAccFollowNode1" presStyleIdx="4" presStyleCnt="9">
        <dgm:presLayoutVars>
          <dgm:bulletEnabled val="1"/>
        </dgm:presLayoutVars>
      </dgm:prSet>
      <dgm:spPr/>
    </dgm:pt>
    <dgm:pt modelId="{BDC77999-7BB6-4570-AD07-628BFE6EC1B7}" type="pres">
      <dgm:prSet presAssocID="{4269A91B-2922-4A00-8F3D-BAE49F962949}" presName="sp" presStyleCnt="0"/>
      <dgm:spPr/>
    </dgm:pt>
    <dgm:pt modelId="{066C67FE-8913-43A4-8AB4-3092CAF406BD}" type="pres">
      <dgm:prSet presAssocID="{7C195A31-489F-4D5C-BE3C-D0E7A62A597C}" presName="linNode" presStyleCnt="0"/>
      <dgm:spPr/>
    </dgm:pt>
    <dgm:pt modelId="{BC4526AF-2EAB-4E8A-A353-77D12FAC2F15}" type="pres">
      <dgm:prSet presAssocID="{7C195A31-489F-4D5C-BE3C-D0E7A62A597C}" presName="parentText" presStyleLbl="node1" presStyleIdx="5" presStyleCnt="9">
        <dgm:presLayoutVars>
          <dgm:chMax val="1"/>
          <dgm:bulletEnabled val="1"/>
        </dgm:presLayoutVars>
      </dgm:prSet>
      <dgm:spPr/>
    </dgm:pt>
    <dgm:pt modelId="{CE407802-79FE-4B31-9D8F-DA1959A708C8}" type="pres">
      <dgm:prSet presAssocID="{7C195A31-489F-4D5C-BE3C-D0E7A62A597C}" presName="descendantText" presStyleLbl="alignAccFollowNode1" presStyleIdx="5" presStyleCnt="9">
        <dgm:presLayoutVars>
          <dgm:bulletEnabled val="1"/>
        </dgm:presLayoutVars>
      </dgm:prSet>
      <dgm:spPr/>
    </dgm:pt>
    <dgm:pt modelId="{4FB4FD20-B5AA-4F21-9293-2BCEF4F9DC14}" type="pres">
      <dgm:prSet presAssocID="{23578841-9AFC-435F-9F18-13EE33A24908}" presName="sp" presStyleCnt="0"/>
      <dgm:spPr/>
    </dgm:pt>
    <dgm:pt modelId="{854A0047-D822-4CBF-8F84-21E896EFF934}" type="pres">
      <dgm:prSet presAssocID="{C9A9EAA2-5D61-42FF-97CD-08B72DE6DEE1}" presName="linNode" presStyleCnt="0"/>
      <dgm:spPr/>
    </dgm:pt>
    <dgm:pt modelId="{63A621D9-7E51-488D-A87F-C91AEC1D1623}" type="pres">
      <dgm:prSet presAssocID="{C9A9EAA2-5D61-42FF-97CD-08B72DE6DEE1}" presName="parentText" presStyleLbl="node1" presStyleIdx="6" presStyleCnt="9">
        <dgm:presLayoutVars>
          <dgm:chMax val="1"/>
          <dgm:bulletEnabled val="1"/>
        </dgm:presLayoutVars>
      </dgm:prSet>
      <dgm:spPr/>
    </dgm:pt>
    <dgm:pt modelId="{49483BC9-7EBB-4B07-84C4-29A8C81CE3A2}" type="pres">
      <dgm:prSet presAssocID="{C9A9EAA2-5D61-42FF-97CD-08B72DE6DEE1}" presName="descendantText" presStyleLbl="alignAccFollowNode1" presStyleIdx="6" presStyleCnt="9">
        <dgm:presLayoutVars>
          <dgm:bulletEnabled val="1"/>
        </dgm:presLayoutVars>
      </dgm:prSet>
      <dgm:spPr/>
    </dgm:pt>
    <dgm:pt modelId="{8AB37C23-DFAD-4A20-BB34-ABCB28C7DCA7}" type="pres">
      <dgm:prSet presAssocID="{22BB8E13-2911-43B2-88B3-CFBC4009A10E}" presName="sp" presStyleCnt="0"/>
      <dgm:spPr/>
    </dgm:pt>
    <dgm:pt modelId="{B52BFBB0-CC4D-46D4-A0C7-202CE2A69109}" type="pres">
      <dgm:prSet presAssocID="{2230DC4C-F013-4335-9EBE-B24703AAAB5D}" presName="linNode" presStyleCnt="0"/>
      <dgm:spPr/>
    </dgm:pt>
    <dgm:pt modelId="{A4268063-F919-45C8-96D6-E0469ED8C6E7}" type="pres">
      <dgm:prSet presAssocID="{2230DC4C-F013-4335-9EBE-B24703AAAB5D}" presName="parentText" presStyleLbl="node1" presStyleIdx="7" presStyleCnt="9">
        <dgm:presLayoutVars>
          <dgm:chMax val="1"/>
          <dgm:bulletEnabled val="1"/>
        </dgm:presLayoutVars>
      </dgm:prSet>
      <dgm:spPr/>
    </dgm:pt>
    <dgm:pt modelId="{A63DC958-F01E-461D-9803-CE9D682108D1}" type="pres">
      <dgm:prSet presAssocID="{2230DC4C-F013-4335-9EBE-B24703AAAB5D}" presName="descendantText" presStyleLbl="alignAccFollowNode1" presStyleIdx="7" presStyleCnt="9">
        <dgm:presLayoutVars>
          <dgm:bulletEnabled val="1"/>
        </dgm:presLayoutVars>
      </dgm:prSet>
      <dgm:spPr/>
    </dgm:pt>
    <dgm:pt modelId="{A08D5657-7254-46A5-9749-172A44D998F5}" type="pres">
      <dgm:prSet presAssocID="{677AAFD1-4A00-4358-8D10-5C2CB55122F3}" presName="sp" presStyleCnt="0"/>
      <dgm:spPr/>
    </dgm:pt>
    <dgm:pt modelId="{74B280C3-7D04-4EA2-A037-CE2701F56A93}" type="pres">
      <dgm:prSet presAssocID="{F7C2BA91-D799-493F-B68A-87797357D65B}" presName="linNode" presStyleCnt="0"/>
      <dgm:spPr/>
    </dgm:pt>
    <dgm:pt modelId="{4C024234-C58C-41AF-8E8E-9314898FF03F}" type="pres">
      <dgm:prSet presAssocID="{F7C2BA91-D799-493F-B68A-87797357D65B}" presName="parentText" presStyleLbl="node1" presStyleIdx="8" presStyleCnt="9">
        <dgm:presLayoutVars>
          <dgm:chMax val="1"/>
          <dgm:bulletEnabled val="1"/>
        </dgm:presLayoutVars>
      </dgm:prSet>
      <dgm:spPr/>
    </dgm:pt>
    <dgm:pt modelId="{C44360D4-090F-4F2C-9A70-603F26F29860}" type="pres">
      <dgm:prSet presAssocID="{F7C2BA91-D799-493F-B68A-87797357D65B}" presName="descendantText" presStyleLbl="alignAccFollowNode1" presStyleIdx="8" presStyleCnt="9">
        <dgm:presLayoutVars>
          <dgm:bulletEnabled val="1"/>
        </dgm:presLayoutVars>
      </dgm:prSet>
      <dgm:spPr/>
    </dgm:pt>
  </dgm:ptLst>
  <dgm:cxnLst>
    <dgm:cxn modelId="{B7B0B60E-0DF1-4150-8D73-2DC1513D5EE2}" type="presOf" srcId="{8B39FBC3-2504-4490-8985-5278F8D75061}" destId="{4E44DBA6-16C3-436E-BAAF-AC843AC2C864}" srcOrd="0" destOrd="0" presId="urn:microsoft.com/office/officeart/2005/8/layout/vList5"/>
    <dgm:cxn modelId="{965C420F-2416-42EE-98C8-A87772F7155E}" type="presOf" srcId="{2230DC4C-F013-4335-9EBE-B24703AAAB5D}" destId="{A4268063-F919-45C8-96D6-E0469ED8C6E7}" srcOrd="0" destOrd="0" presId="urn:microsoft.com/office/officeart/2005/8/layout/vList5"/>
    <dgm:cxn modelId="{5ED86815-5F8D-4FD0-A3B8-1F3457B95B1B}" srcId="{DBBBB98E-C148-4A73-BA40-825C1DE7565E}" destId="{7C195A31-489F-4D5C-BE3C-D0E7A62A597C}" srcOrd="5" destOrd="0" parTransId="{385321FE-0233-44D7-BBBA-0221C41A2D8B}" sibTransId="{23578841-9AFC-435F-9F18-13EE33A24908}"/>
    <dgm:cxn modelId="{C6C9C21B-DF42-43ED-9F3F-BB70D08D2942}" srcId="{359AD54D-2E91-4FAD-B781-C27B19FA94A1}" destId="{8B39FBC3-2504-4490-8985-5278F8D75061}" srcOrd="0" destOrd="0" parTransId="{E89BE98F-6389-4601-832F-344904337F44}" sibTransId="{492D913A-D2CB-4836-8C21-BBEF146282D1}"/>
    <dgm:cxn modelId="{17569728-056E-4195-90DF-D9704BEAB6A1}" type="presOf" srcId="{7C195A31-489F-4D5C-BE3C-D0E7A62A597C}" destId="{BC4526AF-2EAB-4E8A-A353-77D12FAC2F15}" srcOrd="0" destOrd="0" presId="urn:microsoft.com/office/officeart/2005/8/layout/vList5"/>
    <dgm:cxn modelId="{BCDB1329-520D-4B3A-8C7B-ECB11D061D9F}" type="presOf" srcId="{CDFE379C-4C17-4418-97A8-986BA6102648}" destId="{E44F4864-B4DA-478C-99B9-E2FC412EDD26}" srcOrd="0" destOrd="0" presId="urn:microsoft.com/office/officeart/2005/8/layout/vList5"/>
    <dgm:cxn modelId="{F51E1C2B-D8F0-4BCB-A308-38D462E6683C}" type="presOf" srcId="{6A4540C6-75D5-42A5-9EAE-54E08696DF42}" destId="{A63DC958-F01E-461D-9803-CE9D682108D1}" srcOrd="0" destOrd="0" presId="urn:microsoft.com/office/officeart/2005/8/layout/vList5"/>
    <dgm:cxn modelId="{0C2B7136-B1EA-477C-8176-852716D1A981}" srcId="{2230DC4C-F013-4335-9EBE-B24703AAAB5D}" destId="{6A4540C6-75D5-42A5-9EAE-54E08696DF42}" srcOrd="0" destOrd="0" parTransId="{FB8B8CC1-AC89-463C-81E7-B24EA47786BA}" sibTransId="{86710611-5591-483C-A291-55F3CC1DACC7}"/>
    <dgm:cxn modelId="{24953F39-74E3-435C-BACB-AAFB896B8711}" type="presOf" srcId="{0A8EAD2D-7291-4A68-A17A-E417371904C0}" destId="{C44360D4-090F-4F2C-9A70-603F26F29860}" srcOrd="0" destOrd="0" presId="urn:microsoft.com/office/officeart/2005/8/layout/vList5"/>
    <dgm:cxn modelId="{9BF3FE3E-73BB-4953-BA45-1355CEAD5E6A}" srcId="{30D2C157-B557-4915-B208-8F3D8620DF6E}" destId="{32C06597-4AA1-489B-BB2F-ABE62DC8C466}" srcOrd="0" destOrd="0" parTransId="{492CAB35-EDD0-426C-BCD9-260499AACBB7}" sibTransId="{51D3A3C9-0330-4424-AE42-DCF8580B7DB2}"/>
    <dgm:cxn modelId="{49D18340-0CB6-47D7-80E8-442236968955}" srcId="{DBBBB98E-C148-4A73-BA40-825C1DE7565E}" destId="{2230DC4C-F013-4335-9EBE-B24703AAAB5D}" srcOrd="7" destOrd="0" parTransId="{422B594C-C40B-4200-A2E1-314BDF756B7F}" sibTransId="{677AAFD1-4A00-4358-8D10-5C2CB55122F3}"/>
    <dgm:cxn modelId="{2B6F084C-7A4F-4471-A68E-8A99B41617AC}" type="presOf" srcId="{2B04B0B2-7B0E-418B-B8D6-26C2F3D294B7}" destId="{E0578F1C-23D9-4408-8BAF-D0814A8EA46B}" srcOrd="0" destOrd="0" presId="urn:microsoft.com/office/officeart/2005/8/layout/vList5"/>
    <dgm:cxn modelId="{BA54C453-25A6-4285-9749-DAB96323A940}" srcId="{F7C2BA91-D799-493F-B68A-87797357D65B}" destId="{0A8EAD2D-7291-4A68-A17A-E417371904C0}" srcOrd="0" destOrd="0" parTransId="{AAB8DB95-5E17-4C64-9502-74112CE3F258}" sibTransId="{869EE2B5-1330-455B-BCAA-956C9232DC65}"/>
    <dgm:cxn modelId="{59FD9556-C921-4C41-BF19-6EDA9DB50129}" type="presOf" srcId="{ECBF1858-5720-4B69-9B91-4B11BCB827E5}" destId="{49483BC9-7EBB-4B07-84C4-29A8C81CE3A2}" srcOrd="0" destOrd="0" presId="urn:microsoft.com/office/officeart/2005/8/layout/vList5"/>
    <dgm:cxn modelId="{716D2F7F-DCBE-454A-8233-4A0020D539FB}" srcId="{DBBBB98E-C148-4A73-BA40-825C1DE7565E}" destId="{92FC081A-F06D-47C6-A27F-B93E57B95042}" srcOrd="0" destOrd="0" parTransId="{C691DE79-A1FF-44B4-B765-79B7D7FDB5BF}" sibTransId="{E48834FC-9657-441C-82C7-9834A90B2D9A}"/>
    <dgm:cxn modelId="{D9835899-228D-4A47-A19C-6ED2715549DE}" srcId="{DBBBB98E-C148-4A73-BA40-825C1DE7565E}" destId="{30D2C157-B557-4915-B208-8F3D8620DF6E}" srcOrd="2" destOrd="0" parTransId="{054E6368-719A-4232-9315-CB9044152DE5}" sibTransId="{665B8036-1BC1-4133-80B8-374D5A714234}"/>
    <dgm:cxn modelId="{A66D439B-564D-4178-8C2B-C8918E8F53FF}" type="presOf" srcId="{30D2C157-B557-4915-B208-8F3D8620DF6E}" destId="{8D1A310A-9526-45CE-81C6-10A9F42C2960}" srcOrd="0" destOrd="0" presId="urn:microsoft.com/office/officeart/2005/8/layout/vList5"/>
    <dgm:cxn modelId="{BE7ECF9B-5002-4579-9A9B-D754802C5A33}" type="presOf" srcId="{179BD4D4-E27A-459B-83FA-AC58F87941A1}" destId="{E1672FE1-D6F3-40C1-B1BB-A94F5F67BC23}" srcOrd="0" destOrd="0" presId="urn:microsoft.com/office/officeart/2005/8/layout/vList5"/>
    <dgm:cxn modelId="{2E570EA3-F550-430D-88FA-04D941A86A5D}" type="presOf" srcId="{F7C2BA91-D799-493F-B68A-87797357D65B}" destId="{4C024234-C58C-41AF-8E8E-9314898FF03F}" srcOrd="0" destOrd="0" presId="urn:microsoft.com/office/officeart/2005/8/layout/vList5"/>
    <dgm:cxn modelId="{E814A3A7-D44A-4CF7-BB88-4A2936DEEC5D}" srcId="{DBBBB98E-C148-4A73-BA40-825C1DE7565E}" destId="{CDFE379C-4C17-4418-97A8-986BA6102648}" srcOrd="3" destOrd="0" parTransId="{6190EAA5-0DF7-402E-BA73-162ADDD708C7}" sibTransId="{7BBC5D6A-3C2C-4D72-8165-791F43F7AD1A}"/>
    <dgm:cxn modelId="{A5F679A9-5918-4FE5-A9A8-A7713B42C598}" type="presOf" srcId="{3F713F67-745C-4F43-A19C-549181124E89}" destId="{A6BB1FD6-985A-4294-B984-8BBE267C556F}" srcOrd="0" destOrd="0" presId="urn:microsoft.com/office/officeart/2005/8/layout/vList5"/>
    <dgm:cxn modelId="{3687D1B1-4E49-4106-99BD-1B3AAD66D12F}" srcId="{C9A9EAA2-5D61-42FF-97CD-08B72DE6DEE1}" destId="{ECBF1858-5720-4B69-9B91-4B11BCB827E5}" srcOrd="0" destOrd="0" parTransId="{B64210F1-A925-467D-833D-9F370ACFA529}" sibTransId="{E4103689-9765-4311-89C8-0C5E264C937B}"/>
    <dgm:cxn modelId="{309A44BB-281C-48E2-8F3A-0A6BFD53FCFB}" srcId="{92FC081A-F06D-47C6-A27F-B93E57B95042}" destId="{2B04B0B2-7B0E-418B-B8D6-26C2F3D294B7}" srcOrd="0" destOrd="0" parTransId="{F0E57675-A5CE-40F2-ACAD-1257719BF76D}" sibTransId="{E8377992-9138-4A0E-A649-5DBCBC645719}"/>
    <dgm:cxn modelId="{DAC1EDC5-F8C7-4B63-B571-E79D226C01C4}" type="presOf" srcId="{359AD54D-2E91-4FAD-B781-C27B19FA94A1}" destId="{E06A0108-EFF1-423D-A354-9E7E280B3250}" srcOrd="0" destOrd="0" presId="urn:microsoft.com/office/officeart/2005/8/layout/vList5"/>
    <dgm:cxn modelId="{C81356CE-E846-4B95-9885-509F493768BD}" srcId="{DBBBB98E-C148-4A73-BA40-825C1DE7565E}" destId="{C9A9EAA2-5D61-42FF-97CD-08B72DE6DEE1}" srcOrd="6" destOrd="0" parTransId="{3BD33D60-B273-4A52-BAE8-3523F606746A}" sibTransId="{22BB8E13-2911-43B2-88B3-CFBC4009A10E}"/>
    <dgm:cxn modelId="{0AEA9FCF-07D8-47A8-8054-89CD47630863}" srcId="{45AC514D-456D-4A80-8060-97C929D5456E}" destId="{179BD4D4-E27A-459B-83FA-AC58F87941A1}" srcOrd="0" destOrd="0" parTransId="{57A508A1-7A23-4360-A561-5C902FE04B8A}" sibTransId="{058C41AA-748F-4053-A68E-7BB482D701E4}"/>
    <dgm:cxn modelId="{7FC47CD5-FE5C-465F-88CF-17168E1B7EC5}" type="presOf" srcId="{45AC514D-456D-4A80-8060-97C929D5456E}" destId="{77D63B06-77E8-4D76-B956-6AA6BECB473F}" srcOrd="0" destOrd="0" presId="urn:microsoft.com/office/officeart/2005/8/layout/vList5"/>
    <dgm:cxn modelId="{B74A1ED7-0EAD-4F59-8E33-2DFB0A743E3C}" type="presOf" srcId="{92FC081A-F06D-47C6-A27F-B93E57B95042}" destId="{84B7B9B8-CF17-4C9F-8E5B-C19D02201E58}" srcOrd="0" destOrd="0" presId="urn:microsoft.com/office/officeart/2005/8/layout/vList5"/>
    <dgm:cxn modelId="{1A0ACAD7-7B8E-4498-881B-13426CBAA86B}" type="presOf" srcId="{DBBBB98E-C148-4A73-BA40-825C1DE7565E}" destId="{7AB79E29-99D0-48EE-BFB3-0C7371823820}" srcOrd="0" destOrd="0" presId="urn:microsoft.com/office/officeart/2005/8/layout/vList5"/>
    <dgm:cxn modelId="{8AD6EADA-5A1D-4DFD-88B6-8F07034D5F0B}" srcId="{DBBBB98E-C148-4A73-BA40-825C1DE7565E}" destId="{F7C2BA91-D799-493F-B68A-87797357D65B}" srcOrd="8" destOrd="0" parTransId="{B96E8DAB-9ACA-419A-BC9A-DF33FEFAFAF4}" sibTransId="{97D9ED13-153A-4099-9B1C-1A5EB78BD503}"/>
    <dgm:cxn modelId="{4CB355DC-E955-4C8A-B89D-9259E03CA0A2}" type="presOf" srcId="{32C06597-4AA1-489B-BB2F-ABE62DC8C466}" destId="{9D1DBD1B-3C18-46BF-928A-850A68C2692C}" srcOrd="0" destOrd="0" presId="urn:microsoft.com/office/officeart/2005/8/layout/vList5"/>
    <dgm:cxn modelId="{E52F09E2-A078-419D-B472-2584DC970363}" srcId="{CDFE379C-4C17-4418-97A8-986BA6102648}" destId="{3F713F67-745C-4F43-A19C-549181124E89}" srcOrd="0" destOrd="0" parTransId="{C98082EF-0F9E-4863-A568-B6C29D9F98CE}" sibTransId="{45D835DC-ED6A-4488-98C1-389C97ACCA66}"/>
    <dgm:cxn modelId="{9CFECBE4-7112-4F70-B162-AD03E0B67280}" srcId="{7C195A31-489F-4D5C-BE3C-D0E7A62A597C}" destId="{6C12DF66-1858-45C2-873D-007EF6C4FEEF}" srcOrd="0" destOrd="0" parTransId="{54C1E07F-6D7B-4803-9EEC-16FBD9FF8E74}" sibTransId="{58770011-B48D-439C-A72F-2E474B879375}"/>
    <dgm:cxn modelId="{AF905EEA-C5F4-4EAE-9933-DB5B326CBF88}" type="presOf" srcId="{6C12DF66-1858-45C2-873D-007EF6C4FEEF}" destId="{CE407802-79FE-4B31-9D8F-DA1959A708C8}" srcOrd="0" destOrd="0" presId="urn:microsoft.com/office/officeart/2005/8/layout/vList5"/>
    <dgm:cxn modelId="{58A3D8F2-266D-4EB3-BD2D-C30775A465A5}" srcId="{DBBBB98E-C148-4A73-BA40-825C1DE7565E}" destId="{45AC514D-456D-4A80-8060-97C929D5456E}" srcOrd="1" destOrd="0" parTransId="{AF546781-AD10-4611-A686-88259B1E24AF}" sibTransId="{A5FEC858-2B6C-4D12-8F66-722F208EFC90}"/>
    <dgm:cxn modelId="{2993C9F5-AA5B-459E-90C1-D98BECF4EFC0}" srcId="{DBBBB98E-C148-4A73-BA40-825C1DE7565E}" destId="{359AD54D-2E91-4FAD-B781-C27B19FA94A1}" srcOrd="4" destOrd="0" parTransId="{30DADE74-2EFC-4293-A0F2-471E4ED40D4A}" sibTransId="{4269A91B-2922-4A00-8F3D-BAE49F962949}"/>
    <dgm:cxn modelId="{0DD7BFFC-D78A-468C-AF6E-A89B393A7C6F}" type="presOf" srcId="{C9A9EAA2-5D61-42FF-97CD-08B72DE6DEE1}" destId="{63A621D9-7E51-488D-A87F-C91AEC1D1623}" srcOrd="0" destOrd="0" presId="urn:microsoft.com/office/officeart/2005/8/layout/vList5"/>
    <dgm:cxn modelId="{373A527F-7C1C-4B3F-8DC6-385DF7740362}" type="presParOf" srcId="{7AB79E29-99D0-48EE-BFB3-0C7371823820}" destId="{FF1A8BF3-E361-4589-8F57-4D39529EB37D}" srcOrd="0" destOrd="0" presId="urn:microsoft.com/office/officeart/2005/8/layout/vList5"/>
    <dgm:cxn modelId="{0A0F695F-D811-4186-9248-B353117A478F}" type="presParOf" srcId="{FF1A8BF3-E361-4589-8F57-4D39529EB37D}" destId="{84B7B9B8-CF17-4C9F-8E5B-C19D02201E58}" srcOrd="0" destOrd="0" presId="urn:microsoft.com/office/officeart/2005/8/layout/vList5"/>
    <dgm:cxn modelId="{09D1A7AE-E7DB-4AE7-9CE1-43C89AA23DDC}" type="presParOf" srcId="{FF1A8BF3-E361-4589-8F57-4D39529EB37D}" destId="{E0578F1C-23D9-4408-8BAF-D0814A8EA46B}" srcOrd="1" destOrd="0" presId="urn:microsoft.com/office/officeart/2005/8/layout/vList5"/>
    <dgm:cxn modelId="{181FB06C-054A-401B-AE6E-858C68B14AB7}" type="presParOf" srcId="{7AB79E29-99D0-48EE-BFB3-0C7371823820}" destId="{F7E48901-616A-49A2-A1EE-73A5B8F896C0}" srcOrd="1" destOrd="0" presId="urn:microsoft.com/office/officeart/2005/8/layout/vList5"/>
    <dgm:cxn modelId="{DD8AE140-D09E-44D4-BD41-BAFE13B2C21F}" type="presParOf" srcId="{7AB79E29-99D0-48EE-BFB3-0C7371823820}" destId="{934CFE06-7B30-44E2-B3EC-CA1826AF6D6A}" srcOrd="2" destOrd="0" presId="urn:microsoft.com/office/officeart/2005/8/layout/vList5"/>
    <dgm:cxn modelId="{0F8FEFD1-3AC1-4C60-95FB-D2BA0F98166A}" type="presParOf" srcId="{934CFE06-7B30-44E2-B3EC-CA1826AF6D6A}" destId="{77D63B06-77E8-4D76-B956-6AA6BECB473F}" srcOrd="0" destOrd="0" presId="urn:microsoft.com/office/officeart/2005/8/layout/vList5"/>
    <dgm:cxn modelId="{401D8B8D-51EE-4FC9-99C7-D7FF325D8FC9}" type="presParOf" srcId="{934CFE06-7B30-44E2-B3EC-CA1826AF6D6A}" destId="{E1672FE1-D6F3-40C1-B1BB-A94F5F67BC23}" srcOrd="1" destOrd="0" presId="urn:microsoft.com/office/officeart/2005/8/layout/vList5"/>
    <dgm:cxn modelId="{779D3F5F-9167-4260-8A1C-F8E939601ABA}" type="presParOf" srcId="{7AB79E29-99D0-48EE-BFB3-0C7371823820}" destId="{C8696C85-1991-495D-96A7-120C5937ED0F}" srcOrd="3" destOrd="0" presId="urn:microsoft.com/office/officeart/2005/8/layout/vList5"/>
    <dgm:cxn modelId="{4E55401F-3651-4B3F-9B51-D18995A33EB2}" type="presParOf" srcId="{7AB79E29-99D0-48EE-BFB3-0C7371823820}" destId="{A9A9FDD2-97C3-4DEC-B757-86DC7A41F0EB}" srcOrd="4" destOrd="0" presId="urn:microsoft.com/office/officeart/2005/8/layout/vList5"/>
    <dgm:cxn modelId="{6F0BD06F-77FB-472D-84FB-68E7D6B0A37D}" type="presParOf" srcId="{A9A9FDD2-97C3-4DEC-B757-86DC7A41F0EB}" destId="{8D1A310A-9526-45CE-81C6-10A9F42C2960}" srcOrd="0" destOrd="0" presId="urn:microsoft.com/office/officeart/2005/8/layout/vList5"/>
    <dgm:cxn modelId="{38EC4BA9-30A7-4B03-BC82-282B1B87F6AC}" type="presParOf" srcId="{A9A9FDD2-97C3-4DEC-B757-86DC7A41F0EB}" destId="{9D1DBD1B-3C18-46BF-928A-850A68C2692C}" srcOrd="1" destOrd="0" presId="urn:microsoft.com/office/officeart/2005/8/layout/vList5"/>
    <dgm:cxn modelId="{60587F88-EBD2-4DA5-B82C-F77DA706C5AA}" type="presParOf" srcId="{7AB79E29-99D0-48EE-BFB3-0C7371823820}" destId="{4AFE85EA-9215-487F-A07F-DF571331DAED}" srcOrd="5" destOrd="0" presId="urn:microsoft.com/office/officeart/2005/8/layout/vList5"/>
    <dgm:cxn modelId="{0ECDD525-3EEC-427F-99B2-678B4C31DEB4}" type="presParOf" srcId="{7AB79E29-99D0-48EE-BFB3-0C7371823820}" destId="{765189E4-CD06-49AF-A5C7-DF6CAC18F07F}" srcOrd="6" destOrd="0" presId="urn:microsoft.com/office/officeart/2005/8/layout/vList5"/>
    <dgm:cxn modelId="{B50BAD75-AE0F-401C-9DB9-348FFFD5A1FA}" type="presParOf" srcId="{765189E4-CD06-49AF-A5C7-DF6CAC18F07F}" destId="{E44F4864-B4DA-478C-99B9-E2FC412EDD26}" srcOrd="0" destOrd="0" presId="urn:microsoft.com/office/officeart/2005/8/layout/vList5"/>
    <dgm:cxn modelId="{8BBDCCA9-E98F-4EC4-8A31-0616A077390E}" type="presParOf" srcId="{765189E4-CD06-49AF-A5C7-DF6CAC18F07F}" destId="{A6BB1FD6-985A-4294-B984-8BBE267C556F}" srcOrd="1" destOrd="0" presId="urn:microsoft.com/office/officeart/2005/8/layout/vList5"/>
    <dgm:cxn modelId="{5C329AAE-21B4-49D6-8BC5-8EE8F220BD3F}" type="presParOf" srcId="{7AB79E29-99D0-48EE-BFB3-0C7371823820}" destId="{6DD88D4E-D9C0-4AE8-A20E-A1D9058227CA}" srcOrd="7" destOrd="0" presId="urn:microsoft.com/office/officeart/2005/8/layout/vList5"/>
    <dgm:cxn modelId="{B7026AC8-8516-40B6-A9F3-8EAEDF08CECA}" type="presParOf" srcId="{7AB79E29-99D0-48EE-BFB3-0C7371823820}" destId="{8A899028-1A24-4BF3-B5AD-071AB500675B}" srcOrd="8" destOrd="0" presId="urn:microsoft.com/office/officeart/2005/8/layout/vList5"/>
    <dgm:cxn modelId="{5114E56F-1C3A-48C3-BAA7-3B84EFEBBAEC}" type="presParOf" srcId="{8A899028-1A24-4BF3-B5AD-071AB500675B}" destId="{E06A0108-EFF1-423D-A354-9E7E280B3250}" srcOrd="0" destOrd="0" presId="urn:microsoft.com/office/officeart/2005/8/layout/vList5"/>
    <dgm:cxn modelId="{5AD7E834-76CA-4256-A419-683B688BC002}" type="presParOf" srcId="{8A899028-1A24-4BF3-B5AD-071AB500675B}" destId="{4E44DBA6-16C3-436E-BAAF-AC843AC2C864}" srcOrd="1" destOrd="0" presId="urn:microsoft.com/office/officeart/2005/8/layout/vList5"/>
    <dgm:cxn modelId="{9A737034-E60C-48F6-AB2A-CFE7D7F2403A}" type="presParOf" srcId="{7AB79E29-99D0-48EE-BFB3-0C7371823820}" destId="{BDC77999-7BB6-4570-AD07-628BFE6EC1B7}" srcOrd="9" destOrd="0" presId="urn:microsoft.com/office/officeart/2005/8/layout/vList5"/>
    <dgm:cxn modelId="{3F1F9CB1-17AB-4CDE-BCB6-72F8A7294D15}" type="presParOf" srcId="{7AB79E29-99D0-48EE-BFB3-0C7371823820}" destId="{066C67FE-8913-43A4-8AB4-3092CAF406BD}" srcOrd="10" destOrd="0" presId="urn:microsoft.com/office/officeart/2005/8/layout/vList5"/>
    <dgm:cxn modelId="{5EFD4029-F0C1-428A-AD7F-65A05C913D91}" type="presParOf" srcId="{066C67FE-8913-43A4-8AB4-3092CAF406BD}" destId="{BC4526AF-2EAB-4E8A-A353-77D12FAC2F15}" srcOrd="0" destOrd="0" presId="urn:microsoft.com/office/officeart/2005/8/layout/vList5"/>
    <dgm:cxn modelId="{8B3E2BCD-B681-444F-9FB2-7FFFA4F4CD04}" type="presParOf" srcId="{066C67FE-8913-43A4-8AB4-3092CAF406BD}" destId="{CE407802-79FE-4B31-9D8F-DA1959A708C8}" srcOrd="1" destOrd="0" presId="urn:microsoft.com/office/officeart/2005/8/layout/vList5"/>
    <dgm:cxn modelId="{27396068-979C-4208-A081-0D2EB157D712}" type="presParOf" srcId="{7AB79E29-99D0-48EE-BFB3-0C7371823820}" destId="{4FB4FD20-B5AA-4F21-9293-2BCEF4F9DC14}" srcOrd="11" destOrd="0" presId="urn:microsoft.com/office/officeart/2005/8/layout/vList5"/>
    <dgm:cxn modelId="{97EBA107-369D-4CD2-A7CF-05295EBB23F3}" type="presParOf" srcId="{7AB79E29-99D0-48EE-BFB3-0C7371823820}" destId="{854A0047-D822-4CBF-8F84-21E896EFF934}" srcOrd="12" destOrd="0" presId="urn:microsoft.com/office/officeart/2005/8/layout/vList5"/>
    <dgm:cxn modelId="{7F0368F4-E951-4A44-B0D6-820B5B9FF1E7}" type="presParOf" srcId="{854A0047-D822-4CBF-8F84-21E896EFF934}" destId="{63A621D9-7E51-488D-A87F-C91AEC1D1623}" srcOrd="0" destOrd="0" presId="urn:microsoft.com/office/officeart/2005/8/layout/vList5"/>
    <dgm:cxn modelId="{EB2F8B5B-127F-45F0-B486-9EA2F1B24F0F}" type="presParOf" srcId="{854A0047-D822-4CBF-8F84-21E896EFF934}" destId="{49483BC9-7EBB-4B07-84C4-29A8C81CE3A2}" srcOrd="1" destOrd="0" presId="urn:microsoft.com/office/officeart/2005/8/layout/vList5"/>
    <dgm:cxn modelId="{F6F1F496-A9A7-461F-AFCD-7F29DF94B72A}" type="presParOf" srcId="{7AB79E29-99D0-48EE-BFB3-0C7371823820}" destId="{8AB37C23-DFAD-4A20-BB34-ABCB28C7DCA7}" srcOrd="13" destOrd="0" presId="urn:microsoft.com/office/officeart/2005/8/layout/vList5"/>
    <dgm:cxn modelId="{9816CC26-40EB-45BA-9357-E061AC177ED0}" type="presParOf" srcId="{7AB79E29-99D0-48EE-BFB3-0C7371823820}" destId="{B52BFBB0-CC4D-46D4-A0C7-202CE2A69109}" srcOrd="14" destOrd="0" presId="urn:microsoft.com/office/officeart/2005/8/layout/vList5"/>
    <dgm:cxn modelId="{F1711B74-F2A0-40BF-8C69-BC12F1C1C5EE}" type="presParOf" srcId="{B52BFBB0-CC4D-46D4-A0C7-202CE2A69109}" destId="{A4268063-F919-45C8-96D6-E0469ED8C6E7}" srcOrd="0" destOrd="0" presId="urn:microsoft.com/office/officeart/2005/8/layout/vList5"/>
    <dgm:cxn modelId="{6B29875A-B640-43AB-B1DD-142ACFFCA845}" type="presParOf" srcId="{B52BFBB0-CC4D-46D4-A0C7-202CE2A69109}" destId="{A63DC958-F01E-461D-9803-CE9D682108D1}" srcOrd="1" destOrd="0" presId="urn:microsoft.com/office/officeart/2005/8/layout/vList5"/>
    <dgm:cxn modelId="{AFB93AAD-5A22-4EE1-86A9-ED3FE65F18E3}" type="presParOf" srcId="{7AB79E29-99D0-48EE-BFB3-0C7371823820}" destId="{A08D5657-7254-46A5-9749-172A44D998F5}" srcOrd="15" destOrd="0" presId="urn:microsoft.com/office/officeart/2005/8/layout/vList5"/>
    <dgm:cxn modelId="{80D00FB4-1C18-4B23-9D52-AD3E33685D01}" type="presParOf" srcId="{7AB79E29-99D0-48EE-BFB3-0C7371823820}" destId="{74B280C3-7D04-4EA2-A037-CE2701F56A93}" srcOrd="16" destOrd="0" presId="urn:microsoft.com/office/officeart/2005/8/layout/vList5"/>
    <dgm:cxn modelId="{86D4454B-FFA8-448D-9DFB-8E300602AFA7}" type="presParOf" srcId="{74B280C3-7D04-4EA2-A037-CE2701F56A93}" destId="{4C024234-C58C-41AF-8E8E-9314898FF03F}" srcOrd="0" destOrd="0" presId="urn:microsoft.com/office/officeart/2005/8/layout/vList5"/>
    <dgm:cxn modelId="{D0C37AAF-1293-4F25-A03B-660A4DA00D92}" type="presParOf" srcId="{74B280C3-7D04-4EA2-A037-CE2701F56A93}" destId="{C44360D4-090F-4F2C-9A70-603F26F2986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AU" sz="2400" dirty="0"/>
            <a:t>What are the physical join operators?</a:t>
          </a:r>
          <a:endParaRPr lang="en-US" sz="2400" dirty="0"/>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custT="1"/>
      <dgm:spPr/>
      <dgm:t>
        <a:bodyPr/>
        <a:lstStyle/>
        <a:p>
          <a:r>
            <a:rPr lang="en-AU" sz="2400" dirty="0"/>
            <a:t>What is a method to eliminate a lookup?</a:t>
          </a:r>
          <a:endParaRPr lang="en-US" sz="2400" dirty="0"/>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69344F5-F410-4C65-B866-8B5CFEF8952C}">
      <dgm:prSet custT="1"/>
      <dgm:spPr/>
      <dgm:t>
        <a:bodyPr/>
        <a:lstStyle/>
        <a:p>
          <a:r>
            <a:rPr lang="en-US" sz="2400" dirty="0"/>
            <a:t>Is it recommended to eliminate all lookups operators? </a:t>
          </a:r>
        </a:p>
      </dgm:t>
    </dgm:pt>
    <dgm:pt modelId="{6552ED4C-8EEE-48D3-938A-3E57ACB10186}" type="parTrans" cxnId="{5520C54B-61A7-49C1-9692-F710B713EB41}">
      <dgm:prSet/>
      <dgm:spPr/>
      <dgm:t>
        <a:bodyPr/>
        <a:lstStyle/>
        <a:p>
          <a:endParaRPr lang="en-US"/>
        </a:p>
      </dgm:t>
    </dgm:pt>
    <dgm:pt modelId="{A1F4F9C5-DA92-4DF6-914E-99120A40DCE0}" type="sibTrans" cxnId="{5520C54B-61A7-49C1-9692-F710B713EB41}">
      <dgm:prSet/>
      <dgm:spPr/>
      <dgm:t>
        <a:bodyPr/>
        <a:lstStyle/>
        <a:p>
          <a:endParaRPr lang="en-US"/>
        </a:p>
      </dgm:t>
    </dgm:pt>
    <dgm:pt modelId="{2539C4A6-E1C4-421E-9A76-43A43CD019F1}">
      <dgm:prSet custT="1"/>
      <dgm:spPr/>
      <dgm:t>
        <a:bodyPr/>
        <a:lstStyle/>
        <a:p>
          <a:r>
            <a:rPr lang="en-AU" sz="2400" dirty="0"/>
            <a:t>Under what circumstances would a table scan be more efficient than an index seek on a non-clustered, non-covering index?</a:t>
          </a:r>
          <a:endParaRPr lang="en-US" sz="2400" dirty="0"/>
        </a:p>
      </dgm:t>
    </dgm:pt>
    <dgm:pt modelId="{EE408FE7-55DA-4DD2-AF86-B751F04B0560}" type="parTrans" cxnId="{98492234-25A1-433B-AC6D-1D609DCBF9E5}">
      <dgm:prSet/>
      <dgm:spPr/>
      <dgm:t>
        <a:bodyPr/>
        <a:lstStyle/>
        <a:p>
          <a:endParaRPr lang="en-US"/>
        </a:p>
      </dgm:t>
    </dgm:pt>
    <dgm:pt modelId="{3FBAB6A2-0607-4274-9C0A-0E5D7E46D320}" type="sibTrans" cxnId="{98492234-25A1-433B-AC6D-1D609DCBF9E5}">
      <dgm:prSet/>
      <dgm:spPr/>
      <dgm:t>
        <a:bodyPr/>
        <a:lstStyle/>
        <a:p>
          <a:endParaRPr lang="en-US"/>
        </a:p>
      </dgm:t>
    </dgm:pt>
    <dgm:pt modelId="{F8131A31-16A9-4040-8773-13EAB223AACD}">
      <dgm:prSet custT="1"/>
      <dgm:spPr>
        <a:solidFill>
          <a:schemeClr val="hlink"/>
        </a:solidFill>
      </dgm:spPr>
      <dgm:t>
        <a:bodyPr/>
        <a:lstStyle/>
        <a:p>
          <a:r>
            <a:rPr lang="en-US" sz="2400" dirty="0"/>
            <a:t>Is a Clustered Index Scan more efficient than a Table Scan? </a:t>
          </a:r>
        </a:p>
      </dgm:t>
    </dgm:pt>
    <dgm:pt modelId="{30D614D1-DBA5-486C-8FEB-20079DA5B41E}" type="parTrans" cxnId="{61B9891E-F9D4-4D0B-B764-7A78A5588301}">
      <dgm:prSet/>
      <dgm:spPr/>
      <dgm:t>
        <a:bodyPr/>
        <a:lstStyle/>
        <a:p>
          <a:endParaRPr lang="en-US"/>
        </a:p>
      </dgm:t>
    </dgm:pt>
    <dgm:pt modelId="{02FE5F90-4642-4F58-8B51-624750938668}" type="sibTrans" cxnId="{61B9891E-F9D4-4D0B-B764-7A78A5588301}">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5">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5">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5">
        <dgm:presLayoutVars>
          <dgm:chMax val="0"/>
          <dgm:bulletEnabled val="1"/>
        </dgm:presLayoutVars>
      </dgm:prSet>
      <dgm:spPr/>
    </dgm:pt>
    <dgm:pt modelId="{DE8A193A-1539-45CE-B9FA-AD9DBBD86A7C}" type="pres">
      <dgm:prSet presAssocID="{A1F4F9C5-DA92-4DF6-914E-99120A40DCE0}" presName="spacer" presStyleCnt="0"/>
      <dgm:spPr/>
    </dgm:pt>
    <dgm:pt modelId="{0E5177C7-801D-471B-9850-4FD8DFBC4036}" type="pres">
      <dgm:prSet presAssocID="{2539C4A6-E1C4-421E-9A76-43A43CD019F1}" presName="parentText" presStyleLbl="node1" presStyleIdx="3" presStyleCnt="5">
        <dgm:presLayoutVars>
          <dgm:chMax val="0"/>
          <dgm:bulletEnabled val="1"/>
        </dgm:presLayoutVars>
      </dgm:prSet>
      <dgm:spPr/>
    </dgm:pt>
    <dgm:pt modelId="{32F7A83F-0E59-4DBF-8F19-10C6E4E0F610}" type="pres">
      <dgm:prSet presAssocID="{3FBAB6A2-0607-4274-9C0A-0E5D7E46D320}" presName="spacer" presStyleCnt="0"/>
      <dgm:spPr/>
    </dgm:pt>
    <dgm:pt modelId="{196D8D5C-AF3C-4B3F-BC76-432EBE3C6399}" type="pres">
      <dgm:prSet presAssocID="{F8131A31-16A9-4040-8773-13EAB223AACD}" presName="parentText" presStyleLbl="node1" presStyleIdx="4" presStyleCnt="5" custLinFactY="-85" custLinFactNeighborX="0" custLinFactNeighborY="-100000">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61B9891E-F9D4-4D0B-B764-7A78A5588301}" srcId="{15A7774C-B622-4F48-8F7B-AF1AAB74E997}" destId="{F8131A31-16A9-4040-8773-13EAB223AACD}" srcOrd="4" destOrd="0" parTransId="{30D614D1-DBA5-486C-8FEB-20079DA5B41E}" sibTransId="{02FE5F90-4642-4F58-8B51-624750938668}"/>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3" destOrd="0" parTransId="{EE408FE7-55DA-4DD2-AF86-B751F04B0560}" sibTransId="{3FBAB6A2-0607-4274-9C0A-0E5D7E46D320}"/>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73B3C1EA-68DA-4CF0-8ABD-DFA1EC3FB22E}" type="presOf" srcId="{F8131A31-16A9-4040-8773-13EAB223AACD}" destId="{196D8D5C-AF3C-4B3F-BC76-432EBE3C6399}"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 modelId="{3802595D-758D-4D09-BADA-69CBCD01052F}" type="presParOf" srcId="{97400BD5-14CE-4761-8A6A-64BC46D23158}" destId="{DE8A193A-1539-45CE-B9FA-AD9DBBD86A7C}" srcOrd="5" destOrd="0" presId="urn:microsoft.com/office/officeart/2005/8/layout/vList2"/>
    <dgm:cxn modelId="{B6E1127B-6AED-406C-8533-3D786D7E7A36}" type="presParOf" srcId="{97400BD5-14CE-4761-8A6A-64BC46D23158}" destId="{0E5177C7-801D-471B-9850-4FD8DFBC4036}" srcOrd="6" destOrd="0" presId="urn:microsoft.com/office/officeart/2005/8/layout/vList2"/>
    <dgm:cxn modelId="{0D9F87C4-FF84-42E0-9DC6-127F87B0D7D4}" type="presParOf" srcId="{97400BD5-14CE-4761-8A6A-64BC46D23158}" destId="{32F7A83F-0E59-4DBF-8F19-10C6E4E0F610}" srcOrd="7" destOrd="0" presId="urn:microsoft.com/office/officeart/2005/8/layout/vList2"/>
    <dgm:cxn modelId="{54DBC56F-D6DE-42C8-9459-B589A2697E6A}" type="presParOf" srcId="{97400BD5-14CE-4761-8A6A-64BC46D23158}" destId="{196D8D5C-AF3C-4B3F-BC76-432EBE3C639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E3456D-6195-4DDD-889F-51619F5D4BFB}"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2638D9CB-D0B2-45D9-AAB3-D1D3E175B31A}">
      <dgm:prSet phldrT="[Text]" custT="1"/>
      <dgm:spPr/>
      <dgm:t>
        <a:bodyPr/>
        <a:lstStyle/>
        <a:p>
          <a:r>
            <a:rPr lang="en-US" sz="2400" dirty="0"/>
            <a:t>The </a:t>
          </a:r>
          <a:r>
            <a:rPr lang="en-US" sz="2400" b="1" dirty="0"/>
            <a:t>Object Plans</a:t>
          </a:r>
          <a:r>
            <a:rPr lang="en-US" sz="2400" dirty="0"/>
            <a:t> cache store (OBJCP) </a:t>
          </a:r>
        </a:p>
        <a:p>
          <a:r>
            <a:rPr lang="en-US" sz="2400" dirty="0"/>
            <a:t>used for plans related to persisted objects (stored procedures, functions, and triggers).</a:t>
          </a:r>
        </a:p>
      </dgm:t>
    </dgm:pt>
    <dgm:pt modelId="{A12488BD-FC7A-4ABA-8FD9-EF67A0C3CD40}" type="parTrans" cxnId="{DB7F20C3-597F-4F40-90C5-4E9458158BBE}">
      <dgm:prSet/>
      <dgm:spPr/>
      <dgm:t>
        <a:bodyPr/>
        <a:lstStyle/>
        <a:p>
          <a:endParaRPr lang="en-US"/>
        </a:p>
      </dgm:t>
    </dgm:pt>
    <dgm:pt modelId="{D212BB7F-380C-4771-A160-9167CFE6B40F}" type="sibTrans" cxnId="{DB7F20C3-597F-4F40-90C5-4E9458158BBE}">
      <dgm:prSet/>
      <dgm:spPr/>
      <dgm:t>
        <a:bodyPr/>
        <a:lstStyle/>
        <a:p>
          <a:endParaRPr lang="en-US"/>
        </a:p>
      </dgm:t>
    </dgm:pt>
    <dgm:pt modelId="{87070551-8327-463C-834C-67B979C0B729}">
      <dgm:prSet custT="1"/>
      <dgm:spPr/>
      <dgm:t>
        <a:bodyPr/>
        <a:lstStyle/>
        <a:p>
          <a:r>
            <a:rPr lang="en-US" sz="2300" dirty="0"/>
            <a:t>The </a:t>
          </a:r>
          <a:r>
            <a:rPr lang="en-US" sz="2300" b="1" dirty="0"/>
            <a:t>SQL </a:t>
          </a:r>
          <a:r>
            <a:rPr lang="en-US" sz="2400" b="1" dirty="0"/>
            <a:t>Plans</a:t>
          </a:r>
          <a:r>
            <a:rPr lang="en-US" sz="2400" dirty="0"/>
            <a:t> cache store (SQLCP) </a:t>
          </a:r>
        </a:p>
        <a:p>
          <a:r>
            <a:rPr lang="en-US" sz="2400" dirty="0"/>
            <a:t>used for plans related to autoparameterized, dynamic, or prepared queries.</a:t>
          </a:r>
        </a:p>
      </dgm:t>
    </dgm:pt>
    <dgm:pt modelId="{A3CEAE69-8BB6-4310-A1F4-94C9742DC2B7}" type="parTrans" cxnId="{EEF2FBB4-60DC-461F-BD46-66E3B31C4A8D}">
      <dgm:prSet/>
      <dgm:spPr/>
      <dgm:t>
        <a:bodyPr/>
        <a:lstStyle/>
        <a:p>
          <a:endParaRPr lang="en-US"/>
        </a:p>
      </dgm:t>
    </dgm:pt>
    <dgm:pt modelId="{3BD3CE00-20E4-4689-A7AC-EA1DA2065CED}" type="sibTrans" cxnId="{EEF2FBB4-60DC-461F-BD46-66E3B31C4A8D}">
      <dgm:prSet/>
      <dgm:spPr/>
      <dgm:t>
        <a:bodyPr/>
        <a:lstStyle/>
        <a:p>
          <a:endParaRPr lang="en-US"/>
        </a:p>
      </dgm:t>
    </dgm:pt>
    <dgm:pt modelId="{B6ED8F0C-D485-4391-BA2D-661BFEE87076}" type="pres">
      <dgm:prSet presAssocID="{77E3456D-6195-4DDD-889F-51619F5D4BFB}" presName="diagram" presStyleCnt="0">
        <dgm:presLayoutVars>
          <dgm:dir/>
          <dgm:resizeHandles val="exact"/>
        </dgm:presLayoutVars>
      </dgm:prSet>
      <dgm:spPr/>
    </dgm:pt>
    <dgm:pt modelId="{7E039D22-5AC4-42B5-9857-08FA4E60A21B}" type="pres">
      <dgm:prSet presAssocID="{2638D9CB-D0B2-45D9-AAB3-D1D3E175B31A}" presName="node" presStyleLbl="node1" presStyleIdx="0" presStyleCnt="2" custScaleX="330711" custScaleY="175735">
        <dgm:presLayoutVars>
          <dgm:bulletEnabled val="1"/>
        </dgm:presLayoutVars>
      </dgm:prSet>
      <dgm:spPr/>
    </dgm:pt>
    <dgm:pt modelId="{16F87CFB-65D7-4366-A134-604F5BDAA562}" type="pres">
      <dgm:prSet presAssocID="{D212BB7F-380C-4771-A160-9167CFE6B40F}" presName="sibTrans" presStyleCnt="0"/>
      <dgm:spPr/>
    </dgm:pt>
    <dgm:pt modelId="{0607B600-7462-40FE-AD92-970B5E415713}" type="pres">
      <dgm:prSet presAssocID="{87070551-8327-463C-834C-67B979C0B729}" presName="node" presStyleLbl="node1" presStyleIdx="1" presStyleCnt="2" custScaleX="330711" custScaleY="175735">
        <dgm:presLayoutVars>
          <dgm:bulletEnabled val="1"/>
        </dgm:presLayoutVars>
      </dgm:prSet>
      <dgm:spPr/>
    </dgm:pt>
  </dgm:ptLst>
  <dgm:cxnLst>
    <dgm:cxn modelId="{6E39222B-2D1B-4CBB-A95C-19C359A737BE}" type="presOf" srcId="{2638D9CB-D0B2-45D9-AAB3-D1D3E175B31A}" destId="{7E039D22-5AC4-42B5-9857-08FA4E60A21B}" srcOrd="0" destOrd="0" presId="urn:microsoft.com/office/officeart/2005/8/layout/default"/>
    <dgm:cxn modelId="{EEF2FBB4-60DC-461F-BD46-66E3B31C4A8D}" srcId="{77E3456D-6195-4DDD-889F-51619F5D4BFB}" destId="{87070551-8327-463C-834C-67B979C0B729}" srcOrd="1" destOrd="0" parTransId="{A3CEAE69-8BB6-4310-A1F4-94C9742DC2B7}" sibTransId="{3BD3CE00-20E4-4689-A7AC-EA1DA2065CED}"/>
    <dgm:cxn modelId="{DB7F20C3-597F-4F40-90C5-4E9458158BBE}" srcId="{77E3456D-6195-4DDD-889F-51619F5D4BFB}" destId="{2638D9CB-D0B2-45D9-AAB3-D1D3E175B31A}" srcOrd="0" destOrd="0" parTransId="{A12488BD-FC7A-4ABA-8FD9-EF67A0C3CD40}" sibTransId="{D212BB7F-380C-4771-A160-9167CFE6B40F}"/>
    <dgm:cxn modelId="{06FD21C7-8700-4671-AB63-1ADA10D1CA0D}" type="presOf" srcId="{87070551-8327-463C-834C-67B979C0B729}" destId="{0607B600-7462-40FE-AD92-970B5E415713}" srcOrd="0" destOrd="0" presId="urn:microsoft.com/office/officeart/2005/8/layout/default"/>
    <dgm:cxn modelId="{D44141CA-C19E-4B6C-8929-DEE1113CCCE0}" type="presOf" srcId="{77E3456D-6195-4DDD-889F-51619F5D4BFB}" destId="{B6ED8F0C-D485-4391-BA2D-661BFEE87076}" srcOrd="0" destOrd="0" presId="urn:microsoft.com/office/officeart/2005/8/layout/default"/>
    <dgm:cxn modelId="{7E7E47C6-2C3D-4AE7-A021-B5766D974E7A}" type="presParOf" srcId="{B6ED8F0C-D485-4391-BA2D-661BFEE87076}" destId="{7E039D22-5AC4-42B5-9857-08FA4E60A21B}" srcOrd="0" destOrd="0" presId="urn:microsoft.com/office/officeart/2005/8/layout/default"/>
    <dgm:cxn modelId="{AA810CCE-A284-4458-AFA6-D0215B41A97D}" type="presParOf" srcId="{B6ED8F0C-D485-4391-BA2D-661BFEE87076}" destId="{16F87CFB-65D7-4366-A134-604F5BDAA562}" srcOrd="1" destOrd="0" presId="urn:microsoft.com/office/officeart/2005/8/layout/default"/>
    <dgm:cxn modelId="{70CC9E80-1A24-48D3-93FE-DEF0E1F9840A}" type="presParOf" srcId="{B6ED8F0C-D485-4391-BA2D-661BFEE87076}" destId="{0607B600-7462-40FE-AD92-970B5E415713}"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57284A-DA74-4FFE-9E7E-89FCDA6C03D9}"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A8F9D448-0773-4C37-82B8-3BBB884A7CE7}">
      <dgm:prSet phldrT="[Text]" custT="1"/>
      <dgm:spPr/>
      <dgm:t>
        <a:bodyPr/>
        <a:lstStyle/>
        <a:p>
          <a:r>
            <a:rPr lang="en-US" sz="2400" dirty="0"/>
            <a:t>Compilation</a:t>
          </a:r>
        </a:p>
      </dgm:t>
    </dgm:pt>
    <dgm:pt modelId="{DE95D5BA-0638-4D0D-B821-25AE6964230E}" type="parTrans" cxnId="{513CD765-C67E-4304-A4D1-6C5D215FF692}">
      <dgm:prSet/>
      <dgm:spPr/>
      <dgm:t>
        <a:bodyPr/>
        <a:lstStyle/>
        <a:p>
          <a:endParaRPr lang="en-US"/>
        </a:p>
      </dgm:t>
    </dgm:pt>
    <dgm:pt modelId="{A8289F88-33F7-44F4-9A0F-35C7536B9A7A}" type="sibTrans" cxnId="{513CD765-C67E-4304-A4D1-6C5D215FF692}">
      <dgm:prSet/>
      <dgm:spPr/>
      <dgm:t>
        <a:bodyPr/>
        <a:lstStyle/>
        <a:p>
          <a:endParaRPr lang="en-US"/>
        </a:p>
      </dgm:t>
    </dgm:pt>
    <dgm:pt modelId="{1718987D-845B-4DE8-8EC9-87D30B9B5D6F}">
      <dgm:prSet/>
      <dgm:spPr/>
      <dgm:t>
        <a:bodyPr/>
        <a:lstStyle/>
        <a:p>
          <a:pPr marL="0" indent="0">
            <a:buNone/>
          </a:pPr>
          <a:r>
            <a:rPr lang="en-US" dirty="0"/>
            <a:t>Process of creating a good enough query execution plan, as quickly as possible for a query batch. </a:t>
          </a:r>
        </a:p>
      </dgm:t>
    </dgm:pt>
    <dgm:pt modelId="{CB3ED2FC-18BE-4C16-A249-A9083FAFEB3A}" type="parTrans" cxnId="{235B5F9B-A394-436A-91C8-13103B0DA768}">
      <dgm:prSet/>
      <dgm:spPr/>
      <dgm:t>
        <a:bodyPr/>
        <a:lstStyle/>
        <a:p>
          <a:endParaRPr lang="en-US"/>
        </a:p>
      </dgm:t>
    </dgm:pt>
    <dgm:pt modelId="{F2AB5F58-B76E-43F8-BC7F-76AB50F23F6D}" type="sibTrans" cxnId="{235B5F9B-A394-436A-91C8-13103B0DA768}">
      <dgm:prSet/>
      <dgm:spPr/>
      <dgm:t>
        <a:bodyPr/>
        <a:lstStyle/>
        <a:p>
          <a:endParaRPr lang="en-US"/>
        </a:p>
      </dgm:t>
    </dgm:pt>
    <dgm:pt modelId="{46382EB3-0A8E-4130-A9B8-3F4A2ED1720E}">
      <dgm:prSet/>
      <dgm:spPr/>
      <dgm:t>
        <a:bodyPr/>
        <a:lstStyle/>
        <a:p>
          <a:pPr marL="0" indent="0">
            <a:buNone/>
          </a:pPr>
          <a:r>
            <a:rPr lang="en-US" dirty="0"/>
            <a:t>Refer to both the compilation of non-DML constructs in SQL statements (control flow, DDL, etc.) and the process of Query Optimization.</a:t>
          </a:r>
        </a:p>
      </dgm:t>
    </dgm:pt>
    <dgm:pt modelId="{A8F60ADD-9DAB-40E0-B7FC-2981D4E84714}" type="parTrans" cxnId="{9426F63C-0838-4A0D-BB32-5B558A0959CA}">
      <dgm:prSet/>
      <dgm:spPr/>
      <dgm:t>
        <a:bodyPr/>
        <a:lstStyle/>
        <a:p>
          <a:endParaRPr lang="en-US"/>
        </a:p>
      </dgm:t>
    </dgm:pt>
    <dgm:pt modelId="{C0661175-3B49-410A-A9EC-2B7988540868}" type="sibTrans" cxnId="{9426F63C-0838-4A0D-BB32-5B558A0959CA}">
      <dgm:prSet/>
      <dgm:spPr/>
      <dgm:t>
        <a:bodyPr/>
        <a:lstStyle/>
        <a:p>
          <a:endParaRPr lang="en-US"/>
        </a:p>
      </dgm:t>
    </dgm:pt>
    <dgm:pt modelId="{31BD5438-473C-4E4C-888C-3ECA85D744DD}">
      <dgm:prSet custT="1"/>
      <dgm:spPr/>
      <dgm:t>
        <a:bodyPr/>
        <a:lstStyle/>
        <a:p>
          <a:r>
            <a:rPr lang="en-US" sz="2400" dirty="0"/>
            <a:t>Query Execution</a:t>
          </a:r>
        </a:p>
      </dgm:t>
    </dgm:pt>
    <dgm:pt modelId="{8E5320E9-77FA-4501-B2D7-DE95E9B23027}" type="parTrans" cxnId="{7ED15842-694B-4ACC-8186-9C3BFB875BB7}">
      <dgm:prSet/>
      <dgm:spPr/>
      <dgm:t>
        <a:bodyPr/>
        <a:lstStyle/>
        <a:p>
          <a:endParaRPr lang="en-US"/>
        </a:p>
      </dgm:t>
    </dgm:pt>
    <dgm:pt modelId="{4E669F4F-92D1-4826-82C6-3B393B87EEF7}" type="sibTrans" cxnId="{7ED15842-694B-4ACC-8186-9C3BFB875BB7}">
      <dgm:prSet/>
      <dgm:spPr/>
      <dgm:t>
        <a:bodyPr/>
        <a:lstStyle/>
        <a:p>
          <a:endParaRPr lang="en-US"/>
        </a:p>
      </dgm:t>
    </dgm:pt>
    <dgm:pt modelId="{6C58BDEA-9D02-48B1-8D38-94085F8DF2B2}">
      <dgm:prSet/>
      <dgm:spPr/>
      <dgm:t>
        <a:bodyPr/>
        <a:lstStyle/>
        <a:p>
          <a:pPr marL="0" indent="0">
            <a:buNone/>
          </a:pPr>
          <a:r>
            <a:rPr lang="en-US" dirty="0"/>
            <a:t>Process of executing the plan that is created during query compilation and optimization.</a:t>
          </a:r>
        </a:p>
      </dgm:t>
    </dgm:pt>
    <dgm:pt modelId="{18250D15-ED09-49D3-9DE4-5598DEE27817}" type="parTrans" cxnId="{2750F228-7713-4D7F-BF3D-48E649EDEB3E}">
      <dgm:prSet/>
      <dgm:spPr/>
      <dgm:t>
        <a:bodyPr/>
        <a:lstStyle/>
        <a:p>
          <a:endParaRPr lang="en-US"/>
        </a:p>
      </dgm:t>
    </dgm:pt>
    <dgm:pt modelId="{22052F57-11C1-4DB0-917E-629D85DF34AB}" type="sibTrans" cxnId="{2750F228-7713-4D7F-BF3D-48E649EDEB3E}">
      <dgm:prSet/>
      <dgm:spPr/>
      <dgm:t>
        <a:bodyPr/>
        <a:lstStyle/>
        <a:p>
          <a:endParaRPr lang="en-US"/>
        </a:p>
      </dgm:t>
    </dgm:pt>
    <dgm:pt modelId="{1915631B-863C-4673-8946-9170A16CD21F}">
      <dgm:prSet/>
      <dgm:spPr/>
      <dgm:t>
        <a:bodyPr/>
        <a:lstStyle/>
        <a:p>
          <a:pPr marL="0" indent="0">
            <a:buNone/>
          </a:pPr>
          <a:endParaRPr lang="en-US" dirty="0"/>
        </a:p>
      </dgm:t>
    </dgm:pt>
    <dgm:pt modelId="{826F1295-B6CD-41F8-ADD6-8DE180B0A23C}" type="parTrans" cxnId="{B4BF8FCC-8E0E-4C3C-A315-A10BC736EBAB}">
      <dgm:prSet/>
      <dgm:spPr/>
      <dgm:t>
        <a:bodyPr/>
        <a:lstStyle/>
        <a:p>
          <a:endParaRPr lang="en-US"/>
        </a:p>
      </dgm:t>
    </dgm:pt>
    <dgm:pt modelId="{68D49257-C5F1-4DDE-A4EB-23B05F271F16}" type="sibTrans" cxnId="{B4BF8FCC-8E0E-4C3C-A315-A10BC736EBAB}">
      <dgm:prSet/>
      <dgm:spPr/>
      <dgm:t>
        <a:bodyPr/>
        <a:lstStyle/>
        <a:p>
          <a:endParaRPr lang="en-US"/>
        </a:p>
      </dgm:t>
    </dgm:pt>
    <dgm:pt modelId="{68920C21-2E07-4002-B0D0-E3C2017B0021}" type="pres">
      <dgm:prSet presAssocID="{B857284A-DA74-4FFE-9E7E-89FCDA6C03D9}" presName="Name0" presStyleCnt="0">
        <dgm:presLayoutVars>
          <dgm:dir/>
          <dgm:animLvl val="lvl"/>
          <dgm:resizeHandles val="exact"/>
        </dgm:presLayoutVars>
      </dgm:prSet>
      <dgm:spPr/>
    </dgm:pt>
    <dgm:pt modelId="{510042EC-EC4D-4547-833B-6622B27420D6}" type="pres">
      <dgm:prSet presAssocID="{A8F9D448-0773-4C37-82B8-3BBB884A7CE7}" presName="composite" presStyleCnt="0"/>
      <dgm:spPr/>
    </dgm:pt>
    <dgm:pt modelId="{C86561AE-EB91-46FB-9CB1-DACF71BDC270}" type="pres">
      <dgm:prSet presAssocID="{A8F9D448-0773-4C37-82B8-3BBB884A7CE7}" presName="parTx" presStyleLbl="alignNode1" presStyleIdx="0" presStyleCnt="2">
        <dgm:presLayoutVars>
          <dgm:chMax val="0"/>
          <dgm:chPref val="0"/>
          <dgm:bulletEnabled val="1"/>
        </dgm:presLayoutVars>
      </dgm:prSet>
      <dgm:spPr/>
    </dgm:pt>
    <dgm:pt modelId="{7A91FE17-D52D-42E4-9023-C82B59410906}" type="pres">
      <dgm:prSet presAssocID="{A8F9D448-0773-4C37-82B8-3BBB884A7CE7}" presName="desTx" presStyleLbl="alignAccFollowNode1" presStyleIdx="0" presStyleCnt="2">
        <dgm:presLayoutVars>
          <dgm:bulletEnabled val="1"/>
        </dgm:presLayoutVars>
      </dgm:prSet>
      <dgm:spPr/>
    </dgm:pt>
    <dgm:pt modelId="{23C367E0-3D18-4E3B-BEA9-96600B22C6A7}" type="pres">
      <dgm:prSet presAssocID="{A8289F88-33F7-44F4-9A0F-35C7536B9A7A}" presName="space" presStyleCnt="0"/>
      <dgm:spPr/>
    </dgm:pt>
    <dgm:pt modelId="{C82AF9CD-9C98-4438-B340-CC7B1F506EEE}" type="pres">
      <dgm:prSet presAssocID="{31BD5438-473C-4E4C-888C-3ECA85D744DD}" presName="composite" presStyleCnt="0"/>
      <dgm:spPr/>
    </dgm:pt>
    <dgm:pt modelId="{F78F4538-100B-4C82-9CFE-2186CFD513CF}" type="pres">
      <dgm:prSet presAssocID="{31BD5438-473C-4E4C-888C-3ECA85D744DD}" presName="parTx" presStyleLbl="alignNode1" presStyleIdx="1" presStyleCnt="2" custLinFactNeighborX="-1417" custLinFactNeighborY="-6173">
        <dgm:presLayoutVars>
          <dgm:chMax val="0"/>
          <dgm:chPref val="0"/>
          <dgm:bulletEnabled val="1"/>
        </dgm:presLayoutVars>
      </dgm:prSet>
      <dgm:spPr/>
    </dgm:pt>
    <dgm:pt modelId="{104DBD2F-E6D9-4451-9F99-A11E3EE6A967}" type="pres">
      <dgm:prSet presAssocID="{31BD5438-473C-4E4C-888C-3ECA85D744DD}" presName="desTx" presStyleLbl="alignAccFollowNode1" presStyleIdx="1" presStyleCnt="2" custLinFactNeighborX="-1417" custLinFactNeighborY="-2603">
        <dgm:presLayoutVars>
          <dgm:bulletEnabled val="1"/>
        </dgm:presLayoutVars>
      </dgm:prSet>
      <dgm:spPr/>
    </dgm:pt>
  </dgm:ptLst>
  <dgm:cxnLst>
    <dgm:cxn modelId="{2750F228-7713-4D7F-BF3D-48E649EDEB3E}" srcId="{31BD5438-473C-4E4C-888C-3ECA85D744DD}" destId="{6C58BDEA-9D02-48B1-8D38-94085F8DF2B2}" srcOrd="0" destOrd="0" parTransId="{18250D15-ED09-49D3-9DE4-5598DEE27817}" sibTransId="{22052F57-11C1-4DB0-917E-629D85DF34AB}"/>
    <dgm:cxn modelId="{2AD13F32-325A-429E-B2F6-15D720D455AF}" type="presOf" srcId="{1915631B-863C-4673-8946-9170A16CD21F}" destId="{7A91FE17-D52D-42E4-9023-C82B59410906}" srcOrd="0" destOrd="1" presId="urn:microsoft.com/office/officeart/2005/8/layout/hList1"/>
    <dgm:cxn modelId="{9426F63C-0838-4A0D-BB32-5B558A0959CA}" srcId="{A8F9D448-0773-4C37-82B8-3BBB884A7CE7}" destId="{46382EB3-0A8E-4130-A9B8-3F4A2ED1720E}" srcOrd="2" destOrd="0" parTransId="{A8F60ADD-9DAB-40E0-B7FC-2981D4E84714}" sibTransId="{C0661175-3B49-410A-A9EC-2B7988540868}"/>
    <dgm:cxn modelId="{8670B65F-7838-4482-B7CD-DA29526477E6}" type="presOf" srcId="{A8F9D448-0773-4C37-82B8-3BBB884A7CE7}" destId="{C86561AE-EB91-46FB-9CB1-DACF71BDC270}" srcOrd="0" destOrd="0" presId="urn:microsoft.com/office/officeart/2005/8/layout/hList1"/>
    <dgm:cxn modelId="{7ED15842-694B-4ACC-8186-9C3BFB875BB7}" srcId="{B857284A-DA74-4FFE-9E7E-89FCDA6C03D9}" destId="{31BD5438-473C-4E4C-888C-3ECA85D744DD}" srcOrd="1" destOrd="0" parTransId="{8E5320E9-77FA-4501-B2D7-DE95E9B23027}" sibTransId="{4E669F4F-92D1-4826-82C6-3B393B87EEF7}"/>
    <dgm:cxn modelId="{513CD765-C67E-4304-A4D1-6C5D215FF692}" srcId="{B857284A-DA74-4FFE-9E7E-89FCDA6C03D9}" destId="{A8F9D448-0773-4C37-82B8-3BBB884A7CE7}" srcOrd="0" destOrd="0" parTransId="{DE95D5BA-0638-4D0D-B821-25AE6964230E}" sibTransId="{A8289F88-33F7-44F4-9A0F-35C7536B9A7A}"/>
    <dgm:cxn modelId="{E4C73059-B5F6-4B02-A068-52446988EB41}" type="presOf" srcId="{46382EB3-0A8E-4130-A9B8-3F4A2ED1720E}" destId="{7A91FE17-D52D-42E4-9023-C82B59410906}" srcOrd="0" destOrd="2" presId="urn:microsoft.com/office/officeart/2005/8/layout/hList1"/>
    <dgm:cxn modelId="{235B5F9B-A394-436A-91C8-13103B0DA768}" srcId="{A8F9D448-0773-4C37-82B8-3BBB884A7CE7}" destId="{1718987D-845B-4DE8-8EC9-87D30B9B5D6F}" srcOrd="0" destOrd="0" parTransId="{CB3ED2FC-18BE-4C16-A249-A9083FAFEB3A}" sibTransId="{F2AB5F58-B76E-43F8-BC7F-76AB50F23F6D}"/>
    <dgm:cxn modelId="{097A109C-121D-454C-96C1-EFE4D0C4C018}" type="presOf" srcId="{6C58BDEA-9D02-48B1-8D38-94085F8DF2B2}" destId="{104DBD2F-E6D9-4451-9F99-A11E3EE6A967}" srcOrd="0" destOrd="0" presId="urn:microsoft.com/office/officeart/2005/8/layout/hList1"/>
    <dgm:cxn modelId="{F061F2A9-FCBB-4378-90D4-8505A734E34C}" type="presOf" srcId="{31BD5438-473C-4E4C-888C-3ECA85D744DD}" destId="{F78F4538-100B-4C82-9CFE-2186CFD513CF}" srcOrd="0" destOrd="0" presId="urn:microsoft.com/office/officeart/2005/8/layout/hList1"/>
    <dgm:cxn modelId="{5B77B8BE-60FC-401C-8146-0240A4F41558}" type="presOf" srcId="{B857284A-DA74-4FFE-9E7E-89FCDA6C03D9}" destId="{68920C21-2E07-4002-B0D0-E3C2017B0021}" srcOrd="0" destOrd="0" presId="urn:microsoft.com/office/officeart/2005/8/layout/hList1"/>
    <dgm:cxn modelId="{B4BF8FCC-8E0E-4C3C-A315-A10BC736EBAB}" srcId="{A8F9D448-0773-4C37-82B8-3BBB884A7CE7}" destId="{1915631B-863C-4673-8946-9170A16CD21F}" srcOrd="1" destOrd="0" parTransId="{826F1295-B6CD-41F8-ADD6-8DE180B0A23C}" sibTransId="{68D49257-C5F1-4DDE-A4EB-23B05F271F16}"/>
    <dgm:cxn modelId="{720E18FE-884B-40B4-962B-F16E3AF611D2}" type="presOf" srcId="{1718987D-845B-4DE8-8EC9-87D30B9B5D6F}" destId="{7A91FE17-D52D-42E4-9023-C82B59410906}" srcOrd="0" destOrd="0" presId="urn:microsoft.com/office/officeart/2005/8/layout/hList1"/>
    <dgm:cxn modelId="{4D41B517-C93D-41D0-A0F5-4CFEE07094DA}" type="presParOf" srcId="{68920C21-2E07-4002-B0D0-E3C2017B0021}" destId="{510042EC-EC4D-4547-833B-6622B27420D6}" srcOrd="0" destOrd="0" presId="urn:microsoft.com/office/officeart/2005/8/layout/hList1"/>
    <dgm:cxn modelId="{4CC711A5-91F2-467D-9815-A9B6AB43838B}" type="presParOf" srcId="{510042EC-EC4D-4547-833B-6622B27420D6}" destId="{C86561AE-EB91-46FB-9CB1-DACF71BDC270}" srcOrd="0" destOrd="0" presId="urn:microsoft.com/office/officeart/2005/8/layout/hList1"/>
    <dgm:cxn modelId="{56DD52E5-4DE1-4480-A4D4-66BFCA28C49C}" type="presParOf" srcId="{510042EC-EC4D-4547-833B-6622B27420D6}" destId="{7A91FE17-D52D-42E4-9023-C82B59410906}" srcOrd="1" destOrd="0" presId="urn:microsoft.com/office/officeart/2005/8/layout/hList1"/>
    <dgm:cxn modelId="{0E2659C1-06AB-40FB-8661-4A1D8C18FCBC}" type="presParOf" srcId="{68920C21-2E07-4002-B0D0-E3C2017B0021}" destId="{23C367E0-3D18-4E3B-BEA9-96600B22C6A7}" srcOrd="1" destOrd="0" presId="urn:microsoft.com/office/officeart/2005/8/layout/hList1"/>
    <dgm:cxn modelId="{9AB781EF-BB77-41F9-8455-3636C20A2885}" type="presParOf" srcId="{68920C21-2E07-4002-B0D0-E3C2017B0021}" destId="{C82AF9CD-9C98-4438-B340-CC7B1F506EEE}" srcOrd="2" destOrd="0" presId="urn:microsoft.com/office/officeart/2005/8/layout/hList1"/>
    <dgm:cxn modelId="{E952A2E4-792F-47DE-8143-2FDD33CCD8DC}" type="presParOf" srcId="{C82AF9CD-9C98-4438-B340-CC7B1F506EEE}" destId="{F78F4538-100B-4C82-9CFE-2186CFD513CF}" srcOrd="0" destOrd="0" presId="urn:microsoft.com/office/officeart/2005/8/layout/hList1"/>
    <dgm:cxn modelId="{B52EAD34-8595-4A4D-8EE1-165E6D6EBD08}" type="presParOf" srcId="{C82AF9CD-9C98-4438-B340-CC7B1F506EEE}" destId="{104DBD2F-E6D9-4451-9F99-A11E3EE6A96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501054-7272-43B7-9574-3FDFD3E347D2}"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6F25A546-799D-436A-9037-49D14AF4A107}">
      <dgm:prSet custT="1"/>
      <dgm:spPr/>
      <dgm:t>
        <a:bodyPr/>
        <a:lstStyle/>
        <a:p>
          <a:r>
            <a:rPr lang="en-US" sz="2800" b="0" i="0" dirty="0"/>
            <a:t>Resolve aliases of columns and tables</a:t>
          </a:r>
          <a:endParaRPr lang="en-US" sz="2800" dirty="0"/>
        </a:p>
      </dgm:t>
    </dgm:pt>
    <dgm:pt modelId="{4E40D8FF-5CEB-421A-BE89-814137AC9CCA}" type="parTrans" cxnId="{260C2B35-2603-4987-96A2-6623FE1BF16A}">
      <dgm:prSet/>
      <dgm:spPr/>
      <dgm:t>
        <a:bodyPr/>
        <a:lstStyle/>
        <a:p>
          <a:endParaRPr lang="en-US"/>
        </a:p>
      </dgm:t>
    </dgm:pt>
    <dgm:pt modelId="{7B933C70-47B9-428C-BB05-D5C58EBFAAF4}" type="sibTrans" cxnId="{260C2B35-2603-4987-96A2-6623FE1BF16A}">
      <dgm:prSet/>
      <dgm:spPr/>
      <dgm:t>
        <a:bodyPr/>
        <a:lstStyle/>
        <a:p>
          <a:endParaRPr lang="en-US"/>
        </a:p>
      </dgm:t>
    </dgm:pt>
    <dgm:pt modelId="{856D0975-D23A-45BD-950F-A3C66F54B3ED}">
      <dgm:prSet custT="1"/>
      <dgm:spPr/>
      <dgm:t>
        <a:bodyPr/>
        <a:lstStyle/>
        <a:p>
          <a:r>
            <a:rPr lang="en-US" sz="2800" dirty="0"/>
            <a:t>D</a:t>
          </a:r>
          <a:r>
            <a:rPr lang="en-US" sz="2800" b="0" i="0" dirty="0"/>
            <a:t>ata types and if </a:t>
          </a:r>
          <a:r>
            <a:rPr lang="en-US" sz="2800" b="0" i="0" u="none" dirty="0"/>
            <a:t>implicit data type conversions are needed.</a:t>
          </a:r>
          <a:endParaRPr lang="en-US" sz="2800" b="0" u="none" dirty="0"/>
        </a:p>
      </dgm:t>
    </dgm:pt>
    <dgm:pt modelId="{F84D84BF-4C71-4055-95FE-4014A7FF2D33}" type="parTrans" cxnId="{9F1F8C69-658E-4BB9-B1A4-82A21C94DFB8}">
      <dgm:prSet/>
      <dgm:spPr/>
      <dgm:t>
        <a:bodyPr/>
        <a:lstStyle/>
        <a:p>
          <a:endParaRPr lang="en-US"/>
        </a:p>
      </dgm:t>
    </dgm:pt>
    <dgm:pt modelId="{BB5DE9EF-8567-401C-8CE0-00D11DE4A7A8}" type="sibTrans" cxnId="{9F1F8C69-658E-4BB9-B1A4-82A21C94DFB8}">
      <dgm:prSet/>
      <dgm:spPr/>
      <dgm:t>
        <a:bodyPr/>
        <a:lstStyle/>
        <a:p>
          <a:endParaRPr lang="en-US"/>
        </a:p>
      </dgm:t>
    </dgm:pt>
    <dgm:pt modelId="{C29C0580-380C-475F-B294-F560B99136E8}">
      <dgm:prSet custT="1"/>
      <dgm:spPr/>
      <dgm:t>
        <a:bodyPr/>
        <a:lstStyle/>
        <a:p>
          <a:r>
            <a:rPr lang="en-US" sz="2800" b="0" i="0" dirty="0"/>
            <a:t>Object names (Tables, Views, Columns, etc.) to see if they exist. </a:t>
          </a:r>
          <a:endParaRPr lang="en-US" sz="2800" dirty="0"/>
        </a:p>
      </dgm:t>
    </dgm:pt>
    <dgm:pt modelId="{B81A5DFF-FB05-4AC6-9AC0-CEB2E43C3E8E}" type="parTrans" cxnId="{8BD6531B-5E17-491C-B9AB-89A49D849701}">
      <dgm:prSet/>
      <dgm:spPr/>
      <dgm:t>
        <a:bodyPr/>
        <a:lstStyle/>
        <a:p>
          <a:endParaRPr lang="en-US"/>
        </a:p>
      </dgm:t>
    </dgm:pt>
    <dgm:pt modelId="{86784B88-A561-4F6A-B32E-8590CAAA5DE7}" type="sibTrans" cxnId="{8BD6531B-5E17-491C-B9AB-89A49D849701}">
      <dgm:prSet/>
      <dgm:spPr/>
      <dgm:t>
        <a:bodyPr/>
        <a:lstStyle/>
        <a:p>
          <a:endParaRPr lang="en-US"/>
        </a:p>
      </dgm:t>
    </dgm:pt>
    <dgm:pt modelId="{8DD2FA70-9397-4F54-B54D-E6C8748ACD9A}">
      <dgm:prSet custT="1"/>
      <dgm:spPr/>
      <dgm:t>
        <a:bodyPr/>
        <a:lstStyle/>
        <a:p>
          <a:r>
            <a:rPr lang="en-US" sz="2800" dirty="0"/>
            <a:t>U</a:t>
          </a:r>
          <a:r>
            <a:rPr lang="en-US" sz="2800" b="0" i="0" dirty="0"/>
            <a:t>ser permissions are checked.</a:t>
          </a:r>
          <a:endParaRPr lang="en-US" sz="2800" dirty="0"/>
        </a:p>
      </dgm:t>
    </dgm:pt>
    <dgm:pt modelId="{F6B17C49-BFB1-4B7C-A948-83FFF18140BB}" type="parTrans" cxnId="{FC4721A1-450F-42D0-9E40-CD54FAE9FBC4}">
      <dgm:prSet/>
      <dgm:spPr/>
      <dgm:t>
        <a:bodyPr/>
        <a:lstStyle/>
        <a:p>
          <a:endParaRPr lang="en-US"/>
        </a:p>
      </dgm:t>
    </dgm:pt>
    <dgm:pt modelId="{7C8EF8B1-C242-403D-A9AB-6F5A69331829}" type="sibTrans" cxnId="{FC4721A1-450F-42D0-9E40-CD54FAE9FBC4}">
      <dgm:prSet/>
      <dgm:spPr/>
      <dgm:t>
        <a:bodyPr/>
        <a:lstStyle/>
        <a:p>
          <a:endParaRPr lang="en-US"/>
        </a:p>
      </dgm:t>
    </dgm:pt>
    <dgm:pt modelId="{42D9AC8C-B00A-415C-8E31-C8A1DAD8F7C8}">
      <dgm:prSet custT="1"/>
      <dgm:spPr/>
      <dgm:t>
        <a:bodyPr/>
        <a:lstStyle/>
        <a:p>
          <a:r>
            <a:rPr lang="en-US" sz="2800"/>
            <a:t>Does </a:t>
          </a:r>
          <a:r>
            <a:rPr lang="en-US" sz="2800" dirty="0"/>
            <a:t>a cached plan exist?</a:t>
          </a:r>
        </a:p>
      </dgm:t>
    </dgm:pt>
    <dgm:pt modelId="{4ED61AAB-262F-4B46-9FEF-E2A4E786E88B}" type="parTrans" cxnId="{97DAC4F4-FCE1-468B-A75C-D92A5EA09A08}">
      <dgm:prSet/>
      <dgm:spPr/>
      <dgm:t>
        <a:bodyPr/>
        <a:lstStyle/>
        <a:p>
          <a:endParaRPr lang="en-US"/>
        </a:p>
      </dgm:t>
    </dgm:pt>
    <dgm:pt modelId="{99E671E6-B442-4600-ADB2-94F414A453C9}" type="sibTrans" cxnId="{97DAC4F4-FCE1-468B-A75C-D92A5EA09A08}">
      <dgm:prSet/>
      <dgm:spPr/>
      <dgm:t>
        <a:bodyPr/>
        <a:lstStyle/>
        <a:p>
          <a:endParaRPr lang="en-US"/>
        </a:p>
      </dgm:t>
    </dgm:pt>
    <dgm:pt modelId="{2BA53DE8-C882-45F0-A3F5-C5DB2EE1F088}" type="pres">
      <dgm:prSet presAssocID="{AA501054-7272-43B7-9574-3FDFD3E347D2}" presName="linear" presStyleCnt="0">
        <dgm:presLayoutVars>
          <dgm:animLvl val="lvl"/>
          <dgm:resizeHandles val="exact"/>
        </dgm:presLayoutVars>
      </dgm:prSet>
      <dgm:spPr/>
    </dgm:pt>
    <dgm:pt modelId="{383E267F-95CC-4401-A58C-E0EC89931806}" type="pres">
      <dgm:prSet presAssocID="{8DD2FA70-9397-4F54-B54D-E6C8748ACD9A}" presName="parentText" presStyleLbl="node1" presStyleIdx="0" presStyleCnt="5">
        <dgm:presLayoutVars>
          <dgm:chMax val="0"/>
          <dgm:bulletEnabled val="1"/>
        </dgm:presLayoutVars>
      </dgm:prSet>
      <dgm:spPr/>
    </dgm:pt>
    <dgm:pt modelId="{18B79637-CFB4-4586-BD85-99E1DB69A353}" type="pres">
      <dgm:prSet presAssocID="{7C8EF8B1-C242-403D-A9AB-6F5A69331829}" presName="spacer" presStyleCnt="0"/>
      <dgm:spPr/>
    </dgm:pt>
    <dgm:pt modelId="{E0E1D3EC-81AB-4DDF-9698-FB3E21CBBA67}" type="pres">
      <dgm:prSet presAssocID="{42D9AC8C-B00A-415C-8E31-C8A1DAD8F7C8}" presName="parentText" presStyleLbl="node1" presStyleIdx="1" presStyleCnt="5">
        <dgm:presLayoutVars>
          <dgm:chMax val="0"/>
          <dgm:bulletEnabled val="1"/>
        </dgm:presLayoutVars>
      </dgm:prSet>
      <dgm:spPr/>
    </dgm:pt>
    <dgm:pt modelId="{D24E65A7-D984-4BE0-A3AC-00C9B80A30C7}" type="pres">
      <dgm:prSet presAssocID="{99E671E6-B442-4600-ADB2-94F414A453C9}" presName="spacer" presStyleCnt="0"/>
      <dgm:spPr/>
    </dgm:pt>
    <dgm:pt modelId="{7857B639-65CC-486C-8EFD-A918198FC586}" type="pres">
      <dgm:prSet presAssocID="{C29C0580-380C-475F-B294-F560B99136E8}" presName="parentText" presStyleLbl="node1" presStyleIdx="2" presStyleCnt="5">
        <dgm:presLayoutVars>
          <dgm:chMax val="0"/>
          <dgm:bulletEnabled val="1"/>
        </dgm:presLayoutVars>
      </dgm:prSet>
      <dgm:spPr/>
    </dgm:pt>
    <dgm:pt modelId="{85775E6F-2CAC-4396-BDAA-C80D85B4E150}" type="pres">
      <dgm:prSet presAssocID="{86784B88-A561-4F6A-B32E-8590CAAA5DE7}" presName="spacer" presStyleCnt="0"/>
      <dgm:spPr/>
    </dgm:pt>
    <dgm:pt modelId="{524A67A9-B79C-4B23-9404-C87D61A30585}" type="pres">
      <dgm:prSet presAssocID="{6F25A546-799D-436A-9037-49D14AF4A107}" presName="parentText" presStyleLbl="node1" presStyleIdx="3" presStyleCnt="5">
        <dgm:presLayoutVars>
          <dgm:chMax val="0"/>
          <dgm:bulletEnabled val="1"/>
        </dgm:presLayoutVars>
      </dgm:prSet>
      <dgm:spPr/>
    </dgm:pt>
    <dgm:pt modelId="{EC537CA7-1C8C-4D67-A2FF-A17DA2A5082B}" type="pres">
      <dgm:prSet presAssocID="{7B933C70-47B9-428C-BB05-D5C58EBFAAF4}" presName="spacer" presStyleCnt="0"/>
      <dgm:spPr/>
    </dgm:pt>
    <dgm:pt modelId="{4542E025-F95B-427C-9891-4B9526118B82}" type="pres">
      <dgm:prSet presAssocID="{856D0975-D23A-45BD-950F-A3C66F54B3ED}" presName="parentText" presStyleLbl="node1" presStyleIdx="4" presStyleCnt="5">
        <dgm:presLayoutVars>
          <dgm:chMax val="0"/>
          <dgm:bulletEnabled val="1"/>
        </dgm:presLayoutVars>
      </dgm:prSet>
      <dgm:spPr/>
    </dgm:pt>
  </dgm:ptLst>
  <dgm:cxnLst>
    <dgm:cxn modelId="{99E72305-DD5C-4604-BB97-2F178605E8C0}" type="presOf" srcId="{856D0975-D23A-45BD-950F-A3C66F54B3ED}" destId="{4542E025-F95B-427C-9891-4B9526118B82}" srcOrd="0" destOrd="0" presId="urn:microsoft.com/office/officeart/2005/8/layout/vList2"/>
    <dgm:cxn modelId="{C6BE3D0C-1508-4AA3-9048-C4CFC9C63DE1}" type="presOf" srcId="{42D9AC8C-B00A-415C-8E31-C8A1DAD8F7C8}" destId="{E0E1D3EC-81AB-4DDF-9698-FB3E21CBBA67}" srcOrd="0" destOrd="0" presId="urn:microsoft.com/office/officeart/2005/8/layout/vList2"/>
    <dgm:cxn modelId="{8BD6531B-5E17-491C-B9AB-89A49D849701}" srcId="{AA501054-7272-43B7-9574-3FDFD3E347D2}" destId="{C29C0580-380C-475F-B294-F560B99136E8}" srcOrd="2" destOrd="0" parTransId="{B81A5DFF-FB05-4AC6-9AC0-CEB2E43C3E8E}" sibTransId="{86784B88-A561-4F6A-B32E-8590CAAA5DE7}"/>
    <dgm:cxn modelId="{260C2B35-2603-4987-96A2-6623FE1BF16A}" srcId="{AA501054-7272-43B7-9574-3FDFD3E347D2}" destId="{6F25A546-799D-436A-9037-49D14AF4A107}" srcOrd="3" destOrd="0" parTransId="{4E40D8FF-5CEB-421A-BE89-814137AC9CCA}" sibTransId="{7B933C70-47B9-428C-BB05-D5C58EBFAAF4}"/>
    <dgm:cxn modelId="{C5C20640-C516-4781-A0CE-979FEAAF72B3}" type="presOf" srcId="{AA501054-7272-43B7-9574-3FDFD3E347D2}" destId="{2BA53DE8-C882-45F0-A3F5-C5DB2EE1F088}" srcOrd="0" destOrd="0" presId="urn:microsoft.com/office/officeart/2005/8/layout/vList2"/>
    <dgm:cxn modelId="{17ED2F66-4218-47F6-9996-91BBF7A86953}" type="presOf" srcId="{8DD2FA70-9397-4F54-B54D-E6C8748ACD9A}" destId="{383E267F-95CC-4401-A58C-E0EC89931806}" srcOrd="0" destOrd="0" presId="urn:microsoft.com/office/officeart/2005/8/layout/vList2"/>
    <dgm:cxn modelId="{9F1F8C69-658E-4BB9-B1A4-82A21C94DFB8}" srcId="{AA501054-7272-43B7-9574-3FDFD3E347D2}" destId="{856D0975-D23A-45BD-950F-A3C66F54B3ED}" srcOrd="4" destOrd="0" parTransId="{F84D84BF-4C71-4055-95FE-4014A7FF2D33}" sibTransId="{BB5DE9EF-8567-401C-8CE0-00D11DE4A7A8}"/>
    <dgm:cxn modelId="{34079050-0904-4E8D-BDC9-27FEF184EABB}" type="presOf" srcId="{6F25A546-799D-436A-9037-49D14AF4A107}" destId="{524A67A9-B79C-4B23-9404-C87D61A30585}" srcOrd="0" destOrd="0" presId="urn:microsoft.com/office/officeart/2005/8/layout/vList2"/>
    <dgm:cxn modelId="{76850F7C-2836-46DA-8CC5-478DEE861D09}" type="presOf" srcId="{C29C0580-380C-475F-B294-F560B99136E8}" destId="{7857B639-65CC-486C-8EFD-A918198FC586}" srcOrd="0" destOrd="0" presId="urn:microsoft.com/office/officeart/2005/8/layout/vList2"/>
    <dgm:cxn modelId="{FC4721A1-450F-42D0-9E40-CD54FAE9FBC4}" srcId="{AA501054-7272-43B7-9574-3FDFD3E347D2}" destId="{8DD2FA70-9397-4F54-B54D-E6C8748ACD9A}" srcOrd="0" destOrd="0" parTransId="{F6B17C49-BFB1-4B7C-A948-83FFF18140BB}" sibTransId="{7C8EF8B1-C242-403D-A9AB-6F5A69331829}"/>
    <dgm:cxn modelId="{97DAC4F4-FCE1-468B-A75C-D92A5EA09A08}" srcId="{AA501054-7272-43B7-9574-3FDFD3E347D2}" destId="{42D9AC8C-B00A-415C-8E31-C8A1DAD8F7C8}" srcOrd="1" destOrd="0" parTransId="{4ED61AAB-262F-4B46-9FEF-E2A4E786E88B}" sibTransId="{99E671E6-B442-4600-ADB2-94F414A453C9}"/>
    <dgm:cxn modelId="{825D5775-6BFB-41B4-849B-0963244075D6}" type="presParOf" srcId="{2BA53DE8-C882-45F0-A3F5-C5DB2EE1F088}" destId="{383E267F-95CC-4401-A58C-E0EC89931806}" srcOrd="0" destOrd="0" presId="urn:microsoft.com/office/officeart/2005/8/layout/vList2"/>
    <dgm:cxn modelId="{362EA214-FD53-4B92-BCB3-90D6087D868C}" type="presParOf" srcId="{2BA53DE8-C882-45F0-A3F5-C5DB2EE1F088}" destId="{18B79637-CFB4-4586-BD85-99E1DB69A353}" srcOrd="1" destOrd="0" presId="urn:microsoft.com/office/officeart/2005/8/layout/vList2"/>
    <dgm:cxn modelId="{DC29B798-118C-49AC-95A9-4F7A92C4F2EE}" type="presParOf" srcId="{2BA53DE8-C882-45F0-A3F5-C5DB2EE1F088}" destId="{E0E1D3EC-81AB-4DDF-9698-FB3E21CBBA67}" srcOrd="2" destOrd="0" presId="urn:microsoft.com/office/officeart/2005/8/layout/vList2"/>
    <dgm:cxn modelId="{B24E4A12-4104-4453-A1B2-A86C08967521}" type="presParOf" srcId="{2BA53DE8-C882-45F0-A3F5-C5DB2EE1F088}" destId="{D24E65A7-D984-4BE0-A3AC-00C9B80A30C7}" srcOrd="3" destOrd="0" presId="urn:microsoft.com/office/officeart/2005/8/layout/vList2"/>
    <dgm:cxn modelId="{8DD05156-DC9D-4667-80D6-561D99B00531}" type="presParOf" srcId="{2BA53DE8-C882-45F0-A3F5-C5DB2EE1F088}" destId="{7857B639-65CC-486C-8EFD-A918198FC586}" srcOrd="4" destOrd="0" presId="urn:microsoft.com/office/officeart/2005/8/layout/vList2"/>
    <dgm:cxn modelId="{22525807-82D7-4CFD-83A8-D3B99F090A31}" type="presParOf" srcId="{2BA53DE8-C882-45F0-A3F5-C5DB2EE1F088}" destId="{85775E6F-2CAC-4396-BDAA-C80D85B4E150}" srcOrd="5" destOrd="0" presId="urn:microsoft.com/office/officeart/2005/8/layout/vList2"/>
    <dgm:cxn modelId="{F33D468F-660E-4798-B38F-A173D19F5E6E}" type="presParOf" srcId="{2BA53DE8-C882-45F0-A3F5-C5DB2EE1F088}" destId="{524A67A9-B79C-4B23-9404-C87D61A30585}" srcOrd="6" destOrd="0" presId="urn:microsoft.com/office/officeart/2005/8/layout/vList2"/>
    <dgm:cxn modelId="{A70133C2-F1A7-4FB1-ADD3-7B60A3684474}" type="presParOf" srcId="{2BA53DE8-C882-45F0-A3F5-C5DB2EE1F088}" destId="{EC537CA7-1C8C-4D67-A2FF-A17DA2A5082B}" srcOrd="7" destOrd="0" presId="urn:microsoft.com/office/officeart/2005/8/layout/vList2"/>
    <dgm:cxn modelId="{7039D721-8EB7-4236-A34A-3B854E7CD29A}" type="presParOf" srcId="{2BA53DE8-C882-45F0-A3F5-C5DB2EE1F088}" destId="{4542E025-F95B-427C-9891-4B9526118B8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40920B-2C4F-43B4-89AD-64EEC6019ED2}"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2946E55A-32BE-49E8-B556-ED036734050F}">
      <dgm:prSet custT="1"/>
      <dgm:spPr/>
      <dgm:t>
        <a:bodyPr/>
        <a:lstStyle/>
        <a:p>
          <a:r>
            <a:rPr lang="en-US" sz="2000" dirty="0"/>
            <a:t>Constant Folding: Expressions with constant values are reduced</a:t>
          </a:r>
        </a:p>
      </dgm:t>
    </dgm:pt>
    <dgm:pt modelId="{EA755BDB-65F6-4BFF-8D2D-9EB7DD41FF8F}" type="parTrans" cxnId="{329B2D8D-9983-4F7F-804F-6A886C19DDA2}">
      <dgm:prSet/>
      <dgm:spPr/>
      <dgm:t>
        <a:bodyPr/>
        <a:lstStyle/>
        <a:p>
          <a:endParaRPr lang="en-US"/>
        </a:p>
      </dgm:t>
    </dgm:pt>
    <dgm:pt modelId="{4FFCA6CC-1E83-4DF3-9B27-D7CDE4CD4CC7}" type="sibTrans" cxnId="{329B2D8D-9983-4F7F-804F-6A886C19DDA2}">
      <dgm:prSet/>
      <dgm:spPr/>
      <dgm:t>
        <a:bodyPr/>
        <a:lstStyle/>
        <a:p>
          <a:endParaRPr lang="en-US"/>
        </a:p>
      </dgm:t>
    </dgm:pt>
    <dgm:pt modelId="{3964F9BA-4FF7-40BE-8120-77511C7AF0BF}">
      <dgm:prSet custT="1"/>
      <dgm:spPr/>
      <dgm:t>
        <a:bodyPr/>
        <a:lstStyle/>
        <a:p>
          <a:r>
            <a:rPr lang="en-US" sz="2000" b="1" dirty="0"/>
            <a:t>Quantity = 2 + 3 </a:t>
          </a:r>
          <a:r>
            <a:rPr lang="en-US" sz="2000" dirty="0"/>
            <a:t>becomes </a:t>
          </a:r>
          <a:r>
            <a:rPr lang="en-US" sz="2000" b="1" dirty="0"/>
            <a:t>Quantity =  5</a:t>
          </a:r>
          <a:endParaRPr lang="en-US" sz="2000" dirty="0"/>
        </a:p>
      </dgm:t>
    </dgm:pt>
    <dgm:pt modelId="{17F806FC-E47D-4C25-8BAA-12601E84478E}" type="parTrans" cxnId="{B6B22C22-4C47-4ACC-927D-7868A0BE8D14}">
      <dgm:prSet/>
      <dgm:spPr/>
      <dgm:t>
        <a:bodyPr/>
        <a:lstStyle/>
        <a:p>
          <a:endParaRPr lang="en-US"/>
        </a:p>
      </dgm:t>
    </dgm:pt>
    <dgm:pt modelId="{E6DECC28-ADCA-46D0-AB34-D401A8CAA11B}" type="sibTrans" cxnId="{B6B22C22-4C47-4ACC-927D-7868A0BE8D14}">
      <dgm:prSet/>
      <dgm:spPr/>
      <dgm:t>
        <a:bodyPr/>
        <a:lstStyle/>
        <a:p>
          <a:endParaRPr lang="en-US"/>
        </a:p>
      </dgm:t>
    </dgm:pt>
    <dgm:pt modelId="{871DBBC0-5C02-42CD-9E80-91D0DE976C8E}">
      <dgm:prSet custT="1"/>
      <dgm:spPr/>
      <dgm:t>
        <a:bodyPr/>
        <a:lstStyle/>
        <a:p>
          <a:r>
            <a:rPr lang="en-US" sz="2000" b="1" dirty="0"/>
            <a:t>10 &lt; 20 </a:t>
          </a:r>
          <a:r>
            <a:rPr lang="en-US" sz="2000" dirty="0"/>
            <a:t>becomes </a:t>
          </a:r>
          <a:r>
            <a:rPr lang="en-US" sz="2000" b="1" dirty="0"/>
            <a:t>True </a:t>
          </a:r>
          <a:endParaRPr lang="en-US" sz="2000" dirty="0"/>
        </a:p>
      </dgm:t>
    </dgm:pt>
    <dgm:pt modelId="{5D1DF68D-ECF1-435B-B687-3E2A5E695C2C}" type="parTrans" cxnId="{0C7F89D9-9D00-4EDF-8BA7-A27752D7AD7E}">
      <dgm:prSet/>
      <dgm:spPr/>
      <dgm:t>
        <a:bodyPr/>
        <a:lstStyle/>
        <a:p>
          <a:endParaRPr lang="en-US"/>
        </a:p>
      </dgm:t>
    </dgm:pt>
    <dgm:pt modelId="{AAABE9F4-B57C-45B3-BDFA-761691D68588}" type="sibTrans" cxnId="{0C7F89D9-9D00-4EDF-8BA7-A27752D7AD7E}">
      <dgm:prSet/>
      <dgm:spPr/>
      <dgm:t>
        <a:bodyPr/>
        <a:lstStyle/>
        <a:p>
          <a:endParaRPr lang="en-US"/>
        </a:p>
      </dgm:t>
    </dgm:pt>
    <dgm:pt modelId="{76B3B042-5773-4AF0-A342-03BD63583AE1}">
      <dgm:prSet custT="1"/>
      <dgm:spPr/>
      <dgm:t>
        <a:bodyPr/>
        <a:lstStyle/>
        <a:p>
          <a:r>
            <a:rPr lang="en-US" sz="2000" dirty="0"/>
            <a:t>Contradiction Detection: Removes criteria that doesn’t match table constraints</a:t>
          </a:r>
        </a:p>
      </dgm:t>
    </dgm:pt>
    <dgm:pt modelId="{A36F6669-AD87-46CE-9AB1-E58B8B67CE26}" type="parTrans" cxnId="{BC5865D9-28E2-4855-A1F5-28EF2B6A834E}">
      <dgm:prSet/>
      <dgm:spPr/>
      <dgm:t>
        <a:bodyPr/>
        <a:lstStyle/>
        <a:p>
          <a:endParaRPr lang="en-US"/>
        </a:p>
      </dgm:t>
    </dgm:pt>
    <dgm:pt modelId="{0EBFAFB6-67BA-4D31-A1F8-D53B5916C74B}" type="sibTrans" cxnId="{BC5865D9-28E2-4855-A1F5-28EF2B6A834E}">
      <dgm:prSet/>
      <dgm:spPr/>
      <dgm:t>
        <a:bodyPr/>
        <a:lstStyle/>
        <a:p>
          <a:endParaRPr lang="en-US"/>
        </a:p>
      </dgm:t>
    </dgm:pt>
    <dgm:pt modelId="{076924B9-43A7-4A09-A0A0-51577E02992A}">
      <dgm:prSet custT="1"/>
      <dgm:spPr/>
      <dgm:t>
        <a:bodyPr/>
        <a:lstStyle/>
        <a:p>
          <a:r>
            <a:rPr lang="en-US" sz="2000" b="1" dirty="0"/>
            <a:t>Constraint: </a:t>
          </a:r>
          <a:r>
            <a:rPr lang="en-US" sz="2000" dirty="0"/>
            <a:t>Age &gt; 18</a:t>
          </a:r>
        </a:p>
      </dgm:t>
    </dgm:pt>
    <dgm:pt modelId="{D89B5B6B-BBB9-4D9B-AF87-249D01D07956}" type="parTrans" cxnId="{A0584668-E5D7-46AA-99CE-52F59A921508}">
      <dgm:prSet/>
      <dgm:spPr/>
      <dgm:t>
        <a:bodyPr/>
        <a:lstStyle/>
        <a:p>
          <a:endParaRPr lang="en-US"/>
        </a:p>
      </dgm:t>
    </dgm:pt>
    <dgm:pt modelId="{6FDEDA38-CC46-422E-A22D-E692CF57B8D2}" type="sibTrans" cxnId="{A0584668-E5D7-46AA-99CE-52F59A921508}">
      <dgm:prSet/>
      <dgm:spPr/>
      <dgm:t>
        <a:bodyPr/>
        <a:lstStyle/>
        <a:p>
          <a:endParaRPr lang="en-US"/>
        </a:p>
      </dgm:t>
    </dgm:pt>
    <dgm:pt modelId="{637A78A2-5937-4FFB-9D4D-653846F4F401}">
      <dgm:prSet custT="1"/>
      <dgm:spPr/>
      <dgm:t>
        <a:bodyPr/>
        <a:lstStyle/>
        <a:p>
          <a:r>
            <a:rPr lang="en-US" sz="2000" b="1" dirty="0"/>
            <a:t>Contradiction: </a:t>
          </a:r>
          <a:r>
            <a:rPr lang="en-US" sz="2000" dirty="0"/>
            <a:t>WHERE Age &lt; 18</a:t>
          </a:r>
        </a:p>
      </dgm:t>
    </dgm:pt>
    <dgm:pt modelId="{326A3761-38CF-430A-823F-835DB6D9D681}" type="parTrans" cxnId="{7833CA04-16BB-46D1-8B5F-259F1602A19F}">
      <dgm:prSet/>
      <dgm:spPr/>
      <dgm:t>
        <a:bodyPr/>
        <a:lstStyle/>
        <a:p>
          <a:endParaRPr lang="en-US"/>
        </a:p>
      </dgm:t>
    </dgm:pt>
    <dgm:pt modelId="{D9BCB6D1-8F0A-4413-806C-CF398451F3E3}" type="sibTrans" cxnId="{7833CA04-16BB-46D1-8B5F-259F1602A19F}">
      <dgm:prSet/>
      <dgm:spPr/>
      <dgm:t>
        <a:bodyPr/>
        <a:lstStyle/>
        <a:p>
          <a:endParaRPr lang="en-US"/>
        </a:p>
      </dgm:t>
    </dgm:pt>
    <dgm:pt modelId="{A9D25BD0-BE09-4345-BADE-D4F2B24CCE15}">
      <dgm:prSet custT="1"/>
      <dgm:spPr/>
      <dgm:t>
        <a:bodyPr/>
        <a:lstStyle/>
        <a:p>
          <a:r>
            <a:rPr lang="en-US" sz="2000" dirty="0"/>
            <a:t>Domain Simplification: Reduces complex ranges to simple ranges</a:t>
          </a:r>
        </a:p>
      </dgm:t>
    </dgm:pt>
    <dgm:pt modelId="{4DD442C8-D1CC-4724-974D-833E6852A84E}" type="parTrans" cxnId="{E4C4C425-C11C-4398-900F-D51AA5D17E08}">
      <dgm:prSet/>
      <dgm:spPr/>
      <dgm:t>
        <a:bodyPr/>
        <a:lstStyle/>
        <a:p>
          <a:endParaRPr lang="en-US"/>
        </a:p>
      </dgm:t>
    </dgm:pt>
    <dgm:pt modelId="{AEFA25C7-5D27-45F1-9593-A65F3B64ADB9}" type="sibTrans" cxnId="{E4C4C425-C11C-4398-900F-D51AA5D17E08}">
      <dgm:prSet/>
      <dgm:spPr/>
      <dgm:t>
        <a:bodyPr/>
        <a:lstStyle/>
        <a:p>
          <a:endParaRPr lang="en-US"/>
        </a:p>
      </dgm:t>
    </dgm:pt>
    <dgm:pt modelId="{7F438570-B1D3-4200-A192-AF8BDAD44F69}">
      <dgm:prSet custT="1"/>
      <dgm:spPr/>
      <dgm:t>
        <a:bodyPr/>
        <a:lstStyle/>
        <a:p>
          <a:r>
            <a:rPr lang="en-US" sz="2000" b="1" dirty="0"/>
            <a:t>Complex range: </a:t>
          </a:r>
          <a:r>
            <a:rPr lang="en-US" sz="2000" dirty="0"/>
            <a:t>ID &gt; 10 and ID &lt; 20 or ID &gt; 30 and &lt; 50</a:t>
          </a:r>
        </a:p>
      </dgm:t>
    </dgm:pt>
    <dgm:pt modelId="{1D0A2C0D-ADCD-45A3-AE3A-164C719F0922}" type="parTrans" cxnId="{06A7372E-6D04-4029-B30D-09E0C0497742}">
      <dgm:prSet/>
      <dgm:spPr/>
      <dgm:t>
        <a:bodyPr/>
        <a:lstStyle/>
        <a:p>
          <a:endParaRPr lang="en-US"/>
        </a:p>
      </dgm:t>
    </dgm:pt>
    <dgm:pt modelId="{2A337360-18E4-4101-9C2E-D9303CF8752A}" type="sibTrans" cxnId="{06A7372E-6D04-4029-B30D-09E0C0497742}">
      <dgm:prSet/>
      <dgm:spPr/>
      <dgm:t>
        <a:bodyPr/>
        <a:lstStyle/>
        <a:p>
          <a:endParaRPr lang="en-US"/>
        </a:p>
      </dgm:t>
    </dgm:pt>
    <dgm:pt modelId="{4D6F902A-E4D3-48AC-87E4-5E2A16685C7B}">
      <dgm:prSet custT="1"/>
      <dgm:spPr/>
      <dgm:t>
        <a:bodyPr/>
        <a:lstStyle/>
        <a:p>
          <a:r>
            <a:rPr lang="en-US" sz="2000" b="1" dirty="0"/>
            <a:t>Simplified range: </a:t>
          </a:r>
          <a:r>
            <a:rPr lang="en-US" sz="2000" dirty="0"/>
            <a:t>ID &gt; 10 and &lt; 50</a:t>
          </a:r>
        </a:p>
      </dgm:t>
    </dgm:pt>
    <dgm:pt modelId="{A63E84C0-9C6E-4EEE-AD57-58879E907ED7}" type="parTrans" cxnId="{D72C74F1-A0DC-4835-B2D5-8B2E31336AD3}">
      <dgm:prSet/>
      <dgm:spPr/>
      <dgm:t>
        <a:bodyPr/>
        <a:lstStyle/>
        <a:p>
          <a:endParaRPr lang="en-US"/>
        </a:p>
      </dgm:t>
    </dgm:pt>
    <dgm:pt modelId="{D260CFE3-4206-445A-8836-FE991D38A8D8}" type="sibTrans" cxnId="{D72C74F1-A0DC-4835-B2D5-8B2E31336AD3}">
      <dgm:prSet/>
      <dgm:spPr/>
      <dgm:t>
        <a:bodyPr/>
        <a:lstStyle/>
        <a:p>
          <a:endParaRPr lang="en-US"/>
        </a:p>
      </dgm:t>
    </dgm:pt>
    <dgm:pt modelId="{64D33930-0BC8-4AC5-8490-0AD3A9762C5D}">
      <dgm:prSet custT="1"/>
      <dgm:spPr/>
      <dgm:t>
        <a:bodyPr/>
        <a:lstStyle/>
        <a:p>
          <a:r>
            <a:rPr lang="en-US" sz="2000" dirty="0"/>
            <a:t>Join Simplification: Removes redundant joins that are not necessary</a:t>
          </a:r>
        </a:p>
      </dgm:t>
    </dgm:pt>
    <dgm:pt modelId="{02295F83-E2FD-4CBB-88E9-C60E51A42603}" type="parTrans" cxnId="{C22C03F9-38DF-4E17-9141-DED01C4464E8}">
      <dgm:prSet/>
      <dgm:spPr/>
      <dgm:t>
        <a:bodyPr/>
        <a:lstStyle/>
        <a:p>
          <a:endParaRPr lang="en-US"/>
        </a:p>
      </dgm:t>
    </dgm:pt>
    <dgm:pt modelId="{983B83DA-FC24-499B-9E2B-17CDA061C260}" type="sibTrans" cxnId="{C22C03F9-38DF-4E17-9141-DED01C4464E8}">
      <dgm:prSet/>
      <dgm:spPr/>
      <dgm:t>
        <a:bodyPr/>
        <a:lstStyle/>
        <a:p>
          <a:endParaRPr lang="en-US"/>
        </a:p>
      </dgm:t>
    </dgm:pt>
    <dgm:pt modelId="{B37C91EB-9FCC-4E01-B940-3E9D92484C6D}">
      <dgm:prSet custT="1"/>
      <dgm:spPr/>
      <dgm:t>
        <a:bodyPr/>
        <a:lstStyle/>
        <a:p>
          <a:r>
            <a:rPr lang="en-US" sz="2000" dirty="0"/>
            <a:t>Predicate Pushdown: Perform calculations only on rows returned</a:t>
          </a:r>
        </a:p>
      </dgm:t>
    </dgm:pt>
    <dgm:pt modelId="{4C4C1DED-94D8-4B02-B778-D16D6D798797}" type="parTrans" cxnId="{E1FAEFE8-26D0-42F5-99ED-63669657323C}">
      <dgm:prSet/>
      <dgm:spPr/>
      <dgm:t>
        <a:bodyPr/>
        <a:lstStyle/>
        <a:p>
          <a:endParaRPr lang="en-US"/>
        </a:p>
      </dgm:t>
    </dgm:pt>
    <dgm:pt modelId="{9323958A-F5EF-44B8-AF11-5E1B42105D70}" type="sibTrans" cxnId="{E1FAEFE8-26D0-42F5-99ED-63669657323C}">
      <dgm:prSet/>
      <dgm:spPr/>
      <dgm:t>
        <a:bodyPr/>
        <a:lstStyle/>
        <a:p>
          <a:endParaRPr lang="en-US"/>
        </a:p>
      </dgm:t>
    </dgm:pt>
    <dgm:pt modelId="{7D5199FE-9749-49EF-9B5C-676307B6D65D}" type="pres">
      <dgm:prSet presAssocID="{6540920B-2C4F-43B4-89AD-64EEC6019ED2}" presName="linear" presStyleCnt="0">
        <dgm:presLayoutVars>
          <dgm:animLvl val="lvl"/>
          <dgm:resizeHandles val="exact"/>
        </dgm:presLayoutVars>
      </dgm:prSet>
      <dgm:spPr/>
    </dgm:pt>
    <dgm:pt modelId="{D0B18191-AC71-49BF-98CD-1E93E2ABEF4C}" type="pres">
      <dgm:prSet presAssocID="{2946E55A-32BE-49E8-B556-ED036734050F}" presName="parentText" presStyleLbl="node1" presStyleIdx="0" presStyleCnt="5">
        <dgm:presLayoutVars>
          <dgm:chMax val="0"/>
          <dgm:bulletEnabled val="1"/>
        </dgm:presLayoutVars>
      </dgm:prSet>
      <dgm:spPr/>
    </dgm:pt>
    <dgm:pt modelId="{E7753C57-A5F5-46E1-B7BB-82581E003E85}" type="pres">
      <dgm:prSet presAssocID="{2946E55A-32BE-49E8-B556-ED036734050F}" presName="childText" presStyleLbl="revTx" presStyleIdx="0" presStyleCnt="3">
        <dgm:presLayoutVars>
          <dgm:bulletEnabled val="1"/>
        </dgm:presLayoutVars>
      </dgm:prSet>
      <dgm:spPr/>
    </dgm:pt>
    <dgm:pt modelId="{AD3DC3D7-B755-496C-B049-673782A48B7E}" type="pres">
      <dgm:prSet presAssocID="{76B3B042-5773-4AF0-A342-03BD63583AE1}" presName="parentText" presStyleLbl="node1" presStyleIdx="1" presStyleCnt="5">
        <dgm:presLayoutVars>
          <dgm:chMax val="0"/>
          <dgm:bulletEnabled val="1"/>
        </dgm:presLayoutVars>
      </dgm:prSet>
      <dgm:spPr/>
    </dgm:pt>
    <dgm:pt modelId="{F4979A52-6910-4680-A30D-AF6E5F6F6BEB}" type="pres">
      <dgm:prSet presAssocID="{76B3B042-5773-4AF0-A342-03BD63583AE1}" presName="childText" presStyleLbl="revTx" presStyleIdx="1" presStyleCnt="3">
        <dgm:presLayoutVars>
          <dgm:bulletEnabled val="1"/>
        </dgm:presLayoutVars>
      </dgm:prSet>
      <dgm:spPr/>
    </dgm:pt>
    <dgm:pt modelId="{00D08612-0E1E-47DC-8CA9-705E272E1D3D}" type="pres">
      <dgm:prSet presAssocID="{A9D25BD0-BE09-4345-BADE-D4F2B24CCE15}" presName="parentText" presStyleLbl="node1" presStyleIdx="2" presStyleCnt="5">
        <dgm:presLayoutVars>
          <dgm:chMax val="0"/>
          <dgm:bulletEnabled val="1"/>
        </dgm:presLayoutVars>
      </dgm:prSet>
      <dgm:spPr/>
    </dgm:pt>
    <dgm:pt modelId="{E0A24385-0B6B-4B50-BE74-56A56D95DC41}" type="pres">
      <dgm:prSet presAssocID="{A9D25BD0-BE09-4345-BADE-D4F2B24CCE15}" presName="childText" presStyleLbl="revTx" presStyleIdx="2" presStyleCnt="3">
        <dgm:presLayoutVars>
          <dgm:bulletEnabled val="1"/>
        </dgm:presLayoutVars>
      </dgm:prSet>
      <dgm:spPr/>
    </dgm:pt>
    <dgm:pt modelId="{4DCA75EA-7FE7-4098-A98C-5F17DD83CF52}" type="pres">
      <dgm:prSet presAssocID="{64D33930-0BC8-4AC5-8490-0AD3A9762C5D}" presName="parentText" presStyleLbl="node1" presStyleIdx="3" presStyleCnt="5">
        <dgm:presLayoutVars>
          <dgm:chMax val="0"/>
          <dgm:bulletEnabled val="1"/>
        </dgm:presLayoutVars>
      </dgm:prSet>
      <dgm:spPr/>
    </dgm:pt>
    <dgm:pt modelId="{756D783C-077A-40C8-8A99-2B58F0D50042}" type="pres">
      <dgm:prSet presAssocID="{983B83DA-FC24-499B-9E2B-17CDA061C260}" presName="spacer" presStyleCnt="0"/>
      <dgm:spPr/>
    </dgm:pt>
    <dgm:pt modelId="{4D843B81-431E-4829-9E03-521C00A76FD2}" type="pres">
      <dgm:prSet presAssocID="{B37C91EB-9FCC-4E01-B940-3E9D92484C6D}" presName="parentText" presStyleLbl="node1" presStyleIdx="4" presStyleCnt="5">
        <dgm:presLayoutVars>
          <dgm:chMax val="0"/>
          <dgm:bulletEnabled val="1"/>
        </dgm:presLayoutVars>
      </dgm:prSet>
      <dgm:spPr/>
    </dgm:pt>
  </dgm:ptLst>
  <dgm:cxnLst>
    <dgm:cxn modelId="{B8147200-7F1D-437F-8F7A-66B3B4272B3F}" type="presOf" srcId="{871DBBC0-5C02-42CD-9E80-91D0DE976C8E}" destId="{E7753C57-A5F5-46E1-B7BB-82581E003E85}" srcOrd="0" destOrd="1" presId="urn:microsoft.com/office/officeart/2005/8/layout/vList2"/>
    <dgm:cxn modelId="{7833CA04-16BB-46D1-8B5F-259F1602A19F}" srcId="{76B3B042-5773-4AF0-A342-03BD63583AE1}" destId="{637A78A2-5937-4FFB-9D4D-653846F4F401}" srcOrd="1" destOrd="0" parTransId="{326A3761-38CF-430A-823F-835DB6D9D681}" sibTransId="{D9BCB6D1-8F0A-4413-806C-CF398451F3E3}"/>
    <dgm:cxn modelId="{8F74EB13-1DC6-4730-BD88-3EFC93851120}" type="presOf" srcId="{6540920B-2C4F-43B4-89AD-64EEC6019ED2}" destId="{7D5199FE-9749-49EF-9B5C-676307B6D65D}" srcOrd="0" destOrd="0" presId="urn:microsoft.com/office/officeart/2005/8/layout/vList2"/>
    <dgm:cxn modelId="{B6B22C22-4C47-4ACC-927D-7868A0BE8D14}" srcId="{2946E55A-32BE-49E8-B556-ED036734050F}" destId="{3964F9BA-4FF7-40BE-8120-77511C7AF0BF}" srcOrd="0" destOrd="0" parTransId="{17F806FC-E47D-4C25-8BAA-12601E84478E}" sibTransId="{E6DECC28-ADCA-46D0-AB34-D401A8CAA11B}"/>
    <dgm:cxn modelId="{E4C4C425-C11C-4398-900F-D51AA5D17E08}" srcId="{6540920B-2C4F-43B4-89AD-64EEC6019ED2}" destId="{A9D25BD0-BE09-4345-BADE-D4F2B24CCE15}" srcOrd="2" destOrd="0" parTransId="{4DD442C8-D1CC-4724-974D-833E6852A84E}" sibTransId="{AEFA25C7-5D27-45F1-9593-A65F3B64ADB9}"/>
    <dgm:cxn modelId="{06A7372E-6D04-4029-B30D-09E0C0497742}" srcId="{A9D25BD0-BE09-4345-BADE-D4F2B24CCE15}" destId="{7F438570-B1D3-4200-A192-AF8BDAD44F69}" srcOrd="0" destOrd="0" parTransId="{1D0A2C0D-ADCD-45A3-AE3A-164C719F0922}" sibTransId="{2A337360-18E4-4101-9C2E-D9303CF8752A}"/>
    <dgm:cxn modelId="{EFE01564-6DB9-4BC6-8964-EFCEE4CE1F99}" type="presOf" srcId="{2946E55A-32BE-49E8-B556-ED036734050F}" destId="{D0B18191-AC71-49BF-98CD-1E93E2ABEF4C}" srcOrd="0" destOrd="0" presId="urn:microsoft.com/office/officeart/2005/8/layout/vList2"/>
    <dgm:cxn modelId="{A0584668-E5D7-46AA-99CE-52F59A921508}" srcId="{76B3B042-5773-4AF0-A342-03BD63583AE1}" destId="{076924B9-43A7-4A09-A0A0-51577E02992A}" srcOrd="0" destOrd="0" parTransId="{D89B5B6B-BBB9-4D9B-AF87-249D01D07956}" sibTransId="{6FDEDA38-CC46-422E-A22D-E692CF57B8D2}"/>
    <dgm:cxn modelId="{329B2D8D-9983-4F7F-804F-6A886C19DDA2}" srcId="{6540920B-2C4F-43B4-89AD-64EEC6019ED2}" destId="{2946E55A-32BE-49E8-B556-ED036734050F}" srcOrd="0" destOrd="0" parTransId="{EA755BDB-65F6-4BFF-8D2D-9EB7DD41FF8F}" sibTransId="{4FFCA6CC-1E83-4DF3-9B27-D7CDE4CD4CC7}"/>
    <dgm:cxn modelId="{AE339C98-3F15-457F-AD19-5CB2BE7C2032}" type="presOf" srcId="{76B3B042-5773-4AF0-A342-03BD63583AE1}" destId="{AD3DC3D7-B755-496C-B049-673782A48B7E}" srcOrd="0" destOrd="0" presId="urn:microsoft.com/office/officeart/2005/8/layout/vList2"/>
    <dgm:cxn modelId="{FA9230AE-4B66-45B8-9A78-382604010462}" type="presOf" srcId="{B37C91EB-9FCC-4E01-B940-3E9D92484C6D}" destId="{4D843B81-431E-4829-9E03-521C00A76FD2}" srcOrd="0" destOrd="0" presId="urn:microsoft.com/office/officeart/2005/8/layout/vList2"/>
    <dgm:cxn modelId="{BCEF1FBC-EEF5-4D17-B2FE-9F83530FC9D1}" type="presOf" srcId="{64D33930-0BC8-4AC5-8490-0AD3A9762C5D}" destId="{4DCA75EA-7FE7-4098-A98C-5F17DD83CF52}" srcOrd="0" destOrd="0" presId="urn:microsoft.com/office/officeart/2005/8/layout/vList2"/>
    <dgm:cxn modelId="{E76F66C9-3EA6-4F9F-93D5-EB51749100DC}" type="presOf" srcId="{A9D25BD0-BE09-4345-BADE-D4F2B24CCE15}" destId="{00D08612-0E1E-47DC-8CA9-705E272E1D3D}" srcOrd="0" destOrd="0" presId="urn:microsoft.com/office/officeart/2005/8/layout/vList2"/>
    <dgm:cxn modelId="{3E9D25D8-FB57-437E-B23C-56D4E25EAB69}" type="presOf" srcId="{7F438570-B1D3-4200-A192-AF8BDAD44F69}" destId="{E0A24385-0B6B-4B50-BE74-56A56D95DC41}" srcOrd="0" destOrd="0" presId="urn:microsoft.com/office/officeart/2005/8/layout/vList2"/>
    <dgm:cxn modelId="{BC5865D9-28E2-4855-A1F5-28EF2B6A834E}" srcId="{6540920B-2C4F-43B4-89AD-64EEC6019ED2}" destId="{76B3B042-5773-4AF0-A342-03BD63583AE1}" srcOrd="1" destOrd="0" parTransId="{A36F6669-AD87-46CE-9AB1-E58B8B67CE26}" sibTransId="{0EBFAFB6-67BA-4D31-A1F8-D53B5916C74B}"/>
    <dgm:cxn modelId="{0C7F89D9-9D00-4EDF-8BA7-A27752D7AD7E}" srcId="{2946E55A-32BE-49E8-B556-ED036734050F}" destId="{871DBBC0-5C02-42CD-9E80-91D0DE976C8E}" srcOrd="1" destOrd="0" parTransId="{5D1DF68D-ECF1-435B-B687-3E2A5E695C2C}" sibTransId="{AAABE9F4-B57C-45B3-BDFA-761691D68588}"/>
    <dgm:cxn modelId="{F29E8DDC-C4D3-49BF-B149-A63D6B5618F7}" type="presOf" srcId="{3964F9BA-4FF7-40BE-8120-77511C7AF0BF}" destId="{E7753C57-A5F5-46E1-B7BB-82581E003E85}" srcOrd="0" destOrd="0" presId="urn:microsoft.com/office/officeart/2005/8/layout/vList2"/>
    <dgm:cxn modelId="{32FF9AE1-0658-4361-BC86-C2723E3EA388}" type="presOf" srcId="{076924B9-43A7-4A09-A0A0-51577E02992A}" destId="{F4979A52-6910-4680-A30D-AF6E5F6F6BEB}" srcOrd="0" destOrd="0" presId="urn:microsoft.com/office/officeart/2005/8/layout/vList2"/>
    <dgm:cxn modelId="{886E43E6-E963-4A1C-848E-203D2D45C9ED}" type="presOf" srcId="{4D6F902A-E4D3-48AC-87E4-5E2A16685C7B}" destId="{E0A24385-0B6B-4B50-BE74-56A56D95DC41}" srcOrd="0" destOrd="1" presId="urn:microsoft.com/office/officeart/2005/8/layout/vList2"/>
    <dgm:cxn modelId="{E1FAEFE8-26D0-42F5-99ED-63669657323C}" srcId="{6540920B-2C4F-43B4-89AD-64EEC6019ED2}" destId="{B37C91EB-9FCC-4E01-B940-3E9D92484C6D}" srcOrd="4" destOrd="0" parTransId="{4C4C1DED-94D8-4B02-B778-D16D6D798797}" sibTransId="{9323958A-F5EF-44B8-AF11-5E1B42105D70}"/>
    <dgm:cxn modelId="{0C1162EB-B8D2-47CC-8CB9-79CE6BF681AC}" type="presOf" srcId="{637A78A2-5937-4FFB-9D4D-653846F4F401}" destId="{F4979A52-6910-4680-A30D-AF6E5F6F6BEB}" srcOrd="0" destOrd="1" presId="urn:microsoft.com/office/officeart/2005/8/layout/vList2"/>
    <dgm:cxn modelId="{D72C74F1-A0DC-4835-B2D5-8B2E31336AD3}" srcId="{A9D25BD0-BE09-4345-BADE-D4F2B24CCE15}" destId="{4D6F902A-E4D3-48AC-87E4-5E2A16685C7B}" srcOrd="1" destOrd="0" parTransId="{A63E84C0-9C6E-4EEE-AD57-58879E907ED7}" sibTransId="{D260CFE3-4206-445A-8836-FE991D38A8D8}"/>
    <dgm:cxn modelId="{C22C03F9-38DF-4E17-9141-DED01C4464E8}" srcId="{6540920B-2C4F-43B4-89AD-64EEC6019ED2}" destId="{64D33930-0BC8-4AC5-8490-0AD3A9762C5D}" srcOrd="3" destOrd="0" parTransId="{02295F83-E2FD-4CBB-88E9-C60E51A42603}" sibTransId="{983B83DA-FC24-499B-9E2B-17CDA061C260}"/>
    <dgm:cxn modelId="{437B8931-FEF9-492E-9EE0-108CB0EED03D}" type="presParOf" srcId="{7D5199FE-9749-49EF-9B5C-676307B6D65D}" destId="{D0B18191-AC71-49BF-98CD-1E93E2ABEF4C}" srcOrd="0" destOrd="0" presId="urn:microsoft.com/office/officeart/2005/8/layout/vList2"/>
    <dgm:cxn modelId="{6D1FAB75-3424-4530-A114-78F1624F22DE}" type="presParOf" srcId="{7D5199FE-9749-49EF-9B5C-676307B6D65D}" destId="{E7753C57-A5F5-46E1-B7BB-82581E003E85}" srcOrd="1" destOrd="0" presId="urn:microsoft.com/office/officeart/2005/8/layout/vList2"/>
    <dgm:cxn modelId="{542D38C8-8A30-421A-96D3-DA3DF50BE764}" type="presParOf" srcId="{7D5199FE-9749-49EF-9B5C-676307B6D65D}" destId="{AD3DC3D7-B755-496C-B049-673782A48B7E}" srcOrd="2" destOrd="0" presId="urn:microsoft.com/office/officeart/2005/8/layout/vList2"/>
    <dgm:cxn modelId="{C4F384B3-5A51-4B2D-81EB-E4BE1783D3AE}" type="presParOf" srcId="{7D5199FE-9749-49EF-9B5C-676307B6D65D}" destId="{F4979A52-6910-4680-A30D-AF6E5F6F6BEB}" srcOrd="3" destOrd="0" presId="urn:microsoft.com/office/officeart/2005/8/layout/vList2"/>
    <dgm:cxn modelId="{17F0E1BB-C9B1-461A-BAD5-E7864F675FBA}" type="presParOf" srcId="{7D5199FE-9749-49EF-9B5C-676307B6D65D}" destId="{00D08612-0E1E-47DC-8CA9-705E272E1D3D}" srcOrd="4" destOrd="0" presId="urn:microsoft.com/office/officeart/2005/8/layout/vList2"/>
    <dgm:cxn modelId="{6E1DBFE7-D3A4-40BE-9CF6-984A9A4E4982}" type="presParOf" srcId="{7D5199FE-9749-49EF-9B5C-676307B6D65D}" destId="{E0A24385-0B6B-4B50-BE74-56A56D95DC41}" srcOrd="5" destOrd="0" presId="urn:microsoft.com/office/officeart/2005/8/layout/vList2"/>
    <dgm:cxn modelId="{776BC91C-1274-45FE-A90A-B1C8993BDD8D}" type="presParOf" srcId="{7D5199FE-9749-49EF-9B5C-676307B6D65D}" destId="{4DCA75EA-7FE7-4098-A98C-5F17DD83CF52}" srcOrd="6" destOrd="0" presId="urn:microsoft.com/office/officeart/2005/8/layout/vList2"/>
    <dgm:cxn modelId="{3726E3F1-F73F-499F-B655-88D534EE202B}" type="presParOf" srcId="{7D5199FE-9749-49EF-9B5C-676307B6D65D}" destId="{756D783C-077A-40C8-8A99-2B58F0D50042}" srcOrd="7" destOrd="0" presId="urn:microsoft.com/office/officeart/2005/8/layout/vList2"/>
    <dgm:cxn modelId="{11460C99-2352-4777-9D6E-9729BEA45251}" type="presParOf" srcId="{7D5199FE-9749-49EF-9B5C-676307B6D65D}" destId="{4D843B81-431E-4829-9E03-521C00A76FD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BBB98E-C148-4A73-BA40-825C1DE7565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1E50989D-56E3-4AA0-A7E5-8212624F7C69}">
      <dgm:prSet phldrT="[Text]" custT="1"/>
      <dgm:spPr/>
      <dgm:t>
        <a:bodyPr/>
        <a:lstStyle/>
        <a:p>
          <a:pPr algn="l">
            <a:buFont typeface="Arial" panose="020B0604020202020204" pitchFamily="34" charset="0"/>
            <a:buChar char="•"/>
          </a:pPr>
          <a:r>
            <a:rPr lang="en-US" sz="2000" b="1" i="0" kern="1200" dirty="0">
              <a:latin typeface="+mj-lt"/>
              <a:ea typeface="+mn-ea"/>
              <a:cs typeface="+mn-cs"/>
            </a:rPr>
            <a:t>Estimated Execution Plan (Before Execution)</a:t>
          </a:r>
        </a:p>
      </dgm:t>
    </dgm:pt>
    <dgm:pt modelId="{DCBC2806-FE57-4FF9-A63C-1BDA8C568CED}" type="parTrans" cxnId="{1C73C468-FA46-4815-B2FA-C054831AB9DC}">
      <dgm:prSet/>
      <dgm:spPr/>
      <dgm:t>
        <a:bodyPr/>
        <a:lstStyle/>
        <a:p>
          <a:pPr algn="l"/>
          <a:endParaRPr lang="en-US"/>
        </a:p>
      </dgm:t>
    </dgm:pt>
    <dgm:pt modelId="{EE241621-2B3C-4C5E-B9A6-C45E85B11A97}" type="sibTrans" cxnId="{1C73C468-FA46-4815-B2FA-C054831AB9DC}">
      <dgm:prSet/>
      <dgm:spPr/>
      <dgm:t>
        <a:bodyPr/>
        <a:lstStyle/>
        <a:p>
          <a:pPr algn="l"/>
          <a:endParaRPr lang="en-US"/>
        </a:p>
      </dgm:t>
    </dgm:pt>
    <dgm:pt modelId="{D0DFB929-AF59-451C-8AB4-C324E5A1C17A}">
      <dgm:prSet custT="1"/>
      <dgm:spPr/>
      <dgm:t>
        <a:bodyPr/>
        <a:lstStyle/>
        <a:p>
          <a:pPr marL="0" lvl="0" indent="0" algn="l" defTabSz="711200">
            <a:lnSpc>
              <a:spcPct val="90000"/>
            </a:lnSpc>
            <a:spcBef>
              <a:spcPct val="0"/>
            </a:spcBef>
            <a:spcAft>
              <a:spcPct val="35000"/>
            </a:spcAft>
            <a:buFont typeface="Arial" panose="020B0604020202020204" pitchFamily="34" charset="0"/>
            <a:buNone/>
          </a:pPr>
          <a:r>
            <a:rPr lang="en-US" sz="2000" b="1" i="0" kern="1200" dirty="0">
              <a:latin typeface="+mj-lt"/>
              <a:ea typeface="+mn-ea"/>
              <a:cs typeface="+mn-cs"/>
            </a:rPr>
            <a:t>Live Query Statistics (During Execution)</a:t>
          </a:r>
        </a:p>
      </dgm:t>
    </dgm:pt>
    <dgm:pt modelId="{C071B821-2292-472C-B34E-2F3CF96CF487}" type="parTrans" cxnId="{21FD0914-E609-420D-B889-FE3CED465DC6}">
      <dgm:prSet/>
      <dgm:spPr/>
      <dgm:t>
        <a:bodyPr/>
        <a:lstStyle/>
        <a:p>
          <a:pPr algn="l"/>
          <a:endParaRPr lang="en-US"/>
        </a:p>
      </dgm:t>
    </dgm:pt>
    <dgm:pt modelId="{2B2BE62E-E335-4978-9E65-4D3D3BF35BB0}" type="sibTrans" cxnId="{21FD0914-E609-420D-B889-FE3CED465DC6}">
      <dgm:prSet/>
      <dgm:spPr/>
      <dgm:t>
        <a:bodyPr/>
        <a:lstStyle/>
        <a:p>
          <a:pPr algn="l"/>
          <a:endParaRPr lang="en-US"/>
        </a:p>
      </dgm:t>
    </dgm:pt>
    <dgm:pt modelId="{BD547D32-8A82-4AFA-B443-655CF639AEF3}">
      <dgm:prSet custT="1"/>
      <dgm:spPr/>
      <dgm:t>
        <a:bodyPr/>
        <a:lstStyle/>
        <a:p>
          <a:pPr algn="l">
            <a:buFont typeface="Arial" panose="020B0604020202020204" pitchFamily="34" charset="0"/>
            <a:buChar char="•"/>
          </a:pPr>
          <a:r>
            <a:rPr lang="en-US" sz="2000" b="1" i="0" dirty="0">
              <a:latin typeface="+mj-lt"/>
            </a:rPr>
            <a:t>Actual Execution Plan (After Execution)</a:t>
          </a:r>
        </a:p>
      </dgm:t>
    </dgm:pt>
    <dgm:pt modelId="{D951B5A0-0447-4E7F-A043-A3A944E36680}" type="parTrans" cxnId="{A4D152BC-2CE2-45AA-B4C6-3E28DBD90E68}">
      <dgm:prSet/>
      <dgm:spPr/>
      <dgm:t>
        <a:bodyPr/>
        <a:lstStyle/>
        <a:p>
          <a:pPr algn="l"/>
          <a:endParaRPr lang="en-US"/>
        </a:p>
      </dgm:t>
    </dgm:pt>
    <dgm:pt modelId="{1E57BE85-C823-4EF3-B966-F6B4AAC2FBE2}" type="sibTrans" cxnId="{A4D152BC-2CE2-45AA-B4C6-3E28DBD90E68}">
      <dgm:prSet/>
      <dgm:spPr/>
      <dgm:t>
        <a:bodyPr/>
        <a:lstStyle/>
        <a:p>
          <a:pPr algn="l"/>
          <a:endParaRPr lang="en-US"/>
        </a:p>
      </dgm:t>
    </dgm:pt>
    <dgm:pt modelId="{706EE6B1-7CC8-4C9A-B92E-D3DB377AA212}">
      <dgm:prSet phldrT="[Text]"/>
      <dgm:spPr/>
      <dgm:t>
        <a:bodyPr/>
        <a:lstStyle/>
        <a:p>
          <a:pPr algn="l">
            <a:buFont typeface="Arial" panose="020B0604020202020204" pitchFamily="34" charset="0"/>
            <a:buChar char="•"/>
          </a:pPr>
          <a:r>
            <a:rPr lang="en-US" b="0" i="0" dirty="0"/>
            <a:t>The compiled plan.</a:t>
          </a:r>
          <a:endParaRPr lang="en-US" dirty="0"/>
        </a:p>
      </dgm:t>
    </dgm:pt>
    <dgm:pt modelId="{9836E142-FEC1-46D5-A79C-07E021EF02D5}" type="parTrans" cxnId="{9F6B7313-3294-449C-95C2-B29BE6A1239D}">
      <dgm:prSet/>
      <dgm:spPr/>
      <dgm:t>
        <a:bodyPr/>
        <a:lstStyle/>
        <a:p>
          <a:pPr algn="l"/>
          <a:endParaRPr lang="en-US"/>
        </a:p>
      </dgm:t>
    </dgm:pt>
    <dgm:pt modelId="{500CCEB6-0D0B-4762-8DB1-513F072FBE46}" type="sibTrans" cxnId="{9F6B7313-3294-449C-95C2-B29BE6A1239D}">
      <dgm:prSet/>
      <dgm:spPr/>
      <dgm:t>
        <a:bodyPr/>
        <a:lstStyle/>
        <a:p>
          <a:pPr algn="l"/>
          <a:endParaRPr lang="en-US"/>
        </a:p>
      </dgm:t>
    </dgm:pt>
    <dgm:pt modelId="{375A8C87-C4B4-4005-861E-A41B042DD1D6}">
      <dgm:prSet/>
      <dgm:spPr/>
      <dgm:t>
        <a:bodyPr/>
        <a:lstStyle/>
        <a:p>
          <a:pPr marL="0" indent="0" algn="l">
            <a:buFont typeface="Arial" panose="020B0604020202020204" pitchFamily="34" charset="0"/>
            <a:buChar char="•"/>
          </a:pPr>
          <a:r>
            <a:rPr lang="en-US" b="0" i="0" dirty="0"/>
            <a:t>The same as the compiled plan plus its execution context.</a:t>
          </a:r>
        </a:p>
      </dgm:t>
    </dgm:pt>
    <dgm:pt modelId="{D29593F6-48E3-436A-9317-4950D3E041F5}" type="parTrans" cxnId="{3AF50D84-5E79-4BE0-A40D-86D90FE08012}">
      <dgm:prSet/>
      <dgm:spPr/>
      <dgm:t>
        <a:bodyPr/>
        <a:lstStyle/>
        <a:p>
          <a:pPr algn="l"/>
          <a:endParaRPr lang="en-US"/>
        </a:p>
      </dgm:t>
    </dgm:pt>
    <dgm:pt modelId="{5FBFFBD6-D717-4125-B153-E797E6E2998F}" type="sibTrans" cxnId="{3AF50D84-5E79-4BE0-A40D-86D90FE08012}">
      <dgm:prSet/>
      <dgm:spPr/>
      <dgm:t>
        <a:bodyPr/>
        <a:lstStyle/>
        <a:p>
          <a:pPr algn="l"/>
          <a:endParaRPr lang="en-US"/>
        </a:p>
      </dgm:t>
    </dgm:pt>
    <dgm:pt modelId="{EBFA624E-53FE-46C6-92A6-D8078B1BF005}">
      <dgm:prSet/>
      <dgm:spPr/>
      <dgm:t>
        <a:bodyPr/>
        <a:lstStyle/>
        <a:p>
          <a:pPr marL="0" indent="0" algn="l">
            <a:buFont typeface="Arial" panose="020B0604020202020204" pitchFamily="34" charset="0"/>
            <a:buChar char="•"/>
          </a:pPr>
          <a:r>
            <a:rPr lang="en-US" b="0" i="0" dirty="0"/>
            <a:t>The same as the compiled plan plus its execution context. </a:t>
          </a:r>
        </a:p>
      </dgm:t>
    </dgm:pt>
    <dgm:pt modelId="{989E4290-8FD9-4588-8F8E-373DD34599C3}" type="parTrans" cxnId="{A0C0595F-234F-47A2-84C5-B6648A88FC5C}">
      <dgm:prSet/>
      <dgm:spPr/>
      <dgm:t>
        <a:bodyPr/>
        <a:lstStyle/>
        <a:p>
          <a:pPr algn="l"/>
          <a:endParaRPr lang="en-US"/>
        </a:p>
      </dgm:t>
    </dgm:pt>
    <dgm:pt modelId="{915DEFB0-48CF-4ACA-9DA1-5D5CD0B0040F}" type="sibTrans" cxnId="{A0C0595F-234F-47A2-84C5-B6648A88FC5C}">
      <dgm:prSet/>
      <dgm:spPr/>
      <dgm:t>
        <a:bodyPr/>
        <a:lstStyle/>
        <a:p>
          <a:pPr algn="l"/>
          <a:endParaRPr lang="en-US"/>
        </a:p>
      </dgm:t>
    </dgm:pt>
    <dgm:pt modelId="{185CBA25-B83D-4250-9E7E-19062DCCCA13}">
      <dgm:prSet/>
      <dgm:spPr/>
      <dgm:t>
        <a:bodyPr/>
        <a:lstStyle/>
        <a:p>
          <a:pPr marL="0" indent="0" algn="l">
            <a:buFont typeface="Arial" panose="020B0604020202020204" pitchFamily="34" charset="0"/>
            <a:buChar char="•"/>
          </a:pPr>
          <a:r>
            <a:rPr lang="en-US" b="0" i="0" dirty="0"/>
            <a:t>This includes runtime information available after the execution completes, such as execution warnings, or in newer versions of the Database Engine, the elapsed and CPU time used during execution.</a:t>
          </a:r>
        </a:p>
      </dgm:t>
    </dgm:pt>
    <dgm:pt modelId="{37529963-87FB-4AD8-999A-EE9ACB45192F}" type="parTrans" cxnId="{A79DC40B-D725-4E8E-B23A-395CF4738EE2}">
      <dgm:prSet/>
      <dgm:spPr/>
      <dgm:t>
        <a:bodyPr/>
        <a:lstStyle/>
        <a:p>
          <a:pPr algn="l"/>
          <a:endParaRPr lang="en-US"/>
        </a:p>
      </dgm:t>
    </dgm:pt>
    <dgm:pt modelId="{C1A4DA7F-8A08-40CB-86D4-A9D2C5541D82}" type="sibTrans" cxnId="{A79DC40B-D725-4E8E-B23A-395CF4738EE2}">
      <dgm:prSet/>
      <dgm:spPr/>
      <dgm:t>
        <a:bodyPr/>
        <a:lstStyle/>
        <a:p>
          <a:pPr algn="l"/>
          <a:endParaRPr lang="en-US"/>
        </a:p>
      </dgm:t>
    </dgm:pt>
    <dgm:pt modelId="{C723780F-9F4B-4C0B-B376-BD8975CB55C8}">
      <dgm:prSet/>
      <dgm:spPr/>
      <dgm:t>
        <a:bodyPr/>
        <a:lstStyle/>
        <a:p>
          <a:pPr marL="0" indent="0" algn="l">
            <a:buFont typeface="Arial" panose="020B0604020202020204" pitchFamily="34" charset="0"/>
            <a:buChar char="•"/>
          </a:pPr>
          <a:r>
            <a:rPr lang="en-US" b="0" i="0" dirty="0"/>
            <a:t>This includes runtime information during execution progress and is updated every second. Runtime information includes for example the actual number of rows flowing through the operators.</a:t>
          </a:r>
        </a:p>
      </dgm:t>
    </dgm:pt>
    <dgm:pt modelId="{F2EAA2DA-B9A9-4297-9579-F74B99DC88F6}" type="parTrans" cxnId="{96908515-0992-430C-BFB7-BAD2213690FF}">
      <dgm:prSet/>
      <dgm:spPr/>
      <dgm:t>
        <a:bodyPr/>
        <a:lstStyle/>
        <a:p>
          <a:pPr algn="l"/>
          <a:endParaRPr lang="en-US"/>
        </a:p>
      </dgm:t>
    </dgm:pt>
    <dgm:pt modelId="{CC04E669-722C-4B28-B72F-5AFA5318746D}" type="sibTrans" cxnId="{96908515-0992-430C-BFB7-BAD2213690FF}">
      <dgm:prSet/>
      <dgm:spPr/>
      <dgm:t>
        <a:bodyPr/>
        <a:lstStyle/>
        <a:p>
          <a:pPr algn="l"/>
          <a:endParaRPr lang="en-US"/>
        </a:p>
      </dgm:t>
    </dgm:pt>
    <dgm:pt modelId="{CDB2EC04-1A23-40AD-827B-6191930CAF4E}">
      <dgm:prSet/>
      <dgm:spPr/>
      <dgm:t>
        <a:bodyPr/>
        <a:lstStyle/>
        <a:p>
          <a:pPr marL="0" indent="0" algn="l">
            <a:buFont typeface="Arial" panose="020B0604020202020204" pitchFamily="34" charset="0"/>
            <a:buChar char="•"/>
          </a:pPr>
          <a:r>
            <a:rPr lang="en-US" dirty="0"/>
            <a:t>Enables rapid identification of potential bottlenecks.</a:t>
          </a:r>
          <a:endParaRPr lang="en-US" b="0" i="0" dirty="0"/>
        </a:p>
      </dgm:t>
    </dgm:pt>
    <dgm:pt modelId="{E36563D2-F2D8-4E01-8EA3-FF7B3009A1F3}" type="parTrans" cxnId="{8EA699E2-BB96-4F6C-B3C0-1C5BF7D7727F}">
      <dgm:prSet/>
      <dgm:spPr/>
      <dgm:t>
        <a:bodyPr/>
        <a:lstStyle/>
        <a:p>
          <a:pPr algn="l"/>
          <a:endParaRPr lang="en-US"/>
        </a:p>
      </dgm:t>
    </dgm:pt>
    <dgm:pt modelId="{C88DE7AB-2582-4934-A9BC-49335B547B8E}" type="sibTrans" cxnId="{8EA699E2-BB96-4F6C-B3C0-1C5BF7D7727F}">
      <dgm:prSet/>
      <dgm:spPr/>
      <dgm:t>
        <a:bodyPr/>
        <a:lstStyle/>
        <a:p>
          <a:pPr algn="l"/>
          <a:endParaRPr lang="en-US"/>
        </a:p>
      </dgm:t>
    </dgm:pt>
    <dgm:pt modelId="{A5207788-1848-419B-9174-A9173B07446A}" type="pres">
      <dgm:prSet presAssocID="{DBBBB98E-C148-4A73-BA40-825C1DE7565E}" presName="linear" presStyleCnt="0">
        <dgm:presLayoutVars>
          <dgm:dir/>
          <dgm:animLvl val="lvl"/>
          <dgm:resizeHandles val="exact"/>
        </dgm:presLayoutVars>
      </dgm:prSet>
      <dgm:spPr/>
    </dgm:pt>
    <dgm:pt modelId="{5D065949-85A2-48B1-9238-2D696FAA163C}" type="pres">
      <dgm:prSet presAssocID="{1E50989D-56E3-4AA0-A7E5-8212624F7C69}" presName="parentLin" presStyleCnt="0"/>
      <dgm:spPr/>
    </dgm:pt>
    <dgm:pt modelId="{93BC5F52-8980-4C47-BB3A-29DF0E250D74}" type="pres">
      <dgm:prSet presAssocID="{1E50989D-56E3-4AA0-A7E5-8212624F7C69}" presName="parentLeftMargin" presStyleLbl="node1" presStyleIdx="0" presStyleCnt="3"/>
      <dgm:spPr/>
    </dgm:pt>
    <dgm:pt modelId="{FE5D72FD-32BF-4AE2-ACA8-290580A168D3}" type="pres">
      <dgm:prSet presAssocID="{1E50989D-56E3-4AA0-A7E5-8212624F7C69}" presName="parentText" presStyleLbl="node1" presStyleIdx="0" presStyleCnt="3">
        <dgm:presLayoutVars>
          <dgm:chMax val="0"/>
          <dgm:bulletEnabled val="1"/>
        </dgm:presLayoutVars>
      </dgm:prSet>
      <dgm:spPr/>
    </dgm:pt>
    <dgm:pt modelId="{96195342-73ED-4573-8ECF-1AF902A6FD33}" type="pres">
      <dgm:prSet presAssocID="{1E50989D-56E3-4AA0-A7E5-8212624F7C69}" presName="negativeSpace" presStyleCnt="0"/>
      <dgm:spPr/>
    </dgm:pt>
    <dgm:pt modelId="{EEB8589D-BD4A-49AE-87C3-4C0A359F4B92}" type="pres">
      <dgm:prSet presAssocID="{1E50989D-56E3-4AA0-A7E5-8212624F7C69}" presName="childText" presStyleLbl="conFgAcc1" presStyleIdx="0" presStyleCnt="3">
        <dgm:presLayoutVars>
          <dgm:bulletEnabled val="1"/>
        </dgm:presLayoutVars>
      </dgm:prSet>
      <dgm:spPr/>
    </dgm:pt>
    <dgm:pt modelId="{0C0BE48C-F8FD-40AF-A28C-A4CA91521AB4}" type="pres">
      <dgm:prSet presAssocID="{EE241621-2B3C-4C5E-B9A6-C45E85B11A97}" presName="spaceBetweenRectangles" presStyleCnt="0"/>
      <dgm:spPr/>
    </dgm:pt>
    <dgm:pt modelId="{FD70FE63-E4F3-487B-96A8-52F8FBB8AAE8}" type="pres">
      <dgm:prSet presAssocID="{BD547D32-8A82-4AFA-B443-655CF639AEF3}" presName="parentLin" presStyleCnt="0"/>
      <dgm:spPr/>
    </dgm:pt>
    <dgm:pt modelId="{45FCE905-41DE-47D8-9C0F-966CE0CBCB1F}" type="pres">
      <dgm:prSet presAssocID="{BD547D32-8A82-4AFA-B443-655CF639AEF3}" presName="parentLeftMargin" presStyleLbl="node1" presStyleIdx="0" presStyleCnt="3"/>
      <dgm:spPr/>
    </dgm:pt>
    <dgm:pt modelId="{1FB297A9-E852-47A8-AEAB-9200D7CC69EB}" type="pres">
      <dgm:prSet presAssocID="{BD547D32-8A82-4AFA-B443-655CF639AEF3}" presName="parentText" presStyleLbl="node1" presStyleIdx="1" presStyleCnt="3">
        <dgm:presLayoutVars>
          <dgm:chMax val="0"/>
          <dgm:bulletEnabled val="1"/>
        </dgm:presLayoutVars>
      </dgm:prSet>
      <dgm:spPr/>
    </dgm:pt>
    <dgm:pt modelId="{4CBD5BE1-6E4B-4383-BCCB-A285F6B6575B}" type="pres">
      <dgm:prSet presAssocID="{BD547D32-8A82-4AFA-B443-655CF639AEF3}" presName="negativeSpace" presStyleCnt="0"/>
      <dgm:spPr/>
    </dgm:pt>
    <dgm:pt modelId="{A5DC065D-A216-4D8A-8BAA-A263DD53A95C}" type="pres">
      <dgm:prSet presAssocID="{BD547D32-8A82-4AFA-B443-655CF639AEF3}" presName="childText" presStyleLbl="conFgAcc1" presStyleIdx="1" presStyleCnt="3">
        <dgm:presLayoutVars>
          <dgm:bulletEnabled val="1"/>
        </dgm:presLayoutVars>
      </dgm:prSet>
      <dgm:spPr/>
    </dgm:pt>
    <dgm:pt modelId="{7EF427CA-A1DC-4A56-B28B-01BB37A1B73D}" type="pres">
      <dgm:prSet presAssocID="{1E57BE85-C823-4EF3-B966-F6B4AAC2FBE2}" presName="spaceBetweenRectangles" presStyleCnt="0"/>
      <dgm:spPr/>
    </dgm:pt>
    <dgm:pt modelId="{8CC74FB8-1964-44E1-AA36-FEECDFD195D7}" type="pres">
      <dgm:prSet presAssocID="{D0DFB929-AF59-451C-8AB4-C324E5A1C17A}" presName="parentLin" presStyleCnt="0"/>
      <dgm:spPr/>
    </dgm:pt>
    <dgm:pt modelId="{9B2C39D5-FA7E-4DAD-9D5B-85612490195F}" type="pres">
      <dgm:prSet presAssocID="{D0DFB929-AF59-451C-8AB4-C324E5A1C17A}" presName="parentLeftMargin" presStyleLbl="node1" presStyleIdx="1" presStyleCnt="3"/>
      <dgm:spPr/>
    </dgm:pt>
    <dgm:pt modelId="{F1481B12-F96B-4E05-BC6B-8478930FEF5C}" type="pres">
      <dgm:prSet presAssocID="{D0DFB929-AF59-451C-8AB4-C324E5A1C17A}" presName="parentText" presStyleLbl="node1" presStyleIdx="2" presStyleCnt="3">
        <dgm:presLayoutVars>
          <dgm:chMax val="0"/>
          <dgm:bulletEnabled val="1"/>
        </dgm:presLayoutVars>
      </dgm:prSet>
      <dgm:spPr/>
    </dgm:pt>
    <dgm:pt modelId="{3B69B189-8F44-4334-B4F1-6EFF9D86FBA2}" type="pres">
      <dgm:prSet presAssocID="{D0DFB929-AF59-451C-8AB4-C324E5A1C17A}" presName="negativeSpace" presStyleCnt="0"/>
      <dgm:spPr/>
    </dgm:pt>
    <dgm:pt modelId="{4B56EDFF-9421-4654-A094-7450365BA1B6}" type="pres">
      <dgm:prSet presAssocID="{D0DFB929-AF59-451C-8AB4-C324E5A1C17A}" presName="childText" presStyleLbl="conFgAcc1" presStyleIdx="2" presStyleCnt="3">
        <dgm:presLayoutVars>
          <dgm:bulletEnabled val="1"/>
        </dgm:presLayoutVars>
      </dgm:prSet>
      <dgm:spPr/>
    </dgm:pt>
  </dgm:ptLst>
  <dgm:cxnLst>
    <dgm:cxn modelId="{A79DC40B-D725-4E8E-B23A-395CF4738EE2}" srcId="{BD547D32-8A82-4AFA-B443-655CF639AEF3}" destId="{185CBA25-B83D-4250-9E7E-19062DCCCA13}" srcOrd="1" destOrd="0" parTransId="{37529963-87FB-4AD8-999A-EE9ACB45192F}" sibTransId="{C1A4DA7F-8A08-40CB-86D4-A9D2C5541D82}"/>
    <dgm:cxn modelId="{1CBBEB12-E8B9-48AD-95DD-AEA5114901BC}" type="presOf" srcId="{375A8C87-C4B4-4005-861E-A41B042DD1D6}" destId="{4B56EDFF-9421-4654-A094-7450365BA1B6}" srcOrd="0" destOrd="0" presId="urn:microsoft.com/office/officeart/2005/8/layout/list1"/>
    <dgm:cxn modelId="{9F6B7313-3294-449C-95C2-B29BE6A1239D}" srcId="{1E50989D-56E3-4AA0-A7E5-8212624F7C69}" destId="{706EE6B1-7CC8-4C9A-B92E-D3DB377AA212}" srcOrd="0" destOrd="0" parTransId="{9836E142-FEC1-46D5-A79C-07E021EF02D5}" sibTransId="{500CCEB6-0D0B-4762-8DB1-513F072FBE46}"/>
    <dgm:cxn modelId="{21FD0914-E609-420D-B889-FE3CED465DC6}" srcId="{DBBBB98E-C148-4A73-BA40-825C1DE7565E}" destId="{D0DFB929-AF59-451C-8AB4-C324E5A1C17A}" srcOrd="2" destOrd="0" parTransId="{C071B821-2292-472C-B34E-2F3CF96CF487}" sibTransId="{2B2BE62E-E335-4978-9E65-4D3D3BF35BB0}"/>
    <dgm:cxn modelId="{96908515-0992-430C-BFB7-BAD2213690FF}" srcId="{D0DFB929-AF59-451C-8AB4-C324E5A1C17A}" destId="{C723780F-9F4B-4C0B-B376-BD8975CB55C8}" srcOrd="1" destOrd="0" parTransId="{F2EAA2DA-B9A9-4297-9579-F74B99DC88F6}" sibTransId="{CC04E669-722C-4B28-B72F-5AFA5318746D}"/>
    <dgm:cxn modelId="{F9F6CF1B-32C2-452B-9A47-B40F006073B4}" type="presOf" srcId="{D0DFB929-AF59-451C-8AB4-C324E5A1C17A}" destId="{9B2C39D5-FA7E-4DAD-9D5B-85612490195F}" srcOrd="0" destOrd="0" presId="urn:microsoft.com/office/officeart/2005/8/layout/list1"/>
    <dgm:cxn modelId="{D6FA4538-2904-4A96-8A41-4ADCDA786B25}" type="presOf" srcId="{1E50989D-56E3-4AA0-A7E5-8212624F7C69}" destId="{FE5D72FD-32BF-4AE2-ACA8-290580A168D3}" srcOrd="1" destOrd="0" presId="urn:microsoft.com/office/officeart/2005/8/layout/list1"/>
    <dgm:cxn modelId="{A0C0595F-234F-47A2-84C5-B6648A88FC5C}" srcId="{BD547D32-8A82-4AFA-B443-655CF639AEF3}" destId="{EBFA624E-53FE-46C6-92A6-D8078B1BF005}" srcOrd="0" destOrd="0" parTransId="{989E4290-8FD9-4588-8F8E-373DD34599C3}" sibTransId="{915DEFB0-48CF-4ACA-9DA1-5D5CD0B0040F}"/>
    <dgm:cxn modelId="{B072E067-75B6-4BEA-BFD3-85DB87E4422F}" type="presOf" srcId="{D0DFB929-AF59-451C-8AB4-C324E5A1C17A}" destId="{F1481B12-F96B-4E05-BC6B-8478930FEF5C}" srcOrd="1" destOrd="0" presId="urn:microsoft.com/office/officeart/2005/8/layout/list1"/>
    <dgm:cxn modelId="{1C73C468-FA46-4815-B2FA-C054831AB9DC}" srcId="{DBBBB98E-C148-4A73-BA40-825C1DE7565E}" destId="{1E50989D-56E3-4AA0-A7E5-8212624F7C69}" srcOrd="0" destOrd="0" parTransId="{DCBC2806-FE57-4FF9-A63C-1BDA8C568CED}" sibTransId="{EE241621-2B3C-4C5E-B9A6-C45E85B11A97}"/>
    <dgm:cxn modelId="{AE5B7469-A6B1-4EF2-82A0-784242403C27}" type="presOf" srcId="{EBFA624E-53FE-46C6-92A6-D8078B1BF005}" destId="{A5DC065D-A216-4D8A-8BAA-A263DD53A95C}" srcOrd="0" destOrd="0" presId="urn:microsoft.com/office/officeart/2005/8/layout/list1"/>
    <dgm:cxn modelId="{0C1DF056-A3FC-471C-9FAE-3E146BF22FBA}" type="presOf" srcId="{1E50989D-56E3-4AA0-A7E5-8212624F7C69}" destId="{93BC5F52-8980-4C47-BB3A-29DF0E250D74}" srcOrd="0" destOrd="0" presId="urn:microsoft.com/office/officeart/2005/8/layout/list1"/>
    <dgm:cxn modelId="{3AF50D84-5E79-4BE0-A40D-86D90FE08012}" srcId="{D0DFB929-AF59-451C-8AB4-C324E5A1C17A}" destId="{375A8C87-C4B4-4005-861E-A41B042DD1D6}" srcOrd="0" destOrd="0" parTransId="{D29593F6-48E3-436A-9317-4950D3E041F5}" sibTransId="{5FBFFBD6-D717-4125-B153-E797E6E2998F}"/>
    <dgm:cxn modelId="{A9008C9A-C621-4356-A7FC-90D2FE233DD4}" type="presOf" srcId="{706EE6B1-7CC8-4C9A-B92E-D3DB377AA212}" destId="{EEB8589D-BD4A-49AE-87C3-4C0A359F4B92}" srcOrd="0" destOrd="0" presId="urn:microsoft.com/office/officeart/2005/8/layout/list1"/>
    <dgm:cxn modelId="{8BD839A9-8A19-49F7-B212-8275DB2F1611}" type="presOf" srcId="{DBBBB98E-C148-4A73-BA40-825C1DE7565E}" destId="{A5207788-1848-419B-9174-A9173B07446A}" srcOrd="0" destOrd="0" presId="urn:microsoft.com/office/officeart/2005/8/layout/list1"/>
    <dgm:cxn modelId="{4DBB23AA-63EF-453C-98C2-18019A74B55C}" type="presOf" srcId="{CDB2EC04-1A23-40AD-827B-6191930CAF4E}" destId="{4B56EDFF-9421-4654-A094-7450365BA1B6}" srcOrd="0" destOrd="2" presId="urn:microsoft.com/office/officeart/2005/8/layout/list1"/>
    <dgm:cxn modelId="{C1B7C3AE-72F0-47E3-9E09-DC00FF3B8AC9}" type="presOf" srcId="{BD547D32-8A82-4AFA-B443-655CF639AEF3}" destId="{45FCE905-41DE-47D8-9C0F-966CE0CBCB1F}" srcOrd="0" destOrd="0" presId="urn:microsoft.com/office/officeart/2005/8/layout/list1"/>
    <dgm:cxn modelId="{A4D152BC-2CE2-45AA-B4C6-3E28DBD90E68}" srcId="{DBBBB98E-C148-4A73-BA40-825C1DE7565E}" destId="{BD547D32-8A82-4AFA-B443-655CF639AEF3}" srcOrd="1" destOrd="0" parTransId="{D951B5A0-0447-4E7F-A043-A3A944E36680}" sibTransId="{1E57BE85-C823-4EF3-B966-F6B4AAC2FBE2}"/>
    <dgm:cxn modelId="{209A45C5-2B4D-4CF0-9D44-AADCAC161F65}" type="presOf" srcId="{185CBA25-B83D-4250-9E7E-19062DCCCA13}" destId="{A5DC065D-A216-4D8A-8BAA-A263DD53A95C}" srcOrd="0" destOrd="1" presId="urn:microsoft.com/office/officeart/2005/8/layout/list1"/>
    <dgm:cxn modelId="{3CB028D3-086F-4C11-9E39-642D936FF459}" type="presOf" srcId="{BD547D32-8A82-4AFA-B443-655CF639AEF3}" destId="{1FB297A9-E852-47A8-AEAB-9200D7CC69EB}" srcOrd="1" destOrd="0" presId="urn:microsoft.com/office/officeart/2005/8/layout/list1"/>
    <dgm:cxn modelId="{E3807DD3-1A9B-4AED-9697-214556314E2C}" type="presOf" srcId="{C723780F-9F4B-4C0B-B376-BD8975CB55C8}" destId="{4B56EDFF-9421-4654-A094-7450365BA1B6}" srcOrd="0" destOrd="1" presId="urn:microsoft.com/office/officeart/2005/8/layout/list1"/>
    <dgm:cxn modelId="{8EA699E2-BB96-4F6C-B3C0-1C5BF7D7727F}" srcId="{D0DFB929-AF59-451C-8AB4-C324E5A1C17A}" destId="{CDB2EC04-1A23-40AD-827B-6191930CAF4E}" srcOrd="2" destOrd="0" parTransId="{E36563D2-F2D8-4E01-8EA3-FF7B3009A1F3}" sibTransId="{C88DE7AB-2582-4934-A9BC-49335B547B8E}"/>
    <dgm:cxn modelId="{F5488133-8DD4-44F3-8AC6-5418E21DDE65}" type="presParOf" srcId="{A5207788-1848-419B-9174-A9173B07446A}" destId="{5D065949-85A2-48B1-9238-2D696FAA163C}" srcOrd="0" destOrd="0" presId="urn:microsoft.com/office/officeart/2005/8/layout/list1"/>
    <dgm:cxn modelId="{13572EAF-8383-4B51-8CCC-E6876739934F}" type="presParOf" srcId="{5D065949-85A2-48B1-9238-2D696FAA163C}" destId="{93BC5F52-8980-4C47-BB3A-29DF0E250D74}" srcOrd="0" destOrd="0" presId="urn:microsoft.com/office/officeart/2005/8/layout/list1"/>
    <dgm:cxn modelId="{1642EA79-B4DB-4A69-9A74-C9F1BC2086AB}" type="presParOf" srcId="{5D065949-85A2-48B1-9238-2D696FAA163C}" destId="{FE5D72FD-32BF-4AE2-ACA8-290580A168D3}" srcOrd="1" destOrd="0" presId="urn:microsoft.com/office/officeart/2005/8/layout/list1"/>
    <dgm:cxn modelId="{F95F3F41-058E-4253-A2F9-2154E93EC0FF}" type="presParOf" srcId="{A5207788-1848-419B-9174-A9173B07446A}" destId="{96195342-73ED-4573-8ECF-1AF902A6FD33}" srcOrd="1" destOrd="0" presId="urn:microsoft.com/office/officeart/2005/8/layout/list1"/>
    <dgm:cxn modelId="{A4443553-1A60-4608-AA1A-71181B4E7117}" type="presParOf" srcId="{A5207788-1848-419B-9174-A9173B07446A}" destId="{EEB8589D-BD4A-49AE-87C3-4C0A359F4B92}" srcOrd="2" destOrd="0" presId="urn:microsoft.com/office/officeart/2005/8/layout/list1"/>
    <dgm:cxn modelId="{0E8D7423-3CFD-4AA3-8363-98D3413BF048}" type="presParOf" srcId="{A5207788-1848-419B-9174-A9173B07446A}" destId="{0C0BE48C-F8FD-40AF-A28C-A4CA91521AB4}" srcOrd="3" destOrd="0" presId="urn:microsoft.com/office/officeart/2005/8/layout/list1"/>
    <dgm:cxn modelId="{5188F7E0-5512-41D5-9CB9-1830EF7BBD99}" type="presParOf" srcId="{A5207788-1848-419B-9174-A9173B07446A}" destId="{FD70FE63-E4F3-487B-96A8-52F8FBB8AAE8}" srcOrd="4" destOrd="0" presId="urn:microsoft.com/office/officeart/2005/8/layout/list1"/>
    <dgm:cxn modelId="{7FF3A3AB-DAB1-4E07-A3B8-E5499A4C9014}" type="presParOf" srcId="{FD70FE63-E4F3-487B-96A8-52F8FBB8AAE8}" destId="{45FCE905-41DE-47D8-9C0F-966CE0CBCB1F}" srcOrd="0" destOrd="0" presId="urn:microsoft.com/office/officeart/2005/8/layout/list1"/>
    <dgm:cxn modelId="{78E4F23B-9CC1-4C65-BAA1-E845154997B8}" type="presParOf" srcId="{FD70FE63-E4F3-487B-96A8-52F8FBB8AAE8}" destId="{1FB297A9-E852-47A8-AEAB-9200D7CC69EB}" srcOrd="1" destOrd="0" presId="urn:microsoft.com/office/officeart/2005/8/layout/list1"/>
    <dgm:cxn modelId="{98740761-BCD4-402F-993D-F298E4658417}" type="presParOf" srcId="{A5207788-1848-419B-9174-A9173B07446A}" destId="{4CBD5BE1-6E4B-4383-BCCB-A285F6B6575B}" srcOrd="5" destOrd="0" presId="urn:microsoft.com/office/officeart/2005/8/layout/list1"/>
    <dgm:cxn modelId="{CBC644A1-A49C-4030-8E73-5867D1196136}" type="presParOf" srcId="{A5207788-1848-419B-9174-A9173B07446A}" destId="{A5DC065D-A216-4D8A-8BAA-A263DD53A95C}" srcOrd="6" destOrd="0" presId="urn:microsoft.com/office/officeart/2005/8/layout/list1"/>
    <dgm:cxn modelId="{DD416C46-5063-4999-8D81-7F4331E873F1}" type="presParOf" srcId="{A5207788-1848-419B-9174-A9173B07446A}" destId="{7EF427CA-A1DC-4A56-B28B-01BB37A1B73D}" srcOrd="7" destOrd="0" presId="urn:microsoft.com/office/officeart/2005/8/layout/list1"/>
    <dgm:cxn modelId="{ACBE204F-DD9E-4549-BD26-4197A7C4CE95}" type="presParOf" srcId="{A5207788-1848-419B-9174-A9173B07446A}" destId="{8CC74FB8-1964-44E1-AA36-FEECDFD195D7}" srcOrd="8" destOrd="0" presId="urn:microsoft.com/office/officeart/2005/8/layout/list1"/>
    <dgm:cxn modelId="{96C5EE6C-1F33-422C-A99C-6A5E7587FD06}" type="presParOf" srcId="{8CC74FB8-1964-44E1-AA36-FEECDFD195D7}" destId="{9B2C39D5-FA7E-4DAD-9D5B-85612490195F}" srcOrd="0" destOrd="0" presId="urn:microsoft.com/office/officeart/2005/8/layout/list1"/>
    <dgm:cxn modelId="{84EA57F0-0BD4-4CA4-8943-570BE877442F}" type="presParOf" srcId="{8CC74FB8-1964-44E1-AA36-FEECDFD195D7}" destId="{F1481B12-F96B-4E05-BC6B-8478930FEF5C}" srcOrd="1" destOrd="0" presId="urn:microsoft.com/office/officeart/2005/8/layout/list1"/>
    <dgm:cxn modelId="{6CE36756-4810-4B4A-B95F-844C0F5B2D57}" type="presParOf" srcId="{A5207788-1848-419B-9174-A9173B07446A}" destId="{3B69B189-8F44-4334-B4F1-6EFF9D86FBA2}" srcOrd="9" destOrd="0" presId="urn:microsoft.com/office/officeart/2005/8/layout/list1"/>
    <dgm:cxn modelId="{37A1100A-F6FE-455A-A5FD-97B0D7A73E34}" type="presParOf" srcId="{A5207788-1848-419B-9174-A9173B07446A}" destId="{4B56EDFF-9421-4654-A094-7450365BA1B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A54820-1179-41D0-9F0B-1C0C1D2DE87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3CA5C9C-4046-44BD-BD23-692B44D14D74}">
      <dgm:prSet/>
      <dgm:spPr/>
      <dgm:t>
        <a:bodyPr/>
        <a:lstStyle/>
        <a:p>
          <a:r>
            <a:rPr lang="en-US" baseline="0"/>
            <a:t>Most recompilations are required either for statement correctness or to obtain potentially faster query execution plan.</a:t>
          </a:r>
          <a:endParaRPr lang="en-US"/>
        </a:p>
      </dgm:t>
    </dgm:pt>
    <dgm:pt modelId="{D77C0AF1-B10B-412B-92D5-67D6AFF43E16}" type="parTrans" cxnId="{C5CF5BBD-B8B5-4396-9773-45E3D8459E53}">
      <dgm:prSet/>
      <dgm:spPr/>
      <dgm:t>
        <a:bodyPr/>
        <a:lstStyle/>
        <a:p>
          <a:endParaRPr lang="en-US"/>
        </a:p>
      </dgm:t>
    </dgm:pt>
    <dgm:pt modelId="{12057100-5AEA-4440-906B-DEC84AD11F19}" type="sibTrans" cxnId="{C5CF5BBD-B8B5-4396-9773-45E3D8459E53}">
      <dgm:prSet/>
      <dgm:spPr/>
      <dgm:t>
        <a:bodyPr/>
        <a:lstStyle/>
        <a:p>
          <a:endParaRPr lang="en-US"/>
        </a:p>
      </dgm:t>
    </dgm:pt>
    <dgm:pt modelId="{7B0409F6-71F8-4896-AB72-2EF325AD964A}">
      <dgm:prSet/>
      <dgm:spPr/>
      <dgm:t>
        <a:bodyPr/>
        <a:lstStyle/>
        <a:p>
          <a:r>
            <a:rPr lang="en-US" baseline="0"/>
            <a:t>The engine detects changes that invalidate execution plan(s) and marks those as not valid. New plan must be recompiled for the next query execution.</a:t>
          </a:r>
          <a:endParaRPr lang="en-US"/>
        </a:p>
      </dgm:t>
    </dgm:pt>
    <dgm:pt modelId="{1B29C441-872D-4412-9D40-874E1EE6E8F9}" type="parTrans" cxnId="{43A957B2-16B8-4B01-B09D-87842E9A38F2}">
      <dgm:prSet/>
      <dgm:spPr/>
      <dgm:t>
        <a:bodyPr/>
        <a:lstStyle/>
        <a:p>
          <a:endParaRPr lang="en-US"/>
        </a:p>
      </dgm:t>
    </dgm:pt>
    <dgm:pt modelId="{F9BB0583-578A-4E3F-B834-0B16ECEA78B3}" type="sibTrans" cxnId="{43A957B2-16B8-4B01-B09D-87842E9A38F2}">
      <dgm:prSet/>
      <dgm:spPr/>
      <dgm:t>
        <a:bodyPr/>
        <a:lstStyle/>
        <a:p>
          <a:endParaRPr lang="en-US"/>
        </a:p>
      </dgm:t>
    </dgm:pt>
    <dgm:pt modelId="{09678A35-919D-4F2C-8E8A-48A0D5830B87}">
      <dgm:prSet/>
      <dgm:spPr/>
      <dgm:t>
        <a:bodyPr/>
        <a:lstStyle/>
        <a:p>
          <a:r>
            <a:rPr lang="en-US" baseline="0"/>
            <a:t>Starting with SQL Server 2005, whenever a statement within a batch causes recompilation, only the statement inside the batch that triggers recompilation is recompiled. </a:t>
          </a:r>
          <a:endParaRPr lang="en-US"/>
        </a:p>
      </dgm:t>
    </dgm:pt>
    <dgm:pt modelId="{1B836FDC-6C91-419A-A738-0F512FC77FD2}" type="parTrans" cxnId="{6D1B4DF0-245C-4587-9257-B23396741A05}">
      <dgm:prSet/>
      <dgm:spPr/>
      <dgm:t>
        <a:bodyPr/>
        <a:lstStyle/>
        <a:p>
          <a:endParaRPr lang="en-US"/>
        </a:p>
      </dgm:t>
    </dgm:pt>
    <dgm:pt modelId="{95A618A2-5356-4621-918E-05132B9EF544}" type="sibTrans" cxnId="{6D1B4DF0-245C-4587-9257-B23396741A05}">
      <dgm:prSet/>
      <dgm:spPr/>
      <dgm:t>
        <a:bodyPr/>
        <a:lstStyle/>
        <a:p>
          <a:endParaRPr lang="en-US"/>
        </a:p>
      </dgm:t>
    </dgm:pt>
    <dgm:pt modelId="{456CAD0E-3613-4D47-AF50-80ADBF957F94}" type="pres">
      <dgm:prSet presAssocID="{F7A54820-1179-41D0-9F0B-1C0C1D2DE876}" presName="linear" presStyleCnt="0">
        <dgm:presLayoutVars>
          <dgm:animLvl val="lvl"/>
          <dgm:resizeHandles val="exact"/>
        </dgm:presLayoutVars>
      </dgm:prSet>
      <dgm:spPr/>
    </dgm:pt>
    <dgm:pt modelId="{A097A6CF-9EAC-4430-9593-81E6FD90A45A}" type="pres">
      <dgm:prSet presAssocID="{E3CA5C9C-4046-44BD-BD23-692B44D14D74}" presName="parentText" presStyleLbl="node1" presStyleIdx="0" presStyleCnt="3">
        <dgm:presLayoutVars>
          <dgm:chMax val="0"/>
          <dgm:bulletEnabled val="1"/>
        </dgm:presLayoutVars>
      </dgm:prSet>
      <dgm:spPr/>
    </dgm:pt>
    <dgm:pt modelId="{8D9E9FDA-9353-4F65-BA3D-936D45B22CB2}" type="pres">
      <dgm:prSet presAssocID="{12057100-5AEA-4440-906B-DEC84AD11F19}" presName="spacer" presStyleCnt="0"/>
      <dgm:spPr/>
    </dgm:pt>
    <dgm:pt modelId="{F4FEF3FC-9BCD-49CC-A9FB-C74CF051F99F}" type="pres">
      <dgm:prSet presAssocID="{7B0409F6-71F8-4896-AB72-2EF325AD964A}" presName="parentText" presStyleLbl="node1" presStyleIdx="1" presStyleCnt="3">
        <dgm:presLayoutVars>
          <dgm:chMax val="0"/>
          <dgm:bulletEnabled val="1"/>
        </dgm:presLayoutVars>
      </dgm:prSet>
      <dgm:spPr/>
    </dgm:pt>
    <dgm:pt modelId="{BF868B0D-0175-4439-B8A4-21C3D1F38B29}" type="pres">
      <dgm:prSet presAssocID="{F9BB0583-578A-4E3F-B834-0B16ECEA78B3}" presName="spacer" presStyleCnt="0"/>
      <dgm:spPr/>
    </dgm:pt>
    <dgm:pt modelId="{9656EFC1-6C72-43BD-B835-5BA8B28AFC60}" type="pres">
      <dgm:prSet presAssocID="{09678A35-919D-4F2C-8E8A-48A0D5830B87}" presName="parentText" presStyleLbl="node1" presStyleIdx="2" presStyleCnt="3">
        <dgm:presLayoutVars>
          <dgm:chMax val="0"/>
          <dgm:bulletEnabled val="1"/>
        </dgm:presLayoutVars>
      </dgm:prSet>
      <dgm:spPr/>
    </dgm:pt>
  </dgm:ptLst>
  <dgm:cxnLst>
    <dgm:cxn modelId="{7AF04D25-A74B-4959-A985-DADBB4B66D00}" type="presOf" srcId="{09678A35-919D-4F2C-8E8A-48A0D5830B87}" destId="{9656EFC1-6C72-43BD-B835-5BA8B28AFC60}" srcOrd="0" destOrd="0" presId="urn:microsoft.com/office/officeart/2005/8/layout/vList2"/>
    <dgm:cxn modelId="{C629643F-211A-464D-9CC2-E2D5EE075577}" type="presOf" srcId="{7B0409F6-71F8-4896-AB72-2EF325AD964A}" destId="{F4FEF3FC-9BCD-49CC-A9FB-C74CF051F99F}" srcOrd="0" destOrd="0" presId="urn:microsoft.com/office/officeart/2005/8/layout/vList2"/>
    <dgm:cxn modelId="{D1A8277D-58BF-4C65-8C7E-2D153F627C77}" type="presOf" srcId="{F7A54820-1179-41D0-9F0B-1C0C1D2DE876}" destId="{456CAD0E-3613-4D47-AF50-80ADBF957F94}" srcOrd="0" destOrd="0" presId="urn:microsoft.com/office/officeart/2005/8/layout/vList2"/>
    <dgm:cxn modelId="{43A957B2-16B8-4B01-B09D-87842E9A38F2}" srcId="{F7A54820-1179-41D0-9F0B-1C0C1D2DE876}" destId="{7B0409F6-71F8-4896-AB72-2EF325AD964A}" srcOrd="1" destOrd="0" parTransId="{1B29C441-872D-4412-9D40-874E1EE6E8F9}" sibTransId="{F9BB0583-578A-4E3F-B834-0B16ECEA78B3}"/>
    <dgm:cxn modelId="{C5CF5BBD-B8B5-4396-9773-45E3D8459E53}" srcId="{F7A54820-1179-41D0-9F0B-1C0C1D2DE876}" destId="{E3CA5C9C-4046-44BD-BD23-692B44D14D74}" srcOrd="0" destOrd="0" parTransId="{D77C0AF1-B10B-412B-92D5-67D6AFF43E16}" sibTransId="{12057100-5AEA-4440-906B-DEC84AD11F19}"/>
    <dgm:cxn modelId="{418078E2-D1AF-4397-B5CF-7B48FABA68A0}" type="presOf" srcId="{E3CA5C9C-4046-44BD-BD23-692B44D14D74}" destId="{A097A6CF-9EAC-4430-9593-81E6FD90A45A}" srcOrd="0" destOrd="0" presId="urn:microsoft.com/office/officeart/2005/8/layout/vList2"/>
    <dgm:cxn modelId="{6D1B4DF0-245C-4587-9257-B23396741A05}" srcId="{F7A54820-1179-41D0-9F0B-1C0C1D2DE876}" destId="{09678A35-919D-4F2C-8E8A-48A0D5830B87}" srcOrd="2" destOrd="0" parTransId="{1B836FDC-6C91-419A-A738-0F512FC77FD2}" sibTransId="{95A618A2-5356-4621-918E-05132B9EF544}"/>
    <dgm:cxn modelId="{B4A43427-E52E-4D33-8706-1BFCA5F21EC9}" type="presParOf" srcId="{456CAD0E-3613-4D47-AF50-80ADBF957F94}" destId="{A097A6CF-9EAC-4430-9593-81E6FD90A45A}" srcOrd="0" destOrd="0" presId="urn:microsoft.com/office/officeart/2005/8/layout/vList2"/>
    <dgm:cxn modelId="{458DE80C-8BB2-4E26-8497-A78227989919}" type="presParOf" srcId="{456CAD0E-3613-4D47-AF50-80ADBF957F94}" destId="{8D9E9FDA-9353-4F65-BA3D-936D45B22CB2}" srcOrd="1" destOrd="0" presId="urn:microsoft.com/office/officeart/2005/8/layout/vList2"/>
    <dgm:cxn modelId="{970CF965-E486-4DE0-9A17-E8F96E776902}" type="presParOf" srcId="{456CAD0E-3613-4D47-AF50-80ADBF957F94}" destId="{F4FEF3FC-9BCD-49CC-A9FB-C74CF051F99F}" srcOrd="2" destOrd="0" presId="urn:microsoft.com/office/officeart/2005/8/layout/vList2"/>
    <dgm:cxn modelId="{9E4C8B20-E266-4475-A177-A14F77A928DF}" type="presParOf" srcId="{456CAD0E-3613-4D47-AF50-80ADBF957F94}" destId="{BF868B0D-0175-4439-B8A4-21C3D1F38B29}" srcOrd="3" destOrd="0" presId="urn:microsoft.com/office/officeart/2005/8/layout/vList2"/>
    <dgm:cxn modelId="{3824EB0C-C44A-47DF-8FE1-0FD75E079C26}" type="presParOf" srcId="{456CAD0E-3613-4D47-AF50-80ADBF957F94}" destId="{9656EFC1-6C72-43BD-B835-5BA8B28AFC6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3F85593-57C3-40F8-8342-7AFBB93F9BC3}"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C4B74633-6284-4247-8368-2A82DC14C91B}">
      <dgm:prSet custT="1"/>
      <dgm:spPr/>
      <dgm:t>
        <a:bodyPr/>
        <a:lstStyle/>
        <a:p>
          <a:r>
            <a:rPr lang="en-US" sz="2400" dirty="0"/>
            <a:t>Table / Index Changes</a:t>
          </a:r>
        </a:p>
      </dgm:t>
    </dgm:pt>
    <dgm:pt modelId="{2610BBFE-1F2A-4D1B-AE8F-C4AEED1D2286}" type="parTrans" cxnId="{2C81B0A1-F3CE-418C-AF0E-CB7FB7C7A412}">
      <dgm:prSet/>
      <dgm:spPr/>
      <dgm:t>
        <a:bodyPr/>
        <a:lstStyle/>
        <a:p>
          <a:endParaRPr lang="en-US"/>
        </a:p>
      </dgm:t>
    </dgm:pt>
    <dgm:pt modelId="{5C29EB94-E6B7-438D-8002-BF61894FECB3}" type="sibTrans" cxnId="{2C81B0A1-F3CE-418C-AF0E-CB7FB7C7A412}">
      <dgm:prSet/>
      <dgm:spPr/>
      <dgm:t>
        <a:bodyPr/>
        <a:lstStyle/>
        <a:p>
          <a:endParaRPr lang="en-US"/>
        </a:p>
      </dgm:t>
    </dgm:pt>
    <dgm:pt modelId="{F7027B85-1BC6-4761-93EB-DB061EF1BEEB}">
      <dgm:prSet/>
      <dgm:spPr/>
      <dgm:t>
        <a:bodyPr/>
        <a:lstStyle/>
        <a:p>
          <a:r>
            <a:rPr lang="en-US" dirty="0"/>
            <a:t>Changes made to objects referenced by the query (ALTER TABLE and ALTER VIEW).</a:t>
          </a:r>
        </a:p>
      </dgm:t>
    </dgm:pt>
    <dgm:pt modelId="{1808F256-0DD6-4986-B3BD-94F4F0C7E037}" type="parTrans" cxnId="{146AD95E-C730-471F-A592-1CBF07B5215F}">
      <dgm:prSet/>
      <dgm:spPr/>
      <dgm:t>
        <a:bodyPr/>
        <a:lstStyle/>
        <a:p>
          <a:endParaRPr lang="en-US"/>
        </a:p>
      </dgm:t>
    </dgm:pt>
    <dgm:pt modelId="{C23743E0-7E97-443C-8549-E6965B314366}" type="sibTrans" cxnId="{146AD95E-C730-471F-A592-1CBF07B5215F}">
      <dgm:prSet/>
      <dgm:spPr/>
      <dgm:t>
        <a:bodyPr/>
        <a:lstStyle/>
        <a:p>
          <a:endParaRPr lang="en-US"/>
        </a:p>
      </dgm:t>
    </dgm:pt>
    <dgm:pt modelId="{6281B763-8F95-4BAF-BFE7-5B1A18834699}">
      <dgm:prSet/>
      <dgm:spPr/>
      <dgm:t>
        <a:bodyPr/>
        <a:lstStyle/>
        <a:p>
          <a:r>
            <a:rPr lang="en-US" dirty="0"/>
            <a:t>Changing or dropping any indexes used by the execution plan.</a:t>
          </a:r>
        </a:p>
      </dgm:t>
    </dgm:pt>
    <dgm:pt modelId="{21ABE8D6-8171-45C5-A7A9-A364B5D55D13}" type="parTrans" cxnId="{C9C35567-8C8D-47AF-A9A9-977FF6AC3415}">
      <dgm:prSet/>
      <dgm:spPr/>
      <dgm:t>
        <a:bodyPr/>
        <a:lstStyle/>
        <a:p>
          <a:endParaRPr lang="en-US"/>
        </a:p>
      </dgm:t>
    </dgm:pt>
    <dgm:pt modelId="{96FC877F-3756-42B6-8D59-559E67C2858C}" type="sibTrans" cxnId="{C9C35567-8C8D-47AF-A9A9-977FF6AC3415}">
      <dgm:prSet/>
      <dgm:spPr/>
      <dgm:t>
        <a:bodyPr/>
        <a:lstStyle/>
        <a:p>
          <a:endParaRPr lang="en-US"/>
        </a:p>
      </dgm:t>
    </dgm:pt>
    <dgm:pt modelId="{81D96F4F-D7EC-4739-BF6E-87346EA8B2D5}">
      <dgm:prSet custT="1"/>
      <dgm:spPr/>
      <dgm:t>
        <a:bodyPr/>
        <a:lstStyle/>
        <a:p>
          <a:r>
            <a:rPr lang="en-US" sz="2400" dirty="0"/>
            <a:t>Stored Procedures</a:t>
          </a:r>
        </a:p>
      </dgm:t>
    </dgm:pt>
    <dgm:pt modelId="{23C17D59-967F-440E-90F5-F2D7D12E3779}" type="parTrans" cxnId="{BA27FB59-DFB0-4203-836D-CE59FC073887}">
      <dgm:prSet/>
      <dgm:spPr/>
      <dgm:t>
        <a:bodyPr/>
        <a:lstStyle/>
        <a:p>
          <a:endParaRPr lang="en-US"/>
        </a:p>
      </dgm:t>
    </dgm:pt>
    <dgm:pt modelId="{A718AD11-1926-450D-A717-B61AFFCAA378}" type="sibTrans" cxnId="{BA27FB59-DFB0-4203-836D-CE59FC073887}">
      <dgm:prSet/>
      <dgm:spPr/>
      <dgm:t>
        <a:bodyPr/>
        <a:lstStyle/>
        <a:p>
          <a:endParaRPr lang="en-US"/>
        </a:p>
      </dgm:t>
    </dgm:pt>
    <dgm:pt modelId="{34675722-7C59-4704-9290-7A039D363E46}">
      <dgm:prSet/>
      <dgm:spPr/>
      <dgm:t>
        <a:bodyPr/>
        <a:lstStyle/>
        <a:p>
          <a:r>
            <a:rPr lang="en-US" dirty="0"/>
            <a:t>Changes made to a single procedure, which would drop all plans for that procedure from the cache (ALTER PROCEDURE).</a:t>
          </a:r>
        </a:p>
      </dgm:t>
    </dgm:pt>
    <dgm:pt modelId="{FE8F446E-C96F-4D37-A76B-040791962DFC}" type="parTrans" cxnId="{DE7F5754-2E40-49B8-886D-CA9925C6C0BB}">
      <dgm:prSet/>
      <dgm:spPr/>
      <dgm:t>
        <a:bodyPr/>
        <a:lstStyle/>
        <a:p>
          <a:endParaRPr lang="en-US"/>
        </a:p>
      </dgm:t>
    </dgm:pt>
    <dgm:pt modelId="{121CE28E-92C2-415C-B04C-8EEC6609FF6F}" type="sibTrans" cxnId="{DE7F5754-2E40-49B8-886D-CA9925C6C0BB}">
      <dgm:prSet/>
      <dgm:spPr/>
      <dgm:t>
        <a:bodyPr/>
        <a:lstStyle/>
        <a:p>
          <a:endParaRPr lang="en-US"/>
        </a:p>
      </dgm:t>
    </dgm:pt>
    <dgm:pt modelId="{7D8F7768-03F3-4934-917A-04717D94DFE8}">
      <dgm:prSet/>
      <dgm:spPr/>
      <dgm:t>
        <a:bodyPr/>
        <a:lstStyle/>
        <a:p>
          <a:r>
            <a:rPr lang="en-US" dirty="0"/>
            <a:t>Explicit call to sp_recompile.</a:t>
          </a:r>
        </a:p>
      </dgm:t>
    </dgm:pt>
    <dgm:pt modelId="{E59C9239-4253-4922-BC05-767C89651BA4}" type="parTrans" cxnId="{7F94D544-442E-4308-8DF6-42A9566CD83B}">
      <dgm:prSet/>
      <dgm:spPr/>
      <dgm:t>
        <a:bodyPr/>
        <a:lstStyle/>
        <a:p>
          <a:endParaRPr lang="en-US"/>
        </a:p>
      </dgm:t>
    </dgm:pt>
    <dgm:pt modelId="{3307DCFA-7692-4D46-9B73-8D7177C8445D}" type="sibTrans" cxnId="{7F94D544-442E-4308-8DF6-42A9566CD83B}">
      <dgm:prSet/>
      <dgm:spPr/>
      <dgm:t>
        <a:bodyPr/>
        <a:lstStyle/>
        <a:p>
          <a:endParaRPr lang="en-US"/>
        </a:p>
      </dgm:t>
    </dgm:pt>
    <dgm:pt modelId="{A48E72F0-225F-4DFC-AA8C-D0D11F0BAFA5}">
      <dgm:prSet/>
      <dgm:spPr/>
      <dgm:t>
        <a:bodyPr/>
        <a:lstStyle/>
        <a:p>
          <a:r>
            <a:rPr lang="en-US" dirty="0"/>
            <a:t>Executing a stored procedure using the WITH RECOMPILE option.</a:t>
          </a:r>
        </a:p>
      </dgm:t>
    </dgm:pt>
    <dgm:pt modelId="{80D53F7E-A81E-4023-83DF-A1613382F417}" type="parTrans" cxnId="{42502DD0-47E5-47FF-99DF-E7D76C0D2050}">
      <dgm:prSet/>
      <dgm:spPr/>
      <dgm:t>
        <a:bodyPr/>
        <a:lstStyle/>
        <a:p>
          <a:endParaRPr lang="en-US"/>
        </a:p>
      </dgm:t>
    </dgm:pt>
    <dgm:pt modelId="{5C6E6972-394D-4D9D-A26F-0C2CEBAE9750}" type="sibTrans" cxnId="{42502DD0-47E5-47FF-99DF-E7D76C0D2050}">
      <dgm:prSet/>
      <dgm:spPr/>
      <dgm:t>
        <a:bodyPr/>
        <a:lstStyle/>
        <a:p>
          <a:endParaRPr lang="en-US"/>
        </a:p>
      </dgm:t>
    </dgm:pt>
    <dgm:pt modelId="{2C0329F2-1669-4473-89A3-6C04A73A6EE1}">
      <dgm:prSet custT="1"/>
      <dgm:spPr/>
      <dgm:t>
        <a:bodyPr/>
        <a:lstStyle/>
        <a:p>
          <a:r>
            <a:rPr lang="en-US" sz="2400" dirty="0"/>
            <a:t>Data Volume </a:t>
          </a:r>
        </a:p>
      </dgm:t>
    </dgm:pt>
    <dgm:pt modelId="{F33FDC8E-FA63-43BF-8F02-D9A103ADC19C}" type="parTrans" cxnId="{17BC56CD-1DBD-4F51-A5E6-8D63C77BF6B7}">
      <dgm:prSet/>
      <dgm:spPr/>
      <dgm:t>
        <a:bodyPr/>
        <a:lstStyle/>
        <a:p>
          <a:endParaRPr lang="en-US"/>
        </a:p>
      </dgm:t>
    </dgm:pt>
    <dgm:pt modelId="{3B143A12-4CCA-4BAC-B489-077B5C39164B}" type="sibTrans" cxnId="{17BC56CD-1DBD-4F51-A5E6-8D63C77BF6B7}">
      <dgm:prSet/>
      <dgm:spPr/>
      <dgm:t>
        <a:bodyPr/>
        <a:lstStyle/>
        <a:p>
          <a:endParaRPr lang="en-US"/>
        </a:p>
      </dgm:t>
    </dgm:pt>
    <dgm:pt modelId="{8B258E8A-73A4-466C-B044-1E3C02411420}">
      <dgm:prSet/>
      <dgm:spPr/>
      <dgm:t>
        <a:bodyPr/>
        <a:lstStyle/>
        <a:p>
          <a:r>
            <a:rPr lang="en-US" dirty="0"/>
            <a:t>Updates on statistics used by the execution plan</a:t>
          </a:r>
        </a:p>
      </dgm:t>
    </dgm:pt>
    <dgm:pt modelId="{359CDC7C-6D96-44D6-940D-5A9C11881548}" type="parTrans" cxnId="{0F65CC24-5842-4C81-BFD3-B736E56EE296}">
      <dgm:prSet/>
      <dgm:spPr/>
      <dgm:t>
        <a:bodyPr/>
        <a:lstStyle/>
        <a:p>
          <a:endParaRPr lang="en-US"/>
        </a:p>
      </dgm:t>
    </dgm:pt>
    <dgm:pt modelId="{B73722FB-BD18-4612-B7E7-C2B9249BBE54}" type="sibTrans" cxnId="{0F65CC24-5842-4C81-BFD3-B736E56EE296}">
      <dgm:prSet/>
      <dgm:spPr/>
      <dgm:t>
        <a:bodyPr/>
        <a:lstStyle/>
        <a:p>
          <a:endParaRPr lang="en-US"/>
        </a:p>
      </dgm:t>
    </dgm:pt>
    <dgm:pt modelId="{5CDFF824-8B0D-41EC-A895-ECC1EB3D536F}">
      <dgm:prSet/>
      <dgm:spPr/>
      <dgm:t>
        <a:bodyPr/>
        <a:lstStyle/>
        <a:p>
          <a:r>
            <a:rPr lang="en-US" dirty="0"/>
            <a:t>For tables with triggers, if the number of rows in the inserted or deleted tables grows significantly.</a:t>
          </a:r>
        </a:p>
      </dgm:t>
    </dgm:pt>
    <dgm:pt modelId="{D63D7654-1ED6-41AB-A0D0-F93D88654505}" type="parTrans" cxnId="{BED89897-9FC1-4441-80EB-DB3DA34D926C}">
      <dgm:prSet/>
      <dgm:spPr/>
      <dgm:t>
        <a:bodyPr/>
        <a:lstStyle/>
        <a:p>
          <a:endParaRPr lang="en-US"/>
        </a:p>
      </dgm:t>
    </dgm:pt>
    <dgm:pt modelId="{1C4A0C3B-802E-45A3-BE2B-BB5EE39D50E5}" type="sibTrans" cxnId="{BED89897-9FC1-4441-80EB-DB3DA34D926C}">
      <dgm:prSet/>
      <dgm:spPr/>
      <dgm:t>
        <a:bodyPr/>
        <a:lstStyle/>
        <a:p>
          <a:endParaRPr lang="en-US"/>
        </a:p>
      </dgm:t>
    </dgm:pt>
    <dgm:pt modelId="{AF4D19B7-1AFF-428D-A00B-20249EED3EA2}">
      <dgm:prSet custT="1"/>
      <dgm:spPr/>
      <dgm:t>
        <a:bodyPr/>
        <a:lstStyle/>
        <a:p>
          <a:r>
            <a:rPr lang="en-US" sz="2400" dirty="0"/>
            <a:t>Other</a:t>
          </a:r>
        </a:p>
      </dgm:t>
    </dgm:pt>
    <dgm:pt modelId="{2FC2D696-169E-4421-9A4B-FB418E8E809A}" type="parTrans" cxnId="{7DF91BB4-251E-49D2-A126-EF60CAD59D38}">
      <dgm:prSet/>
      <dgm:spPr/>
      <dgm:t>
        <a:bodyPr/>
        <a:lstStyle/>
        <a:p>
          <a:endParaRPr lang="en-US"/>
        </a:p>
      </dgm:t>
    </dgm:pt>
    <dgm:pt modelId="{87BC6EF8-2763-4EF2-9CF1-28AA26F46209}" type="sibTrans" cxnId="{7DF91BB4-251E-49D2-A126-EF60CAD59D38}">
      <dgm:prSet/>
      <dgm:spPr/>
      <dgm:t>
        <a:bodyPr/>
        <a:lstStyle/>
        <a:p>
          <a:endParaRPr lang="en-US"/>
        </a:p>
      </dgm:t>
    </dgm:pt>
    <dgm:pt modelId="{F9C764F7-8271-465D-B636-6B8007DB7CCD}">
      <dgm:prSet/>
      <dgm:spPr/>
      <dgm:t>
        <a:bodyPr/>
        <a:lstStyle/>
        <a:p>
          <a:r>
            <a:rPr lang="en-US" dirty="0"/>
            <a:t>Large numbers of changes to keys (generated by statements from other users that modify a table referenced by the query).</a:t>
          </a:r>
        </a:p>
      </dgm:t>
    </dgm:pt>
    <dgm:pt modelId="{83F9E006-C48C-428B-92B6-259B598CA916}" type="parTrans" cxnId="{89B94312-664A-4615-9639-78E8CB1D595C}">
      <dgm:prSet/>
      <dgm:spPr/>
      <dgm:t>
        <a:bodyPr/>
        <a:lstStyle/>
        <a:p>
          <a:endParaRPr lang="en-US"/>
        </a:p>
      </dgm:t>
    </dgm:pt>
    <dgm:pt modelId="{175D3612-6975-4F4D-BB03-08B5186C02C6}" type="sibTrans" cxnId="{89B94312-664A-4615-9639-78E8CB1D595C}">
      <dgm:prSet/>
      <dgm:spPr/>
      <dgm:t>
        <a:bodyPr/>
        <a:lstStyle/>
        <a:p>
          <a:endParaRPr lang="en-US"/>
        </a:p>
      </dgm:t>
    </dgm:pt>
    <dgm:pt modelId="{E6F1BF31-AAAF-4384-A0D5-6CEF18705545}">
      <dgm:prSet/>
      <dgm:spPr/>
      <dgm:t>
        <a:bodyPr/>
        <a:lstStyle/>
        <a:p>
          <a:r>
            <a:rPr lang="en-US" dirty="0"/>
            <a:t>Temporary table changes</a:t>
          </a:r>
        </a:p>
      </dgm:t>
    </dgm:pt>
    <dgm:pt modelId="{9A4A2F7D-E0BA-4AC1-B638-19C7207ECEEE}" type="parTrans" cxnId="{695BEA5A-4B01-4075-B71E-E4353F95FE71}">
      <dgm:prSet/>
      <dgm:spPr/>
      <dgm:t>
        <a:bodyPr/>
        <a:lstStyle/>
        <a:p>
          <a:endParaRPr lang="en-US"/>
        </a:p>
      </dgm:t>
    </dgm:pt>
    <dgm:pt modelId="{225D4C56-0659-41A9-AB95-219DB3E4BFB8}" type="sibTrans" cxnId="{695BEA5A-4B01-4075-B71E-E4353F95FE71}">
      <dgm:prSet/>
      <dgm:spPr/>
      <dgm:t>
        <a:bodyPr/>
        <a:lstStyle/>
        <a:p>
          <a:endParaRPr lang="en-US"/>
        </a:p>
      </dgm:t>
    </dgm:pt>
    <dgm:pt modelId="{67D3527B-10B2-41F5-B7AB-BF82D946F313}" type="pres">
      <dgm:prSet presAssocID="{33F85593-57C3-40F8-8342-7AFBB93F9BC3}" presName="Name0" presStyleCnt="0">
        <dgm:presLayoutVars>
          <dgm:dir/>
          <dgm:animLvl val="lvl"/>
          <dgm:resizeHandles val="exact"/>
        </dgm:presLayoutVars>
      </dgm:prSet>
      <dgm:spPr/>
    </dgm:pt>
    <dgm:pt modelId="{4BEE8848-8CF4-4793-8DF6-B32F5E68A826}" type="pres">
      <dgm:prSet presAssocID="{C4B74633-6284-4247-8368-2A82DC14C91B}" presName="composite" presStyleCnt="0"/>
      <dgm:spPr/>
    </dgm:pt>
    <dgm:pt modelId="{DC24794B-3E4D-49A5-9802-3FDD49AD4833}" type="pres">
      <dgm:prSet presAssocID="{C4B74633-6284-4247-8368-2A82DC14C91B}" presName="parTx" presStyleLbl="alignNode1" presStyleIdx="0" presStyleCnt="4">
        <dgm:presLayoutVars>
          <dgm:chMax val="0"/>
          <dgm:chPref val="0"/>
          <dgm:bulletEnabled val="1"/>
        </dgm:presLayoutVars>
      </dgm:prSet>
      <dgm:spPr/>
    </dgm:pt>
    <dgm:pt modelId="{692384E3-A670-4ABB-966E-890EA55F6275}" type="pres">
      <dgm:prSet presAssocID="{C4B74633-6284-4247-8368-2A82DC14C91B}" presName="desTx" presStyleLbl="alignAccFollowNode1" presStyleIdx="0" presStyleCnt="4">
        <dgm:presLayoutVars>
          <dgm:bulletEnabled val="1"/>
        </dgm:presLayoutVars>
      </dgm:prSet>
      <dgm:spPr/>
    </dgm:pt>
    <dgm:pt modelId="{5AA4974C-9160-4E5C-A59E-AE81031BD6EC}" type="pres">
      <dgm:prSet presAssocID="{5C29EB94-E6B7-438D-8002-BF61894FECB3}" presName="space" presStyleCnt="0"/>
      <dgm:spPr/>
    </dgm:pt>
    <dgm:pt modelId="{11E953BB-8E0C-449B-A289-604841A324A4}" type="pres">
      <dgm:prSet presAssocID="{81D96F4F-D7EC-4739-BF6E-87346EA8B2D5}" presName="composite" presStyleCnt="0"/>
      <dgm:spPr/>
    </dgm:pt>
    <dgm:pt modelId="{49DF05AA-5F25-4000-9F09-8DCC5484F4DF}" type="pres">
      <dgm:prSet presAssocID="{81D96F4F-D7EC-4739-BF6E-87346EA8B2D5}" presName="parTx" presStyleLbl="alignNode1" presStyleIdx="1" presStyleCnt="4">
        <dgm:presLayoutVars>
          <dgm:chMax val="0"/>
          <dgm:chPref val="0"/>
          <dgm:bulletEnabled val="1"/>
        </dgm:presLayoutVars>
      </dgm:prSet>
      <dgm:spPr/>
    </dgm:pt>
    <dgm:pt modelId="{BC544579-0BC5-4301-AA18-F0F341407B87}" type="pres">
      <dgm:prSet presAssocID="{81D96F4F-D7EC-4739-BF6E-87346EA8B2D5}" presName="desTx" presStyleLbl="alignAccFollowNode1" presStyleIdx="1" presStyleCnt="4">
        <dgm:presLayoutVars>
          <dgm:bulletEnabled val="1"/>
        </dgm:presLayoutVars>
      </dgm:prSet>
      <dgm:spPr/>
    </dgm:pt>
    <dgm:pt modelId="{BF005B85-844B-45B6-8AE0-9C4FBF0EBE3A}" type="pres">
      <dgm:prSet presAssocID="{A718AD11-1926-450D-A717-B61AFFCAA378}" presName="space" presStyleCnt="0"/>
      <dgm:spPr/>
    </dgm:pt>
    <dgm:pt modelId="{D738B23B-373D-47D6-9BAE-3CCBA081EC00}" type="pres">
      <dgm:prSet presAssocID="{2C0329F2-1669-4473-89A3-6C04A73A6EE1}" presName="composite" presStyleCnt="0"/>
      <dgm:spPr/>
    </dgm:pt>
    <dgm:pt modelId="{1D63FA16-3735-498C-9B05-F128A7CD58DC}" type="pres">
      <dgm:prSet presAssocID="{2C0329F2-1669-4473-89A3-6C04A73A6EE1}" presName="parTx" presStyleLbl="alignNode1" presStyleIdx="2" presStyleCnt="4">
        <dgm:presLayoutVars>
          <dgm:chMax val="0"/>
          <dgm:chPref val="0"/>
          <dgm:bulletEnabled val="1"/>
        </dgm:presLayoutVars>
      </dgm:prSet>
      <dgm:spPr/>
    </dgm:pt>
    <dgm:pt modelId="{987B902B-F277-421C-BE02-7F35A336CBAE}" type="pres">
      <dgm:prSet presAssocID="{2C0329F2-1669-4473-89A3-6C04A73A6EE1}" presName="desTx" presStyleLbl="alignAccFollowNode1" presStyleIdx="2" presStyleCnt="4">
        <dgm:presLayoutVars>
          <dgm:bulletEnabled val="1"/>
        </dgm:presLayoutVars>
      </dgm:prSet>
      <dgm:spPr/>
    </dgm:pt>
    <dgm:pt modelId="{3B844AE6-54CF-4DB0-A954-E507D770A822}" type="pres">
      <dgm:prSet presAssocID="{3B143A12-4CCA-4BAC-B489-077B5C39164B}" presName="space" presStyleCnt="0"/>
      <dgm:spPr/>
    </dgm:pt>
    <dgm:pt modelId="{350BF707-06E2-4258-8480-790AFFDEBD1F}" type="pres">
      <dgm:prSet presAssocID="{AF4D19B7-1AFF-428D-A00B-20249EED3EA2}" presName="composite" presStyleCnt="0"/>
      <dgm:spPr/>
    </dgm:pt>
    <dgm:pt modelId="{A1B832A2-484A-4A54-B410-9FEFA46DEBBC}" type="pres">
      <dgm:prSet presAssocID="{AF4D19B7-1AFF-428D-A00B-20249EED3EA2}" presName="parTx" presStyleLbl="alignNode1" presStyleIdx="3" presStyleCnt="4">
        <dgm:presLayoutVars>
          <dgm:chMax val="0"/>
          <dgm:chPref val="0"/>
          <dgm:bulletEnabled val="1"/>
        </dgm:presLayoutVars>
      </dgm:prSet>
      <dgm:spPr/>
    </dgm:pt>
    <dgm:pt modelId="{8AE9F398-0D24-4499-AAA5-821316E97008}" type="pres">
      <dgm:prSet presAssocID="{AF4D19B7-1AFF-428D-A00B-20249EED3EA2}" presName="desTx" presStyleLbl="alignAccFollowNode1" presStyleIdx="3" presStyleCnt="4">
        <dgm:presLayoutVars>
          <dgm:bulletEnabled val="1"/>
        </dgm:presLayoutVars>
      </dgm:prSet>
      <dgm:spPr/>
    </dgm:pt>
  </dgm:ptLst>
  <dgm:cxnLst>
    <dgm:cxn modelId="{EDD30110-AF48-4CA7-A965-8A45FA45B153}" type="presOf" srcId="{7D8F7768-03F3-4934-917A-04717D94DFE8}" destId="{BC544579-0BC5-4301-AA18-F0F341407B87}" srcOrd="0" destOrd="1" presId="urn:microsoft.com/office/officeart/2005/8/layout/hList1"/>
    <dgm:cxn modelId="{89B94312-664A-4615-9639-78E8CB1D595C}" srcId="{AF4D19B7-1AFF-428D-A00B-20249EED3EA2}" destId="{F9C764F7-8271-465D-B636-6B8007DB7CCD}" srcOrd="0" destOrd="0" parTransId="{83F9E006-C48C-428B-92B6-259B598CA916}" sibTransId="{175D3612-6975-4F4D-BB03-08B5186C02C6}"/>
    <dgm:cxn modelId="{63694C15-0E9C-4F59-8556-3BB3188A7BB8}" type="presOf" srcId="{5CDFF824-8B0D-41EC-A895-ECC1EB3D536F}" destId="{987B902B-F277-421C-BE02-7F35A336CBAE}" srcOrd="0" destOrd="1" presId="urn:microsoft.com/office/officeart/2005/8/layout/hList1"/>
    <dgm:cxn modelId="{0F65CC24-5842-4C81-BFD3-B736E56EE296}" srcId="{2C0329F2-1669-4473-89A3-6C04A73A6EE1}" destId="{8B258E8A-73A4-466C-B044-1E3C02411420}" srcOrd="0" destOrd="0" parTransId="{359CDC7C-6D96-44D6-940D-5A9C11881548}" sibTransId="{B73722FB-BD18-4612-B7E7-C2B9249BBE54}"/>
    <dgm:cxn modelId="{9D51E428-0C20-459B-B703-C8082070E4D2}" type="presOf" srcId="{34675722-7C59-4704-9290-7A039D363E46}" destId="{BC544579-0BC5-4301-AA18-F0F341407B87}" srcOrd="0" destOrd="0" presId="urn:microsoft.com/office/officeart/2005/8/layout/hList1"/>
    <dgm:cxn modelId="{146AD95E-C730-471F-A592-1CBF07B5215F}" srcId="{C4B74633-6284-4247-8368-2A82DC14C91B}" destId="{F7027B85-1BC6-4761-93EB-DB061EF1BEEB}" srcOrd="0" destOrd="0" parTransId="{1808F256-0DD6-4986-B3BD-94F4F0C7E037}" sibTransId="{C23743E0-7E97-443C-8549-E6965B314366}"/>
    <dgm:cxn modelId="{00BFC064-FFBA-4D9E-A2C8-C3ECC8982B72}" type="presOf" srcId="{A48E72F0-225F-4DFC-AA8C-D0D11F0BAFA5}" destId="{BC544579-0BC5-4301-AA18-F0F341407B87}" srcOrd="0" destOrd="2" presId="urn:microsoft.com/office/officeart/2005/8/layout/hList1"/>
    <dgm:cxn modelId="{7F94D544-442E-4308-8DF6-42A9566CD83B}" srcId="{81D96F4F-D7EC-4739-BF6E-87346EA8B2D5}" destId="{7D8F7768-03F3-4934-917A-04717D94DFE8}" srcOrd="1" destOrd="0" parTransId="{E59C9239-4253-4922-BC05-767C89651BA4}" sibTransId="{3307DCFA-7692-4D46-9B73-8D7177C8445D}"/>
    <dgm:cxn modelId="{C9C35567-8C8D-47AF-A9A9-977FF6AC3415}" srcId="{C4B74633-6284-4247-8368-2A82DC14C91B}" destId="{6281B763-8F95-4BAF-BFE7-5B1A18834699}" srcOrd="1" destOrd="0" parTransId="{21ABE8D6-8171-45C5-A7A9-A364B5D55D13}" sibTransId="{96FC877F-3756-42B6-8D59-559E67C2858C}"/>
    <dgm:cxn modelId="{43B1BF4D-A92B-4752-82D1-E5C012226FB7}" type="presOf" srcId="{C4B74633-6284-4247-8368-2A82DC14C91B}" destId="{DC24794B-3E4D-49A5-9802-3FDD49AD4833}" srcOrd="0" destOrd="0" presId="urn:microsoft.com/office/officeart/2005/8/layout/hList1"/>
    <dgm:cxn modelId="{FD05E270-885C-403A-8F3B-069D9DED6E79}" type="presOf" srcId="{2C0329F2-1669-4473-89A3-6C04A73A6EE1}" destId="{1D63FA16-3735-498C-9B05-F128A7CD58DC}" srcOrd="0" destOrd="0" presId="urn:microsoft.com/office/officeart/2005/8/layout/hList1"/>
    <dgm:cxn modelId="{486F5671-018F-472B-B5B3-8D789A8E9F52}" type="presOf" srcId="{81D96F4F-D7EC-4739-BF6E-87346EA8B2D5}" destId="{49DF05AA-5F25-4000-9F09-8DCC5484F4DF}" srcOrd="0" destOrd="0" presId="urn:microsoft.com/office/officeart/2005/8/layout/hList1"/>
    <dgm:cxn modelId="{DE7F5754-2E40-49B8-886D-CA9925C6C0BB}" srcId="{81D96F4F-D7EC-4739-BF6E-87346EA8B2D5}" destId="{34675722-7C59-4704-9290-7A039D363E46}" srcOrd="0" destOrd="0" parTransId="{FE8F446E-C96F-4D37-A76B-040791962DFC}" sibTransId="{121CE28E-92C2-415C-B04C-8EEC6609FF6F}"/>
    <dgm:cxn modelId="{BA27FB59-DFB0-4203-836D-CE59FC073887}" srcId="{33F85593-57C3-40F8-8342-7AFBB93F9BC3}" destId="{81D96F4F-D7EC-4739-BF6E-87346EA8B2D5}" srcOrd="1" destOrd="0" parTransId="{23C17D59-967F-440E-90F5-F2D7D12E3779}" sibTransId="{A718AD11-1926-450D-A717-B61AFFCAA378}"/>
    <dgm:cxn modelId="{695BEA5A-4B01-4075-B71E-E4353F95FE71}" srcId="{AF4D19B7-1AFF-428D-A00B-20249EED3EA2}" destId="{E6F1BF31-AAAF-4384-A0D5-6CEF18705545}" srcOrd="1" destOrd="0" parTransId="{9A4A2F7D-E0BA-4AC1-B638-19C7207ECEEE}" sibTransId="{225D4C56-0659-41A9-AB95-219DB3E4BFB8}"/>
    <dgm:cxn modelId="{BED89897-9FC1-4441-80EB-DB3DA34D926C}" srcId="{2C0329F2-1669-4473-89A3-6C04A73A6EE1}" destId="{5CDFF824-8B0D-41EC-A895-ECC1EB3D536F}" srcOrd="1" destOrd="0" parTransId="{D63D7654-1ED6-41AB-A0D0-F93D88654505}" sibTransId="{1C4A0C3B-802E-45A3-BE2B-BB5EE39D50E5}"/>
    <dgm:cxn modelId="{2C81B0A1-F3CE-418C-AF0E-CB7FB7C7A412}" srcId="{33F85593-57C3-40F8-8342-7AFBB93F9BC3}" destId="{C4B74633-6284-4247-8368-2A82DC14C91B}" srcOrd="0" destOrd="0" parTransId="{2610BBFE-1F2A-4D1B-AE8F-C4AEED1D2286}" sibTransId="{5C29EB94-E6B7-438D-8002-BF61894FECB3}"/>
    <dgm:cxn modelId="{7DF91BB4-251E-49D2-A126-EF60CAD59D38}" srcId="{33F85593-57C3-40F8-8342-7AFBB93F9BC3}" destId="{AF4D19B7-1AFF-428D-A00B-20249EED3EA2}" srcOrd="3" destOrd="0" parTransId="{2FC2D696-169E-4421-9A4B-FB418E8E809A}" sibTransId="{87BC6EF8-2763-4EF2-9CF1-28AA26F46209}"/>
    <dgm:cxn modelId="{2635F2BB-C6EB-4D61-A090-357B14DACAAF}" type="presOf" srcId="{F7027B85-1BC6-4761-93EB-DB061EF1BEEB}" destId="{692384E3-A670-4ABB-966E-890EA55F6275}" srcOrd="0" destOrd="0" presId="urn:microsoft.com/office/officeart/2005/8/layout/hList1"/>
    <dgm:cxn modelId="{17BC56CD-1DBD-4F51-A5E6-8D63C77BF6B7}" srcId="{33F85593-57C3-40F8-8342-7AFBB93F9BC3}" destId="{2C0329F2-1669-4473-89A3-6C04A73A6EE1}" srcOrd="2" destOrd="0" parTransId="{F33FDC8E-FA63-43BF-8F02-D9A103ADC19C}" sibTransId="{3B143A12-4CCA-4BAC-B489-077B5C39164B}"/>
    <dgm:cxn modelId="{42502DD0-47E5-47FF-99DF-E7D76C0D2050}" srcId="{81D96F4F-D7EC-4739-BF6E-87346EA8B2D5}" destId="{A48E72F0-225F-4DFC-AA8C-D0D11F0BAFA5}" srcOrd="2" destOrd="0" parTransId="{80D53F7E-A81E-4023-83DF-A1613382F417}" sibTransId="{5C6E6972-394D-4D9D-A26F-0C2CEBAE9750}"/>
    <dgm:cxn modelId="{5F3062D4-4F8C-422A-AAA5-44C2370E0399}" type="presOf" srcId="{8B258E8A-73A4-466C-B044-1E3C02411420}" destId="{987B902B-F277-421C-BE02-7F35A336CBAE}" srcOrd="0" destOrd="0" presId="urn:microsoft.com/office/officeart/2005/8/layout/hList1"/>
    <dgm:cxn modelId="{2A136DD4-40B5-4326-9081-3A3D2013E376}" type="presOf" srcId="{AF4D19B7-1AFF-428D-A00B-20249EED3EA2}" destId="{A1B832A2-484A-4A54-B410-9FEFA46DEBBC}" srcOrd="0" destOrd="0" presId="urn:microsoft.com/office/officeart/2005/8/layout/hList1"/>
    <dgm:cxn modelId="{B02533E2-43E7-4682-9DA2-1378F96B98F7}" type="presOf" srcId="{E6F1BF31-AAAF-4384-A0D5-6CEF18705545}" destId="{8AE9F398-0D24-4499-AAA5-821316E97008}" srcOrd="0" destOrd="1" presId="urn:microsoft.com/office/officeart/2005/8/layout/hList1"/>
    <dgm:cxn modelId="{2357C6E7-10EC-4ECB-A700-3D6FD5BCAD72}" type="presOf" srcId="{33F85593-57C3-40F8-8342-7AFBB93F9BC3}" destId="{67D3527B-10B2-41F5-B7AB-BF82D946F313}" srcOrd="0" destOrd="0" presId="urn:microsoft.com/office/officeart/2005/8/layout/hList1"/>
    <dgm:cxn modelId="{04AD7AF8-37C4-4763-9E49-D10BEB9F9672}" type="presOf" srcId="{F9C764F7-8271-465D-B636-6B8007DB7CCD}" destId="{8AE9F398-0D24-4499-AAA5-821316E97008}" srcOrd="0" destOrd="0" presId="urn:microsoft.com/office/officeart/2005/8/layout/hList1"/>
    <dgm:cxn modelId="{ECD96BFC-861E-4B77-B464-FD7ABC438682}" type="presOf" srcId="{6281B763-8F95-4BAF-BFE7-5B1A18834699}" destId="{692384E3-A670-4ABB-966E-890EA55F6275}" srcOrd="0" destOrd="1" presId="urn:microsoft.com/office/officeart/2005/8/layout/hList1"/>
    <dgm:cxn modelId="{1C0CAD7D-0023-4D8D-8A37-0463D09D6800}" type="presParOf" srcId="{67D3527B-10B2-41F5-B7AB-BF82D946F313}" destId="{4BEE8848-8CF4-4793-8DF6-B32F5E68A826}" srcOrd="0" destOrd="0" presId="urn:microsoft.com/office/officeart/2005/8/layout/hList1"/>
    <dgm:cxn modelId="{468CC144-0F5F-41FA-9652-97A14D229DC8}" type="presParOf" srcId="{4BEE8848-8CF4-4793-8DF6-B32F5E68A826}" destId="{DC24794B-3E4D-49A5-9802-3FDD49AD4833}" srcOrd="0" destOrd="0" presId="urn:microsoft.com/office/officeart/2005/8/layout/hList1"/>
    <dgm:cxn modelId="{3056091C-2D61-4B4C-8D0D-CD8A0A24B7D3}" type="presParOf" srcId="{4BEE8848-8CF4-4793-8DF6-B32F5E68A826}" destId="{692384E3-A670-4ABB-966E-890EA55F6275}" srcOrd="1" destOrd="0" presId="urn:microsoft.com/office/officeart/2005/8/layout/hList1"/>
    <dgm:cxn modelId="{3E6E3B30-6FB0-4E0D-970A-827D7F52AA75}" type="presParOf" srcId="{67D3527B-10B2-41F5-B7AB-BF82D946F313}" destId="{5AA4974C-9160-4E5C-A59E-AE81031BD6EC}" srcOrd="1" destOrd="0" presId="urn:microsoft.com/office/officeart/2005/8/layout/hList1"/>
    <dgm:cxn modelId="{96CE66C4-3D4E-4390-890B-67A18E822DE9}" type="presParOf" srcId="{67D3527B-10B2-41F5-B7AB-BF82D946F313}" destId="{11E953BB-8E0C-449B-A289-604841A324A4}" srcOrd="2" destOrd="0" presId="urn:microsoft.com/office/officeart/2005/8/layout/hList1"/>
    <dgm:cxn modelId="{3033F7E0-1803-42FA-8D33-5A39AD5711F1}" type="presParOf" srcId="{11E953BB-8E0C-449B-A289-604841A324A4}" destId="{49DF05AA-5F25-4000-9F09-8DCC5484F4DF}" srcOrd="0" destOrd="0" presId="urn:microsoft.com/office/officeart/2005/8/layout/hList1"/>
    <dgm:cxn modelId="{8A1E0AF2-EE7A-4EDA-99A2-30DE0C1DDE81}" type="presParOf" srcId="{11E953BB-8E0C-449B-A289-604841A324A4}" destId="{BC544579-0BC5-4301-AA18-F0F341407B87}" srcOrd="1" destOrd="0" presId="urn:microsoft.com/office/officeart/2005/8/layout/hList1"/>
    <dgm:cxn modelId="{0BC19693-09F1-43ED-903E-6464CB87953D}" type="presParOf" srcId="{67D3527B-10B2-41F5-B7AB-BF82D946F313}" destId="{BF005B85-844B-45B6-8AE0-9C4FBF0EBE3A}" srcOrd="3" destOrd="0" presId="urn:microsoft.com/office/officeart/2005/8/layout/hList1"/>
    <dgm:cxn modelId="{8BBABA48-8BDB-4ABA-BDE2-33D9B6E26763}" type="presParOf" srcId="{67D3527B-10B2-41F5-B7AB-BF82D946F313}" destId="{D738B23B-373D-47D6-9BAE-3CCBA081EC00}" srcOrd="4" destOrd="0" presId="urn:microsoft.com/office/officeart/2005/8/layout/hList1"/>
    <dgm:cxn modelId="{A47F833A-B9D2-4305-A00B-5F1D42449C6A}" type="presParOf" srcId="{D738B23B-373D-47D6-9BAE-3CCBA081EC00}" destId="{1D63FA16-3735-498C-9B05-F128A7CD58DC}" srcOrd="0" destOrd="0" presId="urn:microsoft.com/office/officeart/2005/8/layout/hList1"/>
    <dgm:cxn modelId="{99D35CDE-F7FF-495C-8A24-8722E0343FBB}" type="presParOf" srcId="{D738B23B-373D-47D6-9BAE-3CCBA081EC00}" destId="{987B902B-F277-421C-BE02-7F35A336CBAE}" srcOrd="1" destOrd="0" presId="urn:microsoft.com/office/officeart/2005/8/layout/hList1"/>
    <dgm:cxn modelId="{64A7C257-38B0-47C2-B538-BED2BECB8359}" type="presParOf" srcId="{67D3527B-10B2-41F5-B7AB-BF82D946F313}" destId="{3B844AE6-54CF-4DB0-A954-E507D770A822}" srcOrd="5" destOrd="0" presId="urn:microsoft.com/office/officeart/2005/8/layout/hList1"/>
    <dgm:cxn modelId="{74519784-86DE-43CD-8D96-838878E35151}" type="presParOf" srcId="{67D3527B-10B2-41F5-B7AB-BF82D946F313}" destId="{350BF707-06E2-4258-8480-790AFFDEBD1F}" srcOrd="6" destOrd="0" presId="urn:microsoft.com/office/officeart/2005/8/layout/hList1"/>
    <dgm:cxn modelId="{798F5A9B-4BC3-4862-80BC-6855344B75EC}" type="presParOf" srcId="{350BF707-06E2-4258-8480-790AFFDEBD1F}" destId="{A1B832A2-484A-4A54-B410-9FEFA46DEBBC}" srcOrd="0" destOrd="0" presId="urn:microsoft.com/office/officeart/2005/8/layout/hList1"/>
    <dgm:cxn modelId="{083AD1D4-764B-4E5B-91A8-736B7CF48053}" type="presParOf" srcId="{350BF707-06E2-4258-8480-790AFFDEBD1F}" destId="{8AE9F398-0D24-4499-AAA5-821316E9700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noProof="0" dirty="0"/>
            <a:t>What is meant by SQL Server’s query optimizer being </a:t>
          </a:r>
          <a:r>
            <a:rPr lang="en-US" sz="2400" b="1" noProof="0" dirty="0"/>
            <a:t>cost-based</a:t>
          </a:r>
          <a:r>
            <a:rPr lang="en-US" sz="2400" noProof="0" dirty="0"/>
            <a:t>?</a:t>
          </a:r>
        </a:p>
      </dgm:t>
    </dgm:pt>
    <dgm:pt modelId="{74BFB16A-6DC3-47DD-AE97-F15F596B23DF}" type="parTrans" cxnId="{4BB646B5-2A6D-439D-A88F-AC928930541F}">
      <dgm:prSet/>
      <dgm:spPr/>
      <dgm:t>
        <a:bodyPr/>
        <a:lstStyle/>
        <a:p>
          <a:endParaRPr lang="en-US" sz="2200" noProof="0" dirty="0"/>
        </a:p>
      </dgm:t>
    </dgm:pt>
    <dgm:pt modelId="{CAE4D9F8-FDBB-4525-9125-6BAF56328FCE}" type="sibTrans" cxnId="{4BB646B5-2A6D-439D-A88F-AC928930541F}">
      <dgm:prSet/>
      <dgm:spPr/>
      <dgm:t>
        <a:bodyPr/>
        <a:lstStyle/>
        <a:p>
          <a:endParaRPr lang="en-US" sz="2200" noProof="0" dirty="0"/>
        </a:p>
      </dgm:t>
    </dgm:pt>
    <dgm:pt modelId="{4AADDD74-6F25-4090-859D-26CEC3701C59}">
      <dgm:prSet custT="1"/>
      <dgm:spPr/>
      <dgm:t>
        <a:bodyPr/>
        <a:lstStyle/>
        <a:p>
          <a:r>
            <a:rPr lang="en-US" sz="2400" noProof="0" dirty="0"/>
            <a:t>When is a query considered for a parallel execution plan?</a:t>
          </a:r>
        </a:p>
      </dgm:t>
    </dgm:pt>
    <dgm:pt modelId="{24F0118A-87ED-4AD1-BEDE-10648EBA816A}" type="parTrans" cxnId="{E7CB8CC1-26D9-427F-8CBC-40CC094F882B}">
      <dgm:prSet/>
      <dgm:spPr/>
      <dgm:t>
        <a:bodyPr/>
        <a:lstStyle/>
        <a:p>
          <a:endParaRPr lang="en-US" sz="2200" noProof="0" dirty="0"/>
        </a:p>
      </dgm:t>
    </dgm:pt>
    <dgm:pt modelId="{E9FEE4D0-2D52-4B42-874D-E238DEFA739E}" type="sibTrans" cxnId="{E7CB8CC1-26D9-427F-8CBC-40CC094F882B}">
      <dgm:prSet/>
      <dgm:spPr/>
      <dgm:t>
        <a:bodyPr/>
        <a:lstStyle/>
        <a:p>
          <a:endParaRPr lang="en-US" sz="2200" noProof="0" dirty="0"/>
        </a:p>
      </dgm:t>
    </dgm:pt>
    <dgm:pt modelId="{ACC81591-6872-4FA4-8AE8-1C782D09271D}">
      <dgm:prSet custT="1"/>
      <dgm:spPr/>
      <dgm:t>
        <a:bodyPr/>
        <a:lstStyle/>
        <a:p>
          <a:r>
            <a:rPr lang="en-US" sz="2400" noProof="0" dirty="0"/>
            <a:t>Will SQL Server evaluate </a:t>
          </a:r>
          <a:r>
            <a:rPr lang="en-US" sz="2400" b="1" noProof="0" dirty="0"/>
            <a:t>every</a:t>
          </a:r>
          <a:r>
            <a:rPr lang="en-US" sz="2400" noProof="0" dirty="0"/>
            <a:t> possible query plan in the process of optimization? Why?</a:t>
          </a:r>
        </a:p>
      </dgm:t>
    </dgm:pt>
    <dgm:pt modelId="{EFBDCEBF-C69D-4B09-A22F-E5A20CB3F421}" type="parTrans" cxnId="{676107DD-FA3D-4521-B17A-EE075B9824A6}">
      <dgm:prSet/>
      <dgm:spPr/>
      <dgm:t>
        <a:bodyPr/>
        <a:lstStyle/>
        <a:p>
          <a:endParaRPr lang="en-US" sz="2200" noProof="0" dirty="0"/>
        </a:p>
      </dgm:t>
    </dgm:pt>
    <dgm:pt modelId="{43759642-4F8A-4131-B9CC-C8831BA95180}" type="sibTrans" cxnId="{676107DD-FA3D-4521-B17A-EE075B9824A6}">
      <dgm:prSet/>
      <dgm:spPr/>
      <dgm:t>
        <a:bodyPr/>
        <a:lstStyle/>
        <a:p>
          <a:endParaRPr lang="en-US" sz="2200" noProof="0" dirty="0"/>
        </a:p>
      </dgm:t>
    </dgm:pt>
    <dgm:pt modelId="{0F813B4B-EE2B-4914-A541-BEA86D6B5AC0}">
      <dgm:prSet custT="1"/>
      <dgm:spPr/>
      <dgm:t>
        <a:bodyPr/>
        <a:lstStyle/>
        <a:p>
          <a:r>
            <a:rPr lang="en-US" sz="2400" noProof="0" dirty="0"/>
            <a:t>Name two recompilation causes.</a:t>
          </a:r>
        </a:p>
      </dgm:t>
    </dgm:pt>
    <dgm:pt modelId="{CDEB0C89-1CD4-46AF-8CBB-DFD643EE432C}" type="parTrans" cxnId="{6DF78982-A8F0-475B-8218-3CEB47020845}">
      <dgm:prSet/>
      <dgm:spPr/>
      <dgm:t>
        <a:bodyPr/>
        <a:lstStyle/>
        <a:p>
          <a:endParaRPr lang="en-US" sz="2200" noProof="0" dirty="0"/>
        </a:p>
      </dgm:t>
    </dgm:pt>
    <dgm:pt modelId="{34E8FD04-86F6-4704-9023-3655DB6AD267}" type="sibTrans" cxnId="{6DF78982-A8F0-475B-8218-3CEB47020845}">
      <dgm:prSet/>
      <dgm:spPr/>
      <dgm:t>
        <a:bodyPr/>
        <a:lstStyle/>
        <a:p>
          <a:endParaRPr lang="en-US" sz="2200" noProof="0" dirty="0"/>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4">
        <dgm:presLayoutVars>
          <dgm:chMax val="0"/>
          <dgm:bulletEnabled val="1"/>
        </dgm:presLayoutVars>
      </dgm:prSet>
      <dgm:spPr/>
    </dgm:pt>
    <dgm:pt modelId="{C612FDE1-CA0B-4448-B2A9-6EB44CD0983E}" type="pres">
      <dgm:prSet presAssocID="{CAE4D9F8-FDBB-4525-9125-6BAF56328FCE}" presName="spacer" presStyleCnt="0"/>
      <dgm:spPr/>
    </dgm:pt>
    <dgm:pt modelId="{6037B00E-7DBF-4F2F-9E9B-D69D8C39F86D}" type="pres">
      <dgm:prSet presAssocID="{4AADDD74-6F25-4090-859D-26CEC3701C59}" presName="parentText" presStyleLbl="node1" presStyleIdx="1" presStyleCnt="4">
        <dgm:presLayoutVars>
          <dgm:chMax val="0"/>
          <dgm:bulletEnabled val="1"/>
        </dgm:presLayoutVars>
      </dgm:prSet>
      <dgm:spPr/>
    </dgm:pt>
    <dgm:pt modelId="{DC4C2C30-FA08-40F4-98B8-D249479A6EB8}" type="pres">
      <dgm:prSet presAssocID="{E9FEE4D0-2D52-4B42-874D-E238DEFA739E}" presName="spacer" presStyleCnt="0"/>
      <dgm:spPr/>
    </dgm:pt>
    <dgm:pt modelId="{07D5096F-59A6-4584-8AE2-7D48D2425A11}" type="pres">
      <dgm:prSet presAssocID="{ACC81591-6872-4FA4-8AE8-1C782D09271D}" presName="parentText" presStyleLbl="node1" presStyleIdx="2" presStyleCnt="4">
        <dgm:presLayoutVars>
          <dgm:chMax val="0"/>
          <dgm:bulletEnabled val="1"/>
        </dgm:presLayoutVars>
      </dgm:prSet>
      <dgm:spPr/>
    </dgm:pt>
    <dgm:pt modelId="{296E13C3-1C92-40A2-8B4A-D4F2A90D6597}" type="pres">
      <dgm:prSet presAssocID="{43759642-4F8A-4131-B9CC-C8831BA95180}" presName="spacer" presStyleCnt="0"/>
      <dgm:spPr/>
    </dgm:pt>
    <dgm:pt modelId="{8625910E-75FB-4C25-8D86-5C14BF853FEE}" type="pres">
      <dgm:prSet presAssocID="{0F813B4B-EE2B-4914-A541-BEA86D6B5AC0}" presName="parentText" presStyleLbl="node1" presStyleIdx="3" presStyleCnt="4">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24BC5C43-FFA9-4D92-A65E-6AEF44C7368B}" type="presOf" srcId="{ACC81591-6872-4FA4-8AE8-1C782D09271D}" destId="{07D5096F-59A6-4584-8AE2-7D48D2425A11}" srcOrd="0" destOrd="0" presId="urn:microsoft.com/office/officeart/2005/8/layout/vList2"/>
    <dgm:cxn modelId="{3DE2BF71-ED3D-4082-B53A-9D4AD1384BDC}" type="presOf" srcId="{0F813B4B-EE2B-4914-A541-BEA86D6B5AC0}" destId="{8625910E-75FB-4C25-8D86-5C14BF853FEE}" srcOrd="0" destOrd="0" presId="urn:microsoft.com/office/officeart/2005/8/layout/vList2"/>
    <dgm:cxn modelId="{6DF78982-A8F0-475B-8218-3CEB47020845}" srcId="{15A7774C-B622-4F48-8F7B-AF1AAB74E997}" destId="{0F813B4B-EE2B-4914-A541-BEA86D6B5AC0}" srcOrd="3" destOrd="0" parTransId="{CDEB0C89-1CD4-46AF-8CBB-DFD643EE432C}" sibTransId="{34E8FD04-86F6-4704-9023-3655DB6AD267}"/>
    <dgm:cxn modelId="{4BB646B5-2A6D-439D-A88F-AC928930541F}" srcId="{15A7774C-B622-4F48-8F7B-AF1AAB74E997}" destId="{CDCA19B1-3B45-4B24-8F19-085A650701BC}" srcOrd="0" destOrd="0" parTransId="{74BFB16A-6DC3-47DD-AE97-F15F596B23DF}" sibTransId="{CAE4D9F8-FDBB-4525-9125-6BAF56328FCE}"/>
    <dgm:cxn modelId="{E7CB8CC1-26D9-427F-8CBC-40CC094F882B}" srcId="{15A7774C-B622-4F48-8F7B-AF1AAB74E997}" destId="{4AADDD74-6F25-4090-859D-26CEC3701C59}" srcOrd="1" destOrd="0" parTransId="{24F0118A-87ED-4AD1-BEDE-10648EBA816A}" sibTransId="{E9FEE4D0-2D52-4B42-874D-E238DEFA739E}"/>
    <dgm:cxn modelId="{5A24E8CE-3777-420E-92B6-270F5048268C}" type="presOf" srcId="{4AADDD74-6F25-4090-859D-26CEC3701C59}" destId="{6037B00E-7DBF-4F2F-9E9B-D69D8C39F86D}" srcOrd="0" destOrd="0" presId="urn:microsoft.com/office/officeart/2005/8/layout/vList2"/>
    <dgm:cxn modelId="{676107DD-FA3D-4521-B17A-EE075B9824A6}" srcId="{15A7774C-B622-4F48-8F7B-AF1AAB74E997}" destId="{ACC81591-6872-4FA4-8AE8-1C782D09271D}" srcOrd="2" destOrd="0" parTransId="{EFBDCEBF-C69D-4B09-A22F-E5A20CB3F421}" sibTransId="{43759642-4F8A-4131-B9CC-C8831BA95180}"/>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9BA69D7C-EFF6-43A9-A9CF-D97D727AFB7D}" type="presParOf" srcId="{97400BD5-14CE-4761-8A6A-64BC46D23158}" destId="{6037B00E-7DBF-4F2F-9E9B-D69D8C39F86D}" srcOrd="2" destOrd="0" presId="urn:microsoft.com/office/officeart/2005/8/layout/vList2"/>
    <dgm:cxn modelId="{9F2BDF0C-98E6-4179-8FD9-1C837C3CC8D5}" type="presParOf" srcId="{97400BD5-14CE-4761-8A6A-64BC46D23158}" destId="{DC4C2C30-FA08-40F4-98B8-D249479A6EB8}" srcOrd="3" destOrd="0" presId="urn:microsoft.com/office/officeart/2005/8/layout/vList2"/>
    <dgm:cxn modelId="{C5385447-0096-4996-A06B-18A1209DC4F0}" type="presParOf" srcId="{97400BD5-14CE-4761-8A6A-64BC46D23158}" destId="{07D5096F-59A6-4584-8AE2-7D48D2425A11}" srcOrd="4" destOrd="0" presId="urn:microsoft.com/office/officeart/2005/8/layout/vList2"/>
    <dgm:cxn modelId="{5114E3DF-1D54-45D2-910C-AF1C1AA6E5BD}" type="presParOf" srcId="{97400BD5-14CE-4761-8A6A-64BC46D23158}" destId="{296E13C3-1C92-40A2-8B4A-D4F2A90D6597}" srcOrd="5" destOrd="0" presId="urn:microsoft.com/office/officeart/2005/8/layout/vList2"/>
    <dgm:cxn modelId="{D2159C99-22C8-4B6D-B800-371049D1C3E5}" type="presParOf" srcId="{97400BD5-14CE-4761-8A6A-64BC46D23158}" destId="{8625910E-75FB-4C25-8D86-5C14BF853FE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2C154-C68A-43EC-8D95-63277D421833}">
      <dsp:nvSpPr>
        <dsp:cNvPr id="0" name=""/>
        <dsp:cNvSpPr/>
      </dsp:nvSpPr>
      <dsp:spPr>
        <a:xfrm>
          <a:off x="3063081" y="1492545"/>
          <a:ext cx="2167152" cy="376117"/>
        </a:xfrm>
        <a:custGeom>
          <a:avLst/>
          <a:gdLst/>
          <a:ahLst/>
          <a:cxnLst/>
          <a:rect l="0" t="0" r="0" b="0"/>
          <a:pathLst>
            <a:path>
              <a:moveTo>
                <a:pt x="0" y="0"/>
              </a:moveTo>
              <a:lnTo>
                <a:pt x="0" y="188058"/>
              </a:lnTo>
              <a:lnTo>
                <a:pt x="2167152" y="188058"/>
              </a:lnTo>
              <a:lnTo>
                <a:pt x="2167152" y="376117"/>
              </a:lnTo>
            </a:path>
          </a:pathLst>
        </a:custGeom>
        <a:noFill/>
        <a:ln w="25400" cap="flat" cmpd="sng" algn="ctr">
          <a:solidFill>
            <a:srgbClr val="0C6126">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7A7AE8A4-D57B-4FC0-BB20-18486A0B1EF2}">
      <dsp:nvSpPr>
        <dsp:cNvPr id="0" name=""/>
        <dsp:cNvSpPr/>
      </dsp:nvSpPr>
      <dsp:spPr>
        <a:xfrm>
          <a:off x="3017361" y="1492545"/>
          <a:ext cx="91440" cy="376117"/>
        </a:xfrm>
        <a:custGeom>
          <a:avLst/>
          <a:gdLst/>
          <a:ahLst/>
          <a:cxnLst/>
          <a:rect l="0" t="0" r="0" b="0"/>
          <a:pathLst>
            <a:path>
              <a:moveTo>
                <a:pt x="45720" y="0"/>
              </a:moveTo>
              <a:lnTo>
                <a:pt x="45720" y="376117"/>
              </a:lnTo>
            </a:path>
          </a:pathLst>
        </a:custGeom>
        <a:noFill/>
        <a:ln w="25400" cap="flat" cmpd="sng" algn="ctr">
          <a:solidFill>
            <a:srgbClr val="0C6126">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FA7E2455-E11D-41BF-A377-31974C3C9CFF}">
      <dsp:nvSpPr>
        <dsp:cNvPr id="0" name=""/>
        <dsp:cNvSpPr/>
      </dsp:nvSpPr>
      <dsp:spPr>
        <a:xfrm>
          <a:off x="895928" y="1492545"/>
          <a:ext cx="2167152" cy="376117"/>
        </a:xfrm>
        <a:custGeom>
          <a:avLst/>
          <a:gdLst/>
          <a:ahLst/>
          <a:cxnLst/>
          <a:rect l="0" t="0" r="0" b="0"/>
          <a:pathLst>
            <a:path>
              <a:moveTo>
                <a:pt x="2167152" y="0"/>
              </a:moveTo>
              <a:lnTo>
                <a:pt x="2167152" y="188058"/>
              </a:lnTo>
              <a:lnTo>
                <a:pt x="0" y="188058"/>
              </a:lnTo>
              <a:lnTo>
                <a:pt x="0" y="376117"/>
              </a:lnTo>
            </a:path>
          </a:pathLst>
        </a:custGeom>
        <a:noFill/>
        <a:ln w="25400" cap="flat" cmpd="sng" algn="ctr">
          <a:solidFill>
            <a:srgbClr val="0C6126">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24D229AC-5C13-45F1-A5D1-6AEA78085079}">
      <dsp:nvSpPr>
        <dsp:cNvPr id="0" name=""/>
        <dsp:cNvSpPr/>
      </dsp:nvSpPr>
      <dsp:spPr>
        <a:xfrm>
          <a:off x="2167563" y="597028"/>
          <a:ext cx="1791034" cy="895517"/>
        </a:xfrm>
        <a:prstGeom prst="rect">
          <a:avLst/>
        </a:prstGeom>
        <a:solidFill>
          <a:srgbClr val="0E715F">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AU" sz="1600" kern="1200" dirty="0">
              <a:solidFill>
                <a:sysClr val="window" lastClr="FFFFFF"/>
              </a:solidFill>
              <a:latin typeface="Segoe UI" panose="020B0502040204020203" pitchFamily="34" charset="0"/>
              <a:ea typeface="+mn-ea"/>
              <a:cs typeface="Segoe UI" panose="020B0502040204020203" pitchFamily="34" charset="0"/>
            </a:rPr>
            <a:t>Parameter A = ?</a:t>
          </a:r>
          <a:br>
            <a:rPr lang="en-AU" sz="1600" kern="1200" dirty="0">
              <a:solidFill>
                <a:sysClr val="window" lastClr="FFFFFF"/>
              </a:solidFill>
              <a:latin typeface="Segoe UI" panose="020B0502040204020203" pitchFamily="34" charset="0"/>
              <a:ea typeface="+mn-ea"/>
              <a:cs typeface="Segoe UI" panose="020B0502040204020203" pitchFamily="34" charset="0"/>
            </a:rPr>
          </a:br>
          <a:r>
            <a:rPr lang="en-AU" sz="1600" kern="1200" dirty="0">
              <a:solidFill>
                <a:sysClr val="window" lastClr="FFFFFF"/>
              </a:solidFill>
              <a:latin typeface="Segoe UI" panose="020B0502040204020203" pitchFamily="34" charset="0"/>
              <a:ea typeface="+mn-ea"/>
              <a:cs typeface="Segoe UI" panose="020B0502040204020203" pitchFamily="34" charset="0"/>
            </a:rPr>
            <a:t>Parameter B = ?</a:t>
          </a:r>
          <a:br>
            <a:rPr lang="en-AU" sz="1600" kern="1200" dirty="0">
              <a:solidFill>
                <a:sysClr val="window" lastClr="FFFFFF"/>
              </a:solidFill>
              <a:latin typeface="Segoe UI" panose="020B0502040204020203" pitchFamily="34" charset="0"/>
              <a:ea typeface="+mn-ea"/>
              <a:cs typeface="Segoe UI" panose="020B0502040204020203" pitchFamily="34" charset="0"/>
            </a:rPr>
          </a:br>
          <a:r>
            <a:rPr lang="en-AU" sz="1600" kern="1200" dirty="0">
              <a:solidFill>
                <a:sysClr val="window" lastClr="FFFFFF"/>
              </a:solidFill>
              <a:latin typeface="Segoe UI" panose="020B0502040204020203" pitchFamily="34" charset="0"/>
              <a:ea typeface="+mn-ea"/>
              <a:cs typeface="Segoe UI" panose="020B0502040204020203" pitchFamily="34" charset="0"/>
            </a:rPr>
            <a:t>User = ?</a:t>
          </a:r>
          <a:endParaRPr lang="pt-PT" sz="1600" kern="1200" dirty="0">
            <a:solidFill>
              <a:sysClr val="window" lastClr="FFFFFF"/>
            </a:solidFill>
            <a:latin typeface="Segoe UI" panose="020B0502040204020203" pitchFamily="34" charset="0"/>
            <a:ea typeface="+mn-ea"/>
            <a:cs typeface="Segoe UI" panose="020B0502040204020203" pitchFamily="34" charset="0"/>
          </a:endParaRPr>
        </a:p>
      </dsp:txBody>
      <dsp:txXfrm>
        <a:off x="2167563" y="597028"/>
        <a:ext cx="1791034" cy="895517"/>
      </dsp:txXfrm>
    </dsp:sp>
    <dsp:sp modelId="{B9F78752-7D17-4C5F-80DC-021D7028CDDA}">
      <dsp:nvSpPr>
        <dsp:cNvPr id="0" name=""/>
        <dsp:cNvSpPr/>
      </dsp:nvSpPr>
      <dsp:spPr>
        <a:xfrm>
          <a:off x="411" y="1868663"/>
          <a:ext cx="1791034" cy="895517"/>
        </a:xfrm>
        <a:prstGeom prst="rect">
          <a:avLst/>
        </a:prstGeom>
        <a:solidFill>
          <a:srgbClr val="0C6126">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AU" sz="1600" kern="1200" dirty="0">
              <a:solidFill>
                <a:sysClr val="window" lastClr="FFFFFF"/>
              </a:solidFill>
              <a:latin typeface="Segoe UI" panose="020B0502040204020203" pitchFamily="34" charset="0"/>
              <a:ea typeface="+mn-ea"/>
              <a:cs typeface="Segoe UI" panose="020B0502040204020203" pitchFamily="34" charset="0"/>
            </a:rPr>
            <a:t>Parameter A = 12</a:t>
          </a:r>
          <a:br>
            <a:rPr lang="en-AU" sz="1600" kern="1200" dirty="0">
              <a:solidFill>
                <a:sysClr val="window" lastClr="FFFFFF"/>
              </a:solidFill>
              <a:latin typeface="Segoe UI" panose="020B0502040204020203" pitchFamily="34" charset="0"/>
              <a:ea typeface="+mn-ea"/>
              <a:cs typeface="Segoe UI" panose="020B0502040204020203" pitchFamily="34" charset="0"/>
            </a:rPr>
          </a:br>
          <a:r>
            <a:rPr lang="en-AU" sz="1600" kern="1200" dirty="0">
              <a:solidFill>
                <a:sysClr val="window" lastClr="FFFFFF"/>
              </a:solidFill>
              <a:latin typeface="Segoe UI" panose="020B0502040204020203" pitchFamily="34" charset="0"/>
              <a:ea typeface="+mn-ea"/>
              <a:cs typeface="Segoe UI" panose="020B0502040204020203" pitchFamily="34" charset="0"/>
            </a:rPr>
            <a:t>Parameter B = ‘xy’</a:t>
          </a:r>
          <a:br>
            <a:rPr lang="en-AU" sz="1600" kern="1200" dirty="0">
              <a:solidFill>
                <a:sysClr val="window" lastClr="FFFFFF"/>
              </a:solidFill>
              <a:latin typeface="Segoe UI" panose="020B0502040204020203" pitchFamily="34" charset="0"/>
              <a:ea typeface="+mn-ea"/>
              <a:cs typeface="Segoe UI" panose="020B0502040204020203" pitchFamily="34" charset="0"/>
            </a:rPr>
          </a:br>
          <a:r>
            <a:rPr lang="en-AU" sz="1600" kern="1200" dirty="0">
              <a:solidFill>
                <a:sysClr val="window" lastClr="FFFFFF"/>
              </a:solidFill>
              <a:latin typeface="Segoe UI" panose="020B0502040204020203" pitchFamily="34" charset="0"/>
              <a:ea typeface="+mn-ea"/>
              <a:cs typeface="Segoe UI" panose="020B0502040204020203" pitchFamily="34" charset="0"/>
            </a:rPr>
            <a:t>User = Jorge</a:t>
          </a:r>
          <a:endParaRPr lang="pt-PT" sz="1600" kern="1200" dirty="0">
            <a:solidFill>
              <a:sysClr val="window" lastClr="FFFFFF"/>
            </a:solidFill>
            <a:latin typeface="Segoe UI" panose="020B0502040204020203" pitchFamily="34" charset="0"/>
            <a:ea typeface="+mn-ea"/>
            <a:cs typeface="Segoe UI" panose="020B0502040204020203" pitchFamily="34" charset="0"/>
          </a:endParaRPr>
        </a:p>
      </dsp:txBody>
      <dsp:txXfrm>
        <a:off x="411" y="1868663"/>
        <a:ext cx="1791034" cy="895517"/>
      </dsp:txXfrm>
    </dsp:sp>
    <dsp:sp modelId="{D9C63EA9-4D2D-40C4-A131-5A603665E439}">
      <dsp:nvSpPr>
        <dsp:cNvPr id="0" name=""/>
        <dsp:cNvSpPr/>
      </dsp:nvSpPr>
      <dsp:spPr>
        <a:xfrm>
          <a:off x="2167563" y="1868663"/>
          <a:ext cx="1791034" cy="895517"/>
        </a:xfrm>
        <a:prstGeom prst="rect">
          <a:avLst/>
        </a:prstGeom>
        <a:solidFill>
          <a:srgbClr val="0C6126">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AU" sz="1600" kern="1200" dirty="0">
              <a:solidFill>
                <a:sysClr val="window" lastClr="FFFFFF"/>
              </a:solidFill>
              <a:latin typeface="Segoe UI" panose="020B0502040204020203" pitchFamily="34" charset="0"/>
              <a:ea typeface="+mn-ea"/>
              <a:cs typeface="Segoe UI" panose="020B0502040204020203" pitchFamily="34" charset="0"/>
            </a:rPr>
            <a:t>Parameter A = 100</a:t>
          </a:r>
          <a:br>
            <a:rPr lang="en-AU" sz="1600" kern="1200" dirty="0">
              <a:solidFill>
                <a:sysClr val="window" lastClr="FFFFFF"/>
              </a:solidFill>
              <a:latin typeface="Segoe UI" panose="020B0502040204020203" pitchFamily="34" charset="0"/>
              <a:ea typeface="+mn-ea"/>
              <a:cs typeface="Segoe UI" panose="020B0502040204020203" pitchFamily="34" charset="0"/>
            </a:rPr>
          </a:br>
          <a:r>
            <a:rPr lang="en-AU" sz="1600" kern="1200" dirty="0">
              <a:solidFill>
                <a:sysClr val="window" lastClr="FFFFFF"/>
              </a:solidFill>
              <a:latin typeface="Segoe UI" panose="020B0502040204020203" pitchFamily="34" charset="0"/>
              <a:ea typeface="+mn-ea"/>
              <a:cs typeface="Segoe UI" panose="020B0502040204020203" pitchFamily="34" charset="0"/>
            </a:rPr>
            <a:t>Parameter B = ‘ftr’</a:t>
          </a:r>
          <a:br>
            <a:rPr lang="en-AU" sz="1600" kern="1200" dirty="0">
              <a:solidFill>
                <a:sysClr val="window" lastClr="FFFFFF"/>
              </a:solidFill>
              <a:latin typeface="Segoe UI" panose="020B0502040204020203" pitchFamily="34" charset="0"/>
              <a:ea typeface="+mn-ea"/>
              <a:cs typeface="Segoe UI" panose="020B0502040204020203" pitchFamily="34" charset="0"/>
            </a:rPr>
          </a:br>
          <a:r>
            <a:rPr lang="en-AU" sz="1600" kern="1200" dirty="0">
              <a:solidFill>
                <a:sysClr val="window" lastClr="FFFFFF"/>
              </a:solidFill>
              <a:latin typeface="Segoe UI" panose="020B0502040204020203" pitchFamily="34" charset="0"/>
              <a:ea typeface="+mn-ea"/>
              <a:cs typeface="Segoe UI" panose="020B0502040204020203" pitchFamily="34" charset="0"/>
            </a:rPr>
            <a:t>User = Nabil</a:t>
          </a:r>
          <a:endParaRPr lang="pt-PT" sz="1600" kern="1200" dirty="0">
            <a:solidFill>
              <a:sysClr val="window" lastClr="FFFFFF"/>
            </a:solidFill>
            <a:latin typeface="Segoe UI" panose="020B0502040204020203" pitchFamily="34" charset="0"/>
            <a:ea typeface="+mn-ea"/>
            <a:cs typeface="Segoe UI" panose="020B0502040204020203" pitchFamily="34" charset="0"/>
          </a:endParaRPr>
        </a:p>
      </dsp:txBody>
      <dsp:txXfrm>
        <a:off x="2167563" y="1868663"/>
        <a:ext cx="1791034" cy="895517"/>
      </dsp:txXfrm>
    </dsp:sp>
    <dsp:sp modelId="{CDFF83E9-5A77-42A5-84AE-924C54B5E10B}">
      <dsp:nvSpPr>
        <dsp:cNvPr id="0" name=""/>
        <dsp:cNvSpPr/>
      </dsp:nvSpPr>
      <dsp:spPr>
        <a:xfrm>
          <a:off x="4334715" y="1868663"/>
          <a:ext cx="1791034" cy="895517"/>
        </a:xfrm>
        <a:prstGeom prst="rect">
          <a:avLst/>
        </a:prstGeom>
        <a:solidFill>
          <a:srgbClr val="0C6126">
            <a:hueOff val="0"/>
            <a:satOff val="0"/>
            <a:lumOff val="0"/>
            <a:alphaOff val="0"/>
          </a:srgbClr>
        </a:solidFill>
        <a:ln w="254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AU" sz="1600" kern="1200" dirty="0">
              <a:solidFill>
                <a:sysClr val="window" lastClr="FFFFFF"/>
              </a:solidFill>
              <a:latin typeface="Segoe UI" panose="020B0502040204020203" pitchFamily="34" charset="0"/>
              <a:ea typeface="+mn-ea"/>
              <a:cs typeface="Segoe UI" panose="020B0502040204020203" pitchFamily="34" charset="0"/>
            </a:rPr>
            <a:t>Parameter A = 11</a:t>
          </a:r>
          <a:br>
            <a:rPr lang="en-AU" sz="1600" kern="1200" dirty="0">
              <a:solidFill>
                <a:sysClr val="window" lastClr="FFFFFF"/>
              </a:solidFill>
              <a:latin typeface="Segoe UI" panose="020B0502040204020203" pitchFamily="34" charset="0"/>
              <a:ea typeface="+mn-ea"/>
              <a:cs typeface="Segoe UI" panose="020B0502040204020203" pitchFamily="34" charset="0"/>
            </a:rPr>
          </a:br>
          <a:r>
            <a:rPr lang="en-AU" sz="1600" kern="1200" dirty="0">
              <a:solidFill>
                <a:sysClr val="window" lastClr="FFFFFF"/>
              </a:solidFill>
              <a:latin typeface="Segoe UI" panose="020B0502040204020203" pitchFamily="34" charset="0"/>
              <a:ea typeface="+mn-ea"/>
              <a:cs typeface="Segoe UI" panose="020B0502040204020203" pitchFamily="34" charset="0"/>
            </a:rPr>
            <a:t>Parameter B = ‘sd’</a:t>
          </a:r>
          <a:br>
            <a:rPr lang="en-AU" sz="1600" kern="1200" dirty="0">
              <a:solidFill>
                <a:sysClr val="window" lastClr="FFFFFF"/>
              </a:solidFill>
              <a:latin typeface="Segoe UI" panose="020B0502040204020203" pitchFamily="34" charset="0"/>
              <a:ea typeface="+mn-ea"/>
              <a:cs typeface="Segoe UI" panose="020B0502040204020203" pitchFamily="34" charset="0"/>
            </a:rPr>
          </a:br>
          <a:r>
            <a:rPr lang="en-AU" sz="1600" kern="1200" dirty="0">
              <a:solidFill>
                <a:sysClr val="window" lastClr="FFFFFF"/>
              </a:solidFill>
              <a:latin typeface="Segoe UI" panose="020B0502040204020203" pitchFamily="34" charset="0"/>
              <a:ea typeface="+mn-ea"/>
              <a:cs typeface="Segoe UI" panose="020B0502040204020203" pitchFamily="34" charset="0"/>
            </a:rPr>
            <a:t>User = Walter</a:t>
          </a:r>
          <a:endParaRPr lang="pt-PT" sz="1600" kern="1200" dirty="0">
            <a:solidFill>
              <a:sysClr val="window" lastClr="FFFFFF"/>
            </a:solidFill>
            <a:latin typeface="Segoe UI" panose="020B0502040204020203" pitchFamily="34" charset="0"/>
            <a:ea typeface="+mn-ea"/>
            <a:cs typeface="Segoe UI" panose="020B0502040204020203" pitchFamily="34" charset="0"/>
          </a:endParaRPr>
        </a:p>
      </dsp:txBody>
      <dsp:txXfrm>
        <a:off x="4334715" y="1868663"/>
        <a:ext cx="1791034" cy="89551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B8589D-BD4A-49AE-87C3-4C0A359F4B92}">
      <dsp:nvSpPr>
        <dsp:cNvPr id="0" name=""/>
        <dsp:cNvSpPr/>
      </dsp:nvSpPr>
      <dsp:spPr>
        <a:xfrm>
          <a:off x="0" y="253683"/>
          <a:ext cx="11079164" cy="736312"/>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9866" tIns="354076" rIns="859866" bIns="120904" numCol="1" spcCol="1270" anchor="t"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US" sz="1700" b="0" i="0" kern="1200" dirty="0"/>
            <a:t>The compiled plan.</a:t>
          </a:r>
          <a:endParaRPr lang="en-US" sz="1700" kern="1200" dirty="0"/>
        </a:p>
      </dsp:txBody>
      <dsp:txXfrm>
        <a:off x="0" y="253683"/>
        <a:ext cx="11079164" cy="736312"/>
      </dsp:txXfrm>
    </dsp:sp>
    <dsp:sp modelId="{FE5D72FD-32BF-4AE2-ACA8-290580A168D3}">
      <dsp:nvSpPr>
        <dsp:cNvPr id="0" name=""/>
        <dsp:cNvSpPr/>
      </dsp:nvSpPr>
      <dsp:spPr>
        <a:xfrm>
          <a:off x="553958" y="2763"/>
          <a:ext cx="7755414"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136" tIns="0" rIns="293136" bIns="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1" i="0" kern="1200" dirty="0">
              <a:latin typeface="+mj-lt"/>
              <a:ea typeface="+mn-ea"/>
              <a:cs typeface="+mn-cs"/>
            </a:rPr>
            <a:t>Estimated Execution Plan (Before Execution)</a:t>
          </a:r>
        </a:p>
      </dsp:txBody>
      <dsp:txXfrm>
        <a:off x="578456" y="27261"/>
        <a:ext cx="7706418" cy="452844"/>
      </dsp:txXfrm>
    </dsp:sp>
    <dsp:sp modelId="{A5DC065D-A216-4D8A-8BAA-A263DD53A95C}">
      <dsp:nvSpPr>
        <dsp:cNvPr id="0" name=""/>
        <dsp:cNvSpPr/>
      </dsp:nvSpPr>
      <dsp:spPr>
        <a:xfrm>
          <a:off x="0" y="1332715"/>
          <a:ext cx="11079164" cy="1552950"/>
        </a:xfrm>
        <a:prstGeom prst="rect">
          <a:avLst/>
        </a:prstGeom>
        <a:solidFill>
          <a:schemeClr val="lt1">
            <a:alpha val="90000"/>
            <a:hueOff val="0"/>
            <a:satOff val="0"/>
            <a:lumOff val="0"/>
            <a:alphaOff val="0"/>
          </a:schemeClr>
        </a:solidFill>
        <a:ln w="12700" cap="flat" cmpd="sng" algn="ctr">
          <a:solidFill>
            <a:schemeClr val="accent2">
              <a:hueOff val="-1333748"/>
              <a:satOff val="27691"/>
              <a:lumOff val="2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9866" tIns="354076" rIns="859866" bIns="120904" numCol="1" spcCol="1270" anchor="t" anchorCtr="0">
          <a:noAutofit/>
        </a:bodyPr>
        <a:lstStyle/>
        <a:p>
          <a:pPr marL="0" lvl="1" indent="0" algn="l" defTabSz="755650">
            <a:lnSpc>
              <a:spcPct val="90000"/>
            </a:lnSpc>
            <a:spcBef>
              <a:spcPct val="0"/>
            </a:spcBef>
            <a:spcAft>
              <a:spcPct val="15000"/>
            </a:spcAft>
            <a:buFont typeface="Arial" panose="020B0604020202020204" pitchFamily="34" charset="0"/>
            <a:buChar char="•"/>
          </a:pPr>
          <a:r>
            <a:rPr lang="en-US" sz="1700" b="0" i="0" kern="1200" dirty="0"/>
            <a:t>The same as the compiled plan plus its execution context. </a:t>
          </a:r>
        </a:p>
        <a:p>
          <a:pPr marL="0" lvl="1" indent="0" algn="l" defTabSz="755650">
            <a:lnSpc>
              <a:spcPct val="90000"/>
            </a:lnSpc>
            <a:spcBef>
              <a:spcPct val="0"/>
            </a:spcBef>
            <a:spcAft>
              <a:spcPct val="15000"/>
            </a:spcAft>
            <a:buFont typeface="Arial" panose="020B0604020202020204" pitchFamily="34" charset="0"/>
            <a:buChar char="•"/>
          </a:pPr>
          <a:r>
            <a:rPr lang="en-US" sz="1700" b="0" i="0" kern="1200" dirty="0"/>
            <a:t>This includes runtime information available after the execution completes, such as execution warnings, or in newer versions of the Database Engine, the elapsed and CPU time used during execution.</a:t>
          </a:r>
        </a:p>
      </dsp:txBody>
      <dsp:txXfrm>
        <a:off x="0" y="1332715"/>
        <a:ext cx="11079164" cy="1552950"/>
      </dsp:txXfrm>
    </dsp:sp>
    <dsp:sp modelId="{1FB297A9-E852-47A8-AEAB-9200D7CC69EB}">
      <dsp:nvSpPr>
        <dsp:cNvPr id="0" name=""/>
        <dsp:cNvSpPr/>
      </dsp:nvSpPr>
      <dsp:spPr>
        <a:xfrm>
          <a:off x="553958" y="1081795"/>
          <a:ext cx="7755414" cy="501840"/>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136" tIns="0" rIns="293136" bIns="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1" i="0" kern="1200" dirty="0">
              <a:latin typeface="+mj-lt"/>
            </a:rPr>
            <a:t>Actual Execution Plan (After Execution)</a:t>
          </a:r>
        </a:p>
      </dsp:txBody>
      <dsp:txXfrm>
        <a:off x="578456" y="1106293"/>
        <a:ext cx="7706418" cy="452844"/>
      </dsp:txXfrm>
    </dsp:sp>
    <dsp:sp modelId="{4B56EDFF-9421-4654-A094-7450365BA1B6}">
      <dsp:nvSpPr>
        <dsp:cNvPr id="0" name=""/>
        <dsp:cNvSpPr/>
      </dsp:nvSpPr>
      <dsp:spPr>
        <a:xfrm>
          <a:off x="0" y="3228385"/>
          <a:ext cx="11079164" cy="1874250"/>
        </a:xfrm>
        <a:prstGeom prst="rect">
          <a:avLst/>
        </a:prstGeom>
        <a:solidFill>
          <a:schemeClr val="lt1">
            <a:alpha val="90000"/>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9866" tIns="354076" rIns="859866" bIns="120904" numCol="1" spcCol="1270" anchor="t" anchorCtr="0">
          <a:noAutofit/>
        </a:bodyPr>
        <a:lstStyle/>
        <a:p>
          <a:pPr marL="0" lvl="1" indent="0" algn="l" defTabSz="755650">
            <a:lnSpc>
              <a:spcPct val="90000"/>
            </a:lnSpc>
            <a:spcBef>
              <a:spcPct val="0"/>
            </a:spcBef>
            <a:spcAft>
              <a:spcPct val="15000"/>
            </a:spcAft>
            <a:buFont typeface="Arial" panose="020B0604020202020204" pitchFamily="34" charset="0"/>
            <a:buChar char="•"/>
          </a:pPr>
          <a:r>
            <a:rPr lang="en-US" sz="1700" b="0" i="0" kern="1200" dirty="0"/>
            <a:t>The same as the compiled plan plus its execution context.</a:t>
          </a:r>
        </a:p>
        <a:p>
          <a:pPr marL="0" lvl="1" indent="0" algn="l" defTabSz="755650">
            <a:lnSpc>
              <a:spcPct val="90000"/>
            </a:lnSpc>
            <a:spcBef>
              <a:spcPct val="0"/>
            </a:spcBef>
            <a:spcAft>
              <a:spcPct val="15000"/>
            </a:spcAft>
            <a:buFont typeface="Arial" panose="020B0604020202020204" pitchFamily="34" charset="0"/>
            <a:buChar char="•"/>
          </a:pPr>
          <a:r>
            <a:rPr lang="en-US" sz="1700" b="0" i="0" kern="1200" dirty="0"/>
            <a:t>This includes runtime information during execution progress and is updated every second. Runtime information includes for example the actual number of rows flowing through the operators.</a:t>
          </a:r>
        </a:p>
        <a:p>
          <a:pPr marL="0" lvl="1" indent="0" algn="l" defTabSz="755650">
            <a:lnSpc>
              <a:spcPct val="90000"/>
            </a:lnSpc>
            <a:spcBef>
              <a:spcPct val="0"/>
            </a:spcBef>
            <a:spcAft>
              <a:spcPct val="15000"/>
            </a:spcAft>
            <a:buFont typeface="Arial" panose="020B0604020202020204" pitchFamily="34" charset="0"/>
            <a:buChar char="•"/>
          </a:pPr>
          <a:r>
            <a:rPr lang="en-US" sz="1700" kern="1200" dirty="0"/>
            <a:t>Enables rapid identification of potential bottlenecks.</a:t>
          </a:r>
          <a:endParaRPr lang="en-US" sz="1700" b="0" i="0" kern="1200" dirty="0"/>
        </a:p>
      </dsp:txBody>
      <dsp:txXfrm>
        <a:off x="0" y="3228385"/>
        <a:ext cx="11079164" cy="1874250"/>
      </dsp:txXfrm>
    </dsp:sp>
    <dsp:sp modelId="{F1481B12-F96B-4E05-BC6B-8478930FEF5C}">
      <dsp:nvSpPr>
        <dsp:cNvPr id="0" name=""/>
        <dsp:cNvSpPr/>
      </dsp:nvSpPr>
      <dsp:spPr>
        <a:xfrm>
          <a:off x="553958" y="2977465"/>
          <a:ext cx="7755414" cy="50184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136" tIns="0" rIns="293136" bIns="0" numCol="1" spcCol="1270" anchor="ctr"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US" sz="2000" b="1" i="0" kern="1200" dirty="0">
              <a:latin typeface="+mj-lt"/>
              <a:ea typeface="+mn-ea"/>
              <a:cs typeface="+mn-cs"/>
            </a:rPr>
            <a:t>Live Query Statistics (During Execution)</a:t>
          </a:r>
        </a:p>
      </dsp:txBody>
      <dsp:txXfrm>
        <a:off x="578456" y="3001963"/>
        <a:ext cx="7706418" cy="45284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CB167-03AF-4887-8026-86E2309610B7}">
      <dsp:nvSpPr>
        <dsp:cNvPr id="0" name=""/>
        <dsp:cNvSpPr/>
      </dsp:nvSpPr>
      <dsp:spPr>
        <a:xfrm>
          <a:off x="0" y="32322"/>
          <a:ext cx="11155364" cy="772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a:t>Sequence in which the source tables are accessed.</a:t>
          </a:r>
          <a:endParaRPr lang="en-US" sz="3000" kern="1200" dirty="0"/>
        </a:p>
      </dsp:txBody>
      <dsp:txXfrm>
        <a:off x="37696" y="70018"/>
        <a:ext cx="11079972" cy="696808"/>
      </dsp:txXfrm>
    </dsp:sp>
    <dsp:sp modelId="{1BF1DD65-B7B5-4756-B381-D847D027B224}">
      <dsp:nvSpPr>
        <dsp:cNvPr id="0" name=""/>
        <dsp:cNvSpPr/>
      </dsp:nvSpPr>
      <dsp:spPr>
        <a:xfrm>
          <a:off x="0" y="890922"/>
          <a:ext cx="11155364" cy="772200"/>
        </a:xfrm>
        <a:prstGeom prst="roundRect">
          <a:avLst/>
        </a:prstGeom>
        <a:solidFill>
          <a:schemeClr val="accent2">
            <a:hueOff val="-533499"/>
            <a:satOff val="11076"/>
            <a:lumOff val="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dirty="0"/>
            <a:t>Methods used to extract data from each table.</a:t>
          </a:r>
          <a:endParaRPr lang="en-US" sz="3000" kern="1200" dirty="0"/>
        </a:p>
      </dsp:txBody>
      <dsp:txXfrm>
        <a:off x="37696" y="928618"/>
        <a:ext cx="11079972" cy="696808"/>
      </dsp:txXfrm>
    </dsp:sp>
    <dsp:sp modelId="{E2B42D5B-6516-495F-8411-9442A5C6E88C}">
      <dsp:nvSpPr>
        <dsp:cNvPr id="0" name=""/>
        <dsp:cNvSpPr/>
      </dsp:nvSpPr>
      <dsp:spPr>
        <a:xfrm>
          <a:off x="0" y="1749522"/>
          <a:ext cx="11155364" cy="772200"/>
        </a:xfrm>
        <a:prstGeom prst="roundRect">
          <a:avLst/>
        </a:prstGeom>
        <a:solidFill>
          <a:schemeClr val="accent2">
            <a:hueOff val="-1066999"/>
            <a:satOff val="22153"/>
            <a:lumOff val="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dirty="0"/>
            <a:t>How data is joined</a:t>
          </a:r>
          <a:endParaRPr lang="en-US" sz="3000" kern="1200" dirty="0"/>
        </a:p>
      </dsp:txBody>
      <dsp:txXfrm>
        <a:off x="37696" y="1787218"/>
        <a:ext cx="11079972" cy="696808"/>
      </dsp:txXfrm>
    </dsp:sp>
    <dsp:sp modelId="{917DD80E-0FAD-4AFE-A87D-E4174719CD00}">
      <dsp:nvSpPr>
        <dsp:cNvPr id="0" name=""/>
        <dsp:cNvSpPr/>
      </dsp:nvSpPr>
      <dsp:spPr>
        <a:xfrm>
          <a:off x="0" y="2608122"/>
          <a:ext cx="11155364" cy="772200"/>
        </a:xfrm>
        <a:prstGeom prst="roundRect">
          <a:avLst/>
        </a:prstGeom>
        <a:solidFill>
          <a:schemeClr val="accent2">
            <a:hueOff val="-1600498"/>
            <a:satOff val="33229"/>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dirty="0"/>
            <a:t>Use of temporary worktables and sorts</a:t>
          </a:r>
          <a:endParaRPr lang="en-US" sz="3000" kern="1200" dirty="0"/>
        </a:p>
      </dsp:txBody>
      <dsp:txXfrm>
        <a:off x="37696" y="2645818"/>
        <a:ext cx="11079972" cy="696808"/>
      </dsp:txXfrm>
    </dsp:sp>
    <dsp:sp modelId="{0E6CE36D-721F-4764-947B-14CCC6759F7D}">
      <dsp:nvSpPr>
        <dsp:cNvPr id="0" name=""/>
        <dsp:cNvSpPr/>
      </dsp:nvSpPr>
      <dsp:spPr>
        <a:xfrm>
          <a:off x="0" y="3466723"/>
          <a:ext cx="11155364" cy="772200"/>
        </a:xfrm>
        <a:prstGeom prst="roundRect">
          <a:avLst/>
        </a:prstGeom>
        <a:solidFill>
          <a:schemeClr val="accent2">
            <a:hueOff val="-2133998"/>
            <a:satOff val="44306"/>
            <a:lumOff val="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dirty="0"/>
            <a:t>Estimated rowcount, iterations, and costs from each operator</a:t>
          </a:r>
          <a:endParaRPr lang="en-US" sz="3000" kern="1200" dirty="0"/>
        </a:p>
      </dsp:txBody>
      <dsp:txXfrm>
        <a:off x="37696" y="3504419"/>
        <a:ext cx="11079972" cy="696808"/>
      </dsp:txXfrm>
    </dsp:sp>
    <dsp:sp modelId="{32B0EE26-375F-484C-AA91-7A1D4825F8FD}">
      <dsp:nvSpPr>
        <dsp:cNvPr id="0" name=""/>
        <dsp:cNvSpPr/>
      </dsp:nvSpPr>
      <dsp:spPr>
        <a:xfrm>
          <a:off x="0" y="4325323"/>
          <a:ext cx="11155364" cy="77220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baseline="0" dirty="0"/>
            <a:t>Actual rowcount and iterations</a:t>
          </a:r>
          <a:endParaRPr lang="en-US" sz="3000" kern="1200" dirty="0"/>
        </a:p>
      </dsp:txBody>
      <dsp:txXfrm>
        <a:off x="37696" y="4363019"/>
        <a:ext cx="11079972" cy="69680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AE8D7-3A39-4390-8DC6-6415CE652166}">
      <dsp:nvSpPr>
        <dsp:cNvPr id="0" name=""/>
        <dsp:cNvSpPr/>
      </dsp:nvSpPr>
      <dsp:spPr>
        <a:xfrm>
          <a:off x="2069" y="521032"/>
          <a:ext cx="2378865" cy="118943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baseline="0" dirty="0"/>
            <a:t>Query Hints</a:t>
          </a:r>
          <a:endParaRPr lang="en-US" sz="1800" kern="1200" dirty="0"/>
        </a:p>
      </dsp:txBody>
      <dsp:txXfrm>
        <a:off x="36906" y="555869"/>
        <a:ext cx="2309191" cy="1119758"/>
      </dsp:txXfrm>
    </dsp:sp>
    <dsp:sp modelId="{2B7DB895-E190-4445-BEAF-88FEC4DB6BF4}">
      <dsp:nvSpPr>
        <dsp:cNvPr id="0" name=""/>
        <dsp:cNvSpPr/>
      </dsp:nvSpPr>
      <dsp:spPr>
        <a:xfrm>
          <a:off x="239956" y="1710465"/>
          <a:ext cx="237886" cy="892074"/>
        </a:xfrm>
        <a:custGeom>
          <a:avLst/>
          <a:gdLst/>
          <a:ahLst/>
          <a:cxnLst/>
          <a:rect l="0" t="0" r="0" b="0"/>
          <a:pathLst>
            <a:path>
              <a:moveTo>
                <a:pt x="0" y="0"/>
              </a:moveTo>
              <a:lnTo>
                <a:pt x="0" y="892074"/>
              </a:lnTo>
              <a:lnTo>
                <a:pt x="237886" y="89207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9D6D2-E3CF-41E9-96AE-C60F55F8CF49}">
      <dsp:nvSpPr>
        <dsp:cNvPr id="0" name=""/>
        <dsp:cNvSpPr/>
      </dsp:nvSpPr>
      <dsp:spPr>
        <a:xfrm>
          <a:off x="477842" y="2007823"/>
          <a:ext cx="1903092" cy="118943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baseline="0" dirty="0"/>
            <a:t>Applied to the whole query using the OPTION clause</a:t>
          </a:r>
          <a:endParaRPr lang="en-US" sz="1800" kern="1200" dirty="0"/>
        </a:p>
      </dsp:txBody>
      <dsp:txXfrm>
        <a:off x="512679" y="2042660"/>
        <a:ext cx="1833418" cy="1119758"/>
      </dsp:txXfrm>
    </dsp:sp>
    <dsp:sp modelId="{0F738745-82B1-449D-8F3C-DA1E4AFA57F5}">
      <dsp:nvSpPr>
        <dsp:cNvPr id="0" name=""/>
        <dsp:cNvSpPr/>
      </dsp:nvSpPr>
      <dsp:spPr>
        <a:xfrm>
          <a:off x="239956" y="1710465"/>
          <a:ext cx="237886" cy="2378865"/>
        </a:xfrm>
        <a:custGeom>
          <a:avLst/>
          <a:gdLst/>
          <a:ahLst/>
          <a:cxnLst/>
          <a:rect l="0" t="0" r="0" b="0"/>
          <a:pathLst>
            <a:path>
              <a:moveTo>
                <a:pt x="0" y="0"/>
              </a:moveTo>
              <a:lnTo>
                <a:pt x="0" y="2378865"/>
              </a:lnTo>
              <a:lnTo>
                <a:pt x="237886" y="237886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1C8D42-F261-460C-AA22-AFA3DF2BB553}">
      <dsp:nvSpPr>
        <dsp:cNvPr id="0" name=""/>
        <dsp:cNvSpPr/>
      </dsp:nvSpPr>
      <dsp:spPr>
        <a:xfrm>
          <a:off x="477842" y="3494614"/>
          <a:ext cx="1903092" cy="118943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381071"/>
              <a:satOff val="7912"/>
              <a:lumOff val="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baseline="0"/>
            <a:t>Examples: MAXDOP, RECOMPILE, OPTIMIZE FOR</a:t>
          </a:r>
          <a:endParaRPr lang="en-US" sz="1800" kern="1200" dirty="0"/>
        </a:p>
      </dsp:txBody>
      <dsp:txXfrm>
        <a:off x="512679" y="3529451"/>
        <a:ext cx="1833418" cy="1119758"/>
      </dsp:txXfrm>
    </dsp:sp>
    <dsp:sp modelId="{D18817E8-2162-4B68-8827-DE317505965D}">
      <dsp:nvSpPr>
        <dsp:cNvPr id="0" name=""/>
        <dsp:cNvSpPr/>
      </dsp:nvSpPr>
      <dsp:spPr>
        <a:xfrm>
          <a:off x="2975651" y="521032"/>
          <a:ext cx="2378865" cy="1189432"/>
        </a:xfrm>
        <a:prstGeom prst="roundRect">
          <a:avLst>
            <a:gd name="adj" fmla="val 10000"/>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baseline="0" dirty="0"/>
            <a:t>Table Hints</a:t>
          </a:r>
          <a:endParaRPr lang="en-US" sz="1800" kern="1200" dirty="0"/>
        </a:p>
      </dsp:txBody>
      <dsp:txXfrm>
        <a:off x="3010488" y="555869"/>
        <a:ext cx="2309191" cy="1119758"/>
      </dsp:txXfrm>
    </dsp:sp>
    <dsp:sp modelId="{0F87C5F7-203D-4036-B375-DB7E5A6C53C7}">
      <dsp:nvSpPr>
        <dsp:cNvPr id="0" name=""/>
        <dsp:cNvSpPr/>
      </dsp:nvSpPr>
      <dsp:spPr>
        <a:xfrm>
          <a:off x="3213538" y="1710465"/>
          <a:ext cx="237886" cy="892074"/>
        </a:xfrm>
        <a:custGeom>
          <a:avLst/>
          <a:gdLst/>
          <a:ahLst/>
          <a:cxnLst/>
          <a:rect l="0" t="0" r="0" b="0"/>
          <a:pathLst>
            <a:path>
              <a:moveTo>
                <a:pt x="0" y="0"/>
              </a:moveTo>
              <a:lnTo>
                <a:pt x="0" y="892074"/>
              </a:lnTo>
              <a:lnTo>
                <a:pt x="237886" y="89207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B74BBD-7F9E-4039-BE4F-0EFC5A656D13}">
      <dsp:nvSpPr>
        <dsp:cNvPr id="0" name=""/>
        <dsp:cNvSpPr/>
      </dsp:nvSpPr>
      <dsp:spPr>
        <a:xfrm>
          <a:off x="3451424" y="2007823"/>
          <a:ext cx="1903092" cy="118943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762142"/>
              <a:satOff val="15823"/>
              <a:lumOff val="1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kern="1200" baseline="0" dirty="0"/>
            <a:t>Applied to single tables in the query</a:t>
          </a:r>
          <a:endParaRPr lang="en-US" sz="1800" kern="1200" dirty="0"/>
        </a:p>
      </dsp:txBody>
      <dsp:txXfrm>
        <a:off x="3486261" y="2042660"/>
        <a:ext cx="1833418" cy="1119758"/>
      </dsp:txXfrm>
    </dsp:sp>
    <dsp:sp modelId="{F2BB8746-3DD0-4B7A-B6FB-5A8862F5EB28}">
      <dsp:nvSpPr>
        <dsp:cNvPr id="0" name=""/>
        <dsp:cNvSpPr/>
      </dsp:nvSpPr>
      <dsp:spPr>
        <a:xfrm>
          <a:off x="3213538" y="1710465"/>
          <a:ext cx="237886" cy="2378865"/>
        </a:xfrm>
        <a:custGeom>
          <a:avLst/>
          <a:gdLst/>
          <a:ahLst/>
          <a:cxnLst/>
          <a:rect l="0" t="0" r="0" b="0"/>
          <a:pathLst>
            <a:path>
              <a:moveTo>
                <a:pt x="0" y="0"/>
              </a:moveTo>
              <a:lnTo>
                <a:pt x="0" y="2378865"/>
              </a:lnTo>
              <a:lnTo>
                <a:pt x="237886" y="237886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E71ED1-9733-4E2A-A5A4-7473662DF782}">
      <dsp:nvSpPr>
        <dsp:cNvPr id="0" name=""/>
        <dsp:cNvSpPr/>
      </dsp:nvSpPr>
      <dsp:spPr>
        <a:xfrm>
          <a:off x="3451424" y="3494614"/>
          <a:ext cx="1903092" cy="118943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1143213"/>
              <a:satOff val="23735"/>
              <a:lumOff val="2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kern="1200" baseline="0"/>
            <a:t>Examples</a:t>
          </a:r>
          <a:r>
            <a:rPr lang="en-US" sz="1800" kern="1200" baseline="0" dirty="0"/>
            <a:t>: FORCESEEK, FORCESCAN, and INDEX</a:t>
          </a:r>
          <a:endParaRPr lang="en-US" sz="1800" kern="1200" dirty="0"/>
        </a:p>
      </dsp:txBody>
      <dsp:txXfrm>
        <a:off x="3486261" y="3529451"/>
        <a:ext cx="1833418" cy="1119758"/>
      </dsp:txXfrm>
    </dsp:sp>
    <dsp:sp modelId="{3D17B551-F146-4A11-A40D-68A442730BB1}">
      <dsp:nvSpPr>
        <dsp:cNvPr id="0" name=""/>
        <dsp:cNvSpPr/>
      </dsp:nvSpPr>
      <dsp:spPr>
        <a:xfrm>
          <a:off x="5949233" y="521032"/>
          <a:ext cx="2378865" cy="1189432"/>
        </a:xfrm>
        <a:prstGeom prst="roundRect">
          <a:avLst>
            <a:gd name="adj" fmla="val 10000"/>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baseline="0" dirty="0"/>
            <a:t>Join Hints</a:t>
          </a:r>
          <a:endParaRPr lang="en-US" sz="1800" kern="1200" dirty="0"/>
        </a:p>
      </dsp:txBody>
      <dsp:txXfrm>
        <a:off x="5984070" y="555869"/>
        <a:ext cx="2309191" cy="1119758"/>
      </dsp:txXfrm>
    </dsp:sp>
    <dsp:sp modelId="{F769DE52-561B-402D-9528-E09820BBA10D}">
      <dsp:nvSpPr>
        <dsp:cNvPr id="0" name=""/>
        <dsp:cNvSpPr/>
      </dsp:nvSpPr>
      <dsp:spPr>
        <a:xfrm>
          <a:off x="6187120" y="1710465"/>
          <a:ext cx="237886" cy="892074"/>
        </a:xfrm>
        <a:custGeom>
          <a:avLst/>
          <a:gdLst/>
          <a:ahLst/>
          <a:cxnLst/>
          <a:rect l="0" t="0" r="0" b="0"/>
          <a:pathLst>
            <a:path>
              <a:moveTo>
                <a:pt x="0" y="0"/>
              </a:moveTo>
              <a:lnTo>
                <a:pt x="0" y="892074"/>
              </a:lnTo>
              <a:lnTo>
                <a:pt x="237886" y="89207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A0D309-A94C-4F7A-A878-339F2FB2E15F}">
      <dsp:nvSpPr>
        <dsp:cNvPr id="0" name=""/>
        <dsp:cNvSpPr/>
      </dsp:nvSpPr>
      <dsp:spPr>
        <a:xfrm>
          <a:off x="6425006" y="2007823"/>
          <a:ext cx="1903092" cy="118943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1524284"/>
              <a:satOff val="31647"/>
              <a:lumOff val="33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kern="1200" baseline="0" dirty="0"/>
            <a:t>Applied to specific joins only</a:t>
          </a:r>
          <a:endParaRPr lang="en-US" sz="1800" kern="1200" dirty="0"/>
        </a:p>
      </dsp:txBody>
      <dsp:txXfrm>
        <a:off x="6459843" y="2042660"/>
        <a:ext cx="1833418" cy="1119758"/>
      </dsp:txXfrm>
    </dsp:sp>
    <dsp:sp modelId="{B287F17A-92CF-4070-9508-AEF2EB3003B2}">
      <dsp:nvSpPr>
        <dsp:cNvPr id="0" name=""/>
        <dsp:cNvSpPr/>
      </dsp:nvSpPr>
      <dsp:spPr>
        <a:xfrm>
          <a:off x="6187120" y="1710465"/>
          <a:ext cx="237886" cy="2378865"/>
        </a:xfrm>
        <a:custGeom>
          <a:avLst/>
          <a:gdLst/>
          <a:ahLst/>
          <a:cxnLst/>
          <a:rect l="0" t="0" r="0" b="0"/>
          <a:pathLst>
            <a:path>
              <a:moveTo>
                <a:pt x="0" y="0"/>
              </a:moveTo>
              <a:lnTo>
                <a:pt x="0" y="2378865"/>
              </a:lnTo>
              <a:lnTo>
                <a:pt x="237886" y="237886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E1BD14-130D-43F3-B6FF-0AB8BF43850F}">
      <dsp:nvSpPr>
        <dsp:cNvPr id="0" name=""/>
        <dsp:cNvSpPr/>
      </dsp:nvSpPr>
      <dsp:spPr>
        <a:xfrm>
          <a:off x="6425006" y="3494614"/>
          <a:ext cx="1903092" cy="118943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1905355"/>
              <a:satOff val="39559"/>
              <a:lumOff val="42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kern="1200" baseline="0" dirty="0"/>
            <a:t>Examples: LOOP, MERGE, and HASH</a:t>
          </a:r>
          <a:endParaRPr lang="en-US" sz="1800" kern="1200" dirty="0"/>
        </a:p>
      </dsp:txBody>
      <dsp:txXfrm>
        <a:off x="6459843" y="3529451"/>
        <a:ext cx="1833418" cy="1119758"/>
      </dsp:txXfrm>
    </dsp:sp>
    <dsp:sp modelId="{8581EB4E-8186-4384-BF1F-7EC119FCC7AF}">
      <dsp:nvSpPr>
        <dsp:cNvPr id="0" name=""/>
        <dsp:cNvSpPr/>
      </dsp:nvSpPr>
      <dsp:spPr>
        <a:xfrm>
          <a:off x="8922815" y="521032"/>
          <a:ext cx="2378865" cy="1189432"/>
        </a:xfrm>
        <a:prstGeom prst="roundRect">
          <a:avLst>
            <a:gd name="adj" fmla="val 10000"/>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Use Hints</a:t>
          </a:r>
        </a:p>
      </dsp:txBody>
      <dsp:txXfrm>
        <a:off x="8957652" y="555869"/>
        <a:ext cx="2309191" cy="1119758"/>
      </dsp:txXfrm>
    </dsp:sp>
    <dsp:sp modelId="{888CFAAE-977E-4C5B-9D13-D6BF3BC5639D}">
      <dsp:nvSpPr>
        <dsp:cNvPr id="0" name=""/>
        <dsp:cNvSpPr/>
      </dsp:nvSpPr>
      <dsp:spPr>
        <a:xfrm>
          <a:off x="9160702" y="1710465"/>
          <a:ext cx="237886" cy="892074"/>
        </a:xfrm>
        <a:custGeom>
          <a:avLst/>
          <a:gdLst/>
          <a:ahLst/>
          <a:cxnLst/>
          <a:rect l="0" t="0" r="0" b="0"/>
          <a:pathLst>
            <a:path>
              <a:moveTo>
                <a:pt x="0" y="0"/>
              </a:moveTo>
              <a:lnTo>
                <a:pt x="0" y="892074"/>
              </a:lnTo>
              <a:lnTo>
                <a:pt x="237886" y="89207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7B3218-9F96-4134-ACBB-68DC5877AF0F}">
      <dsp:nvSpPr>
        <dsp:cNvPr id="0" name=""/>
        <dsp:cNvSpPr/>
      </dsp:nvSpPr>
      <dsp:spPr>
        <a:xfrm>
          <a:off x="9398588" y="2007823"/>
          <a:ext cx="1903092" cy="118943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2286426"/>
              <a:satOff val="47470"/>
              <a:lumOff val="5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noProof="0"/>
            <a:t>Provides one or more additional hints to the query processor. </a:t>
          </a:r>
          <a:endParaRPr lang="en-US" sz="1800" kern="1200" dirty="0"/>
        </a:p>
      </dsp:txBody>
      <dsp:txXfrm>
        <a:off x="9433425" y="2042660"/>
        <a:ext cx="1833418" cy="1119758"/>
      </dsp:txXfrm>
    </dsp:sp>
    <dsp:sp modelId="{F986CAB4-2E50-43F5-8AEA-947C54423C66}">
      <dsp:nvSpPr>
        <dsp:cNvPr id="0" name=""/>
        <dsp:cNvSpPr/>
      </dsp:nvSpPr>
      <dsp:spPr>
        <a:xfrm>
          <a:off x="9160702" y="1710465"/>
          <a:ext cx="237886" cy="2378865"/>
        </a:xfrm>
        <a:custGeom>
          <a:avLst/>
          <a:gdLst/>
          <a:ahLst/>
          <a:cxnLst/>
          <a:rect l="0" t="0" r="0" b="0"/>
          <a:pathLst>
            <a:path>
              <a:moveTo>
                <a:pt x="0" y="0"/>
              </a:moveTo>
              <a:lnTo>
                <a:pt x="0" y="2378865"/>
              </a:lnTo>
              <a:lnTo>
                <a:pt x="237886" y="2378865"/>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C3E805-4B1B-4036-9767-042DA25658E8}">
      <dsp:nvSpPr>
        <dsp:cNvPr id="0" name=""/>
        <dsp:cNvSpPr/>
      </dsp:nvSpPr>
      <dsp:spPr>
        <a:xfrm>
          <a:off x="9398588" y="3494614"/>
          <a:ext cx="1903092" cy="118943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Example: ENABLE_QUERY_OPTIMIZER_HOTFIXES</a:t>
          </a:r>
        </a:p>
      </dsp:txBody>
      <dsp:txXfrm>
        <a:off x="9433425" y="3529451"/>
        <a:ext cx="1833418" cy="111975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78F1C-23D9-4408-8BAF-D0814A8EA46B}">
      <dsp:nvSpPr>
        <dsp:cNvPr id="0" name=""/>
        <dsp:cNvSpPr/>
      </dsp:nvSpPr>
      <dsp:spPr>
        <a:xfrm rot="5400000">
          <a:off x="7459186" y="-3329349"/>
          <a:ext cx="460184" cy="7236967"/>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Information about possible issues with the plan</a:t>
          </a:r>
        </a:p>
      </dsp:txBody>
      <dsp:txXfrm rot="-5400000">
        <a:off x="4070795" y="81506"/>
        <a:ext cx="7214503" cy="415256"/>
      </dsp:txXfrm>
    </dsp:sp>
    <dsp:sp modelId="{84B7B9B8-CF17-4C9F-8E5B-C19D02201E58}">
      <dsp:nvSpPr>
        <dsp:cNvPr id="0" name=""/>
        <dsp:cNvSpPr/>
      </dsp:nvSpPr>
      <dsp:spPr>
        <a:xfrm>
          <a:off x="0" y="1518"/>
          <a:ext cx="4070794" cy="5752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Warnings</a:t>
          </a:r>
        </a:p>
      </dsp:txBody>
      <dsp:txXfrm>
        <a:off x="28080" y="29598"/>
        <a:ext cx="4014634" cy="519070"/>
      </dsp:txXfrm>
    </dsp:sp>
    <dsp:sp modelId="{E1672FE1-D6F3-40C1-B1BB-A94F5F67BC23}">
      <dsp:nvSpPr>
        <dsp:cNvPr id="0" name=""/>
        <dsp:cNvSpPr/>
      </dsp:nvSpPr>
      <dsp:spPr>
        <a:xfrm rot="5400000">
          <a:off x="7459186" y="-2725358"/>
          <a:ext cx="460184" cy="7236967"/>
        </a:xfrm>
        <a:prstGeom prst="round2SameRect">
          <a:avLst/>
        </a:prstGeom>
        <a:solidFill>
          <a:schemeClr val="accent2">
            <a:tint val="40000"/>
            <a:alpha val="90000"/>
            <a:hueOff val="-436065"/>
            <a:satOff val="1166"/>
            <a:lumOff val="144"/>
            <a:alphaOff val="0"/>
          </a:schemeClr>
        </a:solidFill>
        <a:ln w="12700" cap="flat" cmpd="sng" algn="ctr">
          <a:solidFill>
            <a:schemeClr val="accent2">
              <a:tint val="40000"/>
              <a:alpha val="90000"/>
              <a:hueOff val="-436065"/>
              <a:satOff val="1166"/>
              <a:lumOff val="1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Overall properties of the plan to establish baseline</a:t>
          </a:r>
        </a:p>
      </dsp:txBody>
      <dsp:txXfrm rot="-5400000">
        <a:off x="4070795" y="685497"/>
        <a:ext cx="7214503" cy="415256"/>
      </dsp:txXfrm>
    </dsp:sp>
    <dsp:sp modelId="{77D63B06-77E8-4D76-B956-6AA6BECB473F}">
      <dsp:nvSpPr>
        <dsp:cNvPr id="0" name=""/>
        <dsp:cNvSpPr/>
      </dsp:nvSpPr>
      <dsp:spPr>
        <a:xfrm>
          <a:off x="0" y="605510"/>
          <a:ext cx="4070794" cy="575230"/>
        </a:xfrm>
        <a:prstGeom prst="roundRect">
          <a:avLst/>
        </a:prstGeom>
        <a:solidFill>
          <a:schemeClr val="accent2">
            <a:hueOff val="-333437"/>
            <a:satOff val="6923"/>
            <a:lumOff val="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Left Most Operator</a:t>
          </a:r>
        </a:p>
      </dsp:txBody>
      <dsp:txXfrm>
        <a:off x="28080" y="633590"/>
        <a:ext cx="4014634" cy="519070"/>
      </dsp:txXfrm>
    </dsp:sp>
    <dsp:sp modelId="{9D1DBD1B-3C18-46BF-928A-850A68C2692C}">
      <dsp:nvSpPr>
        <dsp:cNvPr id="0" name=""/>
        <dsp:cNvSpPr/>
      </dsp:nvSpPr>
      <dsp:spPr>
        <a:xfrm rot="5400000">
          <a:off x="7459186" y="-2121366"/>
          <a:ext cx="460184" cy="7236967"/>
        </a:xfrm>
        <a:prstGeom prst="round2SameRect">
          <a:avLst/>
        </a:prstGeom>
        <a:solidFill>
          <a:schemeClr val="accent2">
            <a:tint val="40000"/>
            <a:alpha val="90000"/>
            <a:hueOff val="-872129"/>
            <a:satOff val="2332"/>
            <a:lumOff val="288"/>
            <a:alphaOff val="0"/>
          </a:schemeClr>
        </a:solidFill>
        <a:ln w="12700" cap="flat" cmpd="sng" algn="ctr">
          <a:solidFill>
            <a:schemeClr val="accent2">
              <a:tint val="40000"/>
              <a:alpha val="90000"/>
              <a:hueOff val="-872129"/>
              <a:satOff val="2332"/>
              <a:lumOff val="2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Solve issues early in the plan</a:t>
          </a:r>
        </a:p>
      </dsp:txBody>
      <dsp:txXfrm rot="-5400000">
        <a:off x="4070795" y="1289489"/>
        <a:ext cx="7214503" cy="415256"/>
      </dsp:txXfrm>
    </dsp:sp>
    <dsp:sp modelId="{8D1A310A-9526-45CE-81C6-10A9F42C2960}">
      <dsp:nvSpPr>
        <dsp:cNvPr id="0" name=""/>
        <dsp:cNvSpPr/>
      </dsp:nvSpPr>
      <dsp:spPr>
        <a:xfrm>
          <a:off x="0" y="1209501"/>
          <a:ext cx="4070794" cy="575230"/>
        </a:xfrm>
        <a:prstGeom prst="roundRect">
          <a:avLst/>
        </a:prstGeom>
        <a:solidFill>
          <a:schemeClr val="accent2">
            <a:hueOff val="-666874"/>
            <a:satOff val="13846"/>
            <a:lumOff val="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Right to Left</a:t>
          </a:r>
        </a:p>
      </dsp:txBody>
      <dsp:txXfrm>
        <a:off x="28080" y="1237581"/>
        <a:ext cx="4014634" cy="519070"/>
      </dsp:txXfrm>
    </dsp:sp>
    <dsp:sp modelId="{A6BB1FD6-985A-4294-B984-8BBE267C556F}">
      <dsp:nvSpPr>
        <dsp:cNvPr id="0" name=""/>
        <dsp:cNvSpPr/>
      </dsp:nvSpPr>
      <dsp:spPr>
        <a:xfrm rot="5400000">
          <a:off x="7459186" y="-1517375"/>
          <a:ext cx="460184" cy="7236967"/>
        </a:xfrm>
        <a:prstGeom prst="round2SameRect">
          <a:avLst/>
        </a:prstGeom>
        <a:solidFill>
          <a:schemeClr val="accent2">
            <a:tint val="40000"/>
            <a:alpha val="90000"/>
            <a:hueOff val="-1308194"/>
            <a:satOff val="3498"/>
            <a:lumOff val="433"/>
            <a:alphaOff val="0"/>
          </a:schemeClr>
        </a:solidFill>
        <a:ln w="12700" cap="flat" cmpd="sng" algn="ctr">
          <a:solidFill>
            <a:schemeClr val="accent2">
              <a:tint val="40000"/>
              <a:alpha val="90000"/>
              <a:hueOff val="-1308194"/>
              <a:satOff val="3498"/>
              <a:lumOff val="43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Look from most expensive to least expensive </a:t>
          </a:r>
        </a:p>
      </dsp:txBody>
      <dsp:txXfrm rot="-5400000">
        <a:off x="4070795" y="1893480"/>
        <a:ext cx="7214503" cy="415256"/>
      </dsp:txXfrm>
    </dsp:sp>
    <dsp:sp modelId="{E44F4864-B4DA-478C-99B9-E2FC412EDD26}">
      <dsp:nvSpPr>
        <dsp:cNvPr id="0" name=""/>
        <dsp:cNvSpPr/>
      </dsp:nvSpPr>
      <dsp:spPr>
        <a:xfrm>
          <a:off x="0" y="1813493"/>
          <a:ext cx="4070794" cy="575230"/>
        </a:xfrm>
        <a:prstGeom prst="roundRect">
          <a:avLst/>
        </a:prstGeom>
        <a:solidFill>
          <a:schemeClr val="accent2">
            <a:hueOff val="-1000311"/>
            <a:satOff val="20768"/>
            <a:lumOff val="2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Expensive Operators</a:t>
          </a:r>
        </a:p>
      </dsp:txBody>
      <dsp:txXfrm>
        <a:off x="28080" y="1841573"/>
        <a:ext cx="4014634" cy="519070"/>
      </dsp:txXfrm>
    </dsp:sp>
    <dsp:sp modelId="{4E44DBA6-16C3-436E-BAAF-AC843AC2C864}">
      <dsp:nvSpPr>
        <dsp:cNvPr id="0" name=""/>
        <dsp:cNvSpPr/>
      </dsp:nvSpPr>
      <dsp:spPr>
        <a:xfrm rot="5400000">
          <a:off x="7459186" y="-913383"/>
          <a:ext cx="460184" cy="7236967"/>
        </a:xfrm>
        <a:prstGeom prst="round2SameRect">
          <a:avLst/>
        </a:prstGeom>
        <a:solidFill>
          <a:schemeClr val="accent2">
            <a:tint val="40000"/>
            <a:alpha val="90000"/>
            <a:hueOff val="-1744259"/>
            <a:satOff val="4664"/>
            <a:lumOff val="577"/>
            <a:alphaOff val="0"/>
          </a:schemeClr>
        </a:solidFill>
        <a:ln w="12700" cap="flat" cmpd="sng" algn="ctr">
          <a:solidFill>
            <a:schemeClr val="accent2">
              <a:tint val="40000"/>
              <a:alpha val="90000"/>
              <a:hueOff val="-1744259"/>
              <a:satOff val="4664"/>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Locate why there is a sort operation and is it needed</a:t>
          </a:r>
        </a:p>
      </dsp:txBody>
      <dsp:txXfrm rot="-5400000">
        <a:off x="4070795" y="2497472"/>
        <a:ext cx="7214503" cy="415256"/>
      </dsp:txXfrm>
    </dsp:sp>
    <dsp:sp modelId="{E06A0108-EFF1-423D-A354-9E7E280B3250}">
      <dsp:nvSpPr>
        <dsp:cNvPr id="0" name=""/>
        <dsp:cNvSpPr/>
      </dsp:nvSpPr>
      <dsp:spPr>
        <a:xfrm>
          <a:off x="0" y="2417484"/>
          <a:ext cx="4070794" cy="575230"/>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Sort Operators</a:t>
          </a:r>
        </a:p>
      </dsp:txBody>
      <dsp:txXfrm>
        <a:off x="28080" y="2445564"/>
        <a:ext cx="4014634" cy="519070"/>
      </dsp:txXfrm>
    </dsp:sp>
    <dsp:sp modelId="{CE407802-79FE-4B31-9D8F-DA1959A708C8}">
      <dsp:nvSpPr>
        <dsp:cNvPr id="0" name=""/>
        <dsp:cNvSpPr/>
      </dsp:nvSpPr>
      <dsp:spPr>
        <a:xfrm rot="5400000">
          <a:off x="7459186" y="-309392"/>
          <a:ext cx="460184" cy="7236967"/>
        </a:xfrm>
        <a:prstGeom prst="round2SameRect">
          <a:avLst/>
        </a:prstGeom>
        <a:solidFill>
          <a:schemeClr val="accent2">
            <a:tint val="40000"/>
            <a:alpha val="90000"/>
            <a:hueOff val="-2180323"/>
            <a:satOff val="5829"/>
            <a:lumOff val="721"/>
            <a:alphaOff val="0"/>
          </a:schemeClr>
        </a:solidFill>
        <a:ln w="12700" cap="flat" cmpd="sng" algn="ctr">
          <a:solidFill>
            <a:schemeClr val="accent2">
              <a:tint val="40000"/>
              <a:alpha val="90000"/>
              <a:hueOff val="-2180323"/>
              <a:satOff val="5829"/>
              <a:lumOff val="7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Thicker arrows mean more data is being passed</a:t>
          </a:r>
        </a:p>
      </dsp:txBody>
      <dsp:txXfrm rot="-5400000">
        <a:off x="4070795" y="3101463"/>
        <a:ext cx="7214503" cy="415256"/>
      </dsp:txXfrm>
    </dsp:sp>
    <dsp:sp modelId="{BC4526AF-2EAB-4E8A-A353-77D12FAC2F15}">
      <dsp:nvSpPr>
        <dsp:cNvPr id="0" name=""/>
        <dsp:cNvSpPr/>
      </dsp:nvSpPr>
      <dsp:spPr>
        <a:xfrm>
          <a:off x="0" y="3021476"/>
          <a:ext cx="4070794" cy="575230"/>
        </a:xfrm>
        <a:prstGeom prst="roundRect">
          <a:avLst/>
        </a:prstGeom>
        <a:solidFill>
          <a:schemeClr val="accent2">
            <a:hueOff val="-1667186"/>
            <a:satOff val="34614"/>
            <a:lumOff val="3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Data Flow Statistics</a:t>
          </a:r>
        </a:p>
      </dsp:txBody>
      <dsp:txXfrm>
        <a:off x="28080" y="3049556"/>
        <a:ext cx="4014634" cy="519070"/>
      </dsp:txXfrm>
    </dsp:sp>
    <dsp:sp modelId="{49483BC9-7EBB-4B07-84C4-29A8C81CE3A2}">
      <dsp:nvSpPr>
        <dsp:cNvPr id="0" name=""/>
        <dsp:cNvSpPr/>
      </dsp:nvSpPr>
      <dsp:spPr>
        <a:xfrm rot="5400000">
          <a:off x="7459186" y="294599"/>
          <a:ext cx="460184" cy="7236967"/>
        </a:xfrm>
        <a:prstGeom prst="round2SameRect">
          <a:avLst/>
        </a:prstGeom>
        <a:solidFill>
          <a:schemeClr val="accent2">
            <a:tint val="40000"/>
            <a:alpha val="90000"/>
            <a:hueOff val="-2616388"/>
            <a:satOff val="6995"/>
            <a:lumOff val="865"/>
            <a:alphaOff val="0"/>
          </a:schemeClr>
        </a:solidFill>
        <a:ln w="12700" cap="flat" cmpd="sng" algn="ctr">
          <a:solidFill>
            <a:schemeClr val="accent2">
              <a:tint val="40000"/>
              <a:alpha val="90000"/>
              <a:hueOff val="-2616388"/>
              <a:satOff val="6995"/>
              <a:lumOff val="8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a:t>Possible </a:t>
          </a:r>
          <a:r>
            <a:rPr lang="en-US" sz="2000" kern="1200" dirty="0"/>
            <a:t>to create index that covers query</a:t>
          </a:r>
        </a:p>
      </dsp:txBody>
      <dsp:txXfrm rot="-5400000">
        <a:off x="4070795" y="3705454"/>
        <a:ext cx="7214503" cy="415256"/>
      </dsp:txXfrm>
    </dsp:sp>
    <dsp:sp modelId="{63A621D9-7E51-488D-A87F-C91AEC1D1623}">
      <dsp:nvSpPr>
        <dsp:cNvPr id="0" name=""/>
        <dsp:cNvSpPr/>
      </dsp:nvSpPr>
      <dsp:spPr>
        <a:xfrm>
          <a:off x="0" y="3625468"/>
          <a:ext cx="4070794" cy="575230"/>
        </a:xfrm>
        <a:prstGeom prst="roundRect">
          <a:avLst/>
        </a:prstGeom>
        <a:solidFill>
          <a:schemeClr val="accent2">
            <a:hueOff val="-2000623"/>
            <a:satOff val="41537"/>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Nested Loop Operator</a:t>
          </a:r>
        </a:p>
      </dsp:txBody>
      <dsp:txXfrm>
        <a:off x="28080" y="3653548"/>
        <a:ext cx="4014634" cy="519070"/>
      </dsp:txXfrm>
    </dsp:sp>
    <dsp:sp modelId="{A63DC958-F01E-461D-9803-CE9D682108D1}">
      <dsp:nvSpPr>
        <dsp:cNvPr id="0" name=""/>
        <dsp:cNvSpPr/>
      </dsp:nvSpPr>
      <dsp:spPr>
        <a:xfrm rot="5400000">
          <a:off x="7459186" y="898590"/>
          <a:ext cx="460184" cy="7236967"/>
        </a:xfrm>
        <a:prstGeom prst="round2SameRect">
          <a:avLst/>
        </a:prstGeom>
        <a:solidFill>
          <a:schemeClr val="accent2">
            <a:tint val="40000"/>
            <a:alpha val="90000"/>
            <a:hueOff val="-3052452"/>
            <a:satOff val="8161"/>
            <a:lumOff val="1010"/>
            <a:alphaOff val="0"/>
          </a:schemeClr>
        </a:solidFill>
        <a:ln w="12700" cap="flat" cmpd="sng" algn="ctr">
          <a:solidFill>
            <a:schemeClr val="accent2">
              <a:tint val="40000"/>
              <a:alpha val="90000"/>
              <a:hueOff val="-3052452"/>
              <a:satOff val="8161"/>
              <a:lumOff val="101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Not necessarily bad, but could indicate I/O issues</a:t>
          </a:r>
        </a:p>
      </dsp:txBody>
      <dsp:txXfrm rot="-5400000">
        <a:off x="4070795" y="4309445"/>
        <a:ext cx="7214503" cy="415256"/>
      </dsp:txXfrm>
    </dsp:sp>
    <dsp:sp modelId="{A4268063-F919-45C8-96D6-E0469ED8C6E7}">
      <dsp:nvSpPr>
        <dsp:cNvPr id="0" name=""/>
        <dsp:cNvSpPr/>
      </dsp:nvSpPr>
      <dsp:spPr>
        <a:xfrm>
          <a:off x="0" y="4229459"/>
          <a:ext cx="4070794" cy="575230"/>
        </a:xfrm>
        <a:prstGeom prst="roundRect">
          <a:avLst/>
        </a:prstGeom>
        <a:solidFill>
          <a:schemeClr val="accent2">
            <a:hueOff val="-2334060"/>
            <a:satOff val="48459"/>
            <a:lumOff val="5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Scans vs Seeks</a:t>
          </a:r>
        </a:p>
      </dsp:txBody>
      <dsp:txXfrm>
        <a:off x="28080" y="4257539"/>
        <a:ext cx="4014634" cy="519070"/>
      </dsp:txXfrm>
    </dsp:sp>
    <dsp:sp modelId="{C44360D4-090F-4F2C-9A70-603F26F29860}">
      <dsp:nvSpPr>
        <dsp:cNvPr id="0" name=""/>
        <dsp:cNvSpPr/>
      </dsp:nvSpPr>
      <dsp:spPr>
        <a:xfrm rot="5400000">
          <a:off x="7459186" y="1502582"/>
          <a:ext cx="460184" cy="7236967"/>
        </a:xfrm>
        <a:prstGeom prst="round2Same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Statistics could be stale or invalid</a:t>
          </a:r>
        </a:p>
      </dsp:txBody>
      <dsp:txXfrm rot="-5400000">
        <a:off x="4070795" y="4913437"/>
        <a:ext cx="7214503" cy="415256"/>
      </dsp:txXfrm>
    </dsp:sp>
    <dsp:sp modelId="{4C024234-C58C-41AF-8E8E-9314898FF03F}">
      <dsp:nvSpPr>
        <dsp:cNvPr id="0" name=""/>
        <dsp:cNvSpPr/>
      </dsp:nvSpPr>
      <dsp:spPr>
        <a:xfrm>
          <a:off x="0" y="4833451"/>
          <a:ext cx="4070794" cy="57523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Skewed Estimates</a:t>
          </a:r>
        </a:p>
      </dsp:txBody>
      <dsp:txXfrm>
        <a:off x="28080" y="4861531"/>
        <a:ext cx="4014634" cy="51907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902"/>
          <a:ext cx="10880725" cy="95248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AU" sz="2400" kern="1200" dirty="0"/>
            <a:t>What are the physical join operators?</a:t>
          </a:r>
          <a:endParaRPr lang="en-US" sz="2400" kern="1200" dirty="0"/>
        </a:p>
      </dsp:txBody>
      <dsp:txXfrm>
        <a:off x="46496" y="48398"/>
        <a:ext cx="10787733" cy="859489"/>
      </dsp:txXfrm>
    </dsp:sp>
    <dsp:sp modelId="{4A71D5C7-A7D6-46CE-B888-CF65241F6B98}">
      <dsp:nvSpPr>
        <dsp:cNvPr id="0" name=""/>
        <dsp:cNvSpPr/>
      </dsp:nvSpPr>
      <dsp:spPr>
        <a:xfrm>
          <a:off x="0" y="967743"/>
          <a:ext cx="10880725" cy="95248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AU" sz="2400" kern="1200" dirty="0"/>
            <a:t>What is a method to eliminate a lookup?</a:t>
          </a:r>
          <a:endParaRPr lang="en-US" sz="2400" kern="1200" dirty="0"/>
        </a:p>
      </dsp:txBody>
      <dsp:txXfrm>
        <a:off x="46496" y="1014239"/>
        <a:ext cx="10787733" cy="859489"/>
      </dsp:txXfrm>
    </dsp:sp>
    <dsp:sp modelId="{4CE6D622-6C4B-4912-A756-057BDFDF7259}">
      <dsp:nvSpPr>
        <dsp:cNvPr id="0" name=""/>
        <dsp:cNvSpPr/>
      </dsp:nvSpPr>
      <dsp:spPr>
        <a:xfrm>
          <a:off x="0" y="1933584"/>
          <a:ext cx="10880725" cy="95248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Is it recommended to eliminate all lookups operators? </a:t>
          </a:r>
        </a:p>
      </dsp:txBody>
      <dsp:txXfrm>
        <a:off x="46496" y="1980080"/>
        <a:ext cx="10787733" cy="859489"/>
      </dsp:txXfrm>
    </dsp:sp>
    <dsp:sp modelId="{0E5177C7-801D-471B-9850-4FD8DFBC4036}">
      <dsp:nvSpPr>
        <dsp:cNvPr id="0" name=""/>
        <dsp:cNvSpPr/>
      </dsp:nvSpPr>
      <dsp:spPr>
        <a:xfrm>
          <a:off x="0" y="2899425"/>
          <a:ext cx="10880725" cy="9524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AU" sz="2400" kern="1200" dirty="0"/>
            <a:t>Under what circumstances would a table scan be more efficient than an index seek on a non-clustered, non-covering index?</a:t>
          </a:r>
          <a:endParaRPr lang="en-US" sz="2400" kern="1200" dirty="0"/>
        </a:p>
      </dsp:txBody>
      <dsp:txXfrm>
        <a:off x="46496" y="2945921"/>
        <a:ext cx="10787733" cy="859489"/>
      </dsp:txXfrm>
    </dsp:sp>
    <dsp:sp modelId="{196D8D5C-AF3C-4B3F-BC76-432EBE3C6399}">
      <dsp:nvSpPr>
        <dsp:cNvPr id="0" name=""/>
        <dsp:cNvSpPr/>
      </dsp:nvSpPr>
      <dsp:spPr>
        <a:xfrm>
          <a:off x="0" y="3851097"/>
          <a:ext cx="10880725" cy="952481"/>
        </a:xfrm>
        <a:prstGeom prst="roundRect">
          <a:avLst/>
        </a:prstGeom>
        <a:solidFill>
          <a:schemeClr val="hlink"/>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Is a Clustered Index Scan more efficient than a Table Scan? </a:t>
          </a:r>
        </a:p>
      </dsp:txBody>
      <dsp:txXfrm>
        <a:off x="46496" y="3897593"/>
        <a:ext cx="10787733" cy="859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39D22-5AC4-42B5-9857-08FA4E60A21B}">
      <dsp:nvSpPr>
        <dsp:cNvPr id="0" name=""/>
        <dsp:cNvSpPr/>
      </dsp:nvSpPr>
      <dsp:spPr>
        <a:xfrm>
          <a:off x="443" y="674051"/>
          <a:ext cx="5494171" cy="175171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The </a:t>
          </a:r>
          <a:r>
            <a:rPr lang="en-US" sz="2400" b="1" kern="1200" dirty="0"/>
            <a:t>Object Plans</a:t>
          </a:r>
          <a:r>
            <a:rPr lang="en-US" sz="2400" kern="1200" dirty="0"/>
            <a:t> cache store (OBJCP) </a:t>
          </a:r>
        </a:p>
        <a:p>
          <a:pPr marL="0" lvl="0" indent="0" algn="ctr" defTabSz="1066800">
            <a:lnSpc>
              <a:spcPct val="90000"/>
            </a:lnSpc>
            <a:spcBef>
              <a:spcPct val="0"/>
            </a:spcBef>
            <a:spcAft>
              <a:spcPct val="35000"/>
            </a:spcAft>
            <a:buNone/>
          </a:pPr>
          <a:r>
            <a:rPr lang="en-US" sz="2400" kern="1200" dirty="0"/>
            <a:t>used for plans related to persisted objects (stored procedures, functions, and triggers).</a:t>
          </a:r>
        </a:p>
      </dsp:txBody>
      <dsp:txXfrm>
        <a:off x="443" y="674051"/>
        <a:ext cx="5494171" cy="1751713"/>
      </dsp:txXfrm>
    </dsp:sp>
    <dsp:sp modelId="{0607B600-7462-40FE-AD92-970B5E415713}">
      <dsp:nvSpPr>
        <dsp:cNvPr id="0" name=""/>
        <dsp:cNvSpPr/>
      </dsp:nvSpPr>
      <dsp:spPr>
        <a:xfrm>
          <a:off x="5660747" y="674051"/>
          <a:ext cx="5494171" cy="1751713"/>
        </a:xfrm>
        <a:prstGeom prst="rect">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The </a:t>
          </a:r>
          <a:r>
            <a:rPr lang="en-US" sz="2300" b="1" kern="1200" dirty="0"/>
            <a:t>SQL </a:t>
          </a:r>
          <a:r>
            <a:rPr lang="en-US" sz="2400" b="1" kern="1200" dirty="0"/>
            <a:t>Plans</a:t>
          </a:r>
          <a:r>
            <a:rPr lang="en-US" sz="2400" kern="1200" dirty="0"/>
            <a:t> cache store (SQLCP) </a:t>
          </a:r>
        </a:p>
        <a:p>
          <a:pPr marL="0" lvl="0" indent="0" algn="ctr" defTabSz="1022350">
            <a:lnSpc>
              <a:spcPct val="90000"/>
            </a:lnSpc>
            <a:spcBef>
              <a:spcPct val="0"/>
            </a:spcBef>
            <a:spcAft>
              <a:spcPct val="35000"/>
            </a:spcAft>
            <a:buNone/>
          </a:pPr>
          <a:r>
            <a:rPr lang="en-US" sz="2400" kern="1200" dirty="0"/>
            <a:t>used for plans related to autoparameterized, dynamic, or prepared queries.</a:t>
          </a:r>
        </a:p>
      </dsp:txBody>
      <dsp:txXfrm>
        <a:off x="5660747" y="674051"/>
        <a:ext cx="5494171" cy="17517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6561AE-EB91-46FB-9CB1-DACF71BDC270}">
      <dsp:nvSpPr>
        <dsp:cNvPr id="0" name=""/>
        <dsp:cNvSpPr/>
      </dsp:nvSpPr>
      <dsp:spPr>
        <a:xfrm>
          <a:off x="51" y="185594"/>
          <a:ext cx="4913783" cy="662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Compilation</a:t>
          </a:r>
        </a:p>
      </dsp:txBody>
      <dsp:txXfrm>
        <a:off x="51" y="185594"/>
        <a:ext cx="4913783" cy="662400"/>
      </dsp:txXfrm>
    </dsp:sp>
    <dsp:sp modelId="{7A91FE17-D52D-42E4-9023-C82B59410906}">
      <dsp:nvSpPr>
        <dsp:cNvPr id="0" name=""/>
        <dsp:cNvSpPr/>
      </dsp:nvSpPr>
      <dsp:spPr>
        <a:xfrm>
          <a:off x="51" y="847994"/>
          <a:ext cx="4913783" cy="359869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0" lvl="1" indent="0" algn="l" defTabSz="1022350">
            <a:lnSpc>
              <a:spcPct val="90000"/>
            </a:lnSpc>
            <a:spcBef>
              <a:spcPct val="0"/>
            </a:spcBef>
            <a:spcAft>
              <a:spcPct val="15000"/>
            </a:spcAft>
            <a:buNone/>
          </a:pPr>
          <a:r>
            <a:rPr lang="en-US" sz="2300" kern="1200" dirty="0"/>
            <a:t>Process of creating a good enough query execution plan, as quickly as possible for a query batch. </a:t>
          </a:r>
        </a:p>
        <a:p>
          <a:pPr marL="0" lvl="1" indent="0" algn="l" defTabSz="1022350">
            <a:lnSpc>
              <a:spcPct val="90000"/>
            </a:lnSpc>
            <a:spcBef>
              <a:spcPct val="0"/>
            </a:spcBef>
            <a:spcAft>
              <a:spcPct val="15000"/>
            </a:spcAft>
            <a:buNone/>
          </a:pPr>
          <a:endParaRPr lang="en-US" sz="2300" kern="1200" dirty="0"/>
        </a:p>
        <a:p>
          <a:pPr marL="0" lvl="1" indent="0" algn="l" defTabSz="1022350">
            <a:lnSpc>
              <a:spcPct val="90000"/>
            </a:lnSpc>
            <a:spcBef>
              <a:spcPct val="0"/>
            </a:spcBef>
            <a:spcAft>
              <a:spcPct val="15000"/>
            </a:spcAft>
            <a:buNone/>
          </a:pPr>
          <a:r>
            <a:rPr lang="en-US" sz="2300" kern="1200" dirty="0"/>
            <a:t>Refer to both the compilation of non-DML constructs in SQL statements (control flow, DDL, etc.) and the process of Query Optimization.</a:t>
          </a:r>
        </a:p>
      </dsp:txBody>
      <dsp:txXfrm>
        <a:off x="51" y="847994"/>
        <a:ext cx="4913783" cy="3598695"/>
      </dsp:txXfrm>
    </dsp:sp>
    <dsp:sp modelId="{F78F4538-100B-4C82-9CFE-2186CFD513CF}">
      <dsp:nvSpPr>
        <dsp:cNvPr id="0" name=""/>
        <dsp:cNvSpPr/>
      </dsp:nvSpPr>
      <dsp:spPr>
        <a:xfrm>
          <a:off x="5532136" y="144704"/>
          <a:ext cx="4913783" cy="662400"/>
        </a:xfrm>
        <a:prstGeom prst="rect">
          <a:avLst/>
        </a:prstGeom>
        <a:solidFill>
          <a:schemeClr val="accent3">
            <a:hueOff val="2017870"/>
            <a:satOff val="0"/>
            <a:lumOff val="10000"/>
            <a:alphaOff val="0"/>
          </a:schemeClr>
        </a:solidFill>
        <a:ln w="12700" cap="flat" cmpd="sng" algn="ctr">
          <a:solidFill>
            <a:schemeClr val="accent3">
              <a:hueOff val="2017870"/>
              <a:satOff val="0"/>
              <a:lumOff val="1000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Query Execution</a:t>
          </a:r>
        </a:p>
      </dsp:txBody>
      <dsp:txXfrm>
        <a:off x="5532136" y="144704"/>
        <a:ext cx="4913783" cy="662400"/>
      </dsp:txXfrm>
    </dsp:sp>
    <dsp:sp modelId="{104DBD2F-E6D9-4451-9F99-A11E3EE6A967}">
      <dsp:nvSpPr>
        <dsp:cNvPr id="0" name=""/>
        <dsp:cNvSpPr/>
      </dsp:nvSpPr>
      <dsp:spPr>
        <a:xfrm>
          <a:off x="5532136" y="754320"/>
          <a:ext cx="4913783" cy="3598695"/>
        </a:xfrm>
        <a:prstGeom prst="rect">
          <a:avLst/>
        </a:prstGeom>
        <a:solidFill>
          <a:schemeClr val="accent3">
            <a:tint val="40000"/>
            <a:alpha val="90000"/>
            <a:hueOff val="3362649"/>
            <a:satOff val="19657"/>
            <a:lumOff val="2562"/>
            <a:alphaOff val="0"/>
          </a:schemeClr>
        </a:solidFill>
        <a:ln w="12700" cap="flat" cmpd="sng" algn="ctr">
          <a:solidFill>
            <a:schemeClr val="accent3">
              <a:tint val="40000"/>
              <a:alpha val="90000"/>
              <a:hueOff val="3362649"/>
              <a:satOff val="19657"/>
              <a:lumOff val="25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0" lvl="1" indent="0" algn="l" defTabSz="1022350">
            <a:lnSpc>
              <a:spcPct val="90000"/>
            </a:lnSpc>
            <a:spcBef>
              <a:spcPct val="0"/>
            </a:spcBef>
            <a:spcAft>
              <a:spcPct val="15000"/>
            </a:spcAft>
            <a:buNone/>
          </a:pPr>
          <a:r>
            <a:rPr lang="en-US" sz="2300" kern="1200" dirty="0"/>
            <a:t>Process of executing the plan that is created during query compilation and optimization.</a:t>
          </a:r>
        </a:p>
      </dsp:txBody>
      <dsp:txXfrm>
        <a:off x="5532136" y="754320"/>
        <a:ext cx="4913783" cy="35986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E267F-95CC-4401-A58C-E0EC89931806}">
      <dsp:nvSpPr>
        <dsp:cNvPr id="0" name=""/>
        <dsp:cNvSpPr/>
      </dsp:nvSpPr>
      <dsp:spPr>
        <a:xfrm>
          <a:off x="0" y="14285"/>
          <a:ext cx="10361174" cy="86112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U</a:t>
          </a:r>
          <a:r>
            <a:rPr lang="en-US" sz="2800" b="0" i="0" kern="1200" dirty="0"/>
            <a:t>ser permissions are checked.</a:t>
          </a:r>
          <a:endParaRPr lang="en-US" sz="2800" kern="1200" dirty="0"/>
        </a:p>
      </dsp:txBody>
      <dsp:txXfrm>
        <a:off x="42036" y="56321"/>
        <a:ext cx="10277102" cy="777048"/>
      </dsp:txXfrm>
    </dsp:sp>
    <dsp:sp modelId="{E0E1D3EC-81AB-4DDF-9698-FB3E21CBBA67}">
      <dsp:nvSpPr>
        <dsp:cNvPr id="0" name=""/>
        <dsp:cNvSpPr/>
      </dsp:nvSpPr>
      <dsp:spPr>
        <a:xfrm>
          <a:off x="0" y="1007885"/>
          <a:ext cx="10361174" cy="86112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Does </a:t>
          </a:r>
          <a:r>
            <a:rPr lang="en-US" sz="2800" kern="1200" dirty="0"/>
            <a:t>a cached plan exist?</a:t>
          </a:r>
        </a:p>
      </dsp:txBody>
      <dsp:txXfrm>
        <a:off x="42036" y="1049921"/>
        <a:ext cx="10277102" cy="777048"/>
      </dsp:txXfrm>
    </dsp:sp>
    <dsp:sp modelId="{7857B639-65CC-486C-8EFD-A918198FC586}">
      <dsp:nvSpPr>
        <dsp:cNvPr id="0" name=""/>
        <dsp:cNvSpPr/>
      </dsp:nvSpPr>
      <dsp:spPr>
        <a:xfrm>
          <a:off x="0" y="2001485"/>
          <a:ext cx="10361174" cy="86112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t>Object names (Tables, Views, Columns, etc.) to see if they exist. </a:t>
          </a:r>
          <a:endParaRPr lang="en-US" sz="2800" kern="1200" dirty="0"/>
        </a:p>
      </dsp:txBody>
      <dsp:txXfrm>
        <a:off x="42036" y="2043521"/>
        <a:ext cx="10277102" cy="777048"/>
      </dsp:txXfrm>
    </dsp:sp>
    <dsp:sp modelId="{524A67A9-B79C-4B23-9404-C87D61A30585}">
      <dsp:nvSpPr>
        <dsp:cNvPr id="0" name=""/>
        <dsp:cNvSpPr/>
      </dsp:nvSpPr>
      <dsp:spPr>
        <a:xfrm>
          <a:off x="0" y="2995086"/>
          <a:ext cx="10361174" cy="86112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t>Resolve aliases of columns and tables</a:t>
          </a:r>
          <a:endParaRPr lang="en-US" sz="2800" kern="1200" dirty="0"/>
        </a:p>
      </dsp:txBody>
      <dsp:txXfrm>
        <a:off x="42036" y="3037122"/>
        <a:ext cx="10277102" cy="777048"/>
      </dsp:txXfrm>
    </dsp:sp>
    <dsp:sp modelId="{4542E025-F95B-427C-9891-4B9526118B82}">
      <dsp:nvSpPr>
        <dsp:cNvPr id="0" name=""/>
        <dsp:cNvSpPr/>
      </dsp:nvSpPr>
      <dsp:spPr>
        <a:xfrm>
          <a:off x="0" y="3988686"/>
          <a:ext cx="10361174" cy="86112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D</a:t>
          </a:r>
          <a:r>
            <a:rPr lang="en-US" sz="2800" b="0" i="0" kern="1200" dirty="0"/>
            <a:t>ata types and if </a:t>
          </a:r>
          <a:r>
            <a:rPr lang="en-US" sz="2800" b="0" i="0" u="none" kern="1200" dirty="0"/>
            <a:t>implicit data type conversions are needed.</a:t>
          </a:r>
          <a:endParaRPr lang="en-US" sz="2800" b="0" u="none" kern="1200" dirty="0"/>
        </a:p>
      </dsp:txBody>
      <dsp:txXfrm>
        <a:off x="42036" y="4030722"/>
        <a:ext cx="10277102" cy="7770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18191-AC71-49BF-98CD-1E93E2ABEF4C}">
      <dsp:nvSpPr>
        <dsp:cNvPr id="0" name=""/>
        <dsp:cNvSpPr/>
      </dsp:nvSpPr>
      <dsp:spPr>
        <a:xfrm>
          <a:off x="0" y="55562"/>
          <a:ext cx="11117765" cy="5990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Constant Folding: Expressions with constant values are reduced</a:t>
          </a:r>
        </a:p>
      </dsp:txBody>
      <dsp:txXfrm>
        <a:off x="29243" y="84805"/>
        <a:ext cx="11059279" cy="540554"/>
      </dsp:txXfrm>
    </dsp:sp>
    <dsp:sp modelId="{E7753C57-A5F5-46E1-B7BB-82581E003E85}">
      <dsp:nvSpPr>
        <dsp:cNvPr id="0" name=""/>
        <dsp:cNvSpPr/>
      </dsp:nvSpPr>
      <dsp:spPr>
        <a:xfrm>
          <a:off x="0" y="654602"/>
          <a:ext cx="11117765"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989"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a:t>Quantity = 2 + 3 </a:t>
          </a:r>
          <a:r>
            <a:rPr lang="en-US" sz="2000" kern="1200" dirty="0"/>
            <a:t>becomes </a:t>
          </a:r>
          <a:r>
            <a:rPr lang="en-US" sz="2000" b="1" kern="1200" dirty="0"/>
            <a:t>Quantity =  5</a:t>
          </a:r>
          <a:endParaRPr lang="en-US" sz="2000" kern="1200" dirty="0"/>
        </a:p>
        <a:p>
          <a:pPr marL="228600" lvl="1" indent="-228600" algn="l" defTabSz="889000">
            <a:lnSpc>
              <a:spcPct val="90000"/>
            </a:lnSpc>
            <a:spcBef>
              <a:spcPct val="0"/>
            </a:spcBef>
            <a:spcAft>
              <a:spcPct val="20000"/>
            </a:spcAft>
            <a:buChar char="•"/>
          </a:pPr>
          <a:r>
            <a:rPr lang="en-US" sz="2000" b="1" kern="1200" dirty="0"/>
            <a:t>10 &lt; 20 </a:t>
          </a:r>
          <a:r>
            <a:rPr lang="en-US" sz="2000" kern="1200" dirty="0"/>
            <a:t>becomes </a:t>
          </a:r>
          <a:r>
            <a:rPr lang="en-US" sz="2000" b="1" kern="1200" dirty="0"/>
            <a:t>True </a:t>
          </a:r>
          <a:endParaRPr lang="en-US" sz="2000" kern="1200" dirty="0"/>
        </a:p>
      </dsp:txBody>
      <dsp:txXfrm>
        <a:off x="0" y="654602"/>
        <a:ext cx="11117765" cy="728640"/>
      </dsp:txXfrm>
    </dsp:sp>
    <dsp:sp modelId="{AD3DC3D7-B755-496C-B049-673782A48B7E}">
      <dsp:nvSpPr>
        <dsp:cNvPr id="0" name=""/>
        <dsp:cNvSpPr/>
      </dsp:nvSpPr>
      <dsp:spPr>
        <a:xfrm>
          <a:off x="0" y="1383242"/>
          <a:ext cx="11117765" cy="5990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Contradiction Detection: Removes criteria that doesn’t match table constraints</a:t>
          </a:r>
        </a:p>
      </dsp:txBody>
      <dsp:txXfrm>
        <a:off x="29243" y="1412485"/>
        <a:ext cx="11059279" cy="540554"/>
      </dsp:txXfrm>
    </dsp:sp>
    <dsp:sp modelId="{F4979A52-6910-4680-A30D-AF6E5F6F6BEB}">
      <dsp:nvSpPr>
        <dsp:cNvPr id="0" name=""/>
        <dsp:cNvSpPr/>
      </dsp:nvSpPr>
      <dsp:spPr>
        <a:xfrm>
          <a:off x="0" y="1982282"/>
          <a:ext cx="11117765"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989"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a:t>Constraint: </a:t>
          </a:r>
          <a:r>
            <a:rPr lang="en-US" sz="2000" kern="1200" dirty="0"/>
            <a:t>Age &gt; 18</a:t>
          </a:r>
        </a:p>
        <a:p>
          <a:pPr marL="228600" lvl="1" indent="-228600" algn="l" defTabSz="889000">
            <a:lnSpc>
              <a:spcPct val="90000"/>
            </a:lnSpc>
            <a:spcBef>
              <a:spcPct val="0"/>
            </a:spcBef>
            <a:spcAft>
              <a:spcPct val="20000"/>
            </a:spcAft>
            <a:buChar char="•"/>
          </a:pPr>
          <a:r>
            <a:rPr lang="en-US" sz="2000" b="1" kern="1200" dirty="0"/>
            <a:t>Contradiction: </a:t>
          </a:r>
          <a:r>
            <a:rPr lang="en-US" sz="2000" kern="1200" dirty="0"/>
            <a:t>WHERE Age &lt; 18</a:t>
          </a:r>
        </a:p>
      </dsp:txBody>
      <dsp:txXfrm>
        <a:off x="0" y="1982282"/>
        <a:ext cx="11117765" cy="728640"/>
      </dsp:txXfrm>
    </dsp:sp>
    <dsp:sp modelId="{00D08612-0E1E-47DC-8CA9-705E272E1D3D}">
      <dsp:nvSpPr>
        <dsp:cNvPr id="0" name=""/>
        <dsp:cNvSpPr/>
      </dsp:nvSpPr>
      <dsp:spPr>
        <a:xfrm>
          <a:off x="0" y="2710922"/>
          <a:ext cx="11117765" cy="5990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Domain Simplification: Reduces complex ranges to simple ranges</a:t>
          </a:r>
        </a:p>
      </dsp:txBody>
      <dsp:txXfrm>
        <a:off x="29243" y="2740165"/>
        <a:ext cx="11059279" cy="540554"/>
      </dsp:txXfrm>
    </dsp:sp>
    <dsp:sp modelId="{E0A24385-0B6B-4B50-BE74-56A56D95DC41}">
      <dsp:nvSpPr>
        <dsp:cNvPr id="0" name=""/>
        <dsp:cNvSpPr/>
      </dsp:nvSpPr>
      <dsp:spPr>
        <a:xfrm>
          <a:off x="0" y="3309962"/>
          <a:ext cx="11117765"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2989"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a:t>Complex range: </a:t>
          </a:r>
          <a:r>
            <a:rPr lang="en-US" sz="2000" kern="1200" dirty="0"/>
            <a:t>ID &gt; 10 and ID &lt; 20 or ID &gt; 30 and &lt; 50</a:t>
          </a:r>
        </a:p>
        <a:p>
          <a:pPr marL="228600" lvl="1" indent="-228600" algn="l" defTabSz="889000">
            <a:lnSpc>
              <a:spcPct val="90000"/>
            </a:lnSpc>
            <a:spcBef>
              <a:spcPct val="0"/>
            </a:spcBef>
            <a:spcAft>
              <a:spcPct val="20000"/>
            </a:spcAft>
            <a:buChar char="•"/>
          </a:pPr>
          <a:r>
            <a:rPr lang="en-US" sz="2000" b="1" kern="1200" dirty="0"/>
            <a:t>Simplified range: </a:t>
          </a:r>
          <a:r>
            <a:rPr lang="en-US" sz="2000" kern="1200" dirty="0"/>
            <a:t>ID &gt; 10 and &lt; 50</a:t>
          </a:r>
        </a:p>
      </dsp:txBody>
      <dsp:txXfrm>
        <a:off x="0" y="3309962"/>
        <a:ext cx="11117765" cy="728640"/>
      </dsp:txXfrm>
    </dsp:sp>
    <dsp:sp modelId="{4DCA75EA-7FE7-4098-A98C-5F17DD83CF52}">
      <dsp:nvSpPr>
        <dsp:cNvPr id="0" name=""/>
        <dsp:cNvSpPr/>
      </dsp:nvSpPr>
      <dsp:spPr>
        <a:xfrm>
          <a:off x="0" y="4038602"/>
          <a:ext cx="11117765" cy="5990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Join Simplification: Removes redundant joins that are not necessary</a:t>
          </a:r>
        </a:p>
      </dsp:txBody>
      <dsp:txXfrm>
        <a:off x="29243" y="4067845"/>
        <a:ext cx="11059279" cy="540554"/>
      </dsp:txXfrm>
    </dsp:sp>
    <dsp:sp modelId="{4D843B81-431E-4829-9E03-521C00A76FD2}">
      <dsp:nvSpPr>
        <dsp:cNvPr id="0" name=""/>
        <dsp:cNvSpPr/>
      </dsp:nvSpPr>
      <dsp:spPr>
        <a:xfrm>
          <a:off x="0" y="4729802"/>
          <a:ext cx="11117765" cy="599040"/>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Predicate Pushdown: Perform calculations only on rows returned</a:t>
          </a:r>
        </a:p>
      </dsp:txBody>
      <dsp:txXfrm>
        <a:off x="29243" y="4759045"/>
        <a:ext cx="11059279" cy="5405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B8589D-BD4A-49AE-87C3-4C0A359F4B92}">
      <dsp:nvSpPr>
        <dsp:cNvPr id="0" name=""/>
        <dsp:cNvSpPr/>
      </dsp:nvSpPr>
      <dsp:spPr>
        <a:xfrm>
          <a:off x="0" y="253683"/>
          <a:ext cx="11079164" cy="736312"/>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9866" tIns="354076" rIns="859866" bIns="120904" numCol="1" spcCol="1270" anchor="t"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US" sz="1700" b="0" i="0" kern="1200" dirty="0"/>
            <a:t>The compiled plan.</a:t>
          </a:r>
          <a:endParaRPr lang="en-US" sz="1700" kern="1200" dirty="0"/>
        </a:p>
      </dsp:txBody>
      <dsp:txXfrm>
        <a:off x="0" y="253683"/>
        <a:ext cx="11079164" cy="736312"/>
      </dsp:txXfrm>
    </dsp:sp>
    <dsp:sp modelId="{FE5D72FD-32BF-4AE2-ACA8-290580A168D3}">
      <dsp:nvSpPr>
        <dsp:cNvPr id="0" name=""/>
        <dsp:cNvSpPr/>
      </dsp:nvSpPr>
      <dsp:spPr>
        <a:xfrm>
          <a:off x="553958" y="2763"/>
          <a:ext cx="7755414"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136" tIns="0" rIns="293136" bIns="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1" i="0" kern="1200" dirty="0">
              <a:latin typeface="+mj-lt"/>
              <a:ea typeface="+mn-ea"/>
              <a:cs typeface="+mn-cs"/>
            </a:rPr>
            <a:t>Estimated Execution Plan (Before Execution)</a:t>
          </a:r>
        </a:p>
      </dsp:txBody>
      <dsp:txXfrm>
        <a:off x="578456" y="27261"/>
        <a:ext cx="7706418" cy="452844"/>
      </dsp:txXfrm>
    </dsp:sp>
    <dsp:sp modelId="{A5DC065D-A216-4D8A-8BAA-A263DD53A95C}">
      <dsp:nvSpPr>
        <dsp:cNvPr id="0" name=""/>
        <dsp:cNvSpPr/>
      </dsp:nvSpPr>
      <dsp:spPr>
        <a:xfrm>
          <a:off x="0" y="1332715"/>
          <a:ext cx="11079164" cy="1552950"/>
        </a:xfrm>
        <a:prstGeom prst="rect">
          <a:avLst/>
        </a:prstGeom>
        <a:solidFill>
          <a:schemeClr val="lt1">
            <a:alpha val="90000"/>
            <a:hueOff val="0"/>
            <a:satOff val="0"/>
            <a:lumOff val="0"/>
            <a:alphaOff val="0"/>
          </a:schemeClr>
        </a:solidFill>
        <a:ln w="12700" cap="flat" cmpd="sng" algn="ctr">
          <a:solidFill>
            <a:schemeClr val="accent2">
              <a:hueOff val="-1333748"/>
              <a:satOff val="27691"/>
              <a:lumOff val="29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9866" tIns="354076" rIns="859866" bIns="120904" numCol="1" spcCol="1270" anchor="t" anchorCtr="0">
          <a:noAutofit/>
        </a:bodyPr>
        <a:lstStyle/>
        <a:p>
          <a:pPr marL="0" lvl="1" indent="0" algn="l" defTabSz="755650">
            <a:lnSpc>
              <a:spcPct val="90000"/>
            </a:lnSpc>
            <a:spcBef>
              <a:spcPct val="0"/>
            </a:spcBef>
            <a:spcAft>
              <a:spcPct val="15000"/>
            </a:spcAft>
            <a:buFont typeface="Arial" panose="020B0604020202020204" pitchFamily="34" charset="0"/>
            <a:buChar char="•"/>
          </a:pPr>
          <a:r>
            <a:rPr lang="en-US" sz="1700" b="0" i="0" kern="1200" dirty="0"/>
            <a:t>The same as the compiled plan plus its execution context. </a:t>
          </a:r>
        </a:p>
        <a:p>
          <a:pPr marL="0" lvl="1" indent="0" algn="l" defTabSz="755650">
            <a:lnSpc>
              <a:spcPct val="90000"/>
            </a:lnSpc>
            <a:spcBef>
              <a:spcPct val="0"/>
            </a:spcBef>
            <a:spcAft>
              <a:spcPct val="15000"/>
            </a:spcAft>
            <a:buFont typeface="Arial" panose="020B0604020202020204" pitchFamily="34" charset="0"/>
            <a:buChar char="•"/>
          </a:pPr>
          <a:r>
            <a:rPr lang="en-US" sz="1700" b="0" i="0" kern="1200" dirty="0"/>
            <a:t>This includes runtime information available after the execution completes, such as execution warnings, or in newer versions of the Database Engine, the elapsed and CPU time used during execution.</a:t>
          </a:r>
        </a:p>
      </dsp:txBody>
      <dsp:txXfrm>
        <a:off x="0" y="1332715"/>
        <a:ext cx="11079164" cy="1552950"/>
      </dsp:txXfrm>
    </dsp:sp>
    <dsp:sp modelId="{1FB297A9-E852-47A8-AEAB-9200D7CC69EB}">
      <dsp:nvSpPr>
        <dsp:cNvPr id="0" name=""/>
        <dsp:cNvSpPr/>
      </dsp:nvSpPr>
      <dsp:spPr>
        <a:xfrm>
          <a:off x="553958" y="1081795"/>
          <a:ext cx="7755414" cy="501840"/>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136" tIns="0" rIns="293136" bIns="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1" i="0" kern="1200" dirty="0">
              <a:latin typeface="+mj-lt"/>
            </a:rPr>
            <a:t>Actual Execution Plan (After Execution)</a:t>
          </a:r>
        </a:p>
      </dsp:txBody>
      <dsp:txXfrm>
        <a:off x="578456" y="1106293"/>
        <a:ext cx="7706418" cy="452844"/>
      </dsp:txXfrm>
    </dsp:sp>
    <dsp:sp modelId="{4B56EDFF-9421-4654-A094-7450365BA1B6}">
      <dsp:nvSpPr>
        <dsp:cNvPr id="0" name=""/>
        <dsp:cNvSpPr/>
      </dsp:nvSpPr>
      <dsp:spPr>
        <a:xfrm>
          <a:off x="0" y="3228385"/>
          <a:ext cx="11079164" cy="1874250"/>
        </a:xfrm>
        <a:prstGeom prst="rect">
          <a:avLst/>
        </a:prstGeom>
        <a:solidFill>
          <a:schemeClr val="lt1">
            <a:alpha val="90000"/>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9866" tIns="354076" rIns="859866" bIns="120904" numCol="1" spcCol="1270" anchor="t" anchorCtr="0">
          <a:noAutofit/>
        </a:bodyPr>
        <a:lstStyle/>
        <a:p>
          <a:pPr marL="0" lvl="1" indent="0" algn="l" defTabSz="755650">
            <a:lnSpc>
              <a:spcPct val="90000"/>
            </a:lnSpc>
            <a:spcBef>
              <a:spcPct val="0"/>
            </a:spcBef>
            <a:spcAft>
              <a:spcPct val="15000"/>
            </a:spcAft>
            <a:buFont typeface="Arial" panose="020B0604020202020204" pitchFamily="34" charset="0"/>
            <a:buChar char="•"/>
          </a:pPr>
          <a:r>
            <a:rPr lang="en-US" sz="1700" b="0" i="0" kern="1200" dirty="0"/>
            <a:t>The same as the compiled plan plus its execution context.</a:t>
          </a:r>
        </a:p>
        <a:p>
          <a:pPr marL="0" lvl="1" indent="0" algn="l" defTabSz="755650">
            <a:lnSpc>
              <a:spcPct val="90000"/>
            </a:lnSpc>
            <a:spcBef>
              <a:spcPct val="0"/>
            </a:spcBef>
            <a:spcAft>
              <a:spcPct val="15000"/>
            </a:spcAft>
            <a:buFont typeface="Arial" panose="020B0604020202020204" pitchFamily="34" charset="0"/>
            <a:buChar char="•"/>
          </a:pPr>
          <a:r>
            <a:rPr lang="en-US" sz="1700" b="0" i="0" kern="1200" dirty="0"/>
            <a:t>This includes runtime information during execution progress and is updated every second. Runtime information includes for example the actual number of rows flowing through the operators.</a:t>
          </a:r>
        </a:p>
        <a:p>
          <a:pPr marL="0" lvl="1" indent="0" algn="l" defTabSz="755650">
            <a:lnSpc>
              <a:spcPct val="90000"/>
            </a:lnSpc>
            <a:spcBef>
              <a:spcPct val="0"/>
            </a:spcBef>
            <a:spcAft>
              <a:spcPct val="15000"/>
            </a:spcAft>
            <a:buFont typeface="Arial" panose="020B0604020202020204" pitchFamily="34" charset="0"/>
            <a:buChar char="•"/>
          </a:pPr>
          <a:r>
            <a:rPr lang="en-US" sz="1700" kern="1200" dirty="0"/>
            <a:t>Enables rapid identification of potential bottlenecks.</a:t>
          </a:r>
          <a:endParaRPr lang="en-US" sz="1700" b="0" i="0" kern="1200" dirty="0"/>
        </a:p>
      </dsp:txBody>
      <dsp:txXfrm>
        <a:off x="0" y="3228385"/>
        <a:ext cx="11079164" cy="1874250"/>
      </dsp:txXfrm>
    </dsp:sp>
    <dsp:sp modelId="{F1481B12-F96B-4E05-BC6B-8478930FEF5C}">
      <dsp:nvSpPr>
        <dsp:cNvPr id="0" name=""/>
        <dsp:cNvSpPr/>
      </dsp:nvSpPr>
      <dsp:spPr>
        <a:xfrm>
          <a:off x="553958" y="2977465"/>
          <a:ext cx="7755414" cy="50184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136" tIns="0" rIns="293136" bIns="0" numCol="1" spcCol="1270" anchor="ctr"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US" sz="2000" b="1" i="0" kern="1200" dirty="0">
              <a:latin typeface="+mj-lt"/>
              <a:ea typeface="+mn-ea"/>
              <a:cs typeface="+mn-cs"/>
            </a:rPr>
            <a:t>Live Query Statistics (During Execution)</a:t>
          </a:r>
        </a:p>
      </dsp:txBody>
      <dsp:txXfrm>
        <a:off x="578456" y="3001963"/>
        <a:ext cx="7706418" cy="4528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97A6CF-9EAC-4430-9593-81E6FD90A45A}">
      <dsp:nvSpPr>
        <dsp:cNvPr id="0" name=""/>
        <dsp:cNvSpPr/>
      </dsp:nvSpPr>
      <dsp:spPr>
        <a:xfrm>
          <a:off x="0" y="33899"/>
          <a:ext cx="11056625" cy="154761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Most recompilations are required either for statement correctness or to obtain potentially faster query execution plan.</a:t>
          </a:r>
          <a:endParaRPr lang="en-US" sz="2600" kern="1200"/>
        </a:p>
      </dsp:txBody>
      <dsp:txXfrm>
        <a:off x="75548" y="109447"/>
        <a:ext cx="10905529" cy="1396521"/>
      </dsp:txXfrm>
    </dsp:sp>
    <dsp:sp modelId="{F4FEF3FC-9BCD-49CC-A9FB-C74CF051F99F}">
      <dsp:nvSpPr>
        <dsp:cNvPr id="0" name=""/>
        <dsp:cNvSpPr/>
      </dsp:nvSpPr>
      <dsp:spPr>
        <a:xfrm>
          <a:off x="0" y="1656396"/>
          <a:ext cx="11056625" cy="1547617"/>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The engine detects changes that invalidate execution plan(s) and marks those as not valid. New plan must be recompiled for the next query execution.</a:t>
          </a:r>
          <a:endParaRPr lang="en-US" sz="2600" kern="1200"/>
        </a:p>
      </dsp:txBody>
      <dsp:txXfrm>
        <a:off x="75548" y="1731944"/>
        <a:ext cx="10905529" cy="1396521"/>
      </dsp:txXfrm>
    </dsp:sp>
    <dsp:sp modelId="{9656EFC1-6C72-43BD-B835-5BA8B28AFC60}">
      <dsp:nvSpPr>
        <dsp:cNvPr id="0" name=""/>
        <dsp:cNvSpPr/>
      </dsp:nvSpPr>
      <dsp:spPr>
        <a:xfrm>
          <a:off x="0" y="3278894"/>
          <a:ext cx="11056625" cy="1547617"/>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a:t>Starting with SQL Server 2005, whenever a statement within a batch causes recompilation, only the statement inside the batch that triggers recompilation is recompiled. </a:t>
          </a:r>
          <a:endParaRPr lang="en-US" sz="2600" kern="1200"/>
        </a:p>
      </dsp:txBody>
      <dsp:txXfrm>
        <a:off x="75548" y="3354442"/>
        <a:ext cx="10905529" cy="139652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4794B-3E4D-49A5-9802-3FDD49AD4833}">
      <dsp:nvSpPr>
        <dsp:cNvPr id="0" name=""/>
        <dsp:cNvSpPr/>
      </dsp:nvSpPr>
      <dsp:spPr>
        <a:xfrm>
          <a:off x="4090" y="126050"/>
          <a:ext cx="2459851" cy="92574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Table / Index Changes</a:t>
          </a:r>
        </a:p>
      </dsp:txBody>
      <dsp:txXfrm>
        <a:off x="4090" y="126050"/>
        <a:ext cx="2459851" cy="925748"/>
      </dsp:txXfrm>
    </dsp:sp>
    <dsp:sp modelId="{692384E3-A670-4ABB-966E-890EA55F6275}">
      <dsp:nvSpPr>
        <dsp:cNvPr id="0" name=""/>
        <dsp:cNvSpPr/>
      </dsp:nvSpPr>
      <dsp:spPr>
        <a:xfrm>
          <a:off x="4090" y="1051798"/>
          <a:ext cx="2459851" cy="389103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Changes made to objects referenced by the query (ALTER TABLE and ALTER VIEW).</a:t>
          </a:r>
        </a:p>
        <a:p>
          <a:pPr marL="171450" lvl="1" indent="-171450" algn="l" defTabSz="800100">
            <a:lnSpc>
              <a:spcPct val="90000"/>
            </a:lnSpc>
            <a:spcBef>
              <a:spcPct val="0"/>
            </a:spcBef>
            <a:spcAft>
              <a:spcPct val="15000"/>
            </a:spcAft>
            <a:buChar char="•"/>
          </a:pPr>
          <a:r>
            <a:rPr lang="en-US" sz="1800" kern="1200" dirty="0"/>
            <a:t>Changing or dropping any indexes used by the execution plan.</a:t>
          </a:r>
        </a:p>
      </dsp:txBody>
      <dsp:txXfrm>
        <a:off x="4090" y="1051798"/>
        <a:ext cx="2459851" cy="3891037"/>
      </dsp:txXfrm>
    </dsp:sp>
    <dsp:sp modelId="{49DF05AA-5F25-4000-9F09-8DCC5484F4DF}">
      <dsp:nvSpPr>
        <dsp:cNvPr id="0" name=""/>
        <dsp:cNvSpPr/>
      </dsp:nvSpPr>
      <dsp:spPr>
        <a:xfrm>
          <a:off x="2808321" y="126050"/>
          <a:ext cx="2459851" cy="925748"/>
        </a:xfrm>
        <a:prstGeom prst="rect">
          <a:avLst/>
        </a:prstGeom>
        <a:solidFill>
          <a:schemeClr val="accent3">
            <a:hueOff val="672623"/>
            <a:satOff val="0"/>
            <a:lumOff val="3333"/>
            <a:alphaOff val="0"/>
          </a:schemeClr>
        </a:solidFill>
        <a:ln w="12700" cap="flat" cmpd="sng" algn="ctr">
          <a:solidFill>
            <a:schemeClr val="accent3">
              <a:hueOff val="672623"/>
              <a:satOff val="0"/>
              <a:lumOff val="33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Stored Procedures</a:t>
          </a:r>
        </a:p>
      </dsp:txBody>
      <dsp:txXfrm>
        <a:off x="2808321" y="126050"/>
        <a:ext cx="2459851" cy="925748"/>
      </dsp:txXfrm>
    </dsp:sp>
    <dsp:sp modelId="{BC544579-0BC5-4301-AA18-F0F341407B87}">
      <dsp:nvSpPr>
        <dsp:cNvPr id="0" name=""/>
        <dsp:cNvSpPr/>
      </dsp:nvSpPr>
      <dsp:spPr>
        <a:xfrm>
          <a:off x="2808321" y="1051798"/>
          <a:ext cx="2459851" cy="3891037"/>
        </a:xfrm>
        <a:prstGeom prst="rect">
          <a:avLst/>
        </a:prstGeom>
        <a:solidFill>
          <a:schemeClr val="accent3">
            <a:tint val="40000"/>
            <a:alpha val="90000"/>
            <a:hueOff val="1120883"/>
            <a:satOff val="6552"/>
            <a:lumOff val="854"/>
            <a:alphaOff val="0"/>
          </a:schemeClr>
        </a:solidFill>
        <a:ln w="12700" cap="flat" cmpd="sng" algn="ctr">
          <a:solidFill>
            <a:schemeClr val="accent3">
              <a:tint val="40000"/>
              <a:alpha val="90000"/>
              <a:hueOff val="1120883"/>
              <a:satOff val="6552"/>
              <a:lumOff val="8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Changes made to a single procedure, which would drop all plans for that procedure from the cache (ALTER PROCEDURE).</a:t>
          </a:r>
        </a:p>
        <a:p>
          <a:pPr marL="171450" lvl="1" indent="-171450" algn="l" defTabSz="800100">
            <a:lnSpc>
              <a:spcPct val="90000"/>
            </a:lnSpc>
            <a:spcBef>
              <a:spcPct val="0"/>
            </a:spcBef>
            <a:spcAft>
              <a:spcPct val="15000"/>
            </a:spcAft>
            <a:buChar char="•"/>
          </a:pPr>
          <a:r>
            <a:rPr lang="en-US" sz="1800" kern="1200" dirty="0"/>
            <a:t>Explicit call to sp_recompile.</a:t>
          </a:r>
        </a:p>
        <a:p>
          <a:pPr marL="171450" lvl="1" indent="-171450" algn="l" defTabSz="800100">
            <a:lnSpc>
              <a:spcPct val="90000"/>
            </a:lnSpc>
            <a:spcBef>
              <a:spcPct val="0"/>
            </a:spcBef>
            <a:spcAft>
              <a:spcPct val="15000"/>
            </a:spcAft>
            <a:buChar char="•"/>
          </a:pPr>
          <a:r>
            <a:rPr lang="en-US" sz="1800" kern="1200" dirty="0"/>
            <a:t>Executing a stored procedure using the WITH RECOMPILE option.</a:t>
          </a:r>
        </a:p>
      </dsp:txBody>
      <dsp:txXfrm>
        <a:off x="2808321" y="1051798"/>
        <a:ext cx="2459851" cy="3891037"/>
      </dsp:txXfrm>
    </dsp:sp>
    <dsp:sp modelId="{1D63FA16-3735-498C-9B05-F128A7CD58DC}">
      <dsp:nvSpPr>
        <dsp:cNvPr id="0" name=""/>
        <dsp:cNvSpPr/>
      </dsp:nvSpPr>
      <dsp:spPr>
        <a:xfrm>
          <a:off x="5612552" y="126050"/>
          <a:ext cx="2459851" cy="925748"/>
        </a:xfrm>
        <a:prstGeom prst="rect">
          <a:avLst/>
        </a:prstGeom>
        <a:solidFill>
          <a:schemeClr val="accent3">
            <a:hueOff val="1345247"/>
            <a:satOff val="0"/>
            <a:lumOff val="6667"/>
            <a:alphaOff val="0"/>
          </a:schemeClr>
        </a:solidFill>
        <a:ln w="12700" cap="flat" cmpd="sng" algn="ctr">
          <a:solidFill>
            <a:schemeClr val="accent3">
              <a:hueOff val="1345247"/>
              <a:satOff val="0"/>
              <a:lumOff val="666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Data Volume </a:t>
          </a:r>
        </a:p>
      </dsp:txBody>
      <dsp:txXfrm>
        <a:off x="5612552" y="126050"/>
        <a:ext cx="2459851" cy="925748"/>
      </dsp:txXfrm>
    </dsp:sp>
    <dsp:sp modelId="{987B902B-F277-421C-BE02-7F35A336CBAE}">
      <dsp:nvSpPr>
        <dsp:cNvPr id="0" name=""/>
        <dsp:cNvSpPr/>
      </dsp:nvSpPr>
      <dsp:spPr>
        <a:xfrm>
          <a:off x="5612552" y="1051798"/>
          <a:ext cx="2459851" cy="3891037"/>
        </a:xfrm>
        <a:prstGeom prst="rect">
          <a:avLst/>
        </a:prstGeom>
        <a:solidFill>
          <a:schemeClr val="accent3">
            <a:tint val="40000"/>
            <a:alpha val="90000"/>
            <a:hueOff val="2241766"/>
            <a:satOff val="13105"/>
            <a:lumOff val="1708"/>
            <a:alphaOff val="0"/>
          </a:schemeClr>
        </a:solidFill>
        <a:ln w="12700" cap="flat" cmpd="sng" algn="ctr">
          <a:solidFill>
            <a:schemeClr val="accent3">
              <a:tint val="40000"/>
              <a:alpha val="90000"/>
              <a:hueOff val="2241766"/>
              <a:satOff val="13105"/>
              <a:lumOff val="17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Updates on statistics used by the execution plan</a:t>
          </a:r>
        </a:p>
        <a:p>
          <a:pPr marL="171450" lvl="1" indent="-171450" algn="l" defTabSz="800100">
            <a:lnSpc>
              <a:spcPct val="90000"/>
            </a:lnSpc>
            <a:spcBef>
              <a:spcPct val="0"/>
            </a:spcBef>
            <a:spcAft>
              <a:spcPct val="15000"/>
            </a:spcAft>
            <a:buChar char="•"/>
          </a:pPr>
          <a:r>
            <a:rPr lang="en-US" sz="1800" kern="1200" dirty="0"/>
            <a:t>For tables with triggers, if the number of rows in the inserted or deleted tables grows significantly.</a:t>
          </a:r>
        </a:p>
      </dsp:txBody>
      <dsp:txXfrm>
        <a:off x="5612552" y="1051798"/>
        <a:ext cx="2459851" cy="3891037"/>
      </dsp:txXfrm>
    </dsp:sp>
    <dsp:sp modelId="{A1B832A2-484A-4A54-B410-9FEFA46DEBBC}">
      <dsp:nvSpPr>
        <dsp:cNvPr id="0" name=""/>
        <dsp:cNvSpPr/>
      </dsp:nvSpPr>
      <dsp:spPr>
        <a:xfrm>
          <a:off x="8416783" y="126050"/>
          <a:ext cx="2459851" cy="925748"/>
        </a:xfrm>
        <a:prstGeom prst="rect">
          <a:avLst/>
        </a:prstGeom>
        <a:solidFill>
          <a:schemeClr val="accent3">
            <a:hueOff val="2017870"/>
            <a:satOff val="0"/>
            <a:lumOff val="10000"/>
            <a:alphaOff val="0"/>
          </a:schemeClr>
        </a:solidFill>
        <a:ln w="12700" cap="flat" cmpd="sng" algn="ctr">
          <a:solidFill>
            <a:schemeClr val="accent3">
              <a:hueOff val="2017870"/>
              <a:satOff val="0"/>
              <a:lumOff val="1000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Other</a:t>
          </a:r>
        </a:p>
      </dsp:txBody>
      <dsp:txXfrm>
        <a:off x="8416783" y="126050"/>
        <a:ext cx="2459851" cy="925748"/>
      </dsp:txXfrm>
    </dsp:sp>
    <dsp:sp modelId="{8AE9F398-0D24-4499-AAA5-821316E97008}">
      <dsp:nvSpPr>
        <dsp:cNvPr id="0" name=""/>
        <dsp:cNvSpPr/>
      </dsp:nvSpPr>
      <dsp:spPr>
        <a:xfrm>
          <a:off x="8416783" y="1051798"/>
          <a:ext cx="2459851" cy="3891037"/>
        </a:xfrm>
        <a:prstGeom prst="rect">
          <a:avLst/>
        </a:prstGeom>
        <a:solidFill>
          <a:schemeClr val="accent3">
            <a:tint val="40000"/>
            <a:alpha val="90000"/>
            <a:hueOff val="3362649"/>
            <a:satOff val="19657"/>
            <a:lumOff val="2562"/>
            <a:alphaOff val="0"/>
          </a:schemeClr>
        </a:solidFill>
        <a:ln w="12700" cap="flat" cmpd="sng" algn="ctr">
          <a:solidFill>
            <a:schemeClr val="accent3">
              <a:tint val="40000"/>
              <a:alpha val="90000"/>
              <a:hueOff val="3362649"/>
              <a:satOff val="19657"/>
              <a:lumOff val="25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Large numbers of changes to keys (generated by statements from other users that modify a table referenced by the query).</a:t>
          </a:r>
        </a:p>
        <a:p>
          <a:pPr marL="171450" lvl="1" indent="-171450" algn="l" defTabSz="800100">
            <a:lnSpc>
              <a:spcPct val="90000"/>
            </a:lnSpc>
            <a:spcBef>
              <a:spcPct val="0"/>
            </a:spcBef>
            <a:spcAft>
              <a:spcPct val="15000"/>
            </a:spcAft>
            <a:buChar char="•"/>
          </a:pPr>
          <a:r>
            <a:rPr lang="en-US" sz="1800" kern="1200" dirty="0"/>
            <a:t>Temporary table changes</a:t>
          </a:r>
        </a:p>
      </dsp:txBody>
      <dsp:txXfrm>
        <a:off x="8416783" y="1051798"/>
        <a:ext cx="2459851" cy="389103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5883"/>
          <a:ext cx="10880725" cy="10143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noProof="0" dirty="0"/>
            <a:t>What is meant by SQL Server’s query optimizer being </a:t>
          </a:r>
          <a:r>
            <a:rPr lang="en-US" sz="2400" b="1" kern="1200" noProof="0" dirty="0"/>
            <a:t>cost-based</a:t>
          </a:r>
          <a:r>
            <a:rPr lang="en-US" sz="2400" kern="1200" noProof="0" dirty="0"/>
            <a:t>?</a:t>
          </a:r>
        </a:p>
      </dsp:txBody>
      <dsp:txXfrm>
        <a:off x="49518" y="65401"/>
        <a:ext cx="10781689" cy="915353"/>
      </dsp:txXfrm>
    </dsp:sp>
    <dsp:sp modelId="{6037B00E-7DBF-4F2F-9E9B-D69D8C39F86D}">
      <dsp:nvSpPr>
        <dsp:cNvPr id="0" name=""/>
        <dsp:cNvSpPr/>
      </dsp:nvSpPr>
      <dsp:spPr>
        <a:xfrm>
          <a:off x="0" y="1128193"/>
          <a:ext cx="10880725" cy="101438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noProof="0" dirty="0"/>
            <a:t>When is a query considered for a parallel execution plan?</a:t>
          </a:r>
        </a:p>
      </dsp:txBody>
      <dsp:txXfrm>
        <a:off x="49518" y="1177711"/>
        <a:ext cx="10781689" cy="915353"/>
      </dsp:txXfrm>
    </dsp:sp>
    <dsp:sp modelId="{07D5096F-59A6-4584-8AE2-7D48D2425A11}">
      <dsp:nvSpPr>
        <dsp:cNvPr id="0" name=""/>
        <dsp:cNvSpPr/>
      </dsp:nvSpPr>
      <dsp:spPr>
        <a:xfrm>
          <a:off x="0" y="2240503"/>
          <a:ext cx="10880725" cy="101438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noProof="0" dirty="0"/>
            <a:t>Will SQL Server evaluate </a:t>
          </a:r>
          <a:r>
            <a:rPr lang="en-US" sz="2400" b="1" kern="1200" noProof="0" dirty="0"/>
            <a:t>every</a:t>
          </a:r>
          <a:r>
            <a:rPr lang="en-US" sz="2400" kern="1200" noProof="0" dirty="0"/>
            <a:t> possible query plan in the process of optimization? Why?</a:t>
          </a:r>
        </a:p>
      </dsp:txBody>
      <dsp:txXfrm>
        <a:off x="49518" y="2290021"/>
        <a:ext cx="10781689" cy="915353"/>
      </dsp:txXfrm>
    </dsp:sp>
    <dsp:sp modelId="{8625910E-75FB-4C25-8D86-5C14BF853FEE}">
      <dsp:nvSpPr>
        <dsp:cNvPr id="0" name=""/>
        <dsp:cNvSpPr/>
      </dsp:nvSpPr>
      <dsp:spPr>
        <a:xfrm>
          <a:off x="0" y="3352813"/>
          <a:ext cx="10880725" cy="101438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noProof="0" dirty="0"/>
            <a:t>Name two recompilation causes.</a:t>
          </a:r>
        </a:p>
      </dsp:txBody>
      <dsp:txXfrm>
        <a:off x="49518" y="3402331"/>
        <a:ext cx="10781689" cy="91535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01.02.2024</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dirty="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2/1/2024</a:t>
            </a:fld>
            <a:endParaRPr lang="en-US"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a:p>
            <a:pPr lvl="5"/>
            <a:r>
              <a:rPr lang="en-US" noProof="0" dirty="0"/>
              <a:t>6</a:t>
            </a:r>
          </a:p>
          <a:p>
            <a:pPr lvl="6"/>
            <a:r>
              <a:rPr lang="en-US" noProof="0" dirty="0"/>
              <a:t>7</a:t>
            </a:r>
          </a:p>
          <a:p>
            <a:pPr lvl="7"/>
            <a:r>
              <a:rPr lang="en-US" noProof="0" dirty="0"/>
              <a:t>8</a:t>
            </a:r>
          </a:p>
          <a:p>
            <a:pPr lvl="8"/>
            <a:r>
              <a:rPr lang="en-US" noProof="0" dirty="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dirty="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sql/relational-databases/query-processing-architecture-guide"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docs.microsoft.com/en-us/previous-versions/sql/sql-server-2012/dn148262(v=msdn.10)"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sql/relational-databases/showplan-logical-and-physical-operators-reference?view=sql-server-ver15"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docs.microsoft.com/en-us/sql/relational-databases/performance/live-query-statistics" TargetMode="Externa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learn.microsoft.com/en-us/sql/relational-databases/showplan-logical-and-physical-operators-reference?view=sql-server-ver16"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learn.microsoft.com/en-us/sql/relational-databases/databases/tempdb-database?view=sql-server-ver16"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learn.microsoft.com/en-us/sql/relational-databases/performance/joins?view=sql-server-ver16#merge"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docs.microsoft.com/en-us/sql/t-sql/queries/update-transact-sql?view=sql-server-ver15" TargetMode="External"/><Relationship Id="rId13" Type="http://schemas.openxmlformats.org/officeDocument/2006/relationships/hyperlink" Target="https://msdn.microsoft.com/en-us/library/mt791356.aspx" TargetMode="External"/><Relationship Id="rId3" Type="http://schemas.openxmlformats.org/officeDocument/2006/relationships/hyperlink" Target="https://learn.microsoft.com/en-us/sql/t-sql/queries/hints-transact-sql-query?view=sql-server-ver15" TargetMode="External"/><Relationship Id="rId7" Type="http://schemas.openxmlformats.org/officeDocument/2006/relationships/hyperlink" Target="https://docs.microsoft.com/en-us/sql/t-sql/queries/select-transact-sql?view=sql-server-ver15" TargetMode="External"/><Relationship Id="rId12" Type="http://schemas.openxmlformats.org/officeDocument/2006/relationships/hyperlink" Target="https://learn.microsoft.com/en-us/sql/t-sql/queries/hints-transact-sql-query?view=azuresqldb-current#use_hint"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docs.microsoft.com/en-us/sql/t-sql/statements/insert-transact-sql?view=sql-server-ver15" TargetMode="External"/><Relationship Id="rId11" Type="http://schemas.openxmlformats.org/officeDocument/2006/relationships/hyperlink" Target="https://learn.microsoft.com/en-us/sql/t-sql/queries/hints-transact-sql-join?view=sql-server-ver15" TargetMode="External"/><Relationship Id="rId5" Type="http://schemas.openxmlformats.org/officeDocument/2006/relationships/hyperlink" Target="https://docs.microsoft.com/en-us/sql/t-sql/statements/delete-transact-sql?view=sql-server-ver15" TargetMode="External"/><Relationship Id="rId10" Type="http://schemas.openxmlformats.org/officeDocument/2006/relationships/hyperlink" Target="https://learn.microsoft.com/en-us/sql/t-sql/queries/hints-transact-sql?view=sql-server-ver15" TargetMode="External"/><Relationship Id="rId4" Type="http://schemas.openxmlformats.org/officeDocument/2006/relationships/hyperlink" Target="https://docs.microsoft.com/en-us/sql/t-sql/queries/option-clause-transact-sql?view=sql-server-ver15" TargetMode="External"/><Relationship Id="rId9" Type="http://schemas.openxmlformats.org/officeDocument/2006/relationships/hyperlink" Target="https://docs.microsoft.com/en-us/sql/t-sql/statements/merge-transact-sql?view=sql-server-ver15"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sql/relational-databases/query-processing-architecture-guid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sql/relational-databases/query-processing-architecture-guid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sql/relational-databases/query-processing-architecture-guide"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sqlmct.com/transactions-and-errors/" TargetMode="External"/><Relationship Id="rId5" Type="http://schemas.openxmlformats.org/officeDocument/2006/relationships/hyperlink" Target="https://sqlmct.com/execution-plans-table-operators/" TargetMode="External"/><Relationship Id="rId4" Type="http://schemas.openxmlformats.org/officeDocument/2006/relationships/hyperlink" Target="https://sqlmct.com/data-type-conversion/"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sql/relational-databases/query-processing-architecture-guide"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sqlmct.com/transactions-and-errors/" TargetMode="External"/><Relationship Id="rId5" Type="http://schemas.openxmlformats.org/officeDocument/2006/relationships/hyperlink" Target="https://sqlmct.com/execution-plans-table-operators/" TargetMode="External"/><Relationship Id="rId4" Type="http://schemas.openxmlformats.org/officeDocument/2006/relationships/hyperlink" Target="https://sqlmct.com/data-type-conversi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SQL Server Query Optimizer is a cost-based optimizer. Each possible execution plan has an associated cost in terms of the amount of computing resources used. The Query Optimizer must analyze the possible plans and choose the one with the lowest estimated cost. Some complex SELECT statements have thousands of possible execution plans. In these cases, the Query Optimizer does not analyze all possible combinations. Instead, it uses complex algorithms to find an execution plan that has a cost reasonably close to the minimum possible cost.</a:t>
            </a:r>
          </a:p>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SQL Server Query Optimizer does not choose only the execution plan with the lowest resource cost; it chooses the plan that returns results to the user with a reasonable cost in resources and that returns the results the fastest. For example, processing a query in parallel typically uses more resources than processing it serially, but completes the query faster. The SQL Server Query Optimizer will use a parallel execution plan to return results if the load on the server will not be adversely affected.</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00"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SQL Server Query Optimizer relies on distribution statistics when it estimates the resource costs of different methods for extracting information from a table or index.</a:t>
            </a:r>
          </a:p>
          <a:p>
            <a:pPr marL="0" marR="0">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SQL Server Query Optimizer is important because it enables the database server to adjust dynamically to changing conditions in the database without requiring input from a programmer or database administrator. This enables programmers to focus on describing the final result of the query. They can trust that the SQL Server Query Optimizer will build an efficient execution plan for the state of the database every time the statement is run.</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Trivial plan optimization </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If SQL Server knows that there is only one viable plan for a query, a lot of work can be avoided. For example, where there is only one possible plan:</a:t>
            </a:r>
            <a:endParaRPr lang="en-US" sz="1200" dirty="0">
              <a:effectLst/>
              <a:latin typeface="Times New Roman" panose="02020603050405020304" pitchFamily="18" charset="0"/>
              <a:ea typeface="Times New Roman" panose="02020603050405020304" pitchFamily="18" charset="0"/>
            </a:endParaRPr>
          </a:p>
          <a:p>
            <a:pPr marL="914400" marR="0">
              <a:spcBef>
                <a:spcPts val="0"/>
              </a:spcBef>
              <a:spcAft>
                <a:spcPts val="0"/>
              </a:spcAft>
            </a:pPr>
            <a:r>
              <a:rPr lang="en-US"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 query that consists of an INSERT with a VALUES clause.</a:t>
            </a:r>
            <a:endParaRPr lang="en-US" sz="1200" dirty="0">
              <a:effectLst/>
              <a:latin typeface="Times New Roman" panose="02020603050405020304" pitchFamily="18" charset="0"/>
              <a:ea typeface="Times New Roman" panose="02020603050405020304" pitchFamily="18" charset="0"/>
            </a:endParaRPr>
          </a:p>
          <a:p>
            <a:pPr marL="914400" marR="0">
              <a:spcBef>
                <a:spcPts val="0"/>
              </a:spcBef>
              <a:spcAft>
                <a:spcPts val="0"/>
              </a:spcAft>
            </a:pPr>
            <a:r>
              <a:rPr lang="en-US"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 SELECT statement for which all the columns are among the keys of a unique composite index, and that index is the only one that is relevant. No other index has that set of columns in it. </a:t>
            </a:r>
            <a:endParaRPr lang="en-US" sz="1200" dirty="0">
              <a:effectLst/>
              <a:latin typeface="Times New Roman" panose="02020603050405020304" pitchFamily="18" charset="0"/>
              <a:ea typeface="Times New Roman" panose="02020603050405020304" pitchFamily="18" charset="0"/>
            </a:endParaRPr>
          </a:p>
          <a:p>
            <a:pPr marL="0" marR="0" indent="-118745">
              <a:spcBef>
                <a:spcPts val="0"/>
              </a:spcBef>
              <a:spcAft>
                <a:spcPts val="0"/>
              </a:spcAft>
            </a:pPr>
            <a:r>
              <a:rPr lang="en-US"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trivial plan query optimizer finds the really obvious plans that are typically very inexpensive. This saves the query optimizer from having to consider every possible plan, which can be costly and can outweigh any benefit provided by well-optimized queries.</a:t>
            </a:r>
          </a:p>
          <a:p>
            <a:pPr marL="0" marR="0" indent="-118745">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Simplification </a:t>
            </a:r>
            <a:endParaRPr lang="en-US" sz="1200" dirty="0">
              <a:effectLst/>
              <a:latin typeface="Times New Roman" panose="02020603050405020304" pitchFamily="18" charset="0"/>
              <a:ea typeface="Times New Roman" panose="02020603050405020304" pitchFamily="18" charset="0"/>
            </a:endParaRPr>
          </a:p>
          <a:p>
            <a:pPr marL="0" marR="0" indent="-109855">
              <a:spcBef>
                <a:spcPts val="0"/>
              </a:spcBef>
              <a:spcAft>
                <a:spcPts val="0"/>
              </a:spcAft>
            </a:pPr>
            <a:r>
              <a:rPr lang="en-US"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If there is no trivial plan, SQL Server will perform a simplification. These are usually syntactic transformations of the query itself, to look for commutative properties and operations that can be rearranged. There is no cost or available index analysis. SQL Server then loads up the metadata, including the statistical information on the indexes. </a:t>
            </a:r>
          </a:p>
          <a:p>
            <a:pPr marL="0" marR="0" indent="-109855">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Cost-based optimization </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 set of transformation rules is followed that apply various permutations of data access strategies, join orders, aggregation placement, subquery transformations, and other rules that guarantee that a correct result is returned. </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Optimization is broken up into three search phases to prevent the process from taking much longer than the execution of the query.</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SQL Server evaluates the cost of the cheapest plan after each phase and executes that plan, if the plan is cheap enough. Otherwise, the query optimizer runs the next phase, which involves another set of usually more complex rules.</a:t>
            </a:r>
            <a:endParaRPr lang="en-US" sz="12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Font typeface="Wingdings" panose="05000000000000000000" pitchFamily="2" charset="2"/>
              <a:buChar char=""/>
              <a:tabLst>
                <a:tab pos="914400" algn="l"/>
              </a:tabLst>
            </a:pPr>
            <a:r>
              <a:rPr lang="en-US" sz="10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Phase 0 – Transactional Processing Phase</a:t>
            </a:r>
            <a:r>
              <a:rPr lang="en-US"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Contains a very limited set of rules and is applied only to simple queries with three or fewer tables. A limited number of join orders are evaluated, which may generate many potential plan candidates. Hash and nested loop join strategies are considered. If a plan with an estimated cost below 0.2 is found, the optimization ends and the query is executed. This phase is also known as the Transaction Processing phase, because query plans produced by this phase are typically found for queries in online transaction processing (OLTP) applications.</a:t>
            </a:r>
            <a:endParaRPr lang="en-US" sz="12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Font typeface="Wingdings" panose="05000000000000000000" pitchFamily="2" charset="2"/>
              <a:buChar char=""/>
              <a:tabLst>
                <a:tab pos="914400" algn="l"/>
              </a:tabLst>
            </a:pPr>
            <a:r>
              <a:rPr lang="en-US" sz="10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Phase 1 – Quick Plan Optimization Phase</a:t>
            </a:r>
            <a:r>
              <a:rPr lang="en-US"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More transformation rules and different join orders are evaluated. If the best plan costs less than 1.0, the optimization ends. </a:t>
            </a:r>
            <a:endParaRPr lang="en-US" sz="1200" dirty="0">
              <a:effectLst/>
              <a:latin typeface="Times New Roman" panose="02020603050405020304" pitchFamily="18" charset="0"/>
              <a:ea typeface="Times New Roman" panose="02020603050405020304" pitchFamily="18" charset="0"/>
            </a:endParaRPr>
          </a:p>
          <a:p>
            <a:pPr marL="484505" marR="0">
              <a:spcBef>
                <a:spcPts val="0"/>
              </a:spcBef>
              <a:spcAft>
                <a:spcPts val="0"/>
              </a:spcAft>
            </a:pPr>
            <a:r>
              <a:rPr lang="en-US"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query optimizer has considered only non-parallel execution plans so far. Phase 1 is repeated with the goal of finding the best parallel plan if:</a:t>
            </a:r>
            <a:endParaRPr lang="en-US" sz="1200" dirty="0">
              <a:effectLst/>
              <a:latin typeface="Times New Roman" panose="02020603050405020304" pitchFamily="18" charset="0"/>
              <a:ea typeface="Times New Roman" panose="02020603050405020304" pitchFamily="18" charset="0"/>
            </a:endParaRPr>
          </a:p>
          <a:p>
            <a:pPr marL="2057400" marR="0" lvl="4" indent="-228600">
              <a:spcBef>
                <a:spcPts val="0"/>
              </a:spcBef>
              <a:spcAft>
                <a:spcPts val="0"/>
              </a:spcAft>
              <a:buFont typeface="Courier New" panose="02070309020205020404" pitchFamily="49" charset="0"/>
              <a:buChar char="o"/>
              <a:tabLst>
                <a:tab pos="2286000" algn="l"/>
              </a:tabLst>
            </a:pPr>
            <a:r>
              <a:rPr lang="en-US"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More than one logical CPU is available to SQL Server.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057400" marR="0" lvl="4" indent="-228600">
              <a:spcBef>
                <a:spcPts val="0"/>
              </a:spcBef>
              <a:spcAft>
                <a:spcPts val="0"/>
              </a:spcAft>
              <a:buFont typeface="Courier New" panose="02070309020205020404" pitchFamily="49" charset="0"/>
              <a:buChar char="o"/>
              <a:tabLst>
                <a:tab pos="2286000" algn="l"/>
              </a:tabLst>
            </a:pPr>
            <a:r>
              <a:rPr lang="en-US"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least expensive plan produced by Phase 1 costs more than the Cost Threshold for Parallelism.</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057400" marR="0" lvl="4" indent="-228600">
              <a:spcBef>
                <a:spcPts val="0"/>
              </a:spcBef>
              <a:spcAft>
                <a:spcPts val="0"/>
              </a:spcAft>
              <a:buFont typeface="Courier New" panose="02070309020205020404" pitchFamily="49" charset="0"/>
              <a:buChar char="o"/>
              <a:tabLst>
                <a:tab pos="2286000" algn="l"/>
              </a:tabLst>
            </a:pPr>
            <a:r>
              <a:rPr lang="en-US"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The cost is &gt;= 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0"/>
              </a:spcAft>
              <a:buFont typeface="Wingdings" panose="05000000000000000000" pitchFamily="2" charset="2"/>
              <a:buChar char=""/>
              <a:tabLst>
                <a:tab pos="914400" algn="l"/>
              </a:tabLst>
            </a:pPr>
            <a:r>
              <a:rPr lang="en-US" sz="10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Phase 2 – Full Optimization Phase</a:t>
            </a:r>
            <a:r>
              <a:rPr lang="en-US"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The cost of the serial and parallel plans are compared and Phase 2 is executed for the cheaper plan. Outer join reordering and automatic indexed view substitution for multi-table views are also considered. </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An internal timeout can occur and the Query Optimizer stops the optimization process and returns the least expensive plan it has found so far. This timeout event is also shown on the properties of a graphical plan as </a:t>
            </a:r>
            <a:r>
              <a:rPr lang="en-US" sz="1000" b="1"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Reason For Early Termination of Statement Optimization </a:t>
            </a:r>
            <a:r>
              <a:rPr lang="en-US"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or on an XML plan as </a:t>
            </a:r>
            <a:r>
              <a:rPr lang="en-US" sz="1000" b="1" kern="1200" dirty="0" err="1">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StatementOptmEarlyAbortReason</a:t>
            </a:r>
            <a:r>
              <a:rPr lang="en-US"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0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We should be aware that if the full optimization phase produced a parallel plan for this query, it does not necessarily mean that the plan will be executed on multiple processors. If the machine is very busy, and cannot support running a single query on multiple CPUs, the plan </a:t>
            </a:r>
            <a:endParaRPr lang="en-US" sz="1200" dirty="0">
              <a:effectLst/>
              <a:latin typeface="Times New Roman" panose="02020603050405020304" pitchFamily="18" charset="0"/>
              <a:ea typeface="Times New Roman" panose="02020603050405020304" pitchFamily="18" charset="0"/>
            </a:endParaRPr>
          </a:p>
          <a:p>
            <a:pPr marL="0" marR="0">
              <a:lnSpc>
                <a:spcPct val="107000"/>
              </a:lnSpc>
              <a:spcBef>
                <a:spcPts val="0"/>
              </a:spcBef>
              <a:spcAft>
                <a:spcPts val="80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a:t>
            </a:fld>
            <a:endParaRPr lang="en-US" noProof="0" dirty="0"/>
          </a:p>
        </p:txBody>
      </p:sp>
    </p:spTree>
    <p:extLst>
      <p:ext uri="{BB962C8B-B14F-4D97-AF65-F5344CB8AC3E}">
        <p14:creationId xmlns:p14="http://schemas.microsoft.com/office/powerpoint/2010/main" val="3893270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554196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mn-lt"/>
                <a:ea typeface="+mn-ea"/>
                <a:cs typeface="+mn-cs"/>
              </a:rPr>
              <a:t>For further information refer to</a:t>
            </a:r>
          </a:p>
          <a:p>
            <a:pPr marL="171450" indent="-171450">
              <a:buFont typeface="Arial" panose="020B0604020202020204" pitchFamily="34" charset="0"/>
              <a:buChar char="•"/>
            </a:pPr>
            <a:r>
              <a:rPr lang="en-US" dirty="0">
                <a:hlinkClick r:id="rId3"/>
              </a:rPr>
              <a:t>https://docs.microsoft.com/en-us/sql/relational-databases/query-processing-architecture-guide</a:t>
            </a:r>
            <a:endParaRPr lang="en-US" sz="882" b="0" i="0" kern="1200" baseline="0" dirty="0">
              <a:solidFill>
                <a:schemeClr val="tx1"/>
              </a:solidFill>
              <a:effectLst/>
              <a:latin typeface="+mn-lt"/>
              <a:ea typeface="+mn-ea"/>
              <a:cs typeface="+mn-cs"/>
            </a:endParaRP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Plan Caching and Recompilation in SQL Server 2012 </a:t>
            </a:r>
            <a:r>
              <a:rPr lang="en-US" b="1" dirty="0"/>
              <a:t>- </a:t>
            </a:r>
            <a:r>
              <a:rPr lang="en-US" dirty="0">
                <a:hlinkClick r:id="rId4"/>
              </a:rPr>
              <a:t>https://docs.microsoft.com/en-us/previous-versions/sql/sql-server-2012/dn148262(v=msdn.10)</a:t>
            </a:r>
            <a:endParaRPr lang="en-US" b="1"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14</a:t>
            </a:fld>
            <a:endParaRPr lang="en-US" noProof="0" dirty="0"/>
          </a:p>
        </p:txBody>
      </p:sp>
    </p:spTree>
    <p:extLst>
      <p:ext uri="{BB962C8B-B14F-4D97-AF65-F5344CB8AC3E}">
        <p14:creationId xmlns:p14="http://schemas.microsoft.com/office/powerpoint/2010/main" val="2882534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15</a:t>
            </a:fld>
            <a:endParaRPr lang="en-US" noProof="0" dirty="0"/>
          </a:p>
        </p:txBody>
      </p:sp>
    </p:spTree>
    <p:extLst>
      <p:ext uri="{BB962C8B-B14F-4D97-AF65-F5344CB8AC3E}">
        <p14:creationId xmlns:p14="http://schemas.microsoft.com/office/powerpoint/2010/main" val="3438398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16</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2/1/2024</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481490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noProof="0" dirty="0"/>
              <a:t>Q: What is meant by SQL Server’s query optimizer being </a:t>
            </a:r>
            <a:r>
              <a:rPr lang="en-US" b="1" noProof="0" dirty="0"/>
              <a:t>cost-based</a:t>
            </a:r>
            <a:r>
              <a:rPr lang="en-US" noProof="0" dirty="0"/>
              <a:t>?</a:t>
            </a:r>
          </a:p>
          <a:p>
            <a:pPr lvl="0"/>
            <a:r>
              <a:rPr lang="en-US" noProof="0" dirty="0"/>
              <a:t>A: Cost-based means that SQL Server tries to optimize queries based on the estimated resources that it will take to run the query.</a:t>
            </a:r>
          </a:p>
          <a:p>
            <a:pPr marL="0" lvl="0" indent="0">
              <a:buFont typeface="Arial" panose="020B0604020202020204" pitchFamily="34" charset="0"/>
              <a:buNone/>
            </a:pPr>
            <a:endParaRPr lang="en-US" noProof="0" dirty="0"/>
          </a:p>
          <a:p>
            <a:pPr lvl="0"/>
            <a:r>
              <a:rPr lang="en-US" noProof="0" dirty="0"/>
              <a:t>Q: When is a query considered for a parallel execution plan?</a:t>
            </a:r>
          </a:p>
          <a:p>
            <a:pPr lvl="1"/>
            <a:r>
              <a:rPr lang="en-US" noProof="0" dirty="0"/>
              <a:t>SQL Server will consider a parallel execution plan if more than one logical CPU is available to SQL Server. The least expensive plan produced by Phase 1 costs more than the Cost Threshold for Parallelism.</a:t>
            </a:r>
          </a:p>
          <a:p>
            <a:pPr lvl="0"/>
            <a:endParaRPr lang="en-US" noProof="0" dirty="0"/>
          </a:p>
          <a:p>
            <a:pPr lvl="0"/>
            <a:r>
              <a:rPr lang="en-US" noProof="0" dirty="0"/>
              <a:t>Q: Will SQL Server evaluate every possible query plan in the process of optimization? Why?</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noProof="0" dirty="0"/>
              <a:t>A: No, SQL Server will not consider every possible plan, because in many cases, this could prove to cost more than running the query with a non-optimal plan. SQL Server will choose a plan that is </a:t>
            </a:r>
            <a:r>
              <a:rPr lang="en-US" i="1" noProof="0" dirty="0"/>
              <a:t>good enough</a:t>
            </a:r>
            <a:r>
              <a:rPr lang="en-US" noProof="0" dirty="0"/>
              <a:t>.</a:t>
            </a:r>
          </a:p>
          <a:p>
            <a:pPr lvl="0"/>
            <a:endParaRPr lang="en-US" noProof="0" dirty="0"/>
          </a:p>
          <a:p>
            <a:pPr lvl="0"/>
            <a:r>
              <a:rPr lang="en-US" noProof="0" dirty="0"/>
              <a:t>Q:Name two recompilation causes.</a:t>
            </a:r>
          </a:p>
          <a:p>
            <a:r>
              <a:rPr lang="en-US" noProof="0" dirty="0"/>
              <a:t>A: Several possible options</a:t>
            </a:r>
          </a:p>
          <a:p>
            <a:pPr marL="171450" lvl="0" indent="-171450">
              <a:buFont typeface="Arial" panose="020B0604020202020204" pitchFamily="34" charset="0"/>
              <a:buChar char="•"/>
            </a:pPr>
            <a:r>
              <a:rPr lang="en-US" sz="900" b="0" noProof="0" dirty="0"/>
              <a:t>Changes made to a table or view referenced by the query (ALTER TABLE and ALTER VIEW).</a:t>
            </a:r>
          </a:p>
          <a:p>
            <a:pPr marL="171450" lvl="0" indent="-171450">
              <a:buFont typeface="Arial" panose="020B0604020202020204" pitchFamily="34" charset="0"/>
              <a:buChar char="•"/>
            </a:pPr>
            <a:r>
              <a:rPr lang="en-US" sz="900" b="0" noProof="0" dirty="0"/>
              <a:t>Changes made to a single procedure, which would drop all plans for that procedure from the cache (ALTER PROCEDURE).</a:t>
            </a:r>
          </a:p>
          <a:p>
            <a:pPr marL="171450" lvl="0" indent="-171450">
              <a:buFont typeface="Arial" panose="020B0604020202020204" pitchFamily="34" charset="0"/>
              <a:buChar char="•"/>
            </a:pPr>
            <a:r>
              <a:rPr lang="en-US" sz="900" b="0" noProof="0" dirty="0"/>
              <a:t>Changes to any indexes used by the execution plan.</a:t>
            </a:r>
          </a:p>
          <a:p>
            <a:pPr marL="171450" lvl="0" indent="-171450">
              <a:buFont typeface="Arial" panose="020B0604020202020204" pitchFamily="34" charset="0"/>
              <a:buChar char="•"/>
            </a:pPr>
            <a:r>
              <a:rPr lang="en-US" sz="900" b="0" noProof="0" dirty="0"/>
              <a:t>Updates on statistics used by the execution plan (explicitly or generated automatically).</a:t>
            </a:r>
          </a:p>
          <a:p>
            <a:pPr marL="171450" lvl="0" indent="-171450">
              <a:buFont typeface="Arial" panose="020B0604020202020204" pitchFamily="34" charset="0"/>
              <a:buChar char="•"/>
            </a:pPr>
            <a:r>
              <a:rPr lang="en-US" sz="900" b="0" noProof="0" dirty="0"/>
              <a:t>Dropping an index used by the execution plan.</a:t>
            </a:r>
          </a:p>
          <a:p>
            <a:pPr marL="171450" lvl="0" indent="-171450">
              <a:buFont typeface="Arial" panose="020B0604020202020204" pitchFamily="34" charset="0"/>
              <a:buChar char="•"/>
            </a:pPr>
            <a:r>
              <a:rPr lang="en-US" sz="900" b="0" noProof="0" dirty="0"/>
              <a:t>An explicit call to sp_recompile.</a:t>
            </a:r>
          </a:p>
          <a:p>
            <a:pPr marL="171450" lvl="0" indent="-171450">
              <a:buFont typeface="Arial" panose="020B0604020202020204" pitchFamily="34" charset="0"/>
              <a:buChar char="•"/>
            </a:pPr>
            <a:r>
              <a:rPr lang="en-US" sz="900" b="0" noProof="0" dirty="0"/>
              <a:t>Large numbers of changes to keys (generated by statements from other users that modify a table referenced by the query).</a:t>
            </a:r>
          </a:p>
          <a:p>
            <a:pPr marL="171450" lvl="0" indent="-171450">
              <a:buFont typeface="Arial" panose="020B0604020202020204" pitchFamily="34" charset="0"/>
              <a:buChar char="•"/>
            </a:pPr>
            <a:r>
              <a:rPr lang="en-US" sz="900" b="0" noProof="0" dirty="0"/>
              <a:t>For tables with triggers, if the number of rows in the inserted or deleted tables grows significantly.</a:t>
            </a:r>
          </a:p>
          <a:p>
            <a:pPr marL="171450" lvl="0" indent="-171450">
              <a:buFont typeface="Arial" panose="020B0604020202020204" pitchFamily="34" charset="0"/>
              <a:buChar char="•"/>
            </a:pPr>
            <a:r>
              <a:rPr lang="en-US" sz="900" b="0" noProof="0" dirty="0"/>
              <a:t>Executing a stored procedure using the WITH RECOMPILE option.</a:t>
            </a:r>
          </a:p>
          <a:p>
            <a:pPr marL="171450" lvl="0" indent="-171450">
              <a:buFont typeface="Arial" panose="020B0604020202020204" pitchFamily="34" charset="0"/>
              <a:buChar char="•"/>
            </a:pPr>
            <a:r>
              <a:rPr lang="en-US" sz="900" b="0" i="0" noProof="0" dirty="0"/>
              <a:t>Temporary table changed.</a:t>
            </a:r>
            <a:endParaRPr lang="en-US" sz="900" b="0" noProof="0" dirty="0"/>
          </a:p>
          <a:p>
            <a:endParaRPr lang="en-US" noProof="0" dirty="0"/>
          </a:p>
          <a:p>
            <a:pPr marL="171450" indent="-171450">
              <a:buFont typeface="Arial" panose="020B0604020202020204" pitchFamily="34" charset="0"/>
              <a:buChar char="•"/>
            </a:pPr>
            <a:endParaRPr lang="en-US" noProof="0" dirty="0"/>
          </a:p>
          <a:p>
            <a:endParaRPr lang="en-US" noProof="0"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17</a:t>
            </a:fld>
            <a:endParaRPr lang="en-US" noProof="0" dirty="0"/>
          </a:p>
        </p:txBody>
      </p:sp>
    </p:spTree>
    <p:extLst>
      <p:ext uri="{BB962C8B-B14F-4D97-AF65-F5344CB8AC3E}">
        <p14:creationId xmlns:p14="http://schemas.microsoft.com/office/powerpoint/2010/main" val="2412529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404973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 basic guidelines for analyzing a query plan are:</a:t>
            </a:r>
          </a:p>
          <a:p>
            <a:pPr lvl="1"/>
            <a:r>
              <a:rPr lang="en-US" dirty="0"/>
              <a:t>Flow of data is read from right to left.</a:t>
            </a:r>
          </a:p>
          <a:p>
            <a:pPr lvl="1"/>
            <a:r>
              <a:rPr lang="en-US" dirty="0"/>
              <a:t>The width of the arrows gives an indication of the number of rows in each dataset, such as the one coming from the Customer table CL IX scan. This can often be a clue to high resource usage.</a:t>
            </a:r>
          </a:p>
          <a:p>
            <a:pPr lvl="0"/>
            <a:r>
              <a:rPr lang="en-US" dirty="0"/>
              <a:t>For joins:</a:t>
            </a:r>
          </a:p>
          <a:p>
            <a:pPr lvl="1"/>
            <a:r>
              <a:rPr lang="en-US" dirty="0"/>
              <a:t>The outer table appears on top.</a:t>
            </a:r>
          </a:p>
          <a:p>
            <a:pPr lvl="1"/>
            <a:r>
              <a:rPr lang="en-US" dirty="0"/>
              <a:t>Resultsets are created from each join pair, which is then passed to the next join.</a:t>
            </a:r>
          </a:p>
          <a:p>
            <a:pPr lvl="0"/>
            <a:r>
              <a:rPr lang="en-US" dirty="0"/>
              <a:t>Two crucial facts affect join performance:</a:t>
            </a:r>
          </a:p>
          <a:p>
            <a:pPr lvl="1"/>
            <a:r>
              <a:rPr lang="en-US" dirty="0"/>
              <a:t>The order in which more than two tables are joined.</a:t>
            </a:r>
          </a:p>
          <a:p>
            <a:pPr lvl="1"/>
            <a:r>
              <a:rPr lang="en-US" dirty="0"/>
              <a:t>The selection of outer/inner table.</a:t>
            </a:r>
          </a:p>
          <a:p>
            <a:r>
              <a:rPr lang="en-US" dirty="0"/>
              <a:t>Joins producing smaller result sets are performed first.</a:t>
            </a:r>
          </a:p>
          <a:p>
            <a:r>
              <a:rPr lang="en-US" dirty="0"/>
              <a:t>Local predicates are applied before the join.</a:t>
            </a:r>
          </a:p>
          <a:p>
            <a:r>
              <a:rPr lang="en-US" dirty="0"/>
              <a:t>Joins that reduce the number of rows are performed first.</a:t>
            </a:r>
          </a:p>
          <a:p>
            <a:r>
              <a:rPr lang="en-US" dirty="0"/>
              <a:t>Aggregation may be performed before the join.</a:t>
            </a:r>
          </a:p>
          <a:p>
            <a:endParaRPr lang="en-US" dirty="0"/>
          </a:p>
          <a:p>
            <a:r>
              <a:rPr lang="en-US" dirty="0"/>
              <a:t>This is all dependent on the accuracy of the statistics the Microsoft</a:t>
            </a:r>
            <a:r>
              <a:rPr lang="en-US" baseline="0" dirty="0"/>
              <a:t> </a:t>
            </a:r>
            <a:r>
              <a:rPr lang="en-US" dirty="0"/>
              <a:t>SQL Server Query processor has at compilation time.</a:t>
            </a:r>
          </a:p>
          <a:p>
            <a:endParaRPr lang="en-US" dirty="0"/>
          </a:p>
          <a:p>
            <a:r>
              <a:rPr lang="en-US" b="1" dirty="0"/>
              <a:t>Example Query:</a:t>
            </a:r>
          </a:p>
          <a:p>
            <a:endParaRPr lang="en-US" b="1" dirty="0"/>
          </a:p>
          <a:p>
            <a:pPr marL="173028" lvl="1" indent="0">
              <a:buNone/>
            </a:pPr>
            <a:r>
              <a:rPr lang="en-US" dirty="0">
                <a:latin typeface="Consolas" panose="020B0609020204030204" pitchFamily="49" charset="0"/>
              </a:rPr>
              <a:t>SELECT p.Title + ' ' + p.FirstName + ' ' + p.LastName AS FullName, c.AccountNumber, s.Name</a:t>
            </a:r>
          </a:p>
          <a:p>
            <a:pPr marL="173028" lvl="1" indent="0">
              <a:buNone/>
            </a:pPr>
            <a:r>
              <a:rPr lang="en-US" dirty="0">
                <a:latin typeface="Consolas" panose="020B0609020204030204" pitchFamily="49" charset="0"/>
              </a:rPr>
              <a:t>FROM Person.Person AS p </a:t>
            </a:r>
          </a:p>
          <a:p>
            <a:pPr marL="173028" lvl="1" indent="0">
              <a:buNone/>
            </a:pPr>
            <a:r>
              <a:rPr lang="en-US" dirty="0">
                <a:latin typeface="Consolas" panose="020B0609020204030204" pitchFamily="49" charset="0"/>
              </a:rPr>
              <a:t>INNER JOIN Sales.Customer AS c ON c.PersonID = p.BusinessEntityID </a:t>
            </a:r>
          </a:p>
          <a:p>
            <a:pPr marL="173028" lvl="1" indent="0">
              <a:buNone/>
            </a:pPr>
            <a:r>
              <a:rPr lang="en-US" dirty="0">
                <a:latin typeface="Consolas" panose="020B0609020204030204" pitchFamily="49" charset="0"/>
              </a:rPr>
              <a:t>INNER JOIN Sales.Store AS s ON s.BusinessEntityID = c.StoreID</a:t>
            </a:r>
          </a:p>
          <a:p>
            <a:pPr marL="173028" lvl="1" indent="0">
              <a:buNone/>
            </a:pPr>
            <a:r>
              <a:rPr lang="en-US" dirty="0">
                <a:latin typeface="Consolas" panose="020B0609020204030204" pitchFamily="49" charset="0"/>
              </a:rPr>
              <a:t>WHERE p.LastName = 'Koski’</a:t>
            </a:r>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AU" dirty="0">
                <a:solidFill>
                  <a:srgbClr val="000000"/>
                </a:solidFill>
                <a:latin typeface="Segoe UI" panose="020B0502040204020203" pitchFamily="34" charset="0"/>
                <a:cs typeface="Segoe UI" panose="020B0502040204020203" pitchFamily="34" charset="0"/>
              </a:rPr>
              <a:t>Resultset 1 and 2 are joined using a nested loops join, creating resultset 3.</a:t>
            </a:r>
          </a:p>
          <a:p>
            <a:pPr marL="0" marR="0" lvl="0" indent="0" algn="l" defTabSz="914400" rtl="0" eaLnBrk="1" fontAlgn="auto" latinLnBrk="0" hangingPunct="1">
              <a:lnSpc>
                <a:spcPct val="90000"/>
              </a:lnSpc>
              <a:spcBef>
                <a:spcPts val="333"/>
              </a:spcBef>
              <a:spcAft>
                <a:spcPts val="0"/>
              </a:spcAft>
              <a:buClrTx/>
              <a:buSzTx/>
              <a:buFontTx/>
              <a:buNone/>
              <a:tabLst/>
              <a:defRPr/>
            </a:pPr>
            <a:r>
              <a:rPr lang="en-AU" dirty="0">
                <a:solidFill>
                  <a:srgbClr val="000000"/>
                </a:solidFill>
                <a:latin typeface="Segoe UI" panose="020B0502040204020203" pitchFamily="34" charset="0"/>
                <a:cs typeface="Segoe UI" panose="020B0502040204020203" pitchFamily="34" charset="0"/>
              </a:rPr>
              <a:t>Resultsets 3 and 4 are joined using a hash match join, creating resultset 5.</a:t>
            </a:r>
          </a:p>
          <a:p>
            <a:pPr marL="0" marR="0" lvl="0" indent="0" algn="l" defTabSz="914400" rtl="0" eaLnBrk="1" fontAlgn="auto" latinLnBrk="0" hangingPunct="1">
              <a:lnSpc>
                <a:spcPct val="90000"/>
              </a:lnSpc>
              <a:spcBef>
                <a:spcPts val="333"/>
              </a:spcBef>
              <a:spcAft>
                <a:spcPts val="0"/>
              </a:spcAft>
              <a:buClrTx/>
              <a:buSzTx/>
              <a:buFontTx/>
              <a:buNone/>
              <a:tabLst/>
              <a:defRPr/>
            </a:pPr>
            <a:r>
              <a:rPr lang="en-AU" dirty="0">
                <a:solidFill>
                  <a:srgbClr val="000000"/>
                </a:solidFill>
                <a:latin typeface="Segoe UI" panose="020B0502040204020203" pitchFamily="34" charset="0"/>
                <a:cs typeface="Segoe UI" panose="020B0502040204020203" pitchFamily="34" charset="0"/>
              </a:rPr>
              <a:t>Resultsets 5 and 6 are joined using a nested loops join, creating a resultset for the Select clause.</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AU" dirty="0">
              <a:solidFill>
                <a:srgbClr val="000000"/>
              </a:solidFill>
              <a:latin typeface="Segoe UI" panose="020B0502040204020203" pitchFamily="34" charset="0"/>
              <a:cs typeface="Segoe UI" panose="020B0502040204020203" pitchFamily="34" charset="0"/>
            </a:endParaRP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23</a:t>
            </a:fld>
            <a:endParaRPr lang="en-US" noProof="0" dirty="0"/>
          </a:p>
        </p:txBody>
      </p:sp>
    </p:spTree>
    <p:extLst>
      <p:ext uri="{BB962C8B-B14F-4D97-AF65-F5344CB8AC3E}">
        <p14:creationId xmlns:p14="http://schemas.microsoft.com/office/powerpoint/2010/main" val="659496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0" i="0" u="none" strike="noStrike" kern="1200" baseline="0" dirty="0">
                <a:solidFill>
                  <a:schemeClr val="tx1"/>
                </a:solidFill>
                <a:latin typeface="+mn-lt"/>
                <a:ea typeface="+mn-ea"/>
                <a:cs typeface="+mn-cs"/>
              </a:rPr>
              <a:t>Arrows represent the data flow between the iterators. </a:t>
            </a:r>
          </a:p>
          <a:p>
            <a:pPr marL="171450" indent="-171450">
              <a:buFont typeface="Arial" panose="020B0604020202020204" pitchFamily="34" charset="0"/>
              <a:buChar char="•"/>
            </a:pPr>
            <a:endParaRPr lang="en-US" sz="882" b="0" i="0" u="none" strike="noStrike" kern="1200" baseline="0" dirty="0">
              <a:solidFill>
                <a:schemeClr val="tx1"/>
              </a:solidFill>
              <a:latin typeface="+mn-lt"/>
              <a:ea typeface="+mn-ea"/>
              <a:cs typeface="+mn-cs"/>
            </a:endParaRPr>
          </a:p>
          <a:p>
            <a:pPr marL="171450" indent="-171450">
              <a:buFont typeface="Arial" panose="020B0604020202020204" pitchFamily="34" charset="0"/>
              <a:buChar char="•"/>
            </a:pPr>
            <a:r>
              <a:rPr lang="en-US" sz="882" b="0" i="0" u="none" strike="noStrike" kern="1200" baseline="0" dirty="0">
                <a:solidFill>
                  <a:schemeClr val="tx1"/>
                </a:solidFill>
                <a:latin typeface="+mn-lt"/>
                <a:ea typeface="+mn-ea"/>
                <a:cs typeface="+mn-cs"/>
              </a:rPr>
              <a:t>ToolTips provide detailed help, including a description of statistical data on each iterator; this includes estimates of the number of rows generated by each operator (that is, the cardinality estimates), the average row size, and the cost of the operator</a:t>
            </a:r>
            <a:r>
              <a:rPr lang="en-US" sz="882" b="0" i="0" u="none" strike="noStrike" kern="1200" baseline="0">
                <a:solidFill>
                  <a:schemeClr val="tx1"/>
                </a:solidFill>
                <a:latin typeface="+mn-lt"/>
                <a:ea typeface="+mn-ea"/>
                <a:cs typeface="+mn-cs"/>
              </a:rPr>
              <a:t>.  </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24</a:t>
            </a:fld>
            <a:endParaRPr lang="en-US" noProof="0" dirty="0"/>
          </a:p>
        </p:txBody>
      </p:sp>
    </p:spTree>
    <p:extLst>
      <p:ext uri="{BB962C8B-B14F-4D97-AF65-F5344CB8AC3E}">
        <p14:creationId xmlns:p14="http://schemas.microsoft.com/office/powerpoint/2010/main" val="1478650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882" b="0" i="0" u="none" strike="noStrike" kern="1200" baseline="0" dirty="0">
                <a:solidFill>
                  <a:schemeClr val="tx1"/>
                </a:solidFill>
                <a:latin typeface="+mn-lt"/>
                <a:ea typeface="+mn-ea"/>
                <a:cs typeface="+mn-cs"/>
              </a:rPr>
              <a:t>The Management Studio Properties sheet includes even more detailed information about each operator and about the overall query plan. </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25</a:t>
            </a:fld>
            <a:endParaRPr lang="en-US" noProof="0" dirty="0"/>
          </a:p>
        </p:txBody>
      </p:sp>
    </p:spTree>
    <p:extLst>
      <p:ext uri="{BB962C8B-B14F-4D97-AF65-F5344CB8AC3E}">
        <p14:creationId xmlns:p14="http://schemas.microsoft.com/office/powerpoint/2010/main" val="3632941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4</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2/1/2024</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67644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882" b="0" i="0" kern="1200" baseline="0" dirty="0">
                <a:solidFill>
                  <a:schemeClr val="tx1"/>
                </a:solidFill>
                <a:effectLst/>
                <a:latin typeface="+mn-lt"/>
                <a:ea typeface="+mn-ea"/>
                <a:cs typeface="+mn-cs"/>
              </a:rPr>
              <a:t>SQL Server Management Studio provides the ability to view the live execution plan of an active query. This live query plan provides real-time insights into the query execution process as the controls flow from one </a:t>
            </a:r>
            <a:r>
              <a:rPr lang="en-US" sz="882" b="0" i="0" kern="1200" baseline="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query plan operator</a:t>
            </a:r>
            <a:r>
              <a:rPr lang="en-US" sz="882" b="0" i="0" kern="1200" baseline="0" dirty="0">
                <a:solidFill>
                  <a:schemeClr val="tx1"/>
                </a:solidFill>
                <a:effectLst/>
                <a:latin typeface="+mn-lt"/>
                <a:ea typeface="+mn-ea"/>
                <a:cs typeface="+mn-cs"/>
              </a:rPr>
              <a:t> to another. The live query plan displays the overall query progress and operator-level run-time execution statistics such as the number of rows produced, elapsed time, operator progress, and so on. Because this data is available in real time without needing to wait for the query to complete, these execution statistics are extremely useful for debugging query performance issues. </a:t>
            </a:r>
          </a:p>
          <a:p>
            <a:pPr marL="0" indent="0">
              <a:buFont typeface="Arial" panose="020B0604020202020204" pitchFamily="34" charset="0"/>
              <a:buNone/>
            </a:pPr>
            <a:endParaRPr lang="en-US" sz="882" b="0" i="0" kern="1200" baseline="0" dirty="0">
              <a:solidFill>
                <a:schemeClr val="tx1"/>
              </a:solidFill>
              <a:effectLst/>
              <a:latin typeface="+mn-lt"/>
              <a:ea typeface="+mn-ea"/>
              <a:cs typeface="+mn-cs"/>
            </a:endParaRPr>
          </a:p>
          <a:p>
            <a:pPr marL="0" indent="0">
              <a:buFont typeface="Arial" panose="020B0604020202020204" pitchFamily="34" charset="0"/>
              <a:buNone/>
            </a:pPr>
            <a:r>
              <a:rPr lang="en-US" sz="882" b="0" i="0" kern="1200" baseline="0" dirty="0">
                <a:solidFill>
                  <a:schemeClr val="tx1"/>
                </a:solidFill>
                <a:effectLst/>
                <a:latin typeface="+mn-lt"/>
                <a:ea typeface="+mn-ea"/>
                <a:cs typeface="+mn-cs"/>
              </a:rPr>
              <a:t>This feature is available beginning with SQL Server 2016 (13.x) Management Studio, however it can work with SQL Server 2014 (12.x).</a:t>
            </a:r>
            <a:endParaRPr lang="es-MX" dirty="0"/>
          </a:p>
          <a:p>
            <a:pPr marL="0" indent="0">
              <a:buFont typeface="Arial" panose="020B0604020202020204" pitchFamily="34" charset="0"/>
              <a:buNone/>
            </a:pPr>
            <a:endParaRPr lang="es-MX" dirty="0"/>
          </a:p>
          <a:p>
            <a:pPr marL="0" indent="0">
              <a:buFont typeface="Arial" panose="020B0604020202020204" pitchFamily="34" charset="0"/>
              <a:buNone/>
            </a:pPr>
            <a:r>
              <a:rPr lang="en-US" sz="882" b="0" i="0" kern="1200" baseline="0" dirty="0">
                <a:solidFill>
                  <a:schemeClr val="tx1"/>
                </a:solidFill>
                <a:effectLst/>
                <a:latin typeface="+mn-lt"/>
                <a:ea typeface="+mn-ea"/>
                <a:cs typeface="+mn-cs"/>
              </a:rPr>
              <a:t>Internally, live query statistics leverages the sys.dm_exec_query_profiles DMV.</a:t>
            </a:r>
          </a:p>
          <a:p>
            <a:pPr marL="0" indent="0">
              <a:buFont typeface="Arial" panose="020B0604020202020204" pitchFamily="34" charset="0"/>
              <a:buNone/>
            </a:pPr>
            <a:endParaRPr lang="en-US" sz="882" b="0" i="0" kern="1200" baseline="0" dirty="0">
              <a:solidFill>
                <a:schemeClr val="tx1"/>
              </a:solidFill>
              <a:effectLst/>
              <a:latin typeface="+mn-lt"/>
              <a:ea typeface="+mn-ea"/>
              <a:cs typeface="+mn-cs"/>
            </a:endParaRPr>
          </a:p>
          <a:p>
            <a:r>
              <a:rPr lang="en-US" dirty="0"/>
              <a:t>To view live query statistics for one query, on the tools menu click the </a:t>
            </a:r>
            <a:r>
              <a:rPr lang="en-US" b="1" dirty="0"/>
              <a:t>Include Live Query Statistics</a:t>
            </a:r>
            <a:r>
              <a:rPr lang="en-US" dirty="0"/>
              <a:t> icon. The live execution plan can also be accessed from the </a:t>
            </a:r>
            <a:r>
              <a:rPr lang="en-US" b="1" dirty="0"/>
              <a:t>Activity Monitor</a:t>
            </a:r>
            <a:r>
              <a:rPr lang="en-US" b="0" dirty="0"/>
              <a:t>.</a:t>
            </a:r>
            <a:r>
              <a:rPr lang="en-US" dirty="0"/>
              <a:t> </a:t>
            </a:r>
          </a:p>
          <a:p>
            <a:pPr marL="0" indent="0">
              <a:buFont typeface="Arial" panose="020B0604020202020204" pitchFamily="34" charset="0"/>
              <a:buNone/>
            </a:pPr>
            <a:endParaRPr lang="en-US" sz="882" b="0" i="0" kern="1200" baseline="0" dirty="0">
              <a:solidFill>
                <a:schemeClr val="tx1"/>
              </a:solidFill>
              <a:effectLst/>
              <a:latin typeface="+mn-lt"/>
              <a:ea typeface="+mn-ea"/>
              <a:cs typeface="+mn-cs"/>
            </a:endParaRPr>
          </a:p>
          <a:p>
            <a:pPr marL="0" indent="0">
              <a:buFont typeface="Arial" panose="020B0604020202020204" pitchFamily="34" charset="0"/>
              <a:buNone/>
            </a:pPr>
            <a:r>
              <a:rPr lang="en-US" dirty="0"/>
              <a:t>For further information refer to:</a:t>
            </a:r>
          </a:p>
          <a:p>
            <a:pPr marL="0" indent="0">
              <a:buFont typeface="Arial" panose="020B0604020202020204" pitchFamily="34" charset="0"/>
              <a:buNone/>
            </a:pPr>
            <a:r>
              <a:rPr lang="en-US" dirty="0">
                <a:hlinkClick r:id="rId4"/>
              </a:rPr>
              <a:t>https://docs.microsoft.com/en-us/sql/relational-databases/performance/live-query-statistics</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26</a:t>
            </a:fld>
            <a:endParaRPr lang="en-US" noProof="0" dirty="0"/>
          </a:p>
        </p:txBody>
      </p:sp>
    </p:spTree>
    <p:extLst>
      <p:ext uri="{BB962C8B-B14F-4D97-AF65-F5344CB8AC3E}">
        <p14:creationId xmlns:p14="http://schemas.microsoft.com/office/powerpoint/2010/main" val="2152423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dirty="0"/>
              <a:t>Further Reading: </a:t>
            </a:r>
            <a:r>
              <a:rPr lang="en-US" dirty="0">
                <a:hlinkClick r:id="rId3"/>
              </a:rPr>
              <a:t>Showplan Logical &amp; Physical Operators Reference - SQL Server | Microsoft Learn</a:t>
            </a:r>
            <a:endParaRPr lang="en-US" dirty="0"/>
          </a:p>
          <a:p>
            <a:endParaRPr lang="en-US" b="1" noProof="0" dirty="0"/>
          </a:p>
          <a:p>
            <a:pPr algn="l"/>
            <a:r>
              <a:rPr lang="en-US" b="0" i="0" dirty="0">
                <a:solidFill>
                  <a:srgbClr val="E6E6E6"/>
                </a:solidFill>
                <a:effectLst/>
                <a:latin typeface="Segoe UI" panose="020B0502040204020203" pitchFamily="34" charset="0"/>
              </a:rPr>
              <a:t>Operators describe how SQL Server executes a query or a Data Manipulation Language (DML) statement. The query optimizer uses operators to build a query plan to create the result specified in the query, or to perform the operation specified in the DML statement. The query plan is a tree consisting of physical operators. You can view the query plan by using the SET SHOWPLAN statements, the graphical execution plan options in SQL Server Management Studio, or the SQL Server Profiler Showplan event classes.</a:t>
            </a:r>
          </a:p>
          <a:p>
            <a:pPr algn="l"/>
            <a:r>
              <a:rPr lang="en-US" b="0" i="0" dirty="0">
                <a:solidFill>
                  <a:srgbClr val="E6E6E6"/>
                </a:solidFill>
                <a:effectLst/>
                <a:latin typeface="Segoe UI" panose="020B0502040204020203" pitchFamily="34" charset="0"/>
              </a:rPr>
              <a:t>Operators are classified as logical and physical operators.</a:t>
            </a:r>
          </a:p>
          <a:p>
            <a:pPr algn="l"/>
            <a:endParaRPr lang="en-US" b="0"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Logical Operators</a:t>
            </a: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Logical operators describe the relational algebraic operation used to process a statement. In other words, logical operators describe conceptually what operation needs to be performed.</a:t>
            </a:r>
          </a:p>
          <a:p>
            <a:pPr algn="l"/>
            <a:endParaRPr lang="en-US" b="0"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Physical Operators</a:t>
            </a:r>
            <a:br>
              <a:rPr lang="en-US" b="0" i="0" dirty="0">
                <a:solidFill>
                  <a:srgbClr val="E6E6E6"/>
                </a:solidFill>
                <a:effectLst/>
                <a:latin typeface="Segoe UI" panose="020B0502040204020203" pitchFamily="34" charset="0"/>
              </a:rPr>
            </a:br>
            <a:r>
              <a:rPr lang="en-US" b="0" i="0" dirty="0">
                <a:solidFill>
                  <a:srgbClr val="E6E6E6"/>
                </a:solidFill>
                <a:effectLst/>
                <a:latin typeface="Segoe UI" panose="020B0502040204020203" pitchFamily="34" charset="0"/>
              </a:rPr>
              <a:t>Physical operators implement the operation described by logical operators. Each physical operator is an object or routine that performs an operation. For example, some physical operators access columns or rows from a table, index or view. Other physical operators perform other operations such as calculations, aggregations, data integrity checks or joins. Physical operators have costs associated with them.</a:t>
            </a:r>
          </a:p>
          <a:p>
            <a:endParaRPr lang="en-US" b="1" noProof="0" dirty="0"/>
          </a:p>
          <a:p>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Table Scan</a:t>
            </a:r>
            <a:r>
              <a:rPr lang="en-US" b="0" i="0" dirty="0">
                <a:solidFill>
                  <a:srgbClr val="E6E6E6"/>
                </a:solidFill>
                <a:effectLst/>
                <a:latin typeface="Segoe UI" panose="020B0502040204020203" pitchFamily="34" charset="0"/>
              </a:rPr>
              <a:t> operator retrieves all rows from the table specified in the </a:t>
            </a:r>
            <a:r>
              <a:rPr lang="en-US" b="1" i="0" dirty="0">
                <a:solidFill>
                  <a:srgbClr val="E6E6E6"/>
                </a:solidFill>
                <a:effectLst/>
                <a:latin typeface="Segoe UI" panose="020B0502040204020203" pitchFamily="34" charset="0"/>
              </a:rPr>
              <a:t>Argument</a:t>
            </a:r>
            <a:r>
              <a:rPr lang="en-US" b="0" i="0" dirty="0">
                <a:solidFill>
                  <a:srgbClr val="E6E6E6"/>
                </a:solidFill>
                <a:effectLst/>
                <a:latin typeface="Segoe UI" panose="020B0502040204020203" pitchFamily="34" charset="0"/>
              </a:rPr>
              <a:t> column of the query execution plan. If a WHERE:() predicate appears in the </a:t>
            </a:r>
            <a:r>
              <a:rPr lang="en-US" b="1" i="0" dirty="0">
                <a:solidFill>
                  <a:srgbClr val="E6E6E6"/>
                </a:solidFill>
                <a:effectLst/>
                <a:latin typeface="Segoe UI" panose="020B0502040204020203" pitchFamily="34" charset="0"/>
              </a:rPr>
              <a:t>Argument</a:t>
            </a:r>
            <a:r>
              <a:rPr lang="en-US" b="0" i="0" dirty="0">
                <a:solidFill>
                  <a:srgbClr val="E6E6E6"/>
                </a:solidFill>
                <a:effectLst/>
                <a:latin typeface="Segoe UI" panose="020B0502040204020203" pitchFamily="34" charset="0"/>
              </a:rPr>
              <a:t> column, only those rows that satisfy the predicate are returned. </a:t>
            </a:r>
            <a:r>
              <a:rPr lang="en-US" b="1" i="0" dirty="0">
                <a:solidFill>
                  <a:srgbClr val="E6E6E6"/>
                </a:solidFill>
                <a:effectLst/>
                <a:latin typeface="Segoe UI" panose="020B0502040204020203" pitchFamily="34" charset="0"/>
              </a:rPr>
              <a:t>Table Scan</a:t>
            </a:r>
            <a:r>
              <a:rPr lang="en-US" b="0" i="0" dirty="0">
                <a:solidFill>
                  <a:srgbClr val="E6E6E6"/>
                </a:solidFill>
                <a:effectLst/>
                <a:latin typeface="Segoe UI" panose="020B0502040204020203" pitchFamily="34" charset="0"/>
              </a:rPr>
              <a:t> is a logical and physical operator. Normally used on Heap tables.</a:t>
            </a:r>
          </a:p>
          <a:p>
            <a:endParaRPr lang="en-US" b="1" noProof="0" dirty="0"/>
          </a:p>
          <a:p>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Clustered Index Scan</a:t>
            </a:r>
            <a:r>
              <a:rPr lang="en-US" b="0" i="0" dirty="0">
                <a:solidFill>
                  <a:srgbClr val="E6E6E6"/>
                </a:solidFill>
                <a:effectLst/>
                <a:latin typeface="Segoe UI" panose="020B0502040204020203" pitchFamily="34" charset="0"/>
              </a:rPr>
              <a:t> operator scans the clustered index specified in the Argument column of the query execution plan. When an optional WHERE:() predicate is present, only those rows that satisfy the predicate are returned. If the Argument column contains the ORDERED clause, the query processor has requested that the output of the rows be returned in the order in which the clustered index has sorted it. If the ORDERED clause is not present, the storage engine scans the index in the optimal way, without necessarily sorting the output. </a:t>
            </a:r>
            <a:r>
              <a:rPr lang="en-US" b="1" i="0" dirty="0">
                <a:solidFill>
                  <a:srgbClr val="E6E6E6"/>
                </a:solidFill>
                <a:effectLst/>
                <a:latin typeface="Segoe UI" panose="020B0502040204020203" pitchFamily="34" charset="0"/>
              </a:rPr>
              <a:t>Clustered Index Scan</a:t>
            </a:r>
            <a:r>
              <a:rPr lang="en-US" b="0" i="0" dirty="0">
                <a:solidFill>
                  <a:srgbClr val="E6E6E6"/>
                </a:solidFill>
                <a:effectLst/>
                <a:latin typeface="Segoe UI" panose="020B0502040204020203" pitchFamily="34" charset="0"/>
              </a:rPr>
              <a:t> is a logical and physical operator.</a:t>
            </a:r>
            <a:endParaRPr lang="en-US" b="1" noProof="0" dirty="0"/>
          </a:p>
          <a:p>
            <a:endParaRPr lang="en-US" b="1" noProof="0" dirty="0"/>
          </a:p>
          <a:p>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Clustered Index Seek</a:t>
            </a:r>
            <a:r>
              <a:rPr lang="en-US" b="0" i="0" dirty="0">
                <a:solidFill>
                  <a:srgbClr val="E6E6E6"/>
                </a:solidFill>
                <a:effectLst/>
                <a:latin typeface="Segoe UI" panose="020B0502040204020203" pitchFamily="34" charset="0"/>
              </a:rPr>
              <a:t> operator uses the seeking ability of indexes to retrieve rows from a clustered index. The </a:t>
            </a:r>
            <a:r>
              <a:rPr lang="en-US" b="1" i="0" dirty="0">
                <a:solidFill>
                  <a:srgbClr val="E6E6E6"/>
                </a:solidFill>
                <a:effectLst/>
                <a:latin typeface="Segoe UI" panose="020B0502040204020203" pitchFamily="34" charset="0"/>
              </a:rPr>
              <a:t>Argument</a:t>
            </a:r>
            <a:r>
              <a:rPr lang="en-US" b="0" i="0" dirty="0">
                <a:solidFill>
                  <a:srgbClr val="E6E6E6"/>
                </a:solidFill>
                <a:effectLst/>
                <a:latin typeface="Segoe UI" panose="020B0502040204020203" pitchFamily="34" charset="0"/>
              </a:rPr>
              <a:t> column contains the name of the clustered index being used and the SEEK:() predicate. The storage engine uses the index to process only those rows that satisfy this SEEK:() predicate. It can also include a WHERE:() predicate where the storage engine evaluates against all rows that satisfy the SEEK:() predicate, but this is optional and does not use indexes to complete this process.</a:t>
            </a:r>
          </a:p>
          <a:p>
            <a:endParaRPr lang="en-US" b="0" i="0" dirty="0">
              <a:solidFill>
                <a:srgbClr val="E6E6E6"/>
              </a:solidFill>
              <a:effectLst/>
              <a:latin typeface="Segoe UI" panose="020B0502040204020203" pitchFamily="34" charset="0"/>
            </a:endParaRPr>
          </a:p>
          <a:p>
            <a:r>
              <a:rPr lang="en-US" b="1" i="0" dirty="0">
                <a:solidFill>
                  <a:srgbClr val="E6E6E6"/>
                </a:solidFill>
                <a:effectLst/>
                <a:latin typeface="Segoe UI" panose="020B0502040204020203" pitchFamily="34" charset="0"/>
              </a:rPr>
              <a:t>RID Lookup</a:t>
            </a:r>
            <a:r>
              <a:rPr lang="en-US" b="0" i="0" dirty="0">
                <a:solidFill>
                  <a:srgbClr val="E6E6E6"/>
                </a:solidFill>
                <a:effectLst/>
                <a:latin typeface="Segoe UI" panose="020B0502040204020203" pitchFamily="34" charset="0"/>
              </a:rPr>
              <a:t> is a bookmark lookup on a heap using a supplied row identifier (RID). The </a:t>
            </a:r>
            <a:r>
              <a:rPr lang="en-US" b="1" i="0" dirty="0">
                <a:solidFill>
                  <a:srgbClr val="E6E6E6"/>
                </a:solidFill>
                <a:effectLst/>
                <a:latin typeface="Segoe UI" panose="020B0502040204020203" pitchFamily="34" charset="0"/>
              </a:rPr>
              <a:t>Argument</a:t>
            </a:r>
            <a:r>
              <a:rPr lang="en-US" b="0" i="0" dirty="0">
                <a:solidFill>
                  <a:srgbClr val="E6E6E6"/>
                </a:solidFill>
                <a:effectLst/>
                <a:latin typeface="Segoe UI" panose="020B0502040204020203" pitchFamily="34" charset="0"/>
              </a:rPr>
              <a:t> column contains the bookmark label used to look up the row in the table and the name of the table in which the row is looked up. </a:t>
            </a:r>
            <a:r>
              <a:rPr lang="en-US" b="1" i="0" dirty="0">
                <a:solidFill>
                  <a:srgbClr val="E6E6E6"/>
                </a:solidFill>
                <a:effectLst/>
                <a:latin typeface="Segoe UI" panose="020B0502040204020203" pitchFamily="34" charset="0"/>
              </a:rPr>
              <a:t>RID Lookup</a:t>
            </a:r>
            <a:r>
              <a:rPr lang="en-US" b="0" i="0" dirty="0">
                <a:solidFill>
                  <a:srgbClr val="E6E6E6"/>
                </a:solidFill>
                <a:effectLst/>
                <a:latin typeface="Segoe UI" panose="020B0502040204020203" pitchFamily="34" charset="0"/>
              </a:rPr>
              <a:t> is always accompanied by a NESTED LOOP JOIN. </a:t>
            </a:r>
            <a:r>
              <a:rPr lang="en-US" b="1" i="0" dirty="0">
                <a:solidFill>
                  <a:srgbClr val="E6E6E6"/>
                </a:solidFill>
                <a:effectLst/>
                <a:latin typeface="Segoe UI" panose="020B0502040204020203" pitchFamily="34" charset="0"/>
              </a:rPr>
              <a:t>RID Lookup</a:t>
            </a:r>
            <a:r>
              <a:rPr lang="en-US" b="0" i="0" dirty="0">
                <a:solidFill>
                  <a:srgbClr val="E6E6E6"/>
                </a:solidFill>
                <a:effectLst/>
                <a:latin typeface="Segoe UI" panose="020B0502040204020203" pitchFamily="34" charset="0"/>
              </a:rPr>
              <a:t> is a physical operator. </a:t>
            </a:r>
          </a:p>
          <a:p>
            <a:endParaRPr lang="en-US" b="0" i="0" noProof="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Key Lookup</a:t>
            </a:r>
            <a:r>
              <a:rPr lang="en-US" b="0" i="0" dirty="0">
                <a:solidFill>
                  <a:srgbClr val="E6E6E6"/>
                </a:solidFill>
                <a:effectLst/>
                <a:latin typeface="Segoe UI" panose="020B0502040204020203" pitchFamily="34" charset="0"/>
              </a:rPr>
              <a:t> operator is a bookmark lookup on a table with a clustered index. The </a:t>
            </a:r>
            <a:r>
              <a:rPr lang="en-US" b="1" i="0" dirty="0">
                <a:solidFill>
                  <a:srgbClr val="E6E6E6"/>
                </a:solidFill>
                <a:effectLst/>
                <a:latin typeface="Segoe UI" panose="020B0502040204020203" pitchFamily="34" charset="0"/>
              </a:rPr>
              <a:t>Argument</a:t>
            </a:r>
            <a:r>
              <a:rPr lang="en-US" b="0" i="0" dirty="0">
                <a:solidFill>
                  <a:srgbClr val="E6E6E6"/>
                </a:solidFill>
                <a:effectLst/>
                <a:latin typeface="Segoe UI" panose="020B0502040204020203" pitchFamily="34" charset="0"/>
              </a:rPr>
              <a:t> column contains the name of the clustered index and the clustering key used to look up the row in the clustered index. </a:t>
            </a:r>
            <a:r>
              <a:rPr lang="en-US" b="1" i="0" dirty="0">
                <a:solidFill>
                  <a:srgbClr val="E6E6E6"/>
                </a:solidFill>
                <a:effectLst/>
                <a:latin typeface="Segoe UI" panose="020B0502040204020203" pitchFamily="34" charset="0"/>
              </a:rPr>
              <a:t>Key Lookup</a:t>
            </a:r>
            <a:r>
              <a:rPr lang="en-US" b="0" i="0" dirty="0">
                <a:solidFill>
                  <a:srgbClr val="E6E6E6"/>
                </a:solidFill>
                <a:effectLst/>
                <a:latin typeface="Segoe UI" panose="020B0502040204020203" pitchFamily="34" charset="0"/>
              </a:rPr>
              <a:t> is always accompanied by a </a:t>
            </a:r>
            <a:r>
              <a:rPr lang="en-US" b="1" i="0" dirty="0">
                <a:solidFill>
                  <a:srgbClr val="E6E6E6"/>
                </a:solidFill>
                <a:effectLst/>
                <a:latin typeface="Segoe UI" panose="020B0502040204020203" pitchFamily="34" charset="0"/>
              </a:rPr>
              <a:t>Nested Loops</a:t>
            </a:r>
            <a:r>
              <a:rPr lang="en-US" b="0" i="0" dirty="0">
                <a:solidFill>
                  <a:srgbClr val="E6E6E6"/>
                </a:solidFill>
                <a:effectLst/>
                <a:latin typeface="Segoe UI" panose="020B0502040204020203" pitchFamily="34" charset="0"/>
              </a:rPr>
              <a:t> operator. If the WITH PREFETCH clause appears in the </a:t>
            </a:r>
            <a:r>
              <a:rPr lang="en-US" b="1" i="0" dirty="0">
                <a:solidFill>
                  <a:srgbClr val="E6E6E6"/>
                </a:solidFill>
                <a:effectLst/>
                <a:latin typeface="Segoe UI" panose="020B0502040204020203" pitchFamily="34" charset="0"/>
              </a:rPr>
              <a:t>Argument</a:t>
            </a:r>
            <a:r>
              <a:rPr lang="en-US" b="0" i="0" dirty="0">
                <a:solidFill>
                  <a:srgbClr val="E6E6E6"/>
                </a:solidFill>
                <a:effectLst/>
                <a:latin typeface="Segoe UI" panose="020B0502040204020203" pitchFamily="34" charset="0"/>
              </a:rPr>
              <a:t> column, the query processor has determined that it is optimal to use asynchronous prefetching (read-ahead) when looking up bookmarks in the clustered index. The use of a </a:t>
            </a:r>
            <a:r>
              <a:rPr lang="en-US" b="1" i="0" dirty="0">
                <a:solidFill>
                  <a:srgbClr val="E6E6E6"/>
                </a:solidFill>
                <a:effectLst/>
                <a:latin typeface="Segoe UI" panose="020B0502040204020203" pitchFamily="34" charset="0"/>
              </a:rPr>
              <a:t>Key Lookup</a:t>
            </a:r>
            <a:r>
              <a:rPr lang="en-US" b="0" i="0" dirty="0">
                <a:solidFill>
                  <a:srgbClr val="E6E6E6"/>
                </a:solidFill>
                <a:effectLst/>
                <a:latin typeface="Segoe UI" panose="020B0502040204020203" pitchFamily="34" charset="0"/>
              </a:rPr>
              <a:t> operator in a query plan indicates that the query might benefit from performance tuning. For example, query performance might be improved by adding a covering index.</a:t>
            </a:r>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Columnstore Index Scan</a:t>
            </a:r>
            <a:r>
              <a:rPr lang="en-US" b="0" i="0" dirty="0">
                <a:solidFill>
                  <a:srgbClr val="E6E6E6"/>
                </a:solidFill>
                <a:effectLst/>
                <a:latin typeface="Segoe UI" panose="020B0502040204020203" pitchFamily="34" charset="0"/>
              </a:rPr>
              <a:t> operator scans the columnstore index specified in the </a:t>
            </a:r>
            <a:r>
              <a:rPr lang="en-US" b="1" i="0" dirty="0">
                <a:solidFill>
                  <a:srgbClr val="E6E6E6"/>
                </a:solidFill>
                <a:effectLst/>
                <a:latin typeface="Segoe UI" panose="020B0502040204020203" pitchFamily="34" charset="0"/>
              </a:rPr>
              <a:t>Argument</a:t>
            </a:r>
            <a:r>
              <a:rPr lang="en-US" b="0" i="0" dirty="0">
                <a:solidFill>
                  <a:srgbClr val="E6E6E6"/>
                </a:solidFill>
                <a:effectLst/>
                <a:latin typeface="Segoe UI" panose="020B0502040204020203" pitchFamily="34" charset="0"/>
              </a:rPr>
              <a:t> column of the query execution plan.</a:t>
            </a:r>
          </a:p>
          <a:p>
            <a:br>
              <a:rPr lang="en-US" dirty="0">
                <a:effectLst/>
              </a:rPr>
            </a:br>
            <a:r>
              <a:rPr lang="en-US" dirty="0">
                <a:effectLst/>
              </a:rPr>
              <a:t>The </a:t>
            </a:r>
            <a:r>
              <a:rPr lang="en-US" b="1" dirty="0">
                <a:effectLst/>
              </a:rPr>
              <a:t>Index Scan</a:t>
            </a:r>
            <a:r>
              <a:rPr lang="en-US" dirty="0">
                <a:effectLst/>
              </a:rPr>
              <a:t> operator retrieves all rows from the nonclustered index specified in the </a:t>
            </a:r>
            <a:r>
              <a:rPr lang="en-US" b="1" dirty="0">
                <a:effectLst/>
              </a:rPr>
              <a:t>Argument</a:t>
            </a:r>
            <a:r>
              <a:rPr lang="en-US" dirty="0">
                <a:effectLst/>
              </a:rPr>
              <a:t> column. If an optional WHERE:() predicate appears in the </a:t>
            </a:r>
            <a:r>
              <a:rPr lang="en-US" b="1" dirty="0">
                <a:effectLst/>
              </a:rPr>
              <a:t>Argument</a:t>
            </a:r>
            <a:r>
              <a:rPr lang="en-US" dirty="0">
                <a:effectLst/>
              </a:rPr>
              <a:t> column, only those rows that satisfy the predicate are returned. </a:t>
            </a:r>
            <a:r>
              <a:rPr lang="en-US" b="1" dirty="0">
                <a:effectLst/>
              </a:rPr>
              <a:t>Index Scan</a:t>
            </a:r>
            <a:r>
              <a:rPr lang="en-US" dirty="0">
                <a:effectLst/>
              </a:rPr>
              <a:t> is a logical and physical operator.</a:t>
            </a:r>
          </a:p>
          <a:p>
            <a:endParaRPr lang="en-US" b="0" i="0" noProof="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Index Seek</a:t>
            </a:r>
            <a:r>
              <a:rPr lang="en-US" b="0" i="0" dirty="0">
                <a:solidFill>
                  <a:srgbClr val="E6E6E6"/>
                </a:solidFill>
                <a:effectLst/>
                <a:latin typeface="Segoe UI" panose="020B0502040204020203" pitchFamily="34" charset="0"/>
              </a:rPr>
              <a:t> operator uses the seeking ability of indexes to retrieve rows from a nonclustered index. The </a:t>
            </a:r>
            <a:r>
              <a:rPr lang="en-US" b="1" i="0" dirty="0">
                <a:solidFill>
                  <a:srgbClr val="E6E6E6"/>
                </a:solidFill>
                <a:effectLst/>
                <a:latin typeface="Segoe UI" panose="020B0502040204020203" pitchFamily="34" charset="0"/>
              </a:rPr>
              <a:t>Argument</a:t>
            </a:r>
            <a:r>
              <a:rPr lang="en-US" b="0" i="0" dirty="0">
                <a:solidFill>
                  <a:srgbClr val="E6E6E6"/>
                </a:solidFill>
                <a:effectLst/>
                <a:latin typeface="Segoe UI" panose="020B0502040204020203" pitchFamily="34" charset="0"/>
              </a:rPr>
              <a:t> column contains the name of the nonclustered index being used. It also contains the SEEK:() predicate. The storage engine uses the index to process only those rows that satisfy the SEEK:() predicate. It optionally may include a WHERE:() predicate, which the storage engine will evaluate against all rows that satisfy the SEEK:() predicate (it does not use the indexes to do this). If the </a:t>
            </a:r>
            <a:r>
              <a:rPr lang="en-US" b="1" i="0" dirty="0">
                <a:solidFill>
                  <a:srgbClr val="E6E6E6"/>
                </a:solidFill>
                <a:effectLst/>
                <a:latin typeface="Segoe UI" panose="020B0502040204020203" pitchFamily="34" charset="0"/>
              </a:rPr>
              <a:t>Argument</a:t>
            </a:r>
            <a:r>
              <a:rPr lang="en-US" b="0" i="0" dirty="0">
                <a:solidFill>
                  <a:srgbClr val="E6E6E6"/>
                </a:solidFill>
                <a:effectLst/>
                <a:latin typeface="Segoe UI" panose="020B0502040204020203" pitchFamily="34" charset="0"/>
              </a:rPr>
              <a:t> column contains the ORDERED clause, the query processor has determined that the rows must be returned in the order in which the nonclustered index has sorted them. If the ORDERED clause is not present, the storage engine searches the index in the optimal way (which does not guarantee that the output will be sorted). Allowing the output to retain its ordering may be less efficient than producing non-sorted output. </a:t>
            </a:r>
            <a:r>
              <a:rPr lang="en-US" b="1" i="0" dirty="0">
                <a:solidFill>
                  <a:srgbClr val="E6E6E6"/>
                </a:solidFill>
                <a:effectLst/>
                <a:latin typeface="Segoe UI" panose="020B0502040204020203" pitchFamily="34" charset="0"/>
              </a:rPr>
              <a:t>Index Seek</a:t>
            </a:r>
            <a:r>
              <a:rPr lang="en-US" b="0" i="0" dirty="0">
                <a:solidFill>
                  <a:srgbClr val="E6E6E6"/>
                </a:solidFill>
                <a:effectLst/>
                <a:latin typeface="Segoe UI" panose="020B0502040204020203" pitchFamily="34" charset="0"/>
              </a:rPr>
              <a:t> is a logical and physical operator.</a:t>
            </a:r>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Sort</a:t>
            </a:r>
            <a:r>
              <a:rPr lang="en-US" b="0" i="0" dirty="0">
                <a:solidFill>
                  <a:srgbClr val="E6E6E6"/>
                </a:solidFill>
                <a:effectLst/>
                <a:latin typeface="Segoe UI" panose="020B0502040204020203" pitchFamily="34" charset="0"/>
              </a:rPr>
              <a:t> operator sorts all incoming rows. The </a:t>
            </a:r>
            <a:r>
              <a:rPr lang="en-US" b="1" i="0" dirty="0">
                <a:solidFill>
                  <a:srgbClr val="E6E6E6"/>
                </a:solidFill>
                <a:effectLst/>
                <a:latin typeface="Segoe UI" panose="020B0502040204020203" pitchFamily="34" charset="0"/>
              </a:rPr>
              <a:t>Argument</a:t>
            </a:r>
            <a:r>
              <a:rPr lang="en-US" b="0" i="0" dirty="0">
                <a:solidFill>
                  <a:srgbClr val="E6E6E6"/>
                </a:solidFill>
                <a:effectLst/>
                <a:latin typeface="Segoe UI" panose="020B0502040204020203" pitchFamily="34" charset="0"/>
              </a:rPr>
              <a:t> column contains either a DISTINCT ORDER BY:() predicate if duplicates are removed by this operation, or an ORDER BY:() predicate with a comma-separated list of the columns being sorted. The columns are prefixed with the value ASC if the columns are sorted in ascending order, or the value DESC if the columns are sorted in descending order. </a:t>
            </a:r>
            <a:r>
              <a:rPr lang="en-US" b="1" i="0" dirty="0">
                <a:solidFill>
                  <a:srgbClr val="E6E6E6"/>
                </a:solidFill>
                <a:effectLst/>
                <a:latin typeface="Segoe UI" panose="020B0502040204020203" pitchFamily="34" charset="0"/>
              </a:rPr>
              <a:t>Sort</a:t>
            </a:r>
            <a:r>
              <a:rPr lang="en-US" b="0" i="0" dirty="0">
                <a:solidFill>
                  <a:srgbClr val="E6E6E6"/>
                </a:solidFill>
                <a:effectLst/>
                <a:latin typeface="Segoe UI" panose="020B0502040204020203" pitchFamily="34" charset="0"/>
              </a:rPr>
              <a:t> is a logical and physical operator.</a:t>
            </a:r>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Table Spool</a:t>
            </a:r>
            <a:r>
              <a:rPr lang="en-US" b="0" i="0" dirty="0">
                <a:solidFill>
                  <a:srgbClr val="E6E6E6"/>
                </a:solidFill>
                <a:effectLst/>
                <a:latin typeface="Segoe UI" panose="020B0502040204020203" pitchFamily="34" charset="0"/>
              </a:rPr>
              <a:t> operator scans the input and places a copy of each row in a hidden spool table that is stored in the </a:t>
            </a:r>
            <a:r>
              <a:rPr lang="en-US" b="0" i="0" u="none" strike="noStrike" dirty="0">
                <a:effectLst/>
                <a:latin typeface="Segoe UI" panose="020B0502040204020203" pitchFamily="34" charset="0"/>
                <a:hlinkClick r:id="rId4"/>
              </a:rPr>
              <a:t>tempdb</a:t>
            </a:r>
            <a:r>
              <a:rPr lang="en-US" b="0" i="0" dirty="0">
                <a:solidFill>
                  <a:srgbClr val="E6E6E6"/>
                </a:solidFill>
                <a:effectLst/>
                <a:latin typeface="Segoe UI" panose="020B0502040204020203" pitchFamily="34" charset="0"/>
              </a:rPr>
              <a:t> database and existing only for the lifetime of the query. If the operator is rewound (for example, by a </a:t>
            </a:r>
            <a:r>
              <a:rPr lang="en-US" b="1" i="0" dirty="0">
                <a:solidFill>
                  <a:srgbClr val="E6E6E6"/>
                </a:solidFill>
                <a:effectLst/>
                <a:latin typeface="Segoe UI" panose="020B0502040204020203" pitchFamily="34" charset="0"/>
              </a:rPr>
              <a:t>Nested Loops</a:t>
            </a:r>
            <a:r>
              <a:rPr lang="en-US" b="0" i="0" dirty="0">
                <a:solidFill>
                  <a:srgbClr val="E6E6E6"/>
                </a:solidFill>
                <a:effectLst/>
                <a:latin typeface="Segoe UI" panose="020B0502040204020203" pitchFamily="34" charset="0"/>
              </a:rPr>
              <a:t> operator) but no rebinding is needed, the spooled data is used instead of rescanning the input. </a:t>
            </a:r>
            <a:r>
              <a:rPr lang="en-US" b="1" i="0" dirty="0">
                <a:solidFill>
                  <a:srgbClr val="E6E6E6"/>
                </a:solidFill>
                <a:effectLst/>
                <a:latin typeface="Segoe UI" panose="020B0502040204020203" pitchFamily="34" charset="0"/>
              </a:rPr>
              <a:t>Table Spool</a:t>
            </a:r>
            <a:r>
              <a:rPr lang="en-US" b="0" i="0" dirty="0">
                <a:solidFill>
                  <a:srgbClr val="E6E6E6"/>
                </a:solidFill>
                <a:effectLst/>
                <a:latin typeface="Segoe UI" panose="020B0502040204020203" pitchFamily="34" charset="0"/>
              </a:rPr>
              <a:t> is a physical operator.</a:t>
            </a:r>
            <a:endParaRPr lang="en-US" b="0" i="0" noProof="0" dirty="0">
              <a:solidFill>
                <a:srgbClr val="E6E6E6"/>
              </a:solidFill>
              <a:effectLst/>
              <a:latin typeface="Segoe UI" panose="020B0502040204020203" pitchFamily="34" charset="0"/>
            </a:endParaRPr>
          </a:p>
          <a:p>
            <a:br>
              <a:rPr lang="en-US" dirty="0">
                <a:effectLst/>
              </a:rPr>
            </a:br>
            <a:r>
              <a:rPr lang="en-US" dirty="0">
                <a:effectLst/>
              </a:rPr>
              <a:t>The </a:t>
            </a:r>
            <a:r>
              <a:rPr lang="en-US" b="1" dirty="0">
                <a:effectLst/>
              </a:rPr>
              <a:t>Index Spool</a:t>
            </a:r>
            <a:r>
              <a:rPr lang="en-US" dirty="0">
                <a:effectLst/>
              </a:rPr>
              <a:t> physical operator contains a SEEK:() predicate in the </a:t>
            </a:r>
            <a:r>
              <a:rPr lang="en-US" b="1" dirty="0">
                <a:effectLst/>
              </a:rPr>
              <a:t>Argument</a:t>
            </a:r>
            <a:r>
              <a:rPr lang="en-US" dirty="0">
                <a:effectLst/>
              </a:rPr>
              <a:t> column. The </a:t>
            </a:r>
            <a:r>
              <a:rPr lang="en-US" b="1" dirty="0">
                <a:effectLst/>
              </a:rPr>
              <a:t>Index Spool</a:t>
            </a:r>
            <a:r>
              <a:rPr lang="en-US" dirty="0">
                <a:effectLst/>
              </a:rPr>
              <a:t> operator scans its input rows, placing a copy of each row in a hidden spool file (stored in the </a:t>
            </a:r>
            <a:r>
              <a:rPr lang="en-US" b="1" dirty="0">
                <a:effectLst/>
              </a:rPr>
              <a:t>tempdb</a:t>
            </a:r>
            <a:r>
              <a:rPr lang="en-US" dirty="0">
                <a:effectLst/>
              </a:rPr>
              <a:t> database and existing only for the lifetime of the query), and builds a nonclustered index on the rows. This allows you to use the seeking capability of indexes to output only those rows that satisfy the SEEK:() predicate. If the operator is rewound (for example, by a </a:t>
            </a:r>
            <a:r>
              <a:rPr lang="en-US" b="1" dirty="0">
                <a:effectLst/>
              </a:rPr>
              <a:t>Nested Loops</a:t>
            </a:r>
            <a:r>
              <a:rPr lang="en-US" dirty="0">
                <a:effectLst/>
              </a:rPr>
              <a:t> operator) but no rebinding is needed, the spooled data is used instead of rescanning the input.</a:t>
            </a:r>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r>
              <a:rPr lang="en-US" b="0" i="0" dirty="0">
                <a:solidFill>
                  <a:srgbClr val="E6E6E6"/>
                </a:solidFill>
                <a:effectLst/>
                <a:latin typeface="Segoe UI" panose="020B0502040204020203" pitchFamily="34" charset="0"/>
              </a:rPr>
              <a:t>The </a:t>
            </a:r>
            <a:r>
              <a:rPr lang="en-US" b="1" i="0" dirty="0">
                <a:solidFill>
                  <a:srgbClr val="E6E6E6"/>
                </a:solidFill>
                <a:effectLst/>
                <a:latin typeface="Segoe UI" panose="020B0502040204020203" pitchFamily="34" charset="0"/>
              </a:rPr>
              <a:t>Stream Aggregate</a:t>
            </a:r>
            <a:r>
              <a:rPr lang="en-US" b="0" i="0" dirty="0">
                <a:solidFill>
                  <a:srgbClr val="E6E6E6"/>
                </a:solidFill>
                <a:effectLst/>
                <a:latin typeface="Segoe UI" panose="020B0502040204020203" pitchFamily="34" charset="0"/>
              </a:rPr>
              <a:t> operator requires input ordered by the columns within its groups. The optimizer will use a </a:t>
            </a:r>
            <a:r>
              <a:rPr lang="en-US" b="1" i="0" dirty="0">
                <a:solidFill>
                  <a:srgbClr val="E6E6E6"/>
                </a:solidFill>
                <a:effectLst/>
                <a:latin typeface="Segoe UI" panose="020B0502040204020203" pitchFamily="34" charset="0"/>
              </a:rPr>
              <a:t>Sort</a:t>
            </a:r>
            <a:r>
              <a:rPr lang="en-US" b="0" i="0" dirty="0">
                <a:solidFill>
                  <a:srgbClr val="E6E6E6"/>
                </a:solidFill>
                <a:effectLst/>
                <a:latin typeface="Segoe UI" panose="020B0502040204020203" pitchFamily="34" charset="0"/>
              </a:rPr>
              <a:t> operator prior to this operator if the data is not already sorted due to a prior </a:t>
            </a:r>
            <a:r>
              <a:rPr lang="en-US" b="1" i="0" dirty="0">
                <a:solidFill>
                  <a:srgbClr val="E6E6E6"/>
                </a:solidFill>
                <a:effectLst/>
                <a:latin typeface="Segoe UI" panose="020B0502040204020203" pitchFamily="34" charset="0"/>
              </a:rPr>
              <a:t>Sort</a:t>
            </a:r>
            <a:r>
              <a:rPr lang="en-US" b="0" i="0" dirty="0">
                <a:solidFill>
                  <a:srgbClr val="E6E6E6"/>
                </a:solidFill>
                <a:effectLst/>
                <a:latin typeface="Segoe UI" panose="020B0502040204020203" pitchFamily="34" charset="0"/>
              </a:rPr>
              <a:t> operator or due to an ordered index seek or scan. In the SHOWPLAN_ALL statement or the graphical execution plan in SQL Server Management Studio, the columns in the GROUP BY predicate are listed in the </a:t>
            </a:r>
            <a:r>
              <a:rPr lang="en-US" b="1" i="0" dirty="0">
                <a:solidFill>
                  <a:srgbClr val="E6E6E6"/>
                </a:solidFill>
                <a:effectLst/>
                <a:latin typeface="Segoe UI" panose="020B0502040204020203" pitchFamily="34" charset="0"/>
              </a:rPr>
              <a:t>Argument</a:t>
            </a:r>
            <a:r>
              <a:rPr lang="en-US" b="0" i="0" dirty="0">
                <a:solidFill>
                  <a:srgbClr val="E6E6E6"/>
                </a:solidFill>
                <a:effectLst/>
                <a:latin typeface="Segoe UI" panose="020B0502040204020203" pitchFamily="34" charset="0"/>
              </a:rPr>
              <a:t> column, and the aggregate expressions are listed in the </a:t>
            </a:r>
            <a:r>
              <a:rPr lang="en-US" b="1" i="0" dirty="0">
                <a:solidFill>
                  <a:srgbClr val="E6E6E6"/>
                </a:solidFill>
                <a:effectLst/>
                <a:latin typeface="Segoe UI" panose="020B0502040204020203" pitchFamily="34" charset="0"/>
              </a:rPr>
              <a:t>Defined Values</a:t>
            </a:r>
            <a:r>
              <a:rPr lang="en-US" b="0" i="0" dirty="0">
                <a:solidFill>
                  <a:srgbClr val="E6E6E6"/>
                </a:solidFill>
                <a:effectLst/>
                <a:latin typeface="Segoe UI" panose="020B0502040204020203" pitchFamily="34" charset="0"/>
              </a:rPr>
              <a:t> column. </a:t>
            </a:r>
            <a:r>
              <a:rPr lang="en-US" b="1" i="0" dirty="0">
                <a:solidFill>
                  <a:srgbClr val="E6E6E6"/>
                </a:solidFill>
                <a:effectLst/>
                <a:latin typeface="Segoe UI" panose="020B0502040204020203" pitchFamily="34" charset="0"/>
              </a:rPr>
              <a:t>Stream Aggregate</a:t>
            </a:r>
            <a:r>
              <a:rPr lang="en-US" b="0" i="0" dirty="0">
                <a:solidFill>
                  <a:srgbClr val="E6E6E6"/>
                </a:solidFill>
                <a:effectLst/>
                <a:latin typeface="Segoe UI" panose="020B0502040204020203" pitchFamily="34" charset="0"/>
              </a:rPr>
              <a:t> is a physical operator.</a:t>
            </a:r>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0" i="0" noProof="0" dirty="0">
              <a:solidFill>
                <a:srgbClr val="E6E6E6"/>
              </a:solidFill>
              <a:effectLst/>
              <a:latin typeface="Segoe UI" panose="020B0502040204020203" pitchFamily="34" charset="0"/>
            </a:endParaRPr>
          </a:p>
          <a:p>
            <a:endParaRPr lang="en-US" b="1" noProof="0"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27</a:t>
            </a:fld>
            <a:endParaRPr lang="en-US" noProof="0" dirty="0"/>
          </a:p>
        </p:txBody>
      </p:sp>
    </p:spTree>
    <p:extLst>
      <p:ext uri="{BB962C8B-B14F-4D97-AF65-F5344CB8AC3E}">
        <p14:creationId xmlns:p14="http://schemas.microsoft.com/office/powerpoint/2010/main" val="8920316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noProof="0" dirty="0"/>
              <a:t>Further Reading: </a:t>
            </a:r>
            <a:r>
              <a:rPr lang="en-US" dirty="0">
                <a:hlinkClick r:id="rId3"/>
              </a:rPr>
              <a:t>Joins (SQL Server) - SQL Server | Microsoft Learn</a:t>
            </a:r>
            <a:endParaRPr lang="en-US" dirty="0"/>
          </a:p>
          <a:p>
            <a:endParaRPr lang="en-US" dirty="0"/>
          </a:p>
          <a:p>
            <a:pPr algn="l"/>
            <a:r>
              <a:rPr lang="en-US" b="1" i="0" dirty="0">
                <a:solidFill>
                  <a:srgbClr val="E6E6E6"/>
                </a:solidFill>
                <a:effectLst/>
                <a:latin typeface="Segoe UI" panose="020B0502040204020203" pitchFamily="34" charset="0"/>
              </a:rPr>
              <a:t>Merge Joins</a:t>
            </a:r>
          </a:p>
          <a:p>
            <a:pPr algn="l"/>
            <a:r>
              <a:rPr lang="en-US" b="0" i="0" dirty="0">
                <a:solidFill>
                  <a:srgbClr val="E6E6E6"/>
                </a:solidFill>
                <a:effectLst/>
                <a:latin typeface="Segoe UI" panose="020B0502040204020203" pitchFamily="34" charset="0"/>
              </a:rPr>
              <a:t>If the two join inputs are not small but are sorted on their join column (for example, if they were obtained by scanning sorted indexes), a merge join is the fastest join operation. If both join inputs are large and the two inputs are of similar sizes, a merge join with prior sorting and a hash join offer similar performance. However, hash join operations are often much faster if the two input sizes differ significantly from each other.</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The merge join requires both inputs to be sorted on the merge columns, which are defined by the equality (ON) clauses of the join predicate. The query optimizer typically scans an index, if one exists on the proper set of columns, or it places a sort operator below the merge join. In rare cases, there may be multiple equality clauses, but the merge columns are taken from only some of the available equality clauses.</a:t>
            </a:r>
          </a:p>
          <a:p>
            <a:pPr algn="l"/>
            <a:endParaRPr lang="en-US" b="0" i="0" dirty="0">
              <a:solidFill>
                <a:srgbClr val="E6E6E6"/>
              </a:solidFill>
              <a:effectLst/>
              <a:latin typeface="Segoe UI" panose="020B0502040204020203" pitchFamily="34" charset="0"/>
            </a:endParaRPr>
          </a:p>
          <a:p>
            <a:pPr algn="l"/>
            <a:r>
              <a:rPr lang="en-US" b="0" i="0" dirty="0">
                <a:solidFill>
                  <a:srgbClr val="E6E6E6"/>
                </a:solidFill>
                <a:effectLst/>
                <a:latin typeface="Segoe UI" panose="020B0502040204020203" pitchFamily="34" charset="0"/>
              </a:rPr>
              <a:t>Because each input is sorted, the </a:t>
            </a:r>
            <a:r>
              <a:rPr lang="en-US" b="1" i="0" dirty="0">
                <a:solidFill>
                  <a:srgbClr val="E6E6E6"/>
                </a:solidFill>
                <a:effectLst/>
                <a:latin typeface="Segoe UI" panose="020B0502040204020203" pitchFamily="34" charset="0"/>
              </a:rPr>
              <a:t>Merge Join</a:t>
            </a:r>
            <a:r>
              <a:rPr lang="en-US" b="0" i="0" dirty="0">
                <a:solidFill>
                  <a:srgbClr val="E6E6E6"/>
                </a:solidFill>
                <a:effectLst/>
                <a:latin typeface="Segoe UI" panose="020B0502040204020203" pitchFamily="34" charset="0"/>
              </a:rPr>
              <a:t> operator gets a row from each input and compares them. For example, for inner join operations, the rows are returned if they are equal. If they are not equal, the lower-value row is discarded and another row is obtained from that input. This process repeats until all rows have been processed.</a:t>
            </a:r>
          </a:p>
          <a:p>
            <a:pPr algn="l"/>
            <a:r>
              <a:rPr lang="en-US" b="0" i="0" dirty="0">
                <a:solidFill>
                  <a:srgbClr val="E6E6E6"/>
                </a:solidFill>
                <a:effectLst/>
                <a:latin typeface="Segoe UI" panose="020B0502040204020203" pitchFamily="34" charset="0"/>
              </a:rPr>
              <a:t>The merge join operation may be either a regular or a many-to-many operation. A many-to-many merge join uses a temporary table to store rows. If there are duplicate values from each input, one of the inputs has to rewind to the start of the duplicates as each duplicate from the other input is processed.</a:t>
            </a:r>
          </a:p>
          <a:p>
            <a:pPr algn="l"/>
            <a:r>
              <a:rPr lang="en-US" b="0" i="0" dirty="0">
                <a:solidFill>
                  <a:srgbClr val="E6E6E6"/>
                </a:solidFill>
                <a:effectLst/>
                <a:latin typeface="Segoe UI" panose="020B0502040204020203" pitchFamily="34" charset="0"/>
              </a:rPr>
              <a:t>If a residual predicate is present, all rows that satisfy the merge predicate evaluate the residual predicate, and only those rows that satisfy it are returned.</a:t>
            </a:r>
          </a:p>
          <a:p>
            <a:pPr algn="l"/>
            <a:r>
              <a:rPr lang="en-US" b="0" i="0" dirty="0">
                <a:solidFill>
                  <a:srgbClr val="E6E6E6"/>
                </a:solidFill>
                <a:effectLst/>
                <a:latin typeface="Segoe UI" panose="020B0502040204020203" pitchFamily="34" charset="0"/>
              </a:rPr>
              <a:t>Merge join itself is very fast, but it can be an expensive choice if sort operations are required. However, if the data volume is large and the desired data can be obtained presorted from existing B-tree indexes, merge join is often the fastest available join algorithm.</a:t>
            </a:r>
          </a:p>
          <a:p>
            <a:pPr algn="l"/>
            <a:br>
              <a:rPr lang="en-US" b="1" i="0" dirty="0">
                <a:solidFill>
                  <a:srgbClr val="E6E6E6"/>
                </a:solidFill>
                <a:effectLst/>
                <a:latin typeface="Segoe UI" panose="020B0502040204020203" pitchFamily="34" charset="0"/>
              </a:rPr>
            </a:br>
            <a:r>
              <a:rPr lang="en-US" b="1" i="0" dirty="0">
                <a:solidFill>
                  <a:srgbClr val="E6E6E6"/>
                </a:solidFill>
                <a:effectLst/>
                <a:latin typeface="Segoe UI" panose="020B0502040204020203" pitchFamily="34" charset="0"/>
              </a:rPr>
              <a:t>Hash Match Joins</a:t>
            </a:r>
          </a:p>
          <a:p>
            <a:pPr algn="l"/>
            <a:r>
              <a:rPr lang="en-US" b="0" i="0" dirty="0">
                <a:solidFill>
                  <a:srgbClr val="E6E6E6"/>
                </a:solidFill>
                <a:effectLst/>
                <a:latin typeface="Segoe UI" panose="020B0502040204020203" pitchFamily="34" charset="0"/>
              </a:rPr>
              <a:t>Hash joins can efficiently process large, unsorted, nonindexed inputs. They are useful for intermediate results in complex queries because:</a:t>
            </a:r>
          </a:p>
          <a:p>
            <a:pPr algn="l">
              <a:buFont typeface="Arial" panose="020B0604020202020204" pitchFamily="34" charset="0"/>
              <a:buChar char="•"/>
            </a:pPr>
            <a:r>
              <a:rPr lang="en-US" b="0" i="0" dirty="0">
                <a:solidFill>
                  <a:srgbClr val="E6E6E6"/>
                </a:solidFill>
                <a:effectLst/>
                <a:latin typeface="Segoe UI" panose="020B0502040204020203" pitchFamily="34" charset="0"/>
              </a:rPr>
              <a:t>Intermediate results are not indexed (unless explicitly saved to disk and then indexed) and often are not suitably sorted for the next operation in the query plan.</a:t>
            </a:r>
          </a:p>
          <a:p>
            <a:pPr algn="l">
              <a:buFont typeface="Arial" panose="020B0604020202020204" pitchFamily="34" charset="0"/>
              <a:buChar char="•"/>
            </a:pPr>
            <a:r>
              <a:rPr lang="en-US" b="0" i="0" dirty="0">
                <a:solidFill>
                  <a:srgbClr val="E6E6E6"/>
                </a:solidFill>
                <a:effectLst/>
                <a:latin typeface="Segoe UI" panose="020B0502040204020203" pitchFamily="34" charset="0"/>
              </a:rPr>
              <a:t>Query optimizers estimate only intermediate result sizes. Because estimates can be very inaccurate for complex queries, algorithms to process intermediate results not only must be efficient, but also must degrade gracefully if an intermediate result turns out to be much larger than anticipated.</a:t>
            </a:r>
          </a:p>
          <a:p>
            <a:pPr algn="l"/>
            <a:r>
              <a:rPr lang="en-US" b="0" i="0" dirty="0">
                <a:solidFill>
                  <a:srgbClr val="E6E6E6"/>
                </a:solidFill>
                <a:effectLst/>
                <a:latin typeface="Segoe UI" panose="020B0502040204020203" pitchFamily="34" charset="0"/>
              </a:rPr>
              <a:t>The hash join allows reductions in the use of denormalization. Denormalization is typically used to achieve better performance by reducing join operations, in spite of the dangers of redundancy, such as inconsistent updates. Hash joins reduce the need to </a:t>
            </a:r>
            <a:r>
              <a:rPr lang="en-US" b="0" i="0" dirty="0" err="1">
                <a:solidFill>
                  <a:srgbClr val="E6E6E6"/>
                </a:solidFill>
                <a:effectLst/>
                <a:latin typeface="Segoe UI" panose="020B0502040204020203" pitchFamily="34" charset="0"/>
              </a:rPr>
              <a:t>denormalize</a:t>
            </a:r>
            <a:r>
              <a:rPr lang="en-US" b="0" i="0" dirty="0">
                <a:solidFill>
                  <a:srgbClr val="E6E6E6"/>
                </a:solidFill>
                <a:effectLst/>
                <a:latin typeface="Segoe UI" panose="020B0502040204020203" pitchFamily="34" charset="0"/>
              </a:rPr>
              <a:t>. Hash joins allow vertical partitioning (representing groups of columns from a single table in separate files or indexes) to become a viable option for physical database design.</a:t>
            </a:r>
          </a:p>
          <a:p>
            <a:pPr algn="l"/>
            <a:r>
              <a:rPr lang="en-US" b="0" i="0" dirty="0">
                <a:solidFill>
                  <a:srgbClr val="E6E6E6"/>
                </a:solidFill>
                <a:effectLst/>
                <a:latin typeface="Segoe UI" panose="020B0502040204020203" pitchFamily="34" charset="0"/>
              </a:rPr>
              <a:t>The hash join has two inputs: the </a:t>
            </a:r>
            <a:r>
              <a:rPr lang="en-US" b="1" i="0" dirty="0">
                <a:solidFill>
                  <a:srgbClr val="E6E6E6"/>
                </a:solidFill>
                <a:effectLst/>
                <a:latin typeface="Segoe UI" panose="020B0502040204020203" pitchFamily="34" charset="0"/>
              </a:rPr>
              <a:t>build</a:t>
            </a:r>
            <a:r>
              <a:rPr lang="en-US" b="0" i="0" dirty="0">
                <a:solidFill>
                  <a:srgbClr val="E6E6E6"/>
                </a:solidFill>
                <a:effectLst/>
                <a:latin typeface="Segoe UI" panose="020B0502040204020203" pitchFamily="34" charset="0"/>
              </a:rPr>
              <a:t> input and </a:t>
            </a:r>
            <a:r>
              <a:rPr lang="en-US" b="1" i="0" dirty="0">
                <a:solidFill>
                  <a:srgbClr val="E6E6E6"/>
                </a:solidFill>
                <a:effectLst/>
                <a:latin typeface="Segoe UI" panose="020B0502040204020203" pitchFamily="34" charset="0"/>
              </a:rPr>
              <a:t>probe</a:t>
            </a:r>
            <a:r>
              <a:rPr lang="en-US" b="0" i="0" dirty="0">
                <a:solidFill>
                  <a:srgbClr val="E6E6E6"/>
                </a:solidFill>
                <a:effectLst/>
                <a:latin typeface="Segoe UI" panose="020B0502040204020203" pitchFamily="34" charset="0"/>
              </a:rPr>
              <a:t> input. The query optimizer assigns these roles so that the smaller of the two inputs is the build input.</a:t>
            </a:r>
          </a:p>
          <a:p>
            <a:pPr algn="l"/>
            <a:r>
              <a:rPr lang="en-US" b="0" i="0" dirty="0">
                <a:solidFill>
                  <a:srgbClr val="E6E6E6"/>
                </a:solidFill>
                <a:effectLst/>
                <a:latin typeface="Segoe UI" panose="020B0502040204020203" pitchFamily="34" charset="0"/>
              </a:rPr>
              <a:t>Hash joins are used for many types of set-matching operations: inner join; left, right, and full outer join; left and right semi-join; intersection; union; and difference. Moreover, a variant of the hash join can do duplicate removal and grouping, such as SUM(salary) GROUP BY department. These modifications use only one input for both the build and probe roles.</a:t>
            </a:r>
          </a:p>
          <a:p>
            <a:pPr algn="l"/>
            <a:endParaRPr lang="en-US" b="0" i="0" dirty="0">
              <a:solidFill>
                <a:srgbClr val="E6E6E6"/>
              </a:solidFill>
              <a:effectLst/>
              <a:latin typeface="Segoe UI" panose="020B0502040204020203" pitchFamily="34" charset="0"/>
            </a:endParaRPr>
          </a:p>
          <a:p>
            <a:pPr algn="l"/>
            <a:r>
              <a:rPr lang="en-US" b="1" i="0" dirty="0">
                <a:solidFill>
                  <a:srgbClr val="E6E6E6"/>
                </a:solidFill>
                <a:effectLst/>
                <a:latin typeface="Segoe UI" panose="020B0502040204020203" pitchFamily="34" charset="0"/>
              </a:rPr>
              <a:t>Nested Loops Joins</a:t>
            </a:r>
          </a:p>
          <a:p>
            <a:pPr algn="l"/>
            <a:r>
              <a:rPr lang="en-US" b="0" i="0" dirty="0">
                <a:solidFill>
                  <a:srgbClr val="E6E6E6"/>
                </a:solidFill>
                <a:effectLst/>
                <a:latin typeface="Segoe UI" panose="020B0502040204020203" pitchFamily="34" charset="0"/>
              </a:rPr>
              <a:t>If one join input is small (fewer than 10 rows) and the other join input is fairly large and indexed on its join columns, an index nested loops join is the fastest join operation because they require the least I/O and the fewest comparisons.</a:t>
            </a:r>
          </a:p>
          <a:p>
            <a:pPr algn="l"/>
            <a:r>
              <a:rPr lang="en-US" b="0" i="0" dirty="0">
                <a:solidFill>
                  <a:srgbClr val="E6E6E6"/>
                </a:solidFill>
                <a:effectLst/>
                <a:latin typeface="Segoe UI" panose="020B0502040204020203" pitchFamily="34" charset="0"/>
              </a:rPr>
              <a:t>The nested loops join, also called </a:t>
            </a:r>
            <a:r>
              <a:rPr lang="en-US" b="0" i="1" dirty="0">
                <a:solidFill>
                  <a:srgbClr val="E6E6E6"/>
                </a:solidFill>
                <a:effectLst/>
                <a:latin typeface="Segoe UI" panose="020B0502040204020203" pitchFamily="34" charset="0"/>
              </a:rPr>
              <a:t>nested iteration</a:t>
            </a:r>
            <a:r>
              <a:rPr lang="en-US" b="0" i="0" dirty="0">
                <a:solidFill>
                  <a:srgbClr val="E6E6E6"/>
                </a:solidFill>
                <a:effectLst/>
                <a:latin typeface="Segoe UI" panose="020B0502040204020203" pitchFamily="34" charset="0"/>
              </a:rPr>
              <a:t>, uses one join input as the outer input table (shown as the top input in the graphical execution plan) and one as the inner (bottom) input table. The outer loop consumes the outer input table row by row. The inner loop, executed for each outer row, searches for matching rows in the inner input table.</a:t>
            </a:r>
          </a:p>
          <a:p>
            <a:pPr algn="l"/>
            <a:r>
              <a:rPr lang="en-US" b="0" i="0" dirty="0">
                <a:solidFill>
                  <a:srgbClr val="E6E6E6"/>
                </a:solidFill>
                <a:effectLst/>
                <a:latin typeface="Segoe UI" panose="020B0502040204020203" pitchFamily="34" charset="0"/>
              </a:rPr>
              <a:t>In the simplest case, the search scans an entire table or index; this is called a </a:t>
            </a:r>
            <a:r>
              <a:rPr lang="en-US" b="0" i="1" dirty="0">
                <a:solidFill>
                  <a:srgbClr val="E6E6E6"/>
                </a:solidFill>
                <a:effectLst/>
                <a:latin typeface="Segoe UI" panose="020B0502040204020203" pitchFamily="34" charset="0"/>
              </a:rPr>
              <a:t>naive nested loops join</a:t>
            </a:r>
            <a:r>
              <a:rPr lang="en-US" b="0" i="0" dirty="0">
                <a:solidFill>
                  <a:srgbClr val="E6E6E6"/>
                </a:solidFill>
                <a:effectLst/>
                <a:latin typeface="Segoe UI" panose="020B0502040204020203" pitchFamily="34" charset="0"/>
              </a:rPr>
              <a:t>. If the search exploits an index, it is called an </a:t>
            </a:r>
            <a:r>
              <a:rPr lang="en-US" b="0" i="1" dirty="0">
                <a:solidFill>
                  <a:srgbClr val="E6E6E6"/>
                </a:solidFill>
                <a:effectLst/>
                <a:latin typeface="Segoe UI" panose="020B0502040204020203" pitchFamily="34" charset="0"/>
              </a:rPr>
              <a:t>index nested loops join</a:t>
            </a:r>
            <a:r>
              <a:rPr lang="en-US" b="0" i="0" dirty="0">
                <a:solidFill>
                  <a:srgbClr val="E6E6E6"/>
                </a:solidFill>
                <a:effectLst/>
                <a:latin typeface="Segoe UI" panose="020B0502040204020203" pitchFamily="34" charset="0"/>
              </a:rPr>
              <a:t>. If the index is built as part of the query plan (and destroyed upon completion of the query), it is called a </a:t>
            </a:r>
            <a:r>
              <a:rPr lang="en-US" b="0" i="1" dirty="0">
                <a:solidFill>
                  <a:srgbClr val="E6E6E6"/>
                </a:solidFill>
                <a:effectLst/>
                <a:latin typeface="Segoe UI" panose="020B0502040204020203" pitchFamily="34" charset="0"/>
              </a:rPr>
              <a:t>temporary index nested loops join</a:t>
            </a:r>
            <a:r>
              <a:rPr lang="en-US" b="0" i="0" dirty="0">
                <a:solidFill>
                  <a:srgbClr val="E6E6E6"/>
                </a:solidFill>
                <a:effectLst/>
                <a:latin typeface="Segoe UI" panose="020B0502040204020203" pitchFamily="34" charset="0"/>
              </a:rPr>
              <a:t>. All these variants are considered by the Query Optimizer.</a:t>
            </a:r>
          </a:p>
          <a:p>
            <a:pPr algn="l"/>
            <a:r>
              <a:rPr lang="en-US" b="0" i="0" dirty="0">
                <a:solidFill>
                  <a:srgbClr val="E6E6E6"/>
                </a:solidFill>
                <a:effectLst/>
                <a:latin typeface="Segoe UI" panose="020B0502040204020203" pitchFamily="34" charset="0"/>
              </a:rPr>
              <a:t>A nested loops join is particularly effective if the outer input is small and the inner input is </a:t>
            </a:r>
            <a:r>
              <a:rPr lang="en-US" b="0" i="0" dirty="0" err="1">
                <a:solidFill>
                  <a:srgbClr val="E6E6E6"/>
                </a:solidFill>
                <a:effectLst/>
                <a:latin typeface="Segoe UI" panose="020B0502040204020203" pitchFamily="34" charset="0"/>
              </a:rPr>
              <a:t>preindexed</a:t>
            </a:r>
            <a:r>
              <a:rPr lang="en-US" b="0" i="0" dirty="0">
                <a:solidFill>
                  <a:srgbClr val="E6E6E6"/>
                </a:solidFill>
                <a:effectLst/>
                <a:latin typeface="Segoe UI" panose="020B0502040204020203" pitchFamily="34" charset="0"/>
              </a:rPr>
              <a:t> and large. In many small transactions, such as those affecting only a small set of rows, index nested loops joins are superior to both merge joins and hash joins. In large queries, however, nested loops joins are often not the optimal choice.</a:t>
            </a:r>
          </a:p>
          <a:p>
            <a:pPr algn="l"/>
            <a:r>
              <a:rPr lang="en-US" b="0" i="0" dirty="0">
                <a:solidFill>
                  <a:srgbClr val="E6E6E6"/>
                </a:solidFill>
                <a:effectLst/>
                <a:latin typeface="Segoe UI" panose="020B0502040204020203" pitchFamily="34" charset="0"/>
              </a:rPr>
              <a:t>When the OPTIMIZED attribute of a Nested Loops join operator is set to </a:t>
            </a:r>
            <a:r>
              <a:rPr lang="en-US" b="1" i="0" dirty="0">
                <a:solidFill>
                  <a:srgbClr val="E6E6E6"/>
                </a:solidFill>
                <a:effectLst/>
                <a:latin typeface="Segoe UI" panose="020B0502040204020203" pitchFamily="34" charset="0"/>
              </a:rPr>
              <a:t>True</a:t>
            </a:r>
            <a:r>
              <a:rPr lang="en-US" b="0" i="0" dirty="0">
                <a:solidFill>
                  <a:srgbClr val="E6E6E6"/>
                </a:solidFill>
                <a:effectLst/>
                <a:latin typeface="Segoe UI" panose="020B0502040204020203" pitchFamily="34" charset="0"/>
              </a:rPr>
              <a:t>, it means that an Optimized Nested Loops (or Batch Sort) is used to minimize I/O when the inner side table is large, regardless of it being parallelized or not. The presence of this optimization in a given plan may not be very obvious when analyzing an execution plan, given the sort itself is a hidden operation. But by looking in the plan XML for the attribute OPTIMIZED, this indicates the Nested Loops join may try to reorder the input rows to improve I/O performance.</a:t>
            </a:r>
          </a:p>
          <a:p>
            <a:pPr algn="l"/>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999340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3C129-5D08-795E-49D8-CE81197A11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1F4EB6-01AA-72D4-1899-6D07E7B56C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D0E983-70CC-CC1F-0E5E-AF58DD8DF6F8}"/>
              </a:ext>
            </a:extLst>
          </p:cNvPr>
          <p:cNvSpPr>
            <a:spLocks noGrp="1"/>
          </p:cNvSpPr>
          <p:nvPr>
            <p:ph type="body" idx="1"/>
          </p:nvPr>
        </p:nvSpPr>
        <p:spPr/>
        <p:txBody>
          <a:bodyPr/>
          <a:lstStyle/>
          <a:p>
            <a:r>
              <a:rPr lang="en-US" sz="882" b="0" i="0" kern="1200" baseline="0" dirty="0">
                <a:solidFill>
                  <a:schemeClr val="tx1"/>
                </a:solidFill>
                <a:effectLst/>
                <a:latin typeface="+mn-lt"/>
                <a:ea typeface="+mn-ea"/>
                <a:cs typeface="+mn-cs"/>
              </a:rPr>
              <a:t>Hints are options or strategies specified for enforcement by the SQL Server query processor on SELECT, INSERT, UPDATE, or DELETE statements. The hints override any execution plan the query optimizer might select for a query.</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Caution</a:t>
            </a:r>
          </a:p>
          <a:p>
            <a:r>
              <a:rPr lang="en-US" sz="882" b="0" i="1" kern="1200" baseline="0" dirty="0">
                <a:solidFill>
                  <a:schemeClr val="tx1"/>
                </a:solidFill>
                <a:effectLst/>
                <a:latin typeface="+mn-lt"/>
                <a:ea typeface="+mn-ea"/>
                <a:cs typeface="+mn-cs"/>
              </a:rPr>
              <a:t>Because the SQL Server Query Optimizer typically selects the best execution plan for a query, we recommend only using hints as a last resort for experienced developers and database administrators.</a:t>
            </a:r>
          </a:p>
          <a:p>
            <a:endParaRPr lang="en-US" sz="882" b="0" i="0" kern="1200" baseline="0" dirty="0">
              <a:solidFill>
                <a:schemeClr val="tx1"/>
              </a:solidFill>
              <a:effectLst/>
              <a:latin typeface="+mn-lt"/>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sz="882" b="1" i="0" kern="1200" baseline="0" dirty="0">
                <a:solidFill>
                  <a:schemeClr val="tx1"/>
                </a:solidFill>
                <a:effectLst/>
                <a:latin typeface="+mn-lt"/>
                <a:ea typeface="+mn-ea"/>
                <a:cs typeface="+mn-cs"/>
              </a:rPr>
              <a:t>For detailed information of each query hint refer to</a:t>
            </a:r>
            <a:r>
              <a:rPr lang="en-US" sz="882" b="0" i="0" kern="1200" baseline="0" dirty="0">
                <a:solidFill>
                  <a:schemeClr val="tx1"/>
                </a:solidFill>
                <a:effectLst/>
                <a:latin typeface="+mn-lt"/>
                <a:ea typeface="+mn-ea"/>
                <a:cs typeface="+mn-cs"/>
              </a:rPr>
              <a:t>: </a:t>
            </a:r>
            <a:r>
              <a:rPr lang="en-US" dirty="0">
                <a:hlinkClick r:id="rId3"/>
              </a:rPr>
              <a:t>Query Hints (Transact-SQL) - SQL Server | Microsoft Learn</a:t>
            </a:r>
            <a:endParaRPr lang="en-US" dirty="0"/>
          </a:p>
          <a:p>
            <a:endParaRPr lang="en-US" sz="882" b="1"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Query hints </a:t>
            </a:r>
            <a:r>
              <a:rPr lang="en-US" sz="882" b="0" i="0" kern="1200" baseline="0" dirty="0">
                <a:solidFill>
                  <a:schemeClr val="tx1"/>
                </a:solidFill>
                <a:effectLst/>
                <a:latin typeface="+mn-lt"/>
                <a:ea typeface="+mn-ea"/>
                <a:cs typeface="+mn-cs"/>
              </a:rPr>
              <a:t>specify that the indicated hints should be used throughout the query. They affect all operators in the statement. If UNION is involved in the main query, only the last query involving a UNION operation can have the OPTION clause. Query hints are specified as part of the </a:t>
            </a:r>
            <a:r>
              <a:rPr lang="en-US" sz="882" b="0" i="0" u="sng" kern="1200" baseline="0" dirty="0">
                <a:solidFill>
                  <a:schemeClr val="tx1"/>
                </a:solidFill>
                <a:effectLst/>
                <a:latin typeface="+mn-lt"/>
                <a:ea typeface="+mn-ea"/>
                <a:cs typeface="+mn-cs"/>
                <a:hlinkClick r:id="rId4"/>
              </a:rPr>
              <a:t>OPTION clause</a:t>
            </a:r>
            <a:r>
              <a:rPr lang="en-US" sz="882" b="0" i="0" kern="1200" baseline="0" dirty="0">
                <a:solidFill>
                  <a:schemeClr val="tx1"/>
                </a:solidFill>
                <a:effectLst/>
                <a:latin typeface="+mn-lt"/>
                <a:ea typeface="+mn-ea"/>
                <a:cs typeface="+mn-cs"/>
              </a:rPr>
              <a:t>. Error 8622 occurs if one or more query hints cause the Query Optimizer not to generate a valid plan.</a:t>
            </a:r>
          </a:p>
          <a:p>
            <a:endParaRPr lang="en-US" sz="882" b="1"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Applies to:</a:t>
            </a:r>
          </a:p>
          <a:p>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DELETE</a:t>
            </a:r>
            <a:r>
              <a:rPr lang="en-US" sz="882" b="0" i="0"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INSERT</a:t>
            </a:r>
            <a:r>
              <a:rPr lang="en-US" sz="882" b="0" i="0"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SELECT</a:t>
            </a:r>
            <a:r>
              <a:rPr lang="en-US" sz="882" b="0" i="0"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UPDATE</a:t>
            </a:r>
            <a:r>
              <a:rPr lang="en-US" sz="882" b="0" i="0" kern="1200" baseline="0" dirty="0">
                <a:solidFill>
                  <a:schemeClr val="tx1"/>
                </a:solidFill>
                <a:effectLst/>
                <a:latin typeface="+mn-lt"/>
                <a:ea typeface="+mn-ea"/>
                <a:cs typeface="+mn-cs"/>
              </a:rPr>
              <a:t> and </a:t>
            </a:r>
            <a:r>
              <a:rPr lang="en-US" sz="882" b="0" i="0" kern="1200" baseline="0" dirty="0">
                <a:solidFill>
                  <a:schemeClr val="tx1"/>
                </a:solidFill>
                <a:effectLst/>
                <a:latin typeface="+mn-lt"/>
                <a:ea typeface="+mn-ea"/>
                <a:cs typeface="+mn-cs"/>
                <a:hlinkClick r:id="rId9">
                  <a:extLst>
                    <a:ext uri="{A12FA001-AC4F-418D-AE19-62706E023703}">
                      <ahyp:hlinkClr xmlns:ahyp="http://schemas.microsoft.com/office/drawing/2018/hyperlinkcolor" val="tx"/>
                    </a:ext>
                  </a:extLst>
                </a:hlinkClick>
              </a:rPr>
              <a:t>MERGE</a:t>
            </a:r>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sz="882" b="1" i="0" kern="1200" baseline="0" dirty="0">
                <a:solidFill>
                  <a:schemeClr val="tx1"/>
                </a:solidFill>
                <a:effectLst/>
                <a:latin typeface="+mn-lt"/>
                <a:ea typeface="+mn-ea"/>
                <a:cs typeface="+mn-cs"/>
              </a:rPr>
              <a:t>For detailed information of each table hint refer to: </a:t>
            </a:r>
            <a:r>
              <a:rPr lang="en-US" dirty="0">
                <a:hlinkClick r:id="rId10"/>
              </a:rPr>
              <a:t>Hints (Transact-SQL) - SQL Server | Microsoft Learn</a:t>
            </a:r>
            <a:endParaRPr lang="en-US" sz="882" b="0" i="0" kern="1200" baseline="0" dirty="0">
              <a:solidFill>
                <a:schemeClr val="tx1"/>
              </a:solidFill>
              <a:effectLst/>
              <a:latin typeface="+mn-lt"/>
              <a:ea typeface="+mn-ea"/>
              <a:cs typeface="+mn-cs"/>
            </a:endParaRPr>
          </a:p>
          <a:p>
            <a:endParaRPr lang="en-US" sz="882" b="1"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Table hints </a:t>
            </a:r>
            <a:r>
              <a:rPr lang="en-US" sz="882" b="0" i="0" kern="1200" baseline="0" dirty="0">
                <a:solidFill>
                  <a:schemeClr val="tx1"/>
                </a:solidFill>
                <a:effectLst/>
                <a:latin typeface="+mn-lt"/>
                <a:ea typeface="+mn-ea"/>
                <a:cs typeface="+mn-cs"/>
              </a:rPr>
              <a:t>override the default behavior of the query optimizer for the duration of the data manipulation language (DML) statement by specifying a locking method, one or more indexes, a query-processing operation such as a table scan or index seek, or other options. Table hints are specified in the FROM clause of the DML statement and affect only the table or view referenced in that clause.</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Applies to:</a:t>
            </a:r>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DELETE</a:t>
            </a:r>
            <a:r>
              <a:rPr lang="en-US" sz="882" b="0" i="0"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INSERT</a:t>
            </a:r>
            <a:r>
              <a:rPr lang="en-US" sz="882" b="0" i="0"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SELECT</a:t>
            </a:r>
            <a:r>
              <a:rPr lang="en-US" sz="882" b="0" i="0"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UPDATE</a:t>
            </a:r>
            <a:r>
              <a:rPr lang="en-US" sz="882" b="0" i="0" kern="1200" baseline="0" dirty="0">
                <a:solidFill>
                  <a:schemeClr val="tx1"/>
                </a:solidFill>
                <a:effectLst/>
                <a:latin typeface="+mn-lt"/>
                <a:ea typeface="+mn-ea"/>
                <a:cs typeface="+mn-cs"/>
              </a:rPr>
              <a:t> and </a:t>
            </a:r>
            <a:r>
              <a:rPr lang="en-US" sz="882" b="0" i="0" kern="1200" baseline="0" dirty="0">
                <a:solidFill>
                  <a:schemeClr val="tx1"/>
                </a:solidFill>
                <a:effectLst/>
                <a:latin typeface="+mn-lt"/>
                <a:ea typeface="+mn-ea"/>
                <a:cs typeface="+mn-cs"/>
                <a:hlinkClick r:id="rId9">
                  <a:extLst>
                    <a:ext uri="{A12FA001-AC4F-418D-AE19-62706E023703}">
                      <ahyp:hlinkClr xmlns:ahyp="http://schemas.microsoft.com/office/drawing/2018/hyperlinkcolor" val="tx"/>
                    </a:ext>
                  </a:extLst>
                </a:hlinkClick>
              </a:rPr>
              <a:t>MERGE</a:t>
            </a:r>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sz="882" b="1" i="0" kern="1200" baseline="0" dirty="0">
                <a:solidFill>
                  <a:schemeClr val="tx1"/>
                </a:solidFill>
                <a:effectLst/>
                <a:latin typeface="+mn-lt"/>
                <a:ea typeface="+mn-ea"/>
                <a:cs typeface="+mn-cs"/>
              </a:rPr>
              <a:t>For detailed information of each named use hint refer to: </a:t>
            </a:r>
            <a:r>
              <a:rPr lang="en-US" dirty="0">
                <a:hlinkClick r:id="rId11"/>
              </a:rPr>
              <a:t>Join Hints (Transact-SQL) - SQL Server | Microsoft Learn</a:t>
            </a:r>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Applies to:</a:t>
            </a:r>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DELETE</a:t>
            </a:r>
            <a:r>
              <a:rPr lang="en-US" sz="882" b="0" i="0"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SELECT</a:t>
            </a:r>
            <a:r>
              <a:rPr lang="en-US" sz="882" b="0" i="0" kern="1200" baseline="0" dirty="0">
                <a:solidFill>
                  <a:schemeClr val="tx1"/>
                </a:solidFill>
                <a:effectLst/>
                <a:latin typeface="+mn-lt"/>
                <a:ea typeface="+mn-ea"/>
                <a:cs typeface="+mn-cs"/>
              </a:rPr>
              <a:t> and </a:t>
            </a:r>
            <a:r>
              <a:rPr lang="en-US" sz="882" b="0" i="0" kern="1200" baseline="0" dirty="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UPDATE</a:t>
            </a:r>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sz="882" b="1" i="0" kern="1200" baseline="0" dirty="0">
                <a:solidFill>
                  <a:schemeClr val="tx1"/>
                </a:solidFill>
                <a:effectLst/>
                <a:latin typeface="+mn-lt"/>
                <a:ea typeface="+mn-ea"/>
                <a:cs typeface="+mn-cs"/>
              </a:rPr>
              <a:t>For detailed information of each named use hint refer to: </a:t>
            </a:r>
            <a:r>
              <a:rPr lang="en-US" dirty="0">
                <a:hlinkClick r:id="rId12"/>
              </a:rPr>
              <a:t>Query Hints (Transact-SQL) - SQL Server | Microsoft Learn</a:t>
            </a: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0" i="0" dirty="0">
                <a:solidFill>
                  <a:srgbClr val="333333"/>
                </a:solidFill>
                <a:effectLst/>
                <a:latin typeface="SegoeUI"/>
              </a:rPr>
              <a:t>There’s also a new DMV </a:t>
            </a:r>
            <a:r>
              <a:rPr lang="en-US" b="0" i="0" u="sng" dirty="0" err="1">
                <a:solidFill>
                  <a:srgbClr val="146CAC"/>
                </a:solidFill>
                <a:effectLst/>
                <a:latin typeface="SegoeUI"/>
                <a:hlinkClick r:id="rId13"/>
              </a:rPr>
              <a:t>sys.dm_exec_valid_use_hints</a:t>
            </a:r>
            <a:r>
              <a:rPr lang="en-US" b="0" i="0" u="sng" dirty="0">
                <a:solidFill>
                  <a:srgbClr val="146CAC"/>
                </a:solidFill>
                <a:effectLst/>
                <a:latin typeface="SegoeUI"/>
                <a:hlinkClick r:id="rId13"/>
              </a:rPr>
              <a:t> </a:t>
            </a:r>
            <a:r>
              <a:rPr lang="en-US" b="0" i="0" dirty="0">
                <a:solidFill>
                  <a:srgbClr val="333333"/>
                </a:solidFill>
                <a:effectLst/>
                <a:latin typeface="SegoeUI"/>
              </a:rPr>
              <a:t>that lists supported name hints. This is not meant a dictionary, but rather as a tool that will allow a developer to determine if a specific hint is available in a given version, where code is intended to execute, before it actually does.</a:t>
            </a: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sz="882" b="0" i="1" kern="1200" baseline="0" dirty="0">
              <a:solidFill>
                <a:schemeClr val="tx1"/>
              </a:solidFill>
              <a:effectLst/>
              <a:latin typeface="+mn-lt"/>
              <a:ea typeface="+mn-ea"/>
              <a:cs typeface="+mn-cs"/>
            </a:endParaRPr>
          </a:p>
          <a:p>
            <a:pPr algn="l"/>
            <a:r>
              <a:rPr lang="en-US" b="1" i="0" dirty="0">
                <a:solidFill>
                  <a:srgbClr val="E6E6E6"/>
                </a:solidFill>
                <a:effectLst/>
                <a:latin typeface="Segoe UI" panose="020B0502040204020203" pitchFamily="34" charset="0"/>
              </a:rPr>
              <a:t>USE HINT ( '</a:t>
            </a:r>
            <a:r>
              <a:rPr lang="en-US" b="1" i="1" dirty="0" err="1">
                <a:solidFill>
                  <a:srgbClr val="E6E6E6"/>
                </a:solidFill>
                <a:effectLst/>
                <a:latin typeface="Segoe UI" panose="020B0502040204020203" pitchFamily="34" charset="0"/>
              </a:rPr>
              <a:t>hint_name</a:t>
            </a:r>
            <a:r>
              <a:rPr lang="en-US" b="1" i="0" dirty="0">
                <a:solidFill>
                  <a:srgbClr val="E6E6E6"/>
                </a:solidFill>
                <a:effectLst/>
                <a:latin typeface="Segoe UI" panose="020B0502040204020203" pitchFamily="34" charset="0"/>
              </a:rPr>
              <a:t>' )</a:t>
            </a:r>
          </a:p>
          <a:p>
            <a:pPr algn="l"/>
            <a:r>
              <a:rPr lang="en-US" b="1" i="0" dirty="0">
                <a:solidFill>
                  <a:srgbClr val="E6E6E6"/>
                </a:solidFill>
                <a:effectLst/>
                <a:latin typeface="Segoe UI" panose="020B0502040204020203" pitchFamily="34" charset="0"/>
              </a:rPr>
              <a:t>Applies to</a:t>
            </a:r>
            <a:r>
              <a:rPr lang="en-US" b="0" i="0" dirty="0">
                <a:solidFill>
                  <a:srgbClr val="E6E6E6"/>
                </a:solidFill>
                <a:effectLst/>
                <a:latin typeface="Segoe UI" panose="020B0502040204020203" pitchFamily="34" charset="0"/>
              </a:rPr>
              <a:t>: SQL Server (starting with SQL Server 2016 (13.x) SP1) and Azure SQL Database.</a:t>
            </a:r>
          </a:p>
          <a:p>
            <a:pPr algn="l"/>
            <a:r>
              <a:rPr lang="en-US" b="0" i="0" dirty="0">
                <a:solidFill>
                  <a:srgbClr val="E6E6E6"/>
                </a:solidFill>
                <a:effectLst/>
                <a:latin typeface="Segoe UI" panose="020B0502040204020203" pitchFamily="34" charset="0"/>
              </a:rPr>
              <a:t>Provides one or more additional hints to the query processor. The additional hints are specified by a hint name </a:t>
            </a:r>
            <a:r>
              <a:rPr lang="en-US" b="1" i="0" dirty="0">
                <a:solidFill>
                  <a:srgbClr val="E6E6E6"/>
                </a:solidFill>
                <a:effectLst/>
                <a:latin typeface="Segoe UI" panose="020B0502040204020203" pitchFamily="34" charset="0"/>
              </a:rPr>
              <a:t>inside single quotation marks</a:t>
            </a:r>
            <a:r>
              <a:rPr lang="en-US" b="0" i="0" dirty="0">
                <a:solidFill>
                  <a:srgbClr val="E6E6E6"/>
                </a:solidFill>
                <a:effectLst/>
                <a:latin typeface="Segoe UI" panose="020B0502040204020203" pitchFamily="34" charset="0"/>
              </a:rPr>
              <a:t>.</a:t>
            </a:r>
          </a:p>
          <a:p>
            <a:endParaRPr lang="en-US" sz="882" b="1"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Applies to:</a:t>
            </a:r>
          </a:p>
          <a:p>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DELETE</a:t>
            </a:r>
            <a:r>
              <a:rPr lang="en-US" sz="882" b="0" i="0"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INSERT</a:t>
            </a:r>
            <a:r>
              <a:rPr lang="en-US" sz="882" b="0" i="0"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SELECT</a:t>
            </a:r>
            <a:r>
              <a:rPr lang="en-US" sz="882" b="0" i="0"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UPDATE</a:t>
            </a:r>
            <a:r>
              <a:rPr lang="en-US" sz="882" b="0" i="0" kern="1200" baseline="0" dirty="0">
                <a:solidFill>
                  <a:schemeClr val="tx1"/>
                </a:solidFill>
                <a:effectLst/>
                <a:latin typeface="+mn-lt"/>
                <a:ea typeface="+mn-ea"/>
                <a:cs typeface="+mn-cs"/>
              </a:rPr>
              <a:t> and </a:t>
            </a:r>
            <a:r>
              <a:rPr lang="en-US" sz="882" b="0" i="0" kern="1200" baseline="0" dirty="0">
                <a:solidFill>
                  <a:schemeClr val="tx1"/>
                </a:solidFill>
                <a:effectLst/>
                <a:latin typeface="+mn-lt"/>
                <a:ea typeface="+mn-ea"/>
                <a:cs typeface="+mn-cs"/>
                <a:hlinkClick r:id="rId9">
                  <a:extLst>
                    <a:ext uri="{A12FA001-AC4F-418D-AE19-62706E023703}">
                      <ahyp:hlinkClr xmlns:ahyp="http://schemas.microsoft.com/office/drawing/2018/hyperlinkcolor" val="tx"/>
                    </a:ext>
                  </a:extLst>
                </a:hlinkClick>
              </a:rPr>
              <a:t>MERGE</a:t>
            </a:r>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endParaRPr lang="en-US" dirty="0"/>
          </a:p>
        </p:txBody>
      </p:sp>
      <p:sp>
        <p:nvSpPr>
          <p:cNvPr id="4" name="Footer Placeholder 3">
            <a:extLst>
              <a:ext uri="{FF2B5EF4-FFF2-40B4-BE49-F238E27FC236}">
                <a16:creationId xmlns:a16="http://schemas.microsoft.com/office/drawing/2014/main" id="{CCE59E92-B4BA-453D-17B4-16EACAD64259}"/>
              </a:ext>
            </a:extLst>
          </p:cNvPr>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a:extLst>
              <a:ext uri="{FF2B5EF4-FFF2-40B4-BE49-F238E27FC236}">
                <a16:creationId xmlns:a16="http://schemas.microsoft.com/office/drawing/2014/main" id="{59136D34-4B93-3391-62BB-7197A9A5C9B8}"/>
              </a:ext>
            </a:extLst>
          </p:cNvPr>
          <p:cNvSpPr>
            <a:spLocks noGrp="1"/>
          </p:cNvSpPr>
          <p:nvPr>
            <p:ph type="sldNum" sz="quarter" idx="5"/>
          </p:nvPr>
        </p:nvSpPr>
        <p:spPr/>
        <p:txBody>
          <a:bodyPr/>
          <a:lstStyle/>
          <a:p>
            <a:fld id="{2910A2D9-F064-48EF-99CB-A51108C1AB40}" type="slidenum">
              <a:rPr lang="en-US" noProof="0" smtClean="0"/>
              <a:t>30</a:t>
            </a:fld>
            <a:endParaRPr lang="en-US" noProof="0" dirty="0"/>
          </a:p>
        </p:txBody>
      </p:sp>
    </p:spTree>
    <p:extLst>
      <p:ext uri="{BB962C8B-B14F-4D97-AF65-F5344CB8AC3E}">
        <p14:creationId xmlns:p14="http://schemas.microsoft.com/office/powerpoint/2010/main" val="3094349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31</a:t>
            </a:fld>
            <a:endParaRPr lang="en-US" noProof="0" dirty="0"/>
          </a:p>
        </p:txBody>
      </p:sp>
    </p:spTree>
    <p:extLst>
      <p:ext uri="{BB962C8B-B14F-4D97-AF65-F5344CB8AC3E}">
        <p14:creationId xmlns:p14="http://schemas.microsoft.com/office/powerpoint/2010/main" val="12534240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marL="171450" lvl="0" indent="-171450" defTabSz="914460">
              <a:lnSpc>
                <a:spcPct val="90000"/>
              </a:lnSpc>
              <a:spcAft>
                <a:spcPts val="333"/>
              </a:spcAft>
              <a:buFontTx/>
              <a:buChar char="-"/>
            </a:pPr>
            <a:r>
              <a:rPr lang="en-US" sz="1800" dirty="0">
                <a:solidFill>
                  <a:srgbClr val="000000"/>
                </a:solidFill>
                <a:latin typeface="Consolas" panose="020B0609020204030204" pitchFamily="49" charset="0"/>
              </a:rPr>
              <a:t>M07L03Demo01</a:t>
            </a:r>
            <a:endParaRPr lang="en-US" sz="882" noProof="0" dirty="0">
              <a:solidFill>
                <a:prstClr val="black"/>
              </a:solidFill>
              <a:latin typeface="Segoe UI Light" pitchFamily="34" charset="0"/>
            </a:endParaRPr>
          </a:p>
          <a:p>
            <a:pPr marL="171450" lvl="0" indent="-171450" defTabSz="914460">
              <a:lnSpc>
                <a:spcPct val="90000"/>
              </a:lnSpc>
              <a:spcAft>
                <a:spcPts val="333"/>
              </a:spcAft>
              <a:buFontTx/>
              <a:buChar char="-"/>
            </a:pPr>
            <a:endParaRPr lang="en-US" sz="882" noProof="0" dirty="0">
              <a:solidFill>
                <a:prstClr val="black"/>
              </a:solidFill>
              <a:latin typeface="Segoe UI Light" pitchFamily="34" charset="0"/>
            </a:endParaRPr>
          </a:p>
          <a:p>
            <a:pPr marL="171450" lvl="0" indent="-171450" defTabSz="914460">
              <a:lnSpc>
                <a:spcPct val="90000"/>
              </a:lnSpc>
              <a:spcAft>
                <a:spcPts val="333"/>
              </a:spcAft>
              <a:buFontTx/>
              <a:buChar char="-"/>
            </a:pPr>
            <a:r>
              <a:rPr lang="en-US" sz="882" noProof="0" dirty="0">
                <a:solidFill>
                  <a:prstClr val="black"/>
                </a:solidFill>
                <a:latin typeface="Segoe UI Light" pitchFamily="34" charset="0"/>
              </a:rPr>
              <a:t>Go to the Lab VM</a:t>
            </a:r>
          </a:p>
          <a:p>
            <a:pPr marL="171450" lvl="0" indent="-171450" defTabSz="914460">
              <a:lnSpc>
                <a:spcPct val="90000"/>
              </a:lnSpc>
              <a:spcAft>
                <a:spcPts val="333"/>
              </a:spcAft>
              <a:buFontTx/>
              <a:buChar char="-"/>
            </a:pPr>
            <a:r>
              <a:rPr lang="en-US" sz="882" noProof="0" dirty="0">
                <a:solidFill>
                  <a:prstClr val="black"/>
                </a:solidFill>
                <a:latin typeface="Segoe UI Light" pitchFamily="34" charset="0"/>
              </a:rPr>
              <a:t>Go through </a:t>
            </a:r>
            <a:r>
              <a:rPr lang="en-US" sz="882" i="1" noProof="0" dirty="0">
                <a:solidFill>
                  <a:prstClr val="black"/>
                </a:solidFill>
                <a:latin typeface="Segoe UI Light" pitchFamily="34" charset="0"/>
              </a:rPr>
              <a:t>e:\Demos\</a:t>
            </a:r>
            <a:r>
              <a:rPr lang="en-US" sz="900" i="1" dirty="0">
                <a:solidFill>
                  <a:srgbClr val="000000"/>
                </a:solidFill>
                <a:latin typeface="Consolas" panose="020B0609020204030204" pitchFamily="49" charset="0"/>
              </a:rPr>
              <a:t>M07L03Demo01</a:t>
            </a:r>
            <a:r>
              <a:rPr lang="en-US" sz="882" i="1" noProof="0" dirty="0">
                <a:solidFill>
                  <a:prstClr val="black"/>
                </a:solidFill>
                <a:latin typeface="Segoe UI Light" pitchFamily="34" charset="0"/>
              </a:rPr>
              <a:t>\AnalyzingPlanOperators.sql</a:t>
            </a:r>
          </a:p>
          <a:p>
            <a:pPr marL="171450" lvl="0" indent="-171450" defTabSz="914460">
              <a:lnSpc>
                <a:spcPct val="90000"/>
              </a:lnSpc>
              <a:spcAft>
                <a:spcPts val="333"/>
              </a:spcAft>
              <a:buFontTx/>
              <a:buChar char="-"/>
            </a:pPr>
            <a:r>
              <a:rPr lang="en-US" sz="882" noProof="0" dirty="0">
                <a:solidFill>
                  <a:prstClr val="black"/>
                </a:solidFill>
                <a:latin typeface="Segoe UI Light" pitchFamily="34" charset="0"/>
              </a:rPr>
              <a:t>Go through </a:t>
            </a:r>
            <a:r>
              <a:rPr lang="en-US" sz="882" i="1" noProof="0" dirty="0">
                <a:solidFill>
                  <a:prstClr val="black"/>
                </a:solidFill>
                <a:latin typeface="Segoe UI Light" pitchFamily="34" charset="0"/>
              </a:rPr>
              <a:t>e:\Demos\</a:t>
            </a:r>
            <a:r>
              <a:rPr lang="en-US" sz="900" i="1" dirty="0">
                <a:solidFill>
                  <a:srgbClr val="000000"/>
                </a:solidFill>
                <a:latin typeface="Consolas" panose="020B0609020204030204" pitchFamily="49" charset="0"/>
              </a:rPr>
              <a:t>M07L03Demo01</a:t>
            </a:r>
            <a:r>
              <a:rPr lang="en-US" sz="882" i="1" noProof="0" dirty="0">
                <a:solidFill>
                  <a:prstClr val="black"/>
                </a:solidFill>
                <a:latin typeface="Segoe UI Light" pitchFamily="34" charset="0"/>
              </a:rPr>
              <a:t>\LiveQueryStatistics.sql</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029421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900" dirty="0">
                <a:solidFill>
                  <a:srgbClr val="000000"/>
                </a:solidFill>
                <a:latin typeface="Consolas" panose="020B0609020204030204" pitchFamily="49" charset="0"/>
              </a:rPr>
              <a:t>M07L03Lab01</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996599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4711220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AU" dirty="0"/>
              <a:t>Q1: What are the physical join operators?</a:t>
            </a: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A1: The three physical join operators are hash, merge, and loop.</a:t>
            </a:r>
          </a:p>
          <a:p>
            <a:pPr lvl="0"/>
            <a:endParaRPr lang="en-AU" dirty="0"/>
          </a:p>
          <a:p>
            <a:pPr lvl="0"/>
            <a:r>
              <a:rPr lang="en-AU" dirty="0"/>
              <a:t>Q2: What is a method to eliminate a lookup?</a:t>
            </a: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A2: A lookup can be eliminated with a nonclustered covering index.</a:t>
            </a:r>
          </a:p>
          <a:p>
            <a:pPr lvl="0"/>
            <a:endParaRPr lang="en-AU" dirty="0"/>
          </a:p>
          <a:p>
            <a:pPr marL="0" marR="0" lvl="0" indent="0" algn="l" defTabSz="914400" rtl="0" eaLnBrk="1" fontAlgn="auto" latinLnBrk="0" hangingPunct="1">
              <a:lnSpc>
                <a:spcPct val="90000"/>
              </a:lnSpc>
              <a:spcBef>
                <a:spcPts val="333"/>
              </a:spcBef>
              <a:spcAft>
                <a:spcPts val="0"/>
              </a:spcAft>
              <a:buClrTx/>
              <a:buSzTx/>
              <a:buFontTx/>
              <a:buNone/>
              <a:tabLst/>
              <a:defRPr/>
            </a:pPr>
            <a:r>
              <a:rPr lang="en-AU" dirty="0"/>
              <a:t>Q3:</a:t>
            </a:r>
            <a:r>
              <a:rPr lang="en-US" dirty="0"/>
              <a:t>Is it recommended to eliminate all lookups operators? </a:t>
            </a:r>
          </a:p>
          <a:p>
            <a:pPr lvl="0"/>
            <a:r>
              <a:rPr lang="en-AU" dirty="0"/>
              <a:t>A3: No, removing all lookup operators could cause that you create big non clustered indexes that can cause index maintenance to be non practical. You must remove lookup operators only when the performance gain will be really significant. </a:t>
            </a:r>
          </a:p>
          <a:p>
            <a:pPr lvl="0"/>
            <a:endParaRPr lang="en-AU" dirty="0"/>
          </a:p>
          <a:p>
            <a:pPr lvl="0"/>
            <a:r>
              <a:rPr lang="en-AU" dirty="0"/>
              <a:t>Q4: Under what circumstances would a table scan be more efficient than an index seek on a non-clustered, non-covering index?</a:t>
            </a:r>
            <a:endParaRPr lang="en-US" dirty="0"/>
          </a:p>
          <a:p>
            <a:pPr lvl="0"/>
            <a:r>
              <a:rPr lang="en-AU" dirty="0"/>
              <a:t>A4: </a:t>
            </a:r>
            <a:r>
              <a:rPr lang="en-US" dirty="0"/>
              <a:t>If the number of logical reads in a table scan is less than the number of logical reads for a seek and lookup for each row required by an operation.</a:t>
            </a:r>
          </a:p>
          <a:p>
            <a:pPr lvl="0"/>
            <a:endParaRPr lang="en-AU" dirty="0"/>
          </a:p>
          <a:p>
            <a:pPr lvl="0"/>
            <a:r>
              <a:rPr lang="en-AU" dirty="0"/>
              <a:t>Q5: </a:t>
            </a:r>
            <a:r>
              <a:rPr lang="en-US" dirty="0"/>
              <a:t>Is a Clustered Index Scan more efficient than a Table Scan? </a:t>
            </a:r>
          </a:p>
          <a:p>
            <a:r>
              <a:rPr lang="en-US" dirty="0"/>
              <a:t>A5: No, even when the plan “uses” an index, the Clustered Index is just the table ordered so it is as bad as a table scan. Consider that the Clustered Index is bigger than the HEAP so scanning the clustered index can cause more IO than scanning the HEAP.</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35</a:t>
            </a:fld>
            <a:endParaRPr lang="en-US" noProof="0" dirty="0"/>
          </a:p>
        </p:txBody>
      </p:sp>
    </p:spTree>
    <p:extLst>
      <p:ext uri="{BB962C8B-B14F-4D97-AF65-F5344CB8AC3E}">
        <p14:creationId xmlns:p14="http://schemas.microsoft.com/office/powerpoint/2010/main" val="2289894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query plan is the actual method that SQL Server uses to access data. While a Transact-SQL (T-SQL) statement indicates what the request is, the query plan indicates how to run the request.</a:t>
            </a:r>
          </a:p>
          <a:p>
            <a:r>
              <a:rPr lang="en-US" dirty="0"/>
              <a:t>Logical operators describe the relational algebraic operation used to process a statement. In other words, logical operators describe conceptually what operation needs to be performed. </a:t>
            </a:r>
          </a:p>
          <a:p>
            <a:r>
              <a:rPr lang="en-US" dirty="0"/>
              <a:t>Physical operators actually implement the operation defined by a logical operator using a concrete method or algorithm. For example, </a:t>
            </a:r>
            <a:r>
              <a:rPr lang="en-US" b="1" dirty="0"/>
              <a:t>join</a:t>
            </a:r>
            <a:r>
              <a:rPr lang="en-US" dirty="0"/>
              <a:t> is a logical operation, whereas </a:t>
            </a:r>
            <a:r>
              <a:rPr lang="en-US" b="1" dirty="0"/>
              <a:t>nested loops join</a:t>
            </a:r>
            <a:r>
              <a:rPr lang="en-US" dirty="0"/>
              <a:t> is a physical operator.</a:t>
            </a:r>
          </a:p>
          <a:p>
            <a:pPr lvl="0"/>
            <a:r>
              <a:rPr lang="en-US" dirty="0"/>
              <a:t>A Query Plan:</a:t>
            </a:r>
          </a:p>
          <a:p>
            <a:pPr lvl="1"/>
            <a:r>
              <a:rPr lang="en-US" dirty="0"/>
              <a:t>Is also known as an Execution Plan.</a:t>
            </a:r>
          </a:p>
          <a:p>
            <a:pPr lvl="1"/>
            <a:r>
              <a:rPr lang="en-US" dirty="0"/>
              <a:t>Is a re-entrant, read-only data structure used by any number of users.</a:t>
            </a:r>
          </a:p>
          <a:p>
            <a:pPr lvl="1"/>
            <a:r>
              <a:rPr lang="en-US" dirty="0"/>
              <a:t>Contains the data access strategy for the query. </a:t>
            </a:r>
          </a:p>
          <a:p>
            <a:pPr lvl="1"/>
            <a:r>
              <a:rPr lang="en-US" dirty="0"/>
              <a:t>Does not store any user context.</a:t>
            </a:r>
          </a:p>
          <a:p>
            <a:pPr lvl="1"/>
            <a:r>
              <a:rPr lang="en-US" dirty="0"/>
              <a:t>Is never stored more than twice in memory. There is one copy for all serial executions and possibly one copy for all parallel executions. The parallel copy covers all parallel executions, regardless of their degree of parallelism.</a:t>
            </a:r>
          </a:p>
          <a:p>
            <a:pPr lvl="0"/>
            <a:endParaRPr lang="en-US" dirty="0"/>
          </a:p>
          <a:p>
            <a:pPr lvl="0"/>
            <a:r>
              <a:rPr lang="en-US" dirty="0"/>
              <a:t>An Execution Context is derived from a query plan. Execution contexts:</a:t>
            </a:r>
          </a:p>
          <a:p>
            <a:pPr lvl="1"/>
            <a:r>
              <a:rPr lang="en-US" dirty="0"/>
              <a:t>Hold the values needed for a specific execution of a query plan.</a:t>
            </a:r>
          </a:p>
          <a:p>
            <a:pPr lvl="1"/>
            <a:r>
              <a:rPr lang="en-US" dirty="0"/>
              <a:t>Are cached and reused.</a:t>
            </a:r>
          </a:p>
          <a:p>
            <a:pPr lvl="1"/>
            <a:r>
              <a:rPr lang="en-US" dirty="0"/>
              <a:t>Are created for each user concurrently executing a batch and will hold data (such as parameter values) specific to their execution. </a:t>
            </a:r>
          </a:p>
          <a:p>
            <a:pPr lvl="1"/>
            <a:r>
              <a:rPr lang="en-US" dirty="0"/>
              <a:t>Are not re-entrant. At any point of time, an execution context can be executing only one batch submitted by a session, and while the execution is happening, the context is not given to any other session or user.</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a:t>
            </a:fld>
            <a:endParaRPr lang="en-US" noProof="0" dirty="0"/>
          </a:p>
        </p:txBody>
      </p:sp>
    </p:spTree>
    <p:extLst>
      <p:ext uri="{BB962C8B-B14F-4D97-AF65-F5344CB8AC3E}">
        <p14:creationId xmlns:p14="http://schemas.microsoft.com/office/powerpoint/2010/main" val="1957536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mn-lt"/>
                <a:ea typeface="+mn-ea"/>
                <a:cs typeface="+mn-cs"/>
              </a:rPr>
              <a:t>For further information refer to:</a:t>
            </a:r>
          </a:p>
          <a:p>
            <a:pPr marL="171450" indent="-171450">
              <a:buFont typeface="Arial" panose="020B0604020202020204" pitchFamily="34" charset="0"/>
              <a:buChar char="•"/>
            </a:pPr>
            <a:r>
              <a:rPr lang="en-US" dirty="0">
                <a:hlinkClick r:id="rId3"/>
              </a:rPr>
              <a:t>https://docs.microsoft.com/en-us/sql/relational-databases/query-processing-architecture-guide</a:t>
            </a:r>
            <a:endParaRPr lang="en-US" sz="882" b="0" i="0"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dirty="0"/>
          </a:p>
        </p:txBody>
      </p:sp>
    </p:spTree>
    <p:extLst>
      <p:ext uri="{BB962C8B-B14F-4D97-AF65-F5344CB8AC3E}">
        <p14:creationId xmlns:p14="http://schemas.microsoft.com/office/powerpoint/2010/main" val="2838364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mn-lt"/>
                <a:ea typeface="+mn-ea"/>
                <a:cs typeface="+mn-cs"/>
              </a:rPr>
              <a:t>For further information refer to:</a:t>
            </a:r>
          </a:p>
          <a:p>
            <a:pPr marL="171450" indent="-171450">
              <a:buFont typeface="Arial" panose="020B0604020202020204" pitchFamily="34" charset="0"/>
              <a:buChar char="•"/>
            </a:pPr>
            <a:r>
              <a:rPr lang="en-US" dirty="0">
                <a:hlinkClick r:id="rId3"/>
              </a:rPr>
              <a:t>https://docs.microsoft.com/en-us/sql/relational-databases/query-processing-architecture-guide</a:t>
            </a:r>
            <a:endParaRPr lang="en-US" sz="882" b="0" i="0"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dirty="0"/>
          </a:p>
        </p:txBody>
      </p:sp>
    </p:spTree>
    <p:extLst>
      <p:ext uri="{BB962C8B-B14F-4D97-AF65-F5344CB8AC3E}">
        <p14:creationId xmlns:p14="http://schemas.microsoft.com/office/powerpoint/2010/main" val="218920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F470E-8E61-A239-35F5-0C97656065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A90A46-62C8-E136-8357-BA7F2BB07B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1BE625-0DDC-B0F4-3FDD-83000F67BC63}"/>
              </a:ext>
            </a:extLst>
          </p:cNvPr>
          <p:cNvSpPr>
            <a:spLocks noGrp="1"/>
          </p:cNvSpPr>
          <p:nvPr>
            <p:ph type="body" idx="1"/>
          </p:nvPr>
        </p:nvSpPr>
        <p:spPr/>
        <p:txBody>
          <a:bodyPr/>
          <a:lstStyle/>
          <a:p>
            <a:r>
              <a:rPr lang="en-US" sz="882" b="0" i="0" kern="1200" baseline="0" dirty="0">
                <a:solidFill>
                  <a:schemeClr val="tx1"/>
                </a:solidFill>
                <a:effectLst/>
                <a:latin typeface="+mn-lt"/>
                <a:ea typeface="+mn-ea"/>
                <a:cs typeface="+mn-cs"/>
              </a:rPr>
              <a:t>For further information refer to:</a:t>
            </a:r>
          </a:p>
          <a:p>
            <a:pPr marL="171450" indent="-171450">
              <a:buFont typeface="Arial" panose="020B0604020202020204" pitchFamily="34" charset="0"/>
              <a:buChar char="•"/>
            </a:pPr>
            <a:r>
              <a:rPr lang="en-US" dirty="0">
                <a:hlinkClick r:id="rId3"/>
              </a:rPr>
              <a:t>https://docs.microsoft.com/en-us/sql/relational-databases/query-processing-architecture-guide</a:t>
            </a:r>
            <a:endParaRPr lang="en-US" sz="882" b="0" i="0" kern="1200" baseline="0" dirty="0">
              <a:solidFill>
                <a:schemeClr val="tx1"/>
              </a:solidFill>
              <a:effectLst/>
              <a:latin typeface="+mn-lt"/>
              <a:ea typeface="+mn-ea"/>
              <a:cs typeface="+mn-cs"/>
            </a:endParaRPr>
          </a:p>
          <a:p>
            <a:endParaRPr lang="en-US" dirty="0"/>
          </a:p>
          <a:p>
            <a:pPr algn="l" fontAlgn="base"/>
            <a:r>
              <a:rPr lang="en-US" sz="900" b="0" i="0" dirty="0">
                <a:solidFill>
                  <a:srgbClr val="000000"/>
                </a:solidFill>
                <a:effectLst/>
                <a:latin typeface="+mn-lt"/>
              </a:rPr>
              <a:t>This post will describe how a SQL Server will PROCESS a query. The first time through running an Ad Hoc query or Stored Procedure, SQL Server will go through each of the following steps.</a:t>
            </a:r>
          </a:p>
          <a:p>
            <a:pPr algn="l" fontAlgn="base"/>
            <a:endParaRPr lang="en-US" sz="900" b="0" i="0" dirty="0">
              <a:solidFill>
                <a:srgbClr val="000000"/>
              </a:solidFill>
              <a:effectLst/>
              <a:latin typeface="+mn-lt"/>
            </a:endParaRPr>
          </a:p>
          <a:p>
            <a:pPr algn="l" fontAlgn="base"/>
            <a:r>
              <a:rPr lang="en-US" sz="900" b="0" i="0" dirty="0">
                <a:solidFill>
                  <a:srgbClr val="000000"/>
                </a:solidFill>
                <a:effectLst/>
                <a:latin typeface="+mn-lt"/>
              </a:rPr>
              <a:t>The first step is to </a:t>
            </a:r>
            <a:r>
              <a:rPr lang="en-US" sz="900" b="1" i="0" dirty="0">
                <a:solidFill>
                  <a:srgbClr val="000000"/>
                </a:solidFill>
                <a:effectLst/>
                <a:latin typeface="+mn-lt"/>
              </a:rPr>
              <a:t>Parse</a:t>
            </a:r>
            <a:r>
              <a:rPr lang="en-US" sz="900" b="0" i="0" dirty="0">
                <a:solidFill>
                  <a:srgbClr val="000000"/>
                </a:solidFill>
                <a:effectLst/>
                <a:latin typeface="+mn-lt"/>
              </a:rPr>
              <a:t> the statement into keywords, expressions, and operators. This is where the syntax of your query statement is checked for accuracy. Both the first and second steps are where you will find syntax errors. In most cases, these errors are caused by misspellings or putting commas in the wrong place.</a:t>
            </a:r>
          </a:p>
          <a:p>
            <a:pPr algn="l" fontAlgn="base"/>
            <a:endParaRPr lang="en-US" sz="900" b="0" i="0" dirty="0">
              <a:solidFill>
                <a:srgbClr val="000000"/>
              </a:solidFill>
              <a:effectLst/>
              <a:latin typeface="+mn-lt"/>
            </a:endParaRPr>
          </a:p>
          <a:p>
            <a:pPr algn="l" fontAlgn="base"/>
            <a:r>
              <a:rPr lang="en-US" sz="900" b="0" i="0" dirty="0">
                <a:solidFill>
                  <a:srgbClr val="000000"/>
                </a:solidFill>
                <a:effectLst/>
                <a:latin typeface="+mn-lt"/>
              </a:rPr>
              <a:t>The second step is to </a:t>
            </a:r>
            <a:r>
              <a:rPr lang="en-US" sz="900" b="1" i="0" dirty="0">
                <a:solidFill>
                  <a:srgbClr val="000000"/>
                </a:solidFill>
                <a:effectLst/>
                <a:latin typeface="+mn-lt"/>
              </a:rPr>
              <a:t>Resolve</a:t>
            </a:r>
            <a:r>
              <a:rPr lang="en-US" sz="900" b="0" i="0" dirty="0">
                <a:solidFill>
                  <a:srgbClr val="000000"/>
                </a:solidFill>
                <a:effectLst/>
                <a:latin typeface="+mn-lt"/>
              </a:rPr>
              <a:t> object names (Tables, Views, Columns, etc.) to see if they exist. This step also resolves aliases of columns and tables, as well as, resolves data types and performs </a:t>
            </a:r>
            <a:r>
              <a:rPr lang="en-US" sz="900" b="1" i="0" u="none" strike="noStrike" dirty="0">
                <a:solidFill>
                  <a:srgbClr val="005A8C"/>
                </a:solidFill>
                <a:effectLst/>
                <a:latin typeface="+mn-lt"/>
                <a:hlinkClick r:id="rId4"/>
              </a:rPr>
              <a:t>implicit data type conversions</a:t>
            </a:r>
            <a:r>
              <a:rPr lang="en-US" sz="900" b="0" i="0" dirty="0">
                <a:solidFill>
                  <a:srgbClr val="000000"/>
                </a:solidFill>
                <a:effectLst/>
                <a:latin typeface="+mn-lt"/>
              </a:rPr>
              <a:t>. As a side note, if you read other blog posts, this step is technically called the Binding phase. I personally call this step the Resolving phase to help spell the word PROCESS as a memorization tool and also to fit the steps on a single slide during presentations.  </a:t>
            </a:r>
          </a:p>
          <a:p>
            <a:pPr algn="l" fontAlgn="base"/>
            <a:endParaRPr lang="en-US" sz="900" b="0" i="0" dirty="0">
              <a:solidFill>
                <a:srgbClr val="000000"/>
              </a:solidFill>
              <a:effectLst/>
              <a:latin typeface="+mn-lt"/>
            </a:endParaRPr>
          </a:p>
          <a:p>
            <a:pPr algn="l" fontAlgn="base"/>
            <a:r>
              <a:rPr lang="en-US" sz="900" b="0" i="0" dirty="0">
                <a:solidFill>
                  <a:srgbClr val="000000"/>
                </a:solidFill>
                <a:effectLst/>
                <a:latin typeface="+mn-lt"/>
              </a:rPr>
              <a:t>The third step is to </a:t>
            </a:r>
            <a:r>
              <a:rPr lang="en-US" sz="900" b="1" i="0" dirty="0">
                <a:solidFill>
                  <a:srgbClr val="000000"/>
                </a:solidFill>
                <a:effectLst/>
                <a:latin typeface="+mn-lt"/>
              </a:rPr>
              <a:t>Optimize</a:t>
            </a:r>
            <a:r>
              <a:rPr lang="en-US" sz="900" b="0" i="0" dirty="0">
                <a:solidFill>
                  <a:srgbClr val="000000"/>
                </a:solidFill>
                <a:effectLst/>
                <a:latin typeface="+mn-lt"/>
              </a:rPr>
              <a:t> the query. This is where the query optimizer will find different ways of locating data from your tables based on available indexes and/or statistics. Once it figures a good enough plan to retrieve your result set using the least amount of resources, it will create an </a:t>
            </a:r>
            <a:r>
              <a:rPr lang="en-US" sz="900" b="1" i="0" u="none" strike="noStrike" dirty="0">
                <a:solidFill>
                  <a:srgbClr val="005A8C"/>
                </a:solidFill>
                <a:effectLst/>
                <a:latin typeface="+mn-lt"/>
                <a:hlinkClick r:id="rId5"/>
              </a:rPr>
              <a:t>Execution Plan</a:t>
            </a:r>
            <a:r>
              <a:rPr lang="en-US" sz="900" b="0" i="0" dirty="0">
                <a:solidFill>
                  <a:srgbClr val="000000"/>
                </a:solidFill>
                <a:effectLst/>
                <a:latin typeface="+mn-lt"/>
              </a:rPr>
              <a:t>. Errors would only occur during this stage if there is a lack of hardware resources. Most compile errors happen at the next step. </a:t>
            </a:r>
          </a:p>
          <a:p>
            <a:pPr algn="l" fontAlgn="base"/>
            <a:endParaRPr lang="en-US" sz="900" b="0" i="0" dirty="0">
              <a:solidFill>
                <a:srgbClr val="000000"/>
              </a:solidFill>
              <a:effectLst/>
              <a:latin typeface="+mn-lt"/>
            </a:endParaRPr>
          </a:p>
          <a:p>
            <a:pPr algn="l" fontAlgn="base"/>
            <a:r>
              <a:rPr lang="en-US" sz="900" b="0" i="0" dirty="0">
                <a:solidFill>
                  <a:srgbClr val="000000"/>
                </a:solidFill>
                <a:effectLst/>
                <a:latin typeface="+mn-lt"/>
              </a:rPr>
              <a:t>The fourth step is to </a:t>
            </a:r>
            <a:r>
              <a:rPr lang="en-US" sz="900" b="1" i="0" dirty="0">
                <a:solidFill>
                  <a:srgbClr val="000000"/>
                </a:solidFill>
                <a:effectLst/>
                <a:latin typeface="+mn-lt"/>
              </a:rPr>
              <a:t>Compile</a:t>
            </a:r>
            <a:r>
              <a:rPr lang="en-US" sz="900" b="0" i="0" dirty="0">
                <a:solidFill>
                  <a:srgbClr val="000000"/>
                </a:solidFill>
                <a:effectLst/>
                <a:latin typeface="+mn-lt"/>
              </a:rPr>
              <a:t> the Execution Plan and store it in the Procedure Cache for future use. </a:t>
            </a:r>
          </a:p>
          <a:p>
            <a:pPr algn="l" fontAlgn="base"/>
            <a:r>
              <a:rPr lang="en-US" sz="900" b="0" i="0" dirty="0">
                <a:solidFill>
                  <a:srgbClr val="000000"/>
                </a:solidFill>
                <a:effectLst/>
                <a:latin typeface="+mn-lt"/>
              </a:rPr>
              <a:t>Finally, the Execution Plan is passed to the Storage Engine to </a:t>
            </a:r>
            <a:r>
              <a:rPr lang="en-US" sz="900" b="1" i="0" dirty="0">
                <a:solidFill>
                  <a:srgbClr val="000000"/>
                </a:solidFill>
                <a:effectLst/>
                <a:latin typeface="+mn-lt"/>
              </a:rPr>
              <a:t>Execute </a:t>
            </a:r>
            <a:r>
              <a:rPr lang="en-US" sz="900" b="0" i="0" dirty="0">
                <a:solidFill>
                  <a:srgbClr val="000000"/>
                </a:solidFill>
                <a:effectLst/>
                <a:latin typeface="+mn-lt"/>
              </a:rPr>
              <a:t>the query and hopefully return the desired </a:t>
            </a:r>
            <a:r>
              <a:rPr lang="en-US" sz="900" b="1" i="0" dirty="0">
                <a:solidFill>
                  <a:srgbClr val="000000"/>
                </a:solidFill>
                <a:effectLst/>
                <a:latin typeface="+mn-lt"/>
              </a:rPr>
              <a:t>SQL Sets. </a:t>
            </a:r>
            <a:r>
              <a:rPr lang="en-US" sz="900" b="0" i="0" dirty="0">
                <a:solidFill>
                  <a:srgbClr val="000000"/>
                </a:solidFill>
                <a:effectLst/>
                <a:latin typeface="+mn-lt"/>
              </a:rPr>
              <a:t>This is where Run-Time errors will occur that need to be managed by using</a:t>
            </a:r>
            <a:r>
              <a:rPr lang="en-US" sz="900" b="1" i="0" u="none" strike="noStrike" dirty="0">
                <a:solidFill>
                  <a:srgbClr val="005A8C"/>
                </a:solidFill>
                <a:effectLst/>
                <a:latin typeface="+mn-lt"/>
                <a:hlinkClick r:id="rId6"/>
              </a:rPr>
              <a:t> Exception Handling</a:t>
            </a:r>
            <a:r>
              <a:rPr lang="en-US" sz="900" b="0" i="0" dirty="0">
                <a:solidFill>
                  <a:srgbClr val="000000"/>
                </a:solidFill>
                <a:effectLst/>
                <a:latin typeface="+mn-lt"/>
              </a:rPr>
              <a:t>. (SQL Sets are normally called </a:t>
            </a:r>
            <a:r>
              <a:rPr lang="en-US" sz="900" b="0" i="0" dirty="0" err="1">
                <a:solidFill>
                  <a:srgbClr val="000000"/>
                </a:solidFill>
                <a:effectLst/>
                <a:latin typeface="+mn-lt"/>
              </a:rPr>
              <a:t>recordsets</a:t>
            </a:r>
            <a:r>
              <a:rPr lang="en-US" sz="900" b="0" i="0" dirty="0">
                <a:solidFill>
                  <a:srgbClr val="000000"/>
                </a:solidFill>
                <a:effectLst/>
                <a:latin typeface="+mn-lt"/>
              </a:rPr>
              <a:t> or </a:t>
            </a:r>
            <a:r>
              <a:rPr lang="en-US" sz="900" b="0" i="0" dirty="0" err="1">
                <a:solidFill>
                  <a:srgbClr val="000000"/>
                </a:solidFill>
                <a:effectLst/>
                <a:latin typeface="+mn-lt"/>
              </a:rPr>
              <a:t>rowsets</a:t>
            </a:r>
            <a:r>
              <a:rPr lang="en-US" sz="900" b="0" i="0" dirty="0">
                <a:solidFill>
                  <a:srgbClr val="000000"/>
                </a:solidFill>
                <a:effectLst/>
                <a:latin typeface="+mn-lt"/>
              </a:rPr>
              <a:t>, but I’m making a blog post on the PROCESS of queries not the PBOCERS of queries).</a:t>
            </a:r>
          </a:p>
          <a:p>
            <a:pPr algn="l" fontAlgn="base"/>
            <a:endParaRPr lang="en-US" sz="900" b="0" i="0" dirty="0">
              <a:solidFill>
                <a:srgbClr val="000000"/>
              </a:solidFill>
              <a:effectLst/>
              <a:latin typeface="+mn-lt"/>
            </a:endParaRPr>
          </a:p>
          <a:p>
            <a:pPr algn="l" fontAlgn="base"/>
            <a:r>
              <a:rPr lang="en-US" sz="900" b="0" i="0" dirty="0">
                <a:solidFill>
                  <a:srgbClr val="000000"/>
                </a:solidFill>
                <a:effectLst/>
                <a:latin typeface="+mn-lt"/>
              </a:rPr>
              <a:t>Additional submissions of the query from a Stored Procedure, will check the Procedure Cache for existing or similar Execution Plans that could be re-used for the query. If this is the case, the existing Execution Plan will be used to retrieve the SQL Sets using the Execution Context of the Stored Procedure.</a:t>
            </a:r>
          </a:p>
          <a:p>
            <a:pPr algn="l" fontAlgn="base"/>
            <a:endParaRPr lang="en-US" sz="900" b="0" i="0" dirty="0">
              <a:solidFill>
                <a:srgbClr val="000000"/>
              </a:solidFill>
              <a:effectLst/>
              <a:latin typeface="+mn-lt"/>
            </a:endParaRPr>
          </a:p>
          <a:p>
            <a:pPr algn="l" fontAlgn="base"/>
            <a:r>
              <a:rPr lang="en-US" sz="900" b="0" i="0" dirty="0">
                <a:solidFill>
                  <a:srgbClr val="000000"/>
                </a:solidFill>
                <a:effectLst/>
                <a:latin typeface="+mn-lt"/>
              </a:rPr>
              <a:t>It is possible for an Ad Hoc query to also re-use an existing plan from the procedure cache if the only thing that has changed in the query is the parameter value. Example: If a query had been written WHERE ProductID = 732 and was re-written WHERE ProductID = 738 the execution plan could be re-used, but if anything else changed, even by adding a space, the optimizer would compile a new execution plan.</a:t>
            </a:r>
          </a:p>
          <a:p>
            <a:pPr algn="l" fontAlgn="base"/>
            <a:endParaRPr lang="en-US" sz="900" b="0" i="0" dirty="0">
              <a:solidFill>
                <a:srgbClr val="000000"/>
              </a:solidFill>
              <a:effectLst/>
              <a:latin typeface="+mn-lt"/>
            </a:endParaRPr>
          </a:p>
          <a:p>
            <a:pPr algn="l" fontAlgn="base"/>
            <a:r>
              <a:rPr lang="en-US" sz="900" b="0" i="0" dirty="0">
                <a:solidFill>
                  <a:srgbClr val="000000"/>
                </a:solidFill>
                <a:effectLst/>
                <a:latin typeface="+mn-lt"/>
              </a:rPr>
              <a:t>One final thing. You will notice that you can have both an Estimated Execution Plan and an Actual Execution Plan. The difference is the first will show you what the plan would look like before the plan is compiled and the second will additionally add the values of actually running the plan that was placed in the procedure cache and executed.</a:t>
            </a:r>
          </a:p>
          <a:p>
            <a:endParaRPr lang="en-US" dirty="0"/>
          </a:p>
        </p:txBody>
      </p:sp>
      <p:sp>
        <p:nvSpPr>
          <p:cNvPr id="4" name="Footer Placeholder 3">
            <a:extLst>
              <a:ext uri="{FF2B5EF4-FFF2-40B4-BE49-F238E27FC236}">
                <a16:creationId xmlns:a16="http://schemas.microsoft.com/office/drawing/2014/main" id="{591A72D5-EB90-6303-3EF8-50D67768F922}"/>
              </a:ext>
            </a:extLst>
          </p:cNvPr>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a:extLst>
              <a:ext uri="{FF2B5EF4-FFF2-40B4-BE49-F238E27FC236}">
                <a16:creationId xmlns:a16="http://schemas.microsoft.com/office/drawing/2014/main" id="{85709C97-DBEA-BC29-FE6E-11920CCC6108}"/>
              </a:ext>
            </a:extLst>
          </p:cNvPr>
          <p:cNvSpPr>
            <a:spLocks noGrp="1"/>
          </p:cNvSpPr>
          <p:nvPr>
            <p:ph type="sldNum" sz="quarter" idx="5"/>
          </p:nvPr>
        </p:nvSpPr>
        <p:spPr/>
        <p:txBody>
          <a:bodyPr/>
          <a:lstStyle/>
          <a:p>
            <a:fld id="{2910A2D9-F064-48EF-99CB-A51108C1AB40}" type="slidenum">
              <a:rPr lang="en-US" noProof="0" smtClean="0"/>
              <a:t>8</a:t>
            </a:fld>
            <a:endParaRPr lang="en-US" noProof="0" dirty="0"/>
          </a:p>
        </p:txBody>
      </p:sp>
    </p:spTree>
    <p:extLst>
      <p:ext uri="{BB962C8B-B14F-4D97-AF65-F5344CB8AC3E}">
        <p14:creationId xmlns:p14="http://schemas.microsoft.com/office/powerpoint/2010/main" val="1515915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F0285-EFA2-3BE5-8E8A-2B1970F0E4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B2B1B2-6612-A722-FB63-637FFBAF58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9101C4-E249-6538-5004-A4D4BE7E4A04}"/>
              </a:ext>
            </a:extLst>
          </p:cNvPr>
          <p:cNvSpPr>
            <a:spLocks noGrp="1"/>
          </p:cNvSpPr>
          <p:nvPr>
            <p:ph type="body" idx="1"/>
          </p:nvPr>
        </p:nvSpPr>
        <p:spPr/>
        <p:txBody>
          <a:bodyPr/>
          <a:lstStyle/>
          <a:p>
            <a:r>
              <a:rPr lang="en-US" sz="882" b="0" i="0" kern="1200" baseline="0" dirty="0">
                <a:solidFill>
                  <a:schemeClr val="tx1"/>
                </a:solidFill>
                <a:effectLst/>
                <a:latin typeface="+mn-lt"/>
                <a:ea typeface="+mn-ea"/>
                <a:cs typeface="+mn-cs"/>
              </a:rPr>
              <a:t>For further information refer to:</a:t>
            </a:r>
          </a:p>
          <a:p>
            <a:pPr marL="171450" indent="-171450">
              <a:buFont typeface="Arial" panose="020B0604020202020204" pitchFamily="34" charset="0"/>
              <a:buChar char="•"/>
            </a:pPr>
            <a:r>
              <a:rPr lang="en-US" dirty="0">
                <a:hlinkClick r:id="rId3"/>
              </a:rPr>
              <a:t>https://docs.microsoft.com/en-us/sql/relational-databases/query-processing-architecture-guide</a:t>
            </a:r>
            <a:endParaRPr lang="en-US" sz="882" b="0" i="0" kern="1200" baseline="0" dirty="0">
              <a:solidFill>
                <a:schemeClr val="tx1"/>
              </a:solidFill>
              <a:effectLst/>
              <a:latin typeface="+mn-lt"/>
              <a:ea typeface="+mn-ea"/>
              <a:cs typeface="+mn-cs"/>
            </a:endParaRPr>
          </a:p>
          <a:p>
            <a:endParaRPr lang="en-US" dirty="0"/>
          </a:p>
          <a:p>
            <a:pPr algn="l" fontAlgn="base"/>
            <a:r>
              <a:rPr lang="en-US" sz="900" b="0" i="0" dirty="0">
                <a:solidFill>
                  <a:srgbClr val="000000"/>
                </a:solidFill>
                <a:effectLst/>
                <a:latin typeface="+mn-lt"/>
              </a:rPr>
              <a:t>This post will describe how a SQL Server will PROCESS a query. The first time through running an Ad Hoc query or Stored Procedure, SQL Server will go through each of the following steps.</a:t>
            </a:r>
          </a:p>
          <a:p>
            <a:pPr algn="l" fontAlgn="base"/>
            <a:endParaRPr lang="en-US" sz="900" b="0" i="0" dirty="0">
              <a:solidFill>
                <a:srgbClr val="000000"/>
              </a:solidFill>
              <a:effectLst/>
              <a:latin typeface="+mn-lt"/>
            </a:endParaRPr>
          </a:p>
          <a:p>
            <a:pPr algn="l" fontAlgn="base"/>
            <a:r>
              <a:rPr lang="en-US" sz="900" b="0" i="0" dirty="0">
                <a:solidFill>
                  <a:srgbClr val="000000"/>
                </a:solidFill>
                <a:effectLst/>
                <a:latin typeface="+mn-lt"/>
              </a:rPr>
              <a:t>The first step is to </a:t>
            </a:r>
            <a:r>
              <a:rPr lang="en-US" sz="900" b="1" i="0" dirty="0">
                <a:solidFill>
                  <a:srgbClr val="000000"/>
                </a:solidFill>
                <a:effectLst/>
                <a:latin typeface="+mn-lt"/>
              </a:rPr>
              <a:t>Parse</a:t>
            </a:r>
            <a:r>
              <a:rPr lang="en-US" sz="900" b="0" i="0" dirty="0">
                <a:solidFill>
                  <a:srgbClr val="000000"/>
                </a:solidFill>
                <a:effectLst/>
                <a:latin typeface="+mn-lt"/>
              </a:rPr>
              <a:t> the statement into keywords, expressions, and operators. This is where the syntax of your query statement is checked for accuracy. Both the first and second steps are where you will find syntax errors. In most cases, these errors are caused by misspellings or putting commas in the wrong place.</a:t>
            </a:r>
          </a:p>
          <a:p>
            <a:pPr algn="l" fontAlgn="base"/>
            <a:endParaRPr lang="en-US" sz="900" b="0" i="0" dirty="0">
              <a:solidFill>
                <a:srgbClr val="000000"/>
              </a:solidFill>
              <a:effectLst/>
              <a:latin typeface="+mn-lt"/>
            </a:endParaRPr>
          </a:p>
          <a:p>
            <a:pPr algn="l" fontAlgn="base"/>
            <a:r>
              <a:rPr lang="en-US" sz="900" b="0" i="0" dirty="0">
                <a:solidFill>
                  <a:srgbClr val="000000"/>
                </a:solidFill>
                <a:effectLst/>
                <a:latin typeface="+mn-lt"/>
              </a:rPr>
              <a:t>The second step is to </a:t>
            </a:r>
            <a:r>
              <a:rPr lang="en-US" sz="900" b="1" i="0" dirty="0">
                <a:solidFill>
                  <a:srgbClr val="000000"/>
                </a:solidFill>
                <a:effectLst/>
                <a:latin typeface="+mn-lt"/>
              </a:rPr>
              <a:t>Resolve</a:t>
            </a:r>
            <a:r>
              <a:rPr lang="en-US" sz="900" b="0" i="0" dirty="0">
                <a:solidFill>
                  <a:srgbClr val="000000"/>
                </a:solidFill>
                <a:effectLst/>
                <a:latin typeface="+mn-lt"/>
              </a:rPr>
              <a:t> object names (Tables, Views, Columns, etc.) to see if they exist. This step also resolves aliases of columns and tables, as well as, resolves data types and performs </a:t>
            </a:r>
            <a:r>
              <a:rPr lang="en-US" sz="900" b="1" i="0" u="none" strike="noStrike" dirty="0">
                <a:solidFill>
                  <a:srgbClr val="005A8C"/>
                </a:solidFill>
                <a:effectLst/>
                <a:latin typeface="+mn-lt"/>
                <a:hlinkClick r:id="rId4"/>
              </a:rPr>
              <a:t>implicit data type conversions</a:t>
            </a:r>
            <a:r>
              <a:rPr lang="en-US" sz="900" b="0" i="0" dirty="0">
                <a:solidFill>
                  <a:srgbClr val="000000"/>
                </a:solidFill>
                <a:effectLst/>
                <a:latin typeface="+mn-lt"/>
              </a:rPr>
              <a:t>. As a side note, if you read other blog posts, this step is technically called the Binding phase. I personally call this step the Resolving phase to help spell the word PROCESS as a memorization tool and also to fit the steps on a single slide during presentations.  </a:t>
            </a:r>
          </a:p>
          <a:p>
            <a:pPr algn="l" fontAlgn="base"/>
            <a:endParaRPr lang="en-US" sz="900" b="0" i="0" dirty="0">
              <a:solidFill>
                <a:srgbClr val="000000"/>
              </a:solidFill>
              <a:effectLst/>
              <a:latin typeface="+mn-lt"/>
            </a:endParaRPr>
          </a:p>
          <a:p>
            <a:pPr algn="l" fontAlgn="base"/>
            <a:r>
              <a:rPr lang="en-US" sz="900" b="0" i="0" dirty="0">
                <a:solidFill>
                  <a:srgbClr val="000000"/>
                </a:solidFill>
                <a:effectLst/>
                <a:latin typeface="+mn-lt"/>
              </a:rPr>
              <a:t>The third step is to </a:t>
            </a:r>
            <a:r>
              <a:rPr lang="en-US" sz="900" b="1" i="0" dirty="0">
                <a:solidFill>
                  <a:srgbClr val="000000"/>
                </a:solidFill>
                <a:effectLst/>
                <a:latin typeface="+mn-lt"/>
              </a:rPr>
              <a:t>Optimize</a:t>
            </a:r>
            <a:r>
              <a:rPr lang="en-US" sz="900" b="0" i="0" dirty="0">
                <a:solidFill>
                  <a:srgbClr val="000000"/>
                </a:solidFill>
                <a:effectLst/>
                <a:latin typeface="+mn-lt"/>
              </a:rPr>
              <a:t> the query. This is where the query optimizer will find different ways of locating data from your tables based on available indexes and/or statistics. Once it figures a good enough plan to retrieve your result set using the least amount of resources, it will create an </a:t>
            </a:r>
            <a:r>
              <a:rPr lang="en-US" sz="900" b="1" i="0" u="none" strike="noStrike" dirty="0">
                <a:solidFill>
                  <a:srgbClr val="005A8C"/>
                </a:solidFill>
                <a:effectLst/>
                <a:latin typeface="+mn-lt"/>
                <a:hlinkClick r:id="rId5"/>
              </a:rPr>
              <a:t>Execution Plan</a:t>
            </a:r>
            <a:r>
              <a:rPr lang="en-US" sz="900" b="0" i="0" dirty="0">
                <a:solidFill>
                  <a:srgbClr val="000000"/>
                </a:solidFill>
                <a:effectLst/>
                <a:latin typeface="+mn-lt"/>
              </a:rPr>
              <a:t>. Errors would only occur during this stage if there is a lack of hardware resources. Most compile errors happen at the next step. </a:t>
            </a:r>
          </a:p>
          <a:p>
            <a:pPr algn="l" fontAlgn="base"/>
            <a:endParaRPr lang="en-US" sz="900" b="0" i="0" dirty="0">
              <a:solidFill>
                <a:srgbClr val="000000"/>
              </a:solidFill>
              <a:effectLst/>
              <a:latin typeface="+mn-lt"/>
            </a:endParaRPr>
          </a:p>
          <a:p>
            <a:pPr algn="l" fontAlgn="base"/>
            <a:r>
              <a:rPr lang="en-US" sz="900" b="0" i="0" dirty="0">
                <a:solidFill>
                  <a:srgbClr val="000000"/>
                </a:solidFill>
                <a:effectLst/>
                <a:latin typeface="+mn-lt"/>
              </a:rPr>
              <a:t>The fourth step is to </a:t>
            </a:r>
            <a:r>
              <a:rPr lang="en-US" sz="900" b="1" i="0" dirty="0">
                <a:solidFill>
                  <a:srgbClr val="000000"/>
                </a:solidFill>
                <a:effectLst/>
                <a:latin typeface="+mn-lt"/>
              </a:rPr>
              <a:t>Compile</a:t>
            </a:r>
            <a:r>
              <a:rPr lang="en-US" sz="900" b="0" i="0" dirty="0">
                <a:solidFill>
                  <a:srgbClr val="000000"/>
                </a:solidFill>
                <a:effectLst/>
                <a:latin typeface="+mn-lt"/>
              </a:rPr>
              <a:t> the Execution Plan and store it in the Procedure Cache for future use. </a:t>
            </a:r>
          </a:p>
          <a:p>
            <a:pPr algn="l" fontAlgn="base"/>
            <a:r>
              <a:rPr lang="en-US" sz="900" b="0" i="0" dirty="0">
                <a:solidFill>
                  <a:srgbClr val="000000"/>
                </a:solidFill>
                <a:effectLst/>
                <a:latin typeface="+mn-lt"/>
              </a:rPr>
              <a:t>Finally, the Execution Plan is passed to the Storage Engine to </a:t>
            </a:r>
            <a:r>
              <a:rPr lang="en-US" sz="900" b="1" i="0" dirty="0">
                <a:solidFill>
                  <a:srgbClr val="000000"/>
                </a:solidFill>
                <a:effectLst/>
                <a:latin typeface="+mn-lt"/>
              </a:rPr>
              <a:t>Execute </a:t>
            </a:r>
            <a:r>
              <a:rPr lang="en-US" sz="900" b="0" i="0" dirty="0">
                <a:solidFill>
                  <a:srgbClr val="000000"/>
                </a:solidFill>
                <a:effectLst/>
                <a:latin typeface="+mn-lt"/>
              </a:rPr>
              <a:t>the query and hopefully return the desired </a:t>
            </a:r>
            <a:r>
              <a:rPr lang="en-US" sz="900" b="1" i="0" dirty="0">
                <a:solidFill>
                  <a:srgbClr val="000000"/>
                </a:solidFill>
                <a:effectLst/>
                <a:latin typeface="+mn-lt"/>
              </a:rPr>
              <a:t>SQL Sets. </a:t>
            </a:r>
            <a:r>
              <a:rPr lang="en-US" sz="900" b="0" i="0" dirty="0">
                <a:solidFill>
                  <a:srgbClr val="000000"/>
                </a:solidFill>
                <a:effectLst/>
                <a:latin typeface="+mn-lt"/>
              </a:rPr>
              <a:t>This is where Run-Time errors will occur that need to be managed by using</a:t>
            </a:r>
            <a:r>
              <a:rPr lang="en-US" sz="900" b="1" i="0" u="none" strike="noStrike" dirty="0">
                <a:solidFill>
                  <a:srgbClr val="005A8C"/>
                </a:solidFill>
                <a:effectLst/>
                <a:latin typeface="+mn-lt"/>
                <a:hlinkClick r:id="rId6"/>
              </a:rPr>
              <a:t> Exception Handling</a:t>
            </a:r>
            <a:r>
              <a:rPr lang="en-US" sz="900" b="0" i="0" dirty="0">
                <a:solidFill>
                  <a:srgbClr val="000000"/>
                </a:solidFill>
                <a:effectLst/>
                <a:latin typeface="+mn-lt"/>
              </a:rPr>
              <a:t>. (SQL Sets are normally called </a:t>
            </a:r>
            <a:r>
              <a:rPr lang="en-US" sz="900" b="0" i="0" dirty="0" err="1">
                <a:solidFill>
                  <a:srgbClr val="000000"/>
                </a:solidFill>
                <a:effectLst/>
                <a:latin typeface="+mn-lt"/>
              </a:rPr>
              <a:t>recordsets</a:t>
            </a:r>
            <a:r>
              <a:rPr lang="en-US" sz="900" b="0" i="0" dirty="0">
                <a:solidFill>
                  <a:srgbClr val="000000"/>
                </a:solidFill>
                <a:effectLst/>
                <a:latin typeface="+mn-lt"/>
              </a:rPr>
              <a:t> or </a:t>
            </a:r>
            <a:r>
              <a:rPr lang="en-US" sz="900" b="0" i="0" dirty="0" err="1">
                <a:solidFill>
                  <a:srgbClr val="000000"/>
                </a:solidFill>
                <a:effectLst/>
                <a:latin typeface="+mn-lt"/>
              </a:rPr>
              <a:t>rowsets</a:t>
            </a:r>
            <a:r>
              <a:rPr lang="en-US" sz="900" b="0" i="0" dirty="0">
                <a:solidFill>
                  <a:srgbClr val="000000"/>
                </a:solidFill>
                <a:effectLst/>
                <a:latin typeface="+mn-lt"/>
              </a:rPr>
              <a:t>, but I’m making a blog post on the PROCESS of queries not the PBOCERS of queries).</a:t>
            </a:r>
          </a:p>
          <a:p>
            <a:pPr algn="l" fontAlgn="base"/>
            <a:endParaRPr lang="en-US" sz="900" b="0" i="0" dirty="0">
              <a:solidFill>
                <a:srgbClr val="000000"/>
              </a:solidFill>
              <a:effectLst/>
              <a:latin typeface="+mn-lt"/>
            </a:endParaRPr>
          </a:p>
          <a:p>
            <a:pPr algn="l" fontAlgn="base"/>
            <a:r>
              <a:rPr lang="en-US" sz="900" b="0" i="0" dirty="0">
                <a:solidFill>
                  <a:srgbClr val="000000"/>
                </a:solidFill>
                <a:effectLst/>
                <a:latin typeface="+mn-lt"/>
              </a:rPr>
              <a:t>Additional submissions of the query from a Stored Procedure, will check the Procedure Cache for existing or similar Execution Plans that could be re-used for the query. If this is the case, the existing Execution Plan will be used to retrieve the SQL Sets using the Execution Context of the Stored Procedure.</a:t>
            </a:r>
          </a:p>
          <a:p>
            <a:pPr algn="l" fontAlgn="base"/>
            <a:endParaRPr lang="en-US" sz="900" b="0" i="0" dirty="0">
              <a:solidFill>
                <a:srgbClr val="000000"/>
              </a:solidFill>
              <a:effectLst/>
              <a:latin typeface="+mn-lt"/>
            </a:endParaRPr>
          </a:p>
          <a:p>
            <a:pPr algn="l" fontAlgn="base"/>
            <a:r>
              <a:rPr lang="en-US" sz="900" b="0" i="0" dirty="0">
                <a:solidFill>
                  <a:srgbClr val="000000"/>
                </a:solidFill>
                <a:effectLst/>
                <a:latin typeface="+mn-lt"/>
              </a:rPr>
              <a:t>It is possible for an Ad Hoc query to also re-use an existing plan from the procedure cache if the only thing that has changed in the query is the parameter value. Example: If a query had been written WHERE ProductID = 732 and was re-written WHERE ProductID = 738 the execution plan could be re-used, but if anything else changed, even by adding a space, the optimizer would compile a new execution plan.</a:t>
            </a:r>
          </a:p>
          <a:p>
            <a:pPr algn="l" fontAlgn="base"/>
            <a:endParaRPr lang="en-US" sz="900" b="0" i="0" dirty="0">
              <a:solidFill>
                <a:srgbClr val="000000"/>
              </a:solidFill>
              <a:effectLst/>
              <a:latin typeface="+mn-lt"/>
            </a:endParaRPr>
          </a:p>
          <a:p>
            <a:pPr algn="l" fontAlgn="base"/>
            <a:r>
              <a:rPr lang="en-US" sz="900" b="0" i="0" dirty="0">
                <a:solidFill>
                  <a:srgbClr val="000000"/>
                </a:solidFill>
                <a:effectLst/>
                <a:latin typeface="+mn-lt"/>
              </a:rPr>
              <a:t>One final thing. You will notice that you can have both an Estimated Execution Plan and an Actual Execution Plan. The difference is the first will show you what the plan would look like before the plan is compiled and the second will additionally add the values of actually running the plan that was placed in the procedure cache and executed.</a:t>
            </a:r>
          </a:p>
          <a:p>
            <a:endParaRPr lang="en-US" dirty="0"/>
          </a:p>
        </p:txBody>
      </p:sp>
      <p:sp>
        <p:nvSpPr>
          <p:cNvPr id="4" name="Footer Placeholder 3">
            <a:extLst>
              <a:ext uri="{FF2B5EF4-FFF2-40B4-BE49-F238E27FC236}">
                <a16:creationId xmlns:a16="http://schemas.microsoft.com/office/drawing/2014/main" id="{DE0C268F-305A-E6AA-304D-9DAF0F648501}"/>
              </a:ext>
            </a:extLst>
          </p:cNvPr>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a:extLst>
              <a:ext uri="{FF2B5EF4-FFF2-40B4-BE49-F238E27FC236}">
                <a16:creationId xmlns:a16="http://schemas.microsoft.com/office/drawing/2014/main" id="{50739C76-5C4F-C188-F355-4A8CE7924067}"/>
              </a:ext>
            </a:extLst>
          </p:cNvPr>
          <p:cNvSpPr>
            <a:spLocks noGrp="1"/>
          </p:cNvSpPr>
          <p:nvPr>
            <p:ph type="sldNum" sz="quarter" idx="5"/>
          </p:nvPr>
        </p:nvSpPr>
        <p:spPr/>
        <p:txBody>
          <a:bodyPr/>
          <a:lstStyle/>
          <a:p>
            <a:fld id="{2910A2D9-F064-48EF-99CB-A51108C1AB40}" type="slidenum">
              <a:rPr lang="en-US" noProof="0" smtClean="0"/>
              <a:t>9</a:t>
            </a:fld>
            <a:endParaRPr lang="en-US" noProof="0" dirty="0"/>
          </a:p>
        </p:txBody>
      </p:sp>
    </p:spTree>
    <p:extLst>
      <p:ext uri="{BB962C8B-B14F-4D97-AF65-F5344CB8AC3E}">
        <p14:creationId xmlns:p14="http://schemas.microsoft.com/office/powerpoint/2010/main" val="3934123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FBDED-8EB3-BF37-6859-93D64E69B0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309279-8386-E00A-9AD5-5D30FD29A5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0B0C2F-0C4F-77C9-08DF-3F8949D3A01F}"/>
              </a:ext>
            </a:extLst>
          </p:cNvPr>
          <p:cNvSpPr>
            <a:spLocks noGrp="1"/>
          </p:cNvSpPr>
          <p:nvPr>
            <p:ph type="body" idx="1"/>
          </p:nvPr>
        </p:nvSpPr>
        <p:spPr/>
        <p:txBody>
          <a:bodyPr/>
          <a:lstStyle/>
          <a:p>
            <a:pPr algn="l" fontAlgn="base"/>
            <a:r>
              <a:rPr lang="en-US" sz="900" b="0" i="0" dirty="0">
                <a:solidFill>
                  <a:srgbClr val="000000"/>
                </a:solidFill>
                <a:effectLst/>
                <a:latin typeface="+mn-lt"/>
              </a:rPr>
              <a:t>The </a:t>
            </a:r>
            <a:r>
              <a:rPr lang="en-US" sz="900" b="1" i="0" dirty="0">
                <a:solidFill>
                  <a:srgbClr val="000000"/>
                </a:solidFill>
                <a:effectLst/>
                <a:latin typeface="+mn-lt"/>
              </a:rPr>
              <a:t>SQL Server Query Optimizer</a:t>
            </a:r>
            <a:r>
              <a:rPr lang="en-US" sz="900" b="0" i="0" dirty="0">
                <a:solidFill>
                  <a:srgbClr val="000000"/>
                </a:solidFill>
                <a:effectLst/>
                <a:latin typeface="+mn-lt"/>
              </a:rPr>
              <a:t> uses cost-based optimization to create an execution plan with the least cost, but that also consumes the least amount of resources. The Query Optimizer will not evaluate all possible combinations of plans but will create a “Good Enough” plan based on available information such as statistics and the data distribution.</a:t>
            </a:r>
          </a:p>
          <a:p>
            <a:pPr algn="l" fontAlgn="base"/>
            <a:endParaRPr lang="en-US" sz="900" b="0" i="0" dirty="0">
              <a:solidFill>
                <a:srgbClr val="000000"/>
              </a:solidFill>
              <a:effectLst/>
              <a:latin typeface="+mn-lt"/>
            </a:endParaRPr>
          </a:p>
          <a:p>
            <a:pPr algn="l" fontAlgn="base"/>
            <a:r>
              <a:rPr lang="en-US" sz="900" b="1" i="0" dirty="0">
                <a:solidFill>
                  <a:srgbClr val="000000"/>
                </a:solidFill>
                <a:effectLst/>
                <a:latin typeface="+mn-lt"/>
              </a:rPr>
              <a:t>Trivial Plan Optimization:</a:t>
            </a:r>
            <a:r>
              <a:rPr lang="en-US" sz="900" b="0" i="0" dirty="0">
                <a:solidFill>
                  <a:srgbClr val="000000"/>
                </a:solidFill>
                <a:effectLst/>
                <a:latin typeface="+mn-lt"/>
              </a:rPr>
              <a:t> The Query Optimizer goes through several phases in the process of query optimization. First it must determine if the query has a trivial plan. Specially, a query that has only one plan to consider, such as, a SELECT statement where all the columns can be found in a single table or index. If a trivial plan is found, this saves the query optimizer from having to evaluate multiple plans, which reduces the workload of the optimizer. If a trivial plan is discovered then the optimization ends, and the query plan is created.</a:t>
            </a:r>
          </a:p>
          <a:p>
            <a:pPr algn="l" fontAlgn="base"/>
            <a:endParaRPr lang="en-US" sz="900" b="0" i="0" dirty="0">
              <a:solidFill>
                <a:srgbClr val="000000"/>
              </a:solidFill>
              <a:effectLst/>
              <a:latin typeface="+mn-lt"/>
            </a:endParaRPr>
          </a:p>
          <a:p>
            <a:pPr algn="l" fontAlgn="base"/>
            <a:r>
              <a:rPr lang="en-US" sz="900" b="1" i="0" dirty="0">
                <a:solidFill>
                  <a:srgbClr val="000000"/>
                </a:solidFill>
                <a:effectLst/>
                <a:latin typeface="+mn-lt"/>
              </a:rPr>
              <a:t>Non-Trivial Plan Optimization: </a:t>
            </a:r>
            <a:r>
              <a:rPr lang="en-US" sz="900" b="0" i="0" dirty="0">
                <a:solidFill>
                  <a:srgbClr val="000000"/>
                </a:solidFill>
                <a:effectLst/>
                <a:latin typeface="+mn-lt"/>
              </a:rPr>
              <a:t>When a trivial plan is unable to be generated, the query optimizer performs a </a:t>
            </a:r>
            <a:r>
              <a:rPr lang="en-US" sz="900" b="1" i="0" dirty="0">
                <a:solidFill>
                  <a:srgbClr val="000000"/>
                </a:solidFill>
                <a:effectLst/>
                <a:latin typeface="+mn-lt"/>
              </a:rPr>
              <a:t>simplification</a:t>
            </a:r>
            <a:r>
              <a:rPr lang="en-US" sz="900" b="0" i="0" dirty="0">
                <a:solidFill>
                  <a:srgbClr val="000000"/>
                </a:solidFill>
                <a:effectLst/>
                <a:latin typeface="+mn-lt"/>
              </a:rPr>
              <a:t> process to try to discover if unnecessary joins can be removed, operations can be rearranged, or commutative properties folded (Instead of 5 + 6, use 11 as a value). Additionally, before moving on to the next step, </a:t>
            </a:r>
            <a:r>
              <a:rPr lang="en-US" sz="900" b="1" i="0" dirty="0">
                <a:solidFill>
                  <a:srgbClr val="000000"/>
                </a:solidFill>
                <a:effectLst/>
                <a:latin typeface="+mn-lt"/>
              </a:rPr>
              <a:t>statistics</a:t>
            </a:r>
            <a:r>
              <a:rPr lang="en-US" sz="900" b="0" i="0" dirty="0">
                <a:solidFill>
                  <a:srgbClr val="000000"/>
                </a:solidFill>
                <a:effectLst/>
                <a:latin typeface="+mn-lt"/>
              </a:rPr>
              <a:t>, data distribution, and index metadata are added to the query tree.</a:t>
            </a:r>
          </a:p>
          <a:p>
            <a:pPr algn="l" fontAlgn="base"/>
            <a:endParaRPr lang="en-US" sz="900" b="0" i="0" dirty="0">
              <a:solidFill>
                <a:srgbClr val="000000"/>
              </a:solidFill>
              <a:effectLst/>
              <a:latin typeface="+mn-lt"/>
            </a:endParaRPr>
          </a:p>
          <a:p>
            <a:pPr algn="l" fontAlgn="base"/>
            <a:r>
              <a:rPr lang="en-US" sz="900" b="1" i="0" dirty="0">
                <a:solidFill>
                  <a:srgbClr val="000000"/>
                </a:solidFill>
                <a:effectLst/>
                <a:latin typeface="+mn-lt"/>
              </a:rPr>
              <a:t>Cost-based optimization: </a:t>
            </a:r>
            <a:r>
              <a:rPr lang="en-US" sz="900" b="0" i="0" dirty="0">
                <a:solidFill>
                  <a:srgbClr val="000000"/>
                </a:solidFill>
                <a:effectLst/>
                <a:latin typeface="+mn-lt"/>
              </a:rPr>
              <a:t>Now the query optimizer will evaluate the query across three search phases to quickly identify the plan with the least cost.</a:t>
            </a:r>
          </a:p>
          <a:p>
            <a:pPr algn="l" fontAlgn="base"/>
            <a:endParaRPr lang="en-US" sz="900" b="0" i="0" dirty="0">
              <a:solidFill>
                <a:srgbClr val="000000"/>
              </a:solidFill>
              <a:effectLst/>
              <a:latin typeface="+mn-lt"/>
            </a:endParaRPr>
          </a:p>
          <a:p>
            <a:pPr marL="457200" indent="-457200" algn="l" fontAlgn="base">
              <a:buFont typeface="Arial" panose="020B0604020202020204" pitchFamily="34" charset="0"/>
              <a:buChar char="•"/>
            </a:pPr>
            <a:r>
              <a:rPr lang="en-US" sz="900" b="1" i="0" dirty="0">
                <a:solidFill>
                  <a:srgbClr val="000000"/>
                </a:solidFill>
                <a:effectLst/>
                <a:latin typeface="+mn-lt"/>
              </a:rPr>
              <a:t>Phase 0 – Transactional Processing Phase: </a:t>
            </a:r>
            <a:r>
              <a:rPr lang="en-US" sz="900" b="0" i="0" dirty="0">
                <a:solidFill>
                  <a:srgbClr val="000000"/>
                </a:solidFill>
                <a:effectLst/>
                <a:latin typeface="+mn-lt"/>
              </a:rPr>
              <a:t>When online transaction processing (OTLP) queries are evaluated and there are three tables or less, the optimizer evaluates a limited number of join operators (merge, hash match, or loop) for potential plan candidates. If the estimated cost is less than 0.2 then the optimization ends, and the query plan is created.</a:t>
            </a:r>
          </a:p>
          <a:p>
            <a:pPr marL="457200" indent="-457200" algn="l" fontAlgn="base">
              <a:buFont typeface="Arial" panose="020B0604020202020204" pitchFamily="34" charset="0"/>
              <a:buChar char="•"/>
            </a:pPr>
            <a:endParaRPr lang="en-US" sz="900" b="0" i="0" dirty="0">
              <a:solidFill>
                <a:srgbClr val="000000"/>
              </a:solidFill>
              <a:effectLst/>
              <a:latin typeface="+mn-lt"/>
            </a:endParaRPr>
          </a:p>
          <a:p>
            <a:pPr marL="457200" indent="-457200" algn="l" fontAlgn="base">
              <a:buFont typeface="Arial" panose="020B0604020202020204" pitchFamily="34" charset="0"/>
              <a:buChar char="•"/>
            </a:pPr>
            <a:r>
              <a:rPr lang="en-US" sz="900" b="1" i="0" dirty="0">
                <a:solidFill>
                  <a:srgbClr val="000000"/>
                </a:solidFill>
                <a:effectLst/>
                <a:latin typeface="+mn-lt"/>
              </a:rPr>
              <a:t>Phase 1a – Quick Serial Plan Optimization: </a:t>
            </a:r>
            <a:r>
              <a:rPr lang="en-US" sz="900" b="0" i="0" dirty="0">
                <a:solidFill>
                  <a:srgbClr val="000000"/>
                </a:solidFill>
                <a:effectLst/>
                <a:latin typeface="+mn-lt"/>
              </a:rPr>
              <a:t>Additional join orders and transformation rules are evaluated to create a cost-effective serial plan. If the plan cost is less than 1.0 then the optimization ends, and the query plan is created.</a:t>
            </a:r>
          </a:p>
          <a:p>
            <a:pPr marL="457200" indent="-457200" algn="l" fontAlgn="base">
              <a:buFont typeface="Arial" panose="020B0604020202020204" pitchFamily="34" charset="0"/>
              <a:buChar char="•"/>
            </a:pPr>
            <a:endParaRPr lang="en-US" sz="900" b="0" i="0" dirty="0">
              <a:solidFill>
                <a:srgbClr val="000000"/>
              </a:solidFill>
              <a:effectLst/>
              <a:latin typeface="+mn-lt"/>
            </a:endParaRPr>
          </a:p>
          <a:p>
            <a:pPr marL="457200" indent="-457200" algn="l" fontAlgn="base">
              <a:buFont typeface="Arial" panose="020B0604020202020204" pitchFamily="34" charset="0"/>
              <a:buChar char="•"/>
            </a:pPr>
            <a:r>
              <a:rPr lang="en-US" sz="900" b="1" i="0" dirty="0">
                <a:solidFill>
                  <a:srgbClr val="000000"/>
                </a:solidFill>
                <a:effectLst/>
                <a:latin typeface="+mn-lt"/>
              </a:rPr>
              <a:t>Phase 1b – Quick Parallel Plan Optimization: </a:t>
            </a:r>
            <a:r>
              <a:rPr lang="en-US" sz="900" b="0" i="0" dirty="0">
                <a:solidFill>
                  <a:srgbClr val="000000"/>
                </a:solidFill>
                <a:effectLst/>
                <a:latin typeface="+mn-lt"/>
              </a:rPr>
              <a:t>At this point, if the cost of the plan is greater than 1.0, MAXDOP is set to a value greater than 1, and the plan cost is greater than the Cost Threshold for Parallelism; then the query optimizer repeats Phase 1 until it finds the most efficient parallel plan.</a:t>
            </a:r>
          </a:p>
          <a:p>
            <a:pPr marL="457200" indent="-457200" algn="l" fontAlgn="base">
              <a:buFont typeface="Arial" panose="020B0604020202020204" pitchFamily="34" charset="0"/>
              <a:buChar char="•"/>
            </a:pPr>
            <a:endParaRPr lang="en-US" sz="900" b="0" i="0" dirty="0">
              <a:solidFill>
                <a:srgbClr val="000000"/>
              </a:solidFill>
              <a:effectLst/>
              <a:latin typeface="+mn-lt"/>
            </a:endParaRPr>
          </a:p>
          <a:p>
            <a:pPr marL="457200" indent="-457200" algn="l" fontAlgn="base">
              <a:buFont typeface="Arial" panose="020B0604020202020204" pitchFamily="34" charset="0"/>
              <a:buChar char="•"/>
            </a:pPr>
            <a:r>
              <a:rPr lang="en-US" sz="900" b="1" i="0" dirty="0">
                <a:solidFill>
                  <a:srgbClr val="000000"/>
                </a:solidFill>
                <a:effectLst/>
                <a:latin typeface="+mn-lt"/>
              </a:rPr>
              <a:t>Phase 2 – Compare Plans and Full Plan Optimization: </a:t>
            </a:r>
            <a:r>
              <a:rPr lang="en-US" sz="900" b="0" i="0" dirty="0">
                <a:solidFill>
                  <a:srgbClr val="000000"/>
                </a:solidFill>
                <a:effectLst/>
                <a:latin typeface="+mn-lt"/>
              </a:rPr>
              <a:t>At this point the serial plan that had a cost greater than 1.0 but less than the Cost Threshold for Parallelism is compared with the most efficient parallel plan. The optimizer will then take the cheaper of the two plans and consider if there are any additional ways of optimizing the ·execution plan. At this point, the optimization ends, and the query plan is created.</a:t>
            </a:r>
          </a:p>
          <a:p>
            <a:pPr algn="l" fontAlgn="base"/>
            <a:endParaRPr lang="en-US" sz="900" b="0" i="0" dirty="0">
              <a:solidFill>
                <a:srgbClr val="000000"/>
              </a:solidFill>
              <a:effectLst/>
              <a:latin typeface="+mn-lt"/>
            </a:endParaRPr>
          </a:p>
          <a:p>
            <a:pPr algn="l" fontAlgn="base"/>
            <a:r>
              <a:rPr lang="en-US" sz="900" b="0" i="0" dirty="0">
                <a:solidFill>
                  <a:srgbClr val="000000"/>
                </a:solidFill>
                <a:effectLst/>
                <a:latin typeface="+mn-lt"/>
              </a:rPr>
              <a:t>One final thing. You will notice that you can have both an Estimated Execution Plan and an Actual Execution Plan. The difference is the first will show you what the plan would look like before the plan is compiled and the second will additionally add the values of actually running the plan that was placed in the procedure cache and executed.</a:t>
            </a:r>
          </a:p>
          <a:p>
            <a:endParaRPr lang="en-US" dirty="0"/>
          </a:p>
        </p:txBody>
      </p:sp>
      <p:sp>
        <p:nvSpPr>
          <p:cNvPr id="4" name="Footer Placeholder 3">
            <a:extLst>
              <a:ext uri="{FF2B5EF4-FFF2-40B4-BE49-F238E27FC236}">
                <a16:creationId xmlns:a16="http://schemas.microsoft.com/office/drawing/2014/main" id="{1A7B1538-8C07-1668-FF85-25A6F07BF070}"/>
              </a:ext>
            </a:extLst>
          </p:cNvPr>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a:extLst>
              <a:ext uri="{FF2B5EF4-FFF2-40B4-BE49-F238E27FC236}">
                <a16:creationId xmlns:a16="http://schemas.microsoft.com/office/drawing/2014/main" id="{65275F7B-27AD-E1C1-840C-EB8D81E78AE5}"/>
              </a:ext>
            </a:extLst>
          </p:cNvPr>
          <p:cNvSpPr>
            <a:spLocks noGrp="1"/>
          </p:cNvSpPr>
          <p:nvPr>
            <p:ph type="sldNum" sz="quarter" idx="5"/>
          </p:nvPr>
        </p:nvSpPr>
        <p:spPr/>
        <p:txBody>
          <a:bodyPr/>
          <a:lstStyle/>
          <a:p>
            <a:fld id="{2910A2D9-F064-48EF-99CB-A51108C1AB40}" type="slidenum">
              <a:rPr lang="en-US" noProof="0" smtClean="0"/>
              <a:t>10</a:t>
            </a:fld>
            <a:endParaRPr lang="en-US" noProof="0" dirty="0"/>
          </a:p>
        </p:txBody>
      </p:sp>
    </p:spTree>
    <p:extLst>
      <p:ext uri="{BB962C8B-B14F-4D97-AF65-F5344CB8AC3E}">
        <p14:creationId xmlns:p14="http://schemas.microsoft.com/office/powerpoint/2010/main" val="2505596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C58A0-D948-D949-5730-C1F53C27FF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2BD8CF-E05C-B46C-6744-85DD0BC5DE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812501-703D-D287-4F03-34DC997B9610}"/>
              </a:ext>
            </a:extLst>
          </p:cNvPr>
          <p:cNvSpPr>
            <a:spLocks noGrp="1"/>
          </p:cNvSpPr>
          <p:nvPr>
            <p:ph type="body" idx="1"/>
          </p:nvPr>
        </p:nvSpPr>
        <p:spPr/>
        <p:txBody>
          <a:bodyPr/>
          <a:lstStyle/>
          <a:p>
            <a:pPr algn="l" fontAlgn="base"/>
            <a:r>
              <a:rPr lang="en-US" sz="900" b="0" i="0" dirty="0">
                <a:solidFill>
                  <a:srgbClr val="000000"/>
                </a:solidFill>
                <a:effectLst/>
                <a:latin typeface="+mn-lt"/>
              </a:rPr>
              <a:t>The </a:t>
            </a:r>
            <a:r>
              <a:rPr lang="en-US" sz="900" b="1" i="0" dirty="0">
                <a:solidFill>
                  <a:srgbClr val="000000"/>
                </a:solidFill>
                <a:effectLst/>
                <a:latin typeface="+mn-lt"/>
              </a:rPr>
              <a:t>SQL Server Query Optimizer</a:t>
            </a:r>
            <a:r>
              <a:rPr lang="en-US" sz="900" b="0" i="0" dirty="0">
                <a:solidFill>
                  <a:srgbClr val="000000"/>
                </a:solidFill>
                <a:effectLst/>
                <a:latin typeface="+mn-lt"/>
              </a:rPr>
              <a:t> uses cost-based optimization to create an execution plan with the least cost, but that also consumes the least amount of resources. The Query Optimizer will not evaluate all possible combinations of plans but will create a “Good Enough” plan based on available information such as statistics and the data distribution.</a:t>
            </a:r>
          </a:p>
          <a:p>
            <a:pPr algn="l" fontAlgn="base"/>
            <a:endParaRPr lang="en-US" sz="900" b="0" i="0" dirty="0">
              <a:solidFill>
                <a:srgbClr val="000000"/>
              </a:solidFill>
              <a:effectLst/>
              <a:latin typeface="+mn-lt"/>
            </a:endParaRPr>
          </a:p>
          <a:p>
            <a:pPr algn="l" fontAlgn="base"/>
            <a:r>
              <a:rPr lang="en-US" sz="900" b="1" i="0" dirty="0">
                <a:solidFill>
                  <a:srgbClr val="000000"/>
                </a:solidFill>
                <a:effectLst/>
                <a:latin typeface="+mn-lt"/>
              </a:rPr>
              <a:t>Trivial Plan Optimization:</a:t>
            </a:r>
            <a:r>
              <a:rPr lang="en-US" sz="900" b="0" i="0" dirty="0">
                <a:solidFill>
                  <a:srgbClr val="000000"/>
                </a:solidFill>
                <a:effectLst/>
                <a:latin typeface="+mn-lt"/>
              </a:rPr>
              <a:t> The Query Optimizer goes through several phases in the process of query optimization. First it must determine if the query has a trivial plan. Specially, a query that has only one plan to consider, such as, a SELECT statement where all the columns can be found in a single table or index. If a trivial plan is found, this saves the query optimizer from having to evaluate multiple plans, which reduces the workload of the optimizer. If a trivial plan is discovered then the optimization ends, and the query plan is created.</a:t>
            </a:r>
          </a:p>
          <a:p>
            <a:pPr algn="l" fontAlgn="base"/>
            <a:endParaRPr lang="en-US" sz="900" b="0" i="0" dirty="0">
              <a:solidFill>
                <a:srgbClr val="000000"/>
              </a:solidFill>
              <a:effectLst/>
              <a:latin typeface="+mn-lt"/>
            </a:endParaRPr>
          </a:p>
          <a:p>
            <a:pPr algn="l" fontAlgn="base"/>
            <a:r>
              <a:rPr lang="en-US" sz="900" b="1" i="0" dirty="0">
                <a:solidFill>
                  <a:srgbClr val="000000"/>
                </a:solidFill>
                <a:effectLst/>
                <a:latin typeface="+mn-lt"/>
              </a:rPr>
              <a:t>Non-Trivial Plan Optimization: </a:t>
            </a:r>
            <a:r>
              <a:rPr lang="en-US" sz="900" b="0" i="0" dirty="0">
                <a:solidFill>
                  <a:srgbClr val="000000"/>
                </a:solidFill>
                <a:effectLst/>
                <a:latin typeface="+mn-lt"/>
              </a:rPr>
              <a:t>When a trivial plan is unable to be generated, the query optimizer performs a </a:t>
            </a:r>
            <a:r>
              <a:rPr lang="en-US" sz="900" b="1" i="0" dirty="0">
                <a:solidFill>
                  <a:srgbClr val="000000"/>
                </a:solidFill>
                <a:effectLst/>
                <a:latin typeface="+mn-lt"/>
              </a:rPr>
              <a:t>simplification</a:t>
            </a:r>
            <a:r>
              <a:rPr lang="en-US" sz="900" b="0" i="0" dirty="0">
                <a:solidFill>
                  <a:srgbClr val="000000"/>
                </a:solidFill>
                <a:effectLst/>
                <a:latin typeface="+mn-lt"/>
              </a:rPr>
              <a:t> process to try to discover if unnecessary joins can be removed, operations can be rearranged, or commutative properties folded (Instead of 5 + 6, use 11 as a value). Additionally, before moving on to the next step, </a:t>
            </a:r>
            <a:r>
              <a:rPr lang="en-US" sz="900" b="1" i="0" dirty="0">
                <a:solidFill>
                  <a:srgbClr val="000000"/>
                </a:solidFill>
                <a:effectLst/>
                <a:latin typeface="+mn-lt"/>
              </a:rPr>
              <a:t>statistics</a:t>
            </a:r>
            <a:r>
              <a:rPr lang="en-US" sz="900" b="0" i="0" dirty="0">
                <a:solidFill>
                  <a:srgbClr val="000000"/>
                </a:solidFill>
                <a:effectLst/>
                <a:latin typeface="+mn-lt"/>
              </a:rPr>
              <a:t>, data distribution, and index metadata are added to the query tree.</a:t>
            </a:r>
          </a:p>
          <a:p>
            <a:pPr algn="l" fontAlgn="base"/>
            <a:endParaRPr lang="en-US" sz="900" b="0" i="0" dirty="0">
              <a:solidFill>
                <a:srgbClr val="000000"/>
              </a:solidFill>
              <a:effectLst/>
              <a:latin typeface="+mn-lt"/>
            </a:endParaRPr>
          </a:p>
          <a:p>
            <a:pPr algn="l" fontAlgn="base"/>
            <a:r>
              <a:rPr lang="en-US" sz="900" b="1" i="0" dirty="0">
                <a:solidFill>
                  <a:srgbClr val="000000"/>
                </a:solidFill>
                <a:effectLst/>
                <a:latin typeface="+mn-lt"/>
              </a:rPr>
              <a:t>Cost-based optimization: </a:t>
            </a:r>
            <a:r>
              <a:rPr lang="en-US" sz="900" b="0" i="0" dirty="0">
                <a:solidFill>
                  <a:srgbClr val="000000"/>
                </a:solidFill>
                <a:effectLst/>
                <a:latin typeface="+mn-lt"/>
              </a:rPr>
              <a:t>Now the query optimizer will evaluate the query across three search phases to quickly identify the plan with the least cost.</a:t>
            </a:r>
          </a:p>
          <a:p>
            <a:pPr algn="l" fontAlgn="base"/>
            <a:endParaRPr lang="en-US" sz="900" b="0" i="0" dirty="0">
              <a:solidFill>
                <a:srgbClr val="000000"/>
              </a:solidFill>
              <a:effectLst/>
              <a:latin typeface="+mn-lt"/>
            </a:endParaRPr>
          </a:p>
          <a:p>
            <a:pPr marL="457200" indent="-457200" algn="l" fontAlgn="base">
              <a:buFont typeface="Arial" panose="020B0604020202020204" pitchFamily="34" charset="0"/>
              <a:buChar char="•"/>
            </a:pPr>
            <a:r>
              <a:rPr lang="en-US" sz="900" b="1" i="0" dirty="0">
                <a:solidFill>
                  <a:srgbClr val="000000"/>
                </a:solidFill>
                <a:effectLst/>
                <a:latin typeface="+mn-lt"/>
              </a:rPr>
              <a:t>Phase 0 – Transactional Processing Phase: </a:t>
            </a:r>
            <a:r>
              <a:rPr lang="en-US" sz="900" b="0" i="0" dirty="0">
                <a:solidFill>
                  <a:srgbClr val="000000"/>
                </a:solidFill>
                <a:effectLst/>
                <a:latin typeface="+mn-lt"/>
              </a:rPr>
              <a:t>When online transaction processing (OTLP) queries are evaluated and there are three tables or less, the optimizer evaluates a limited number of join operators (merge, hash match, or loop) for potential plan candidates. If the estimated cost is less than 0.2 then the optimization ends, and the query plan is created.</a:t>
            </a:r>
          </a:p>
          <a:p>
            <a:pPr marL="457200" indent="-457200" algn="l" fontAlgn="base">
              <a:buFont typeface="Arial" panose="020B0604020202020204" pitchFamily="34" charset="0"/>
              <a:buChar char="•"/>
            </a:pPr>
            <a:endParaRPr lang="en-US" sz="900" b="0" i="0" dirty="0">
              <a:solidFill>
                <a:srgbClr val="000000"/>
              </a:solidFill>
              <a:effectLst/>
              <a:latin typeface="+mn-lt"/>
            </a:endParaRPr>
          </a:p>
          <a:p>
            <a:pPr marL="457200" indent="-457200" algn="l" fontAlgn="base">
              <a:buFont typeface="Arial" panose="020B0604020202020204" pitchFamily="34" charset="0"/>
              <a:buChar char="•"/>
            </a:pPr>
            <a:r>
              <a:rPr lang="en-US" sz="900" b="1" i="0" dirty="0">
                <a:solidFill>
                  <a:srgbClr val="000000"/>
                </a:solidFill>
                <a:effectLst/>
                <a:latin typeface="+mn-lt"/>
              </a:rPr>
              <a:t>Phase 1a – Quick Serial Plan Optimization: </a:t>
            </a:r>
            <a:r>
              <a:rPr lang="en-US" sz="900" b="0" i="0" dirty="0">
                <a:solidFill>
                  <a:srgbClr val="000000"/>
                </a:solidFill>
                <a:effectLst/>
                <a:latin typeface="+mn-lt"/>
              </a:rPr>
              <a:t>Additional join orders and transformation rules are evaluated to create a cost-effective serial plan. If the plan cost is less than 1.0 then the optimization ends, and the query plan is created.</a:t>
            </a:r>
          </a:p>
          <a:p>
            <a:pPr marL="457200" indent="-457200" algn="l" fontAlgn="base">
              <a:buFont typeface="Arial" panose="020B0604020202020204" pitchFamily="34" charset="0"/>
              <a:buChar char="•"/>
            </a:pPr>
            <a:endParaRPr lang="en-US" sz="900" b="0" i="0" dirty="0">
              <a:solidFill>
                <a:srgbClr val="000000"/>
              </a:solidFill>
              <a:effectLst/>
              <a:latin typeface="+mn-lt"/>
            </a:endParaRPr>
          </a:p>
          <a:p>
            <a:pPr marL="457200" indent="-457200" algn="l" fontAlgn="base">
              <a:buFont typeface="Arial" panose="020B0604020202020204" pitchFamily="34" charset="0"/>
              <a:buChar char="•"/>
            </a:pPr>
            <a:r>
              <a:rPr lang="en-US" sz="900" b="1" i="0" dirty="0">
                <a:solidFill>
                  <a:srgbClr val="000000"/>
                </a:solidFill>
                <a:effectLst/>
                <a:latin typeface="+mn-lt"/>
              </a:rPr>
              <a:t>Phase 1b – Quick Parallel Plan Optimization: </a:t>
            </a:r>
            <a:r>
              <a:rPr lang="en-US" sz="900" b="0" i="0" dirty="0">
                <a:solidFill>
                  <a:srgbClr val="000000"/>
                </a:solidFill>
                <a:effectLst/>
                <a:latin typeface="+mn-lt"/>
              </a:rPr>
              <a:t>At this point, if the cost of the plan is greater than 1.0, MAXDOP is set to a value greater than 1, and the plan cost is greater than the Cost Threshold for Parallelism; then the query optimizer repeats Phase 1 until it finds the most efficient parallel plan.</a:t>
            </a:r>
          </a:p>
          <a:p>
            <a:pPr marL="457200" indent="-457200" algn="l" fontAlgn="base">
              <a:buFont typeface="Arial" panose="020B0604020202020204" pitchFamily="34" charset="0"/>
              <a:buChar char="•"/>
            </a:pPr>
            <a:endParaRPr lang="en-US" sz="900" b="0" i="0" dirty="0">
              <a:solidFill>
                <a:srgbClr val="000000"/>
              </a:solidFill>
              <a:effectLst/>
              <a:latin typeface="+mn-lt"/>
            </a:endParaRPr>
          </a:p>
          <a:p>
            <a:pPr marL="457200" indent="-457200" algn="l" fontAlgn="base">
              <a:buFont typeface="Arial" panose="020B0604020202020204" pitchFamily="34" charset="0"/>
              <a:buChar char="•"/>
            </a:pPr>
            <a:r>
              <a:rPr lang="en-US" sz="900" b="1" i="0" dirty="0">
                <a:solidFill>
                  <a:srgbClr val="000000"/>
                </a:solidFill>
                <a:effectLst/>
                <a:latin typeface="+mn-lt"/>
              </a:rPr>
              <a:t>Phase 2 – Compare Plans and Full Plan Optimization: </a:t>
            </a:r>
            <a:r>
              <a:rPr lang="en-US" sz="900" b="0" i="0" dirty="0">
                <a:solidFill>
                  <a:srgbClr val="000000"/>
                </a:solidFill>
                <a:effectLst/>
                <a:latin typeface="+mn-lt"/>
              </a:rPr>
              <a:t>At this point the serial plan that had a cost greater than 1.0 but less than the Cost Threshold for Parallelism is compared with the most efficient parallel plan. The optimizer will then take the cheaper of the two plans and consider if there are any additional ways of optimizing the ·execution plan. At this point, the optimization ends, and the query plan is created.</a:t>
            </a:r>
          </a:p>
          <a:p>
            <a:pPr algn="l" fontAlgn="base"/>
            <a:endParaRPr lang="en-US" sz="900" b="0" i="0" dirty="0">
              <a:solidFill>
                <a:srgbClr val="000000"/>
              </a:solidFill>
              <a:effectLst/>
              <a:latin typeface="+mn-lt"/>
            </a:endParaRPr>
          </a:p>
          <a:p>
            <a:pPr algn="l" fontAlgn="base"/>
            <a:r>
              <a:rPr lang="en-US" sz="900" b="0" i="0" dirty="0">
                <a:solidFill>
                  <a:srgbClr val="000000"/>
                </a:solidFill>
                <a:effectLst/>
                <a:latin typeface="+mn-lt"/>
              </a:rPr>
              <a:t>One final thing. You will notice that you can have both an Estimated Execution Plan and an Actual Execution Plan. The difference is the first will show you what the plan would look like before the plan is compiled and the second will additionally add the values of actually running the plan that was placed in the procedure cache and executed.</a:t>
            </a:r>
          </a:p>
          <a:p>
            <a:endParaRPr lang="en-US" dirty="0"/>
          </a:p>
        </p:txBody>
      </p:sp>
      <p:sp>
        <p:nvSpPr>
          <p:cNvPr id="4" name="Footer Placeholder 3">
            <a:extLst>
              <a:ext uri="{FF2B5EF4-FFF2-40B4-BE49-F238E27FC236}">
                <a16:creationId xmlns:a16="http://schemas.microsoft.com/office/drawing/2014/main" id="{77D5BDFD-646D-7034-0663-F430BA3A799D}"/>
              </a:ext>
            </a:extLst>
          </p:cNvPr>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a:extLst>
              <a:ext uri="{FF2B5EF4-FFF2-40B4-BE49-F238E27FC236}">
                <a16:creationId xmlns:a16="http://schemas.microsoft.com/office/drawing/2014/main" id="{D6A04ECE-C031-F8F5-9A00-572429221041}"/>
              </a:ext>
            </a:extLst>
          </p:cNvPr>
          <p:cNvSpPr>
            <a:spLocks noGrp="1"/>
          </p:cNvSpPr>
          <p:nvPr>
            <p:ph type="sldNum" sz="quarter" idx="5"/>
          </p:nvPr>
        </p:nvSpPr>
        <p:spPr/>
        <p:txBody>
          <a:bodyPr/>
          <a:lstStyle/>
          <a:p>
            <a:fld id="{2910A2D9-F064-48EF-99CB-A51108C1AB40}" type="slidenum">
              <a:rPr lang="en-US" noProof="0" smtClean="0"/>
              <a:t>11</a:t>
            </a:fld>
            <a:endParaRPr lang="en-US" noProof="0" dirty="0"/>
          </a:p>
        </p:txBody>
      </p:sp>
    </p:spTree>
    <p:extLst>
      <p:ext uri="{BB962C8B-B14F-4D97-AF65-F5344CB8AC3E}">
        <p14:creationId xmlns:p14="http://schemas.microsoft.com/office/powerpoint/2010/main" val="3060818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3" name="Picture 2" descr="Microsoft Logo">
            <a:extLst>
              <a:ext uri="{FF2B5EF4-FFF2-40B4-BE49-F238E27FC236}">
                <a16:creationId xmlns:a16="http://schemas.microsoft.com/office/drawing/2014/main" id="{9A3DC8D4-9F48-A860-FF38-91A7234108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26169005"/>
      </p:ext>
    </p:extLst>
  </p:cSld>
  <p:clrMapOvr>
    <a:masterClrMapping/>
  </p:clrMapOvr>
  <p:hf sldNum="0" hdr="0" ftr="0" dt="0"/>
  <p:extLst>
    <p:ext uri="{DCECCB84-F9BA-43D5-87BE-67443E8EF086}">
      <p15:sldGuideLst xmlns:p15="http://schemas.microsoft.com/office/powerpoint/2012/main">
        <p15:guide id="16" orient="horz" pos="2160" userDrawn="1">
          <p15:clr>
            <a:srgbClr val="547EBF"/>
          </p15:clr>
        </p15:guide>
        <p15:guide id="17" orient="horz" pos="1572" userDrawn="1">
          <p15:clr>
            <a:srgbClr val="547EBF"/>
          </p15:clr>
        </p15:guide>
        <p15:guide id="18" orient="horz" pos="2258" userDrawn="1">
          <p15:clr>
            <a:srgbClr val="547EBF"/>
          </p15:clr>
        </p15:guide>
        <p15:guide id="19" orient="horz" pos="2454" userDrawn="1">
          <p15:clr>
            <a:srgbClr val="547EBF"/>
          </p15:clr>
        </p15:guide>
        <p15:guide id="20" orient="horz" pos="2650" userDrawn="1">
          <p15:clr>
            <a:srgbClr val="547EBF"/>
          </p15:clr>
        </p15:guide>
        <p15:guide id="21" pos="3155" userDrawn="1">
          <p15:clr>
            <a:srgbClr val="547EBF"/>
          </p15:clr>
        </p15:guide>
        <p15:guide id="22" pos="413" userDrawn="1">
          <p15:clr>
            <a:srgbClr val="547EBF"/>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64755016"/>
      </p:ext>
    </p:extLst>
  </p:cSld>
  <p:clrMapOvr>
    <a:masterClrMapping/>
  </p:clrMapOvr>
  <p:hf sldNum="0" hdr="0" ftr="0" dt="0"/>
  <p:extLst>
    <p:ext uri="{DCECCB84-F9BA-43D5-87BE-67443E8EF086}">
      <p15:sldGuideLst xmlns:p15="http://schemas.microsoft.com/office/powerpoint/2012/main">
        <p15:guide id="34" orient="horz" pos="3531" userDrawn="1">
          <p15:clr>
            <a:srgbClr val="547EBF"/>
          </p15:clr>
        </p15:guide>
        <p15:guide id="35" orient="horz" pos="1279" userDrawn="1">
          <p15:clr>
            <a:srgbClr val="547EBF"/>
          </p15:clr>
        </p15:guide>
        <p15:guide id="36" orient="horz" pos="3433"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orient="horz" pos="3923" userDrawn="1">
          <p15:clr>
            <a:srgbClr val="547EBF"/>
          </p15:clr>
        </p15:guide>
        <p15:guide id="43" pos="2567" userDrawn="1">
          <p15:clr>
            <a:srgbClr val="547EBF"/>
          </p15:clr>
        </p15:guide>
        <p15:guide id="44" pos="2763" userDrawn="1">
          <p15:clr>
            <a:srgbClr val="547EBF"/>
          </p15:clr>
        </p15:guide>
        <p15:guide id="45" pos="4917" userDrawn="1">
          <p15:clr>
            <a:srgbClr val="547EBF"/>
          </p15:clr>
        </p15:guide>
        <p15:guide id="46" pos="5113" userDrawn="1">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15A8AC4-0523-73F3-DCB7-CD2C236F3D7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971736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325401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69545134"/>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59143913"/>
      </p:ext>
    </p:extLst>
  </p:cSld>
  <p:clrMapOvr>
    <a:masterClrMapping/>
  </p:clrMapOvr>
  <p:hf sldNum="0" hdr="0" ftr="0" dt="0"/>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userDrawn="1">
          <p15:clr>
            <a:srgbClr val="547EBF"/>
          </p15:clr>
        </p15:guide>
        <p15:guide id="9" pos="384" userDrawn="1">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488071789"/>
      </p:ext>
    </p:extLst>
  </p:cSld>
  <p:clrMapOvr>
    <a:masterClrMapping/>
  </p:clrMapOvr>
  <p:hf sldNum="0" hdr="0" ftr="0" dt="0"/>
  <p:extLst>
    <p:ext uri="{DCECCB84-F9BA-43D5-87BE-67443E8EF086}">
      <p15:sldGuideLst xmlns:p15="http://schemas.microsoft.com/office/powerpoint/2012/main">
        <p15:guide id="59" pos="3742" userDrawn="1">
          <p15:clr>
            <a:srgbClr val="547EBF"/>
          </p15:clr>
        </p15:guide>
        <p15:guide id="60" orient="horz" pos="887" userDrawn="1">
          <p15:clr>
            <a:srgbClr val="547EBF"/>
          </p15:clr>
        </p15:guide>
        <p15:guide id="61" pos="3938" userDrawn="1">
          <p15:clr>
            <a:srgbClr val="547EBF"/>
          </p15:clr>
        </p15:guide>
        <p15:guide id="62" pos="3350" userDrawn="1">
          <p15:clr>
            <a:srgbClr val="A4A3A4"/>
          </p15:clr>
        </p15:guide>
        <p15:guide id="63" pos="3155" userDrawn="1">
          <p15:clr>
            <a:srgbClr val="A4A3A4"/>
          </p15:clr>
        </p15:guide>
        <p15:guide id="64" pos="2763" userDrawn="1">
          <p15:clr>
            <a:srgbClr val="A4A3A4"/>
          </p15:clr>
        </p15:guide>
        <p15:guide id="65" pos="2567" userDrawn="1">
          <p15:clr>
            <a:srgbClr val="A4A3A4"/>
          </p15:clr>
        </p15:guide>
        <p15:guide id="66" pos="2175" userDrawn="1">
          <p15:clr>
            <a:srgbClr val="A4A3A4"/>
          </p15:clr>
        </p15:guide>
        <p15:guide id="67" pos="1980" userDrawn="1">
          <p15:clr>
            <a:srgbClr val="A4A3A4"/>
          </p15:clr>
        </p15:guide>
        <p15:guide id="68" pos="1588" userDrawn="1">
          <p15:clr>
            <a:srgbClr val="A4A3A4"/>
          </p15:clr>
        </p15:guide>
        <p15:guide id="69" pos="1392" userDrawn="1">
          <p15:clr>
            <a:srgbClr val="A4A3A4"/>
          </p15:clr>
        </p15:guide>
        <p15:guide id="70" pos="1000" userDrawn="1">
          <p15:clr>
            <a:srgbClr val="A4A3A4"/>
          </p15:clr>
        </p15:guide>
        <p15:guide id="71" pos="804" userDrawn="1">
          <p15:clr>
            <a:srgbClr val="A4A3A4"/>
          </p15:clr>
        </p15:guide>
        <p15:guide id="72" pos="413" userDrawn="1">
          <p15:clr>
            <a:srgbClr val="547EBF"/>
          </p15:clr>
        </p15:guide>
        <p15:guide id="73" pos="4330" userDrawn="1">
          <p15:clr>
            <a:srgbClr val="A4A3A4"/>
          </p15:clr>
        </p15:guide>
        <p15:guide id="74" pos="4525" userDrawn="1">
          <p15:clr>
            <a:srgbClr val="A4A3A4"/>
          </p15:clr>
        </p15:guide>
        <p15:guide id="75" pos="5505" userDrawn="1">
          <p15:clr>
            <a:srgbClr val="A4A3A4"/>
          </p15:clr>
        </p15:guide>
        <p15:guide id="76" pos="5113" userDrawn="1">
          <p15:clr>
            <a:srgbClr val="A4A3A4"/>
          </p15:clr>
        </p15:guide>
        <p15:guide id="77" pos="4917" userDrawn="1">
          <p15:clr>
            <a:srgbClr val="A4A3A4"/>
          </p15:clr>
        </p15:guide>
        <p15:guide id="78" pos="5700" userDrawn="1">
          <p15:clr>
            <a:srgbClr val="A4A3A4"/>
          </p15:clr>
        </p15:guide>
        <p15:guide id="79" pos="6092" userDrawn="1">
          <p15:clr>
            <a:srgbClr val="A4A3A4"/>
          </p15:clr>
        </p15:guide>
        <p15:guide id="80" pos="6288" userDrawn="1">
          <p15:clr>
            <a:srgbClr val="A4A3A4"/>
          </p15:clr>
        </p15:guide>
        <p15:guide id="81" pos="6680" userDrawn="1">
          <p15:clr>
            <a:srgbClr val="A4A3A4"/>
          </p15:clr>
        </p15:guide>
        <p15:guide id="82" pos="6876" userDrawn="1">
          <p15:clr>
            <a:srgbClr val="A4A3A4"/>
          </p15:clr>
        </p15:guide>
        <p15:guide id="83" pos="7267" userDrawn="1">
          <p15:clr>
            <a:srgbClr val="547EBF"/>
          </p15:clr>
        </p15:guide>
        <p15:guide id="84" orient="horz" pos="3923" userDrawn="1">
          <p15:clr>
            <a:srgbClr val="547EBF"/>
          </p15:clr>
        </p15:guide>
        <p15:guide id="85" orient="horz" pos="789" userDrawn="1">
          <p15:clr>
            <a:srgbClr val="547EBF"/>
          </p15:clr>
        </p15:guide>
        <p15:guide id="86" orient="horz" pos="202" userDrawn="1">
          <p15:clr>
            <a:srgbClr val="547EBF"/>
          </p15:clr>
        </p15:guide>
        <p15:guide id="87" orient="horz" pos="495" userDrawn="1">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75277778"/>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02036741"/>
      </p:ext>
    </p:extLst>
  </p:cSld>
  <p:clrMapOvr>
    <a:masterClrMapping/>
  </p:clrMapOvr>
  <p:hf sldNum="0" hdr="0" ftr="0" dt="0"/>
  <p:extLst>
    <p:ext uri="{DCECCB84-F9BA-43D5-87BE-67443E8EF086}">
      <p15:sldGuideLst xmlns:p15="http://schemas.microsoft.com/office/powerpoint/2012/main">
        <p15:guide id="24" orient="horz" pos="1964" userDrawn="1">
          <p15:clr>
            <a:srgbClr val="547EBF"/>
          </p15:clr>
        </p15:guide>
        <p15:guide id="25" orient="horz" pos="2258" userDrawn="1">
          <p15:clr>
            <a:srgbClr val="547EBF"/>
          </p15:clr>
        </p15:guide>
        <p15:guide id="26" pos="3350" userDrawn="1">
          <p15:clr>
            <a:srgbClr val="547EBF"/>
          </p15:clr>
        </p15:guide>
        <p15:guide id="27" pos="3155" userDrawn="1">
          <p15:clr>
            <a:srgbClr val="547EBF"/>
          </p15:clr>
        </p15:guide>
        <p15:guide id="28" pos="413" userDrawn="1">
          <p15:clr>
            <a:srgbClr val="547EBF"/>
          </p15:clr>
        </p15:guide>
        <p15:guide id="29" orient="horz" pos="397" userDrawn="1">
          <p15:clr>
            <a:srgbClr val="547EBF"/>
          </p15:clr>
        </p15:guide>
        <p15:guide id="30" orient="horz" pos="3923" userDrawn="1">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46019013"/>
      </p:ext>
    </p:extLst>
  </p:cSld>
  <p:clrMapOvr>
    <a:masterClrMapping/>
  </p:clrMapOvr>
  <p:hf sldNum="0" hdr="0" ftr="0" dt="0"/>
  <p:extLst>
    <p:ext uri="{DCECCB84-F9BA-43D5-87BE-67443E8EF086}">
      <p15:sldGuideLst xmlns:p15="http://schemas.microsoft.com/office/powerpoint/2012/main">
        <p15:guide id="13" orient="horz" pos="1877" userDrawn="1">
          <p15:clr>
            <a:srgbClr val="547EBF"/>
          </p15:clr>
        </p15:guide>
        <p15:guide id="14" orient="horz" pos="3923" userDrawn="1">
          <p15:clr>
            <a:srgbClr val="547EBF"/>
          </p15:clr>
        </p15:guide>
        <p15:guide id="15" pos="3350" userDrawn="1">
          <p15:clr>
            <a:srgbClr val="547EBF"/>
          </p15:clr>
        </p15:guide>
        <p15:guide id="16" pos="3155" userDrawn="1">
          <p15:clr>
            <a:srgbClr val="547EBF"/>
          </p15:clr>
        </p15:guide>
        <p15:guide id="17" pos="413"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508366510"/>
      </p:ext>
    </p:extLst>
  </p:cSld>
  <p:clrMapOvr>
    <a:masterClrMapping/>
  </p:clrMapOvr>
  <p:hf sldNum="0" hdr="0" ftr="0" dt="0"/>
  <p:extLst>
    <p:ext uri="{DCECCB84-F9BA-43D5-87BE-67443E8EF086}">
      <p15:sldGuideLst xmlns:p15="http://schemas.microsoft.com/office/powerpoint/2012/main">
        <p15:guide id="15" orient="horz" pos="1279" userDrawn="1">
          <p15:clr>
            <a:srgbClr val="547EBF"/>
          </p15:clr>
        </p15:guide>
        <p15:guide id="16" orient="horz" pos="397" userDrawn="1">
          <p15:clr>
            <a:srgbClr val="547EBF"/>
          </p15:clr>
        </p15:guide>
        <p15:guide id="17" orient="horz" pos="1181"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52261816"/>
      </p:ext>
    </p:extLst>
  </p:cSld>
  <p:clrMapOvr>
    <a:masterClrMapping/>
  </p:clrMapOvr>
  <p:hf sldNum="0" hdr="0" ftr="0" dt="0"/>
  <p:extLst>
    <p:ext uri="{DCECCB84-F9BA-43D5-87BE-67443E8EF086}">
      <p15:sldGuideLst xmlns:p15="http://schemas.microsoft.com/office/powerpoint/2012/main">
        <p15:guide id="26" orient="horz" pos="3433" userDrawn="1">
          <p15:clr>
            <a:srgbClr val="547EBF"/>
          </p15:clr>
        </p15:guide>
        <p15:guide id="27" orient="horz" pos="1276" userDrawn="1">
          <p15:clr>
            <a:srgbClr val="547EBF"/>
          </p15:clr>
        </p15:guide>
        <p15:guide id="28" pos="3749" userDrawn="1">
          <p15:clr>
            <a:srgbClr val="547EBF"/>
          </p15:clr>
        </p15:guide>
        <p15:guide id="29" pos="3931" userDrawn="1">
          <p15:clr>
            <a:srgbClr val="547EBF"/>
          </p15:clr>
        </p15:guide>
        <p15:guide id="30" orient="horz" pos="3531" userDrawn="1">
          <p15:clr>
            <a:srgbClr val="547EBF"/>
          </p15:clr>
        </p15:guide>
        <p15:guide id="31" orient="horz" pos="3923" userDrawn="1">
          <p15:clr>
            <a:srgbClr val="547EBF"/>
          </p15:clr>
        </p15:guide>
        <p15:guide id="32" pos="413" userDrawn="1">
          <p15:clr>
            <a:srgbClr val="547EBF"/>
          </p15:clr>
        </p15:guide>
        <p15:guide id="33" pos="7267" userDrawn="1">
          <p15:clr>
            <a:srgbClr val="547EBF"/>
          </p15:clr>
        </p15:guide>
        <p15:guide id="34" orient="horz" pos="202" userDrawn="1">
          <p15:clr>
            <a:srgbClr val="547EBF"/>
          </p15:clr>
        </p15:guide>
        <p15:guide id="35" orient="horz" pos="495" userDrawn="1">
          <p15:clr>
            <a:srgbClr val="547EBF"/>
          </p15:clr>
        </p15:guide>
        <p15:guide id="36" orient="horz" pos="789" userDrawn="1">
          <p15:clr>
            <a:srgbClr val="547EB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heme" Target="../theme/theme2.xml"/><Relationship Id="rId5" Type="http://schemas.openxmlformats.org/officeDocument/2006/relationships/image" Target="../media/image1.emf"/><Relationship Id="rId4" Type="http://schemas.openxmlformats.org/officeDocument/2006/relationships/tags" Target="../tags/tag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1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1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1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1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a:extLst>
              <a:ext uri="{FF2B5EF4-FFF2-40B4-BE49-F238E27FC236}">
                <a16:creationId xmlns:a16="http://schemas.microsoft.com/office/drawing/2014/main" id="{7EE5886B-3FE6-BAB6-A44F-3966FDC08807}"/>
              </a:ext>
              <a:ext uri="{C183D7F6-B498-43B3-948B-1728B52AA6E4}">
                <adec:decorative xmlns:adec="http://schemas.microsoft.com/office/drawing/2017/decorative" val="1"/>
              </a:ext>
            </a:extLst>
          </p:cNvPr>
          <p:cNvSpPr/>
          <p:nvPr userDrawn="1">
            <p:custDataLst>
              <p:tags r:id="rId1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empower - DO NOT DELETE!!!" hidden="1">
            <a:extLst>
              <a:ext uri="{FF2B5EF4-FFF2-40B4-BE49-F238E27FC236}">
                <a16:creationId xmlns:a16="http://schemas.microsoft.com/office/drawing/2014/main" id="{FCF37996-1FC5-3AF6-D622-6A85283832D6}"/>
              </a:ext>
            </a:extLst>
          </p:cNvPr>
          <p:cNvSpPr/>
          <p:nvPr userDrawn="1">
            <p:custDataLst>
              <p:tags r:id="rId1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00497618"/>
      </p:ext>
    </p:extLst>
  </p:cSld>
  <p:clrMap bg1="lt1" tx1="dk1" bg2="lt2" tx2="dk2" accent1="accent1" accent2="accent2" accent3="accent3" accent4="accent4" accent5="accent5" accent6="accent6" hlink="hlink" folHlink="folHlink"/>
  <p:sldLayoutIdLst>
    <p:sldLayoutId id="2147483771" r:id="rId1"/>
    <p:sldLayoutId id="2147483774" r:id="rId2"/>
    <p:sldLayoutId id="2147483775" r:id="rId3"/>
    <p:sldLayoutId id="2147483780" r:id="rId4"/>
    <p:sldLayoutId id="2147483782" r:id="rId5"/>
    <p:sldLayoutId id="2147483786" r:id="rId6"/>
    <p:sldLayoutId id="2147483790" r:id="rId7"/>
    <p:sldLayoutId id="2147483792" r:id="rId8"/>
    <p:sldLayoutId id="2147483793" r:id="rId9"/>
    <p:sldLayoutId id="2147483795" r:id="rId10"/>
    <p:sldLayoutId id="2147483802" r:id="rId11"/>
    <p:sldLayoutId id="2147483814" r:id="rId12"/>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192" userDrawn="1">
          <p15:clr>
            <a:srgbClr val="A4A3A4"/>
          </p15:clr>
        </p15:guide>
        <p15:guide id="11" pos="192" userDrawn="1">
          <p15:clr>
            <a:srgbClr val="A4A3A4"/>
          </p15:clr>
        </p15:guide>
        <p15:guide id="12" orient="horz" pos="384" userDrawn="1">
          <p15:clr>
            <a:srgbClr val="F26B43"/>
          </p15:clr>
        </p15:guide>
        <p15:guide id="13" orient="horz" pos="4128" userDrawn="1">
          <p15:clr>
            <a:srgbClr val="A4A3A4"/>
          </p15:clr>
        </p15:guide>
        <p15:guide id="14" orient="horz" pos="3936" userDrawn="1">
          <p15:clr>
            <a:srgbClr val="F26B43"/>
          </p15:clr>
        </p15:guide>
        <p15:guide id="15" pos="7296" userDrawn="1">
          <p15:clr>
            <a:srgbClr val="F26B43"/>
          </p15:clr>
        </p15:guide>
        <p15:guide id="16" pos="7488" userDrawn="1">
          <p15:clr>
            <a:srgbClr val="A4A3A4"/>
          </p15:clr>
        </p15:guide>
        <p15:guide id="17" pos="3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2"/>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3"/>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15131549"/>
      </p:ext>
    </p:extLst>
  </p:cSld>
  <p:clrMap bg1="lt1" tx1="dk1" bg2="lt2" tx2="dk2" accent1="accent1" accent2="accent2" accent3="accent3" accent4="accent4" accent5="accent5" accent6="accent6" hlink="hlink" folHlink="folHlink"/>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8.jfif"/><Relationship Id="rId4"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3.png"/><Relationship Id="rId2" Type="http://schemas.openxmlformats.org/officeDocument/2006/relationships/customXml" Target="../../customXml/item10.xml"/><Relationship Id="rId1" Type="http://schemas.openxmlformats.org/officeDocument/2006/relationships/tags" Target="../tags/tag14.xml"/><Relationship Id="rId6" Type="http://schemas.openxmlformats.org/officeDocument/2006/relationships/notesSlide" Target="../notesSlides/notesSlide15.xml"/><Relationship Id="rId5" Type="http://schemas.openxmlformats.org/officeDocument/2006/relationships/slideLayout" Target="../slideLayouts/slideLayout3.xml"/><Relationship Id="rId4" Type="http://schemas.openxmlformats.org/officeDocument/2006/relationships/tags" Target="../tags/tag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20.gif"/><Relationship Id="rId13" Type="http://schemas.openxmlformats.org/officeDocument/2006/relationships/image" Target="../media/image25.gif"/><Relationship Id="rId3" Type="http://schemas.openxmlformats.org/officeDocument/2006/relationships/image" Target="../media/image15.gif"/><Relationship Id="rId7" Type="http://schemas.openxmlformats.org/officeDocument/2006/relationships/image" Target="../media/image19.gif"/><Relationship Id="rId12" Type="http://schemas.openxmlformats.org/officeDocument/2006/relationships/image" Target="../media/image24.gif"/><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8.gif"/><Relationship Id="rId11" Type="http://schemas.openxmlformats.org/officeDocument/2006/relationships/image" Target="../media/image23.gif"/><Relationship Id="rId5" Type="http://schemas.openxmlformats.org/officeDocument/2006/relationships/image" Target="../media/image17.gif"/><Relationship Id="rId10" Type="http://schemas.openxmlformats.org/officeDocument/2006/relationships/image" Target="../media/image22.gif"/><Relationship Id="rId4" Type="http://schemas.openxmlformats.org/officeDocument/2006/relationships/image" Target="../media/image16.gif"/><Relationship Id="rId9" Type="http://schemas.openxmlformats.org/officeDocument/2006/relationships/image" Target="../media/image21.gif"/><Relationship Id="rId14" Type="http://schemas.openxmlformats.org/officeDocument/2006/relationships/image" Target="../media/image26.gif"/></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image" Target="../media/image31.bin"/></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32.png"/><Relationship Id="rId4"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8.jfif"/><Relationship Id="rId4"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3.png"/><Relationship Id="rId2" Type="http://schemas.openxmlformats.org/officeDocument/2006/relationships/customXml" Target="../../customXml/item8.xml"/><Relationship Id="rId1" Type="http://schemas.openxmlformats.org/officeDocument/2006/relationships/tags" Target="../tags/tag10.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SQL Server Query Execution and Plans</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7</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txBody>
          <a:bodyPr/>
          <a:lstStyle/>
          <a:p>
            <a:endParaRPr lang="en-US"/>
          </a:p>
        </p:txBody>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B9F39-F6C9-94B7-1912-E3FD326AD748}"/>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69293660-5F8A-B5C9-8D6B-9E7F8C9B7993}"/>
              </a:ext>
            </a:extLst>
          </p:cNvPr>
          <p:cNvGrpSpPr/>
          <p:nvPr/>
        </p:nvGrpSpPr>
        <p:grpSpPr>
          <a:xfrm>
            <a:off x="684822" y="247538"/>
            <a:ext cx="10760921" cy="5920008"/>
            <a:chOff x="684822" y="247538"/>
            <a:chExt cx="10760921" cy="5920008"/>
          </a:xfrm>
        </p:grpSpPr>
        <p:cxnSp>
          <p:nvCxnSpPr>
            <p:cNvPr id="5" name="Straight Arrow Connector 4">
              <a:extLst>
                <a:ext uri="{FF2B5EF4-FFF2-40B4-BE49-F238E27FC236}">
                  <a16:creationId xmlns:a16="http://schemas.microsoft.com/office/drawing/2014/main" id="{E4BEAC93-2E26-5234-11B1-197368DF7F1E}"/>
                </a:ext>
              </a:extLst>
            </p:cNvPr>
            <p:cNvCxnSpPr>
              <a:cxnSpLocks/>
              <a:stCxn id="11" idx="3"/>
              <a:endCxn id="9" idx="1"/>
            </p:cNvCxnSpPr>
            <p:nvPr/>
          </p:nvCxnSpPr>
          <p:spPr>
            <a:xfrm>
              <a:off x="2623023" y="857078"/>
              <a:ext cx="1650382" cy="19099"/>
            </a:xfrm>
            <a:prstGeom prst="straightConnector1">
              <a:avLst/>
            </a:prstGeom>
            <a:ln w="76200">
              <a:solidFill>
                <a:srgbClr val="104C6A"/>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5F2D8B2-7D20-E717-D72B-FAB6F6DD9CB0}"/>
                </a:ext>
              </a:extLst>
            </p:cNvPr>
            <p:cNvCxnSpPr>
              <a:cxnSpLocks/>
            </p:cNvCxnSpPr>
            <p:nvPr/>
          </p:nvCxnSpPr>
          <p:spPr>
            <a:xfrm flipH="1">
              <a:off x="3429000" y="4449447"/>
              <a:ext cx="5828" cy="1278857"/>
            </a:xfrm>
            <a:prstGeom prst="straightConnector1">
              <a:avLst/>
            </a:prstGeom>
            <a:ln w="76200">
              <a:solidFill>
                <a:srgbClr val="104C6A"/>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C2F05C3-935B-F944-B486-3C9BC8AE8645}"/>
                </a:ext>
              </a:extLst>
            </p:cNvPr>
            <p:cNvCxnSpPr>
              <a:cxnSpLocks/>
              <a:stCxn id="14" idx="3"/>
              <a:endCxn id="18" idx="1"/>
            </p:cNvCxnSpPr>
            <p:nvPr/>
          </p:nvCxnSpPr>
          <p:spPr>
            <a:xfrm>
              <a:off x="2592929" y="4634115"/>
              <a:ext cx="1808499" cy="0"/>
            </a:xfrm>
            <a:prstGeom prst="straightConnector1">
              <a:avLst/>
            </a:prstGeom>
            <a:ln w="76200">
              <a:solidFill>
                <a:srgbClr val="104C6A"/>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F388AA4-D18F-F267-23B1-A6C54D75AF94}"/>
                </a:ext>
              </a:extLst>
            </p:cNvPr>
            <p:cNvCxnSpPr>
              <a:cxnSpLocks/>
              <a:stCxn id="11" idx="2"/>
              <a:endCxn id="14" idx="0"/>
            </p:cNvCxnSpPr>
            <p:nvPr/>
          </p:nvCxnSpPr>
          <p:spPr>
            <a:xfrm flipH="1">
              <a:off x="1638876" y="1466618"/>
              <a:ext cx="30094" cy="2516563"/>
            </a:xfrm>
            <a:prstGeom prst="straightConnector1">
              <a:avLst/>
            </a:prstGeom>
            <a:ln w="76200">
              <a:solidFill>
                <a:srgbClr val="104C6A"/>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E6295E4-BE19-995C-0EF5-DA67ABF0E30F}"/>
                </a:ext>
              </a:extLst>
            </p:cNvPr>
            <p:cNvSpPr/>
            <p:nvPr/>
          </p:nvSpPr>
          <p:spPr>
            <a:xfrm>
              <a:off x="4273405" y="583789"/>
              <a:ext cx="2133600" cy="584775"/>
            </a:xfrm>
            <a:prstGeom prst="rect">
              <a:avLst/>
            </a:prstGeom>
            <a:solidFill>
              <a:schemeClr val="accent4">
                <a:lumMod val="20000"/>
                <a:lumOff val="80000"/>
              </a:schemeClr>
            </a:solidFill>
            <a:ln w="28575">
              <a:solidFill>
                <a:schemeClr val="accent4">
                  <a:lumMod val="50000"/>
                </a:schemeClr>
              </a:solidFill>
            </a:ln>
            <a:effectLst>
              <a:glow rad="101600">
                <a:schemeClr val="accent4">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Query Plan Created</a:t>
              </a:r>
              <a:endParaRPr kumimoji="0" lang="en-US" sz="1600" b="1" i="0" u="none" strike="noStrike" kern="120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Arial Black" pitchFamily="34" charset="0"/>
                <a:ea typeface="+mn-ea"/>
                <a:cs typeface="+mn-cs"/>
              </a:endParaRPr>
            </a:p>
          </p:txBody>
        </p:sp>
        <p:sp>
          <p:nvSpPr>
            <p:cNvPr id="10" name="Rectangle 9">
              <a:extLst>
                <a:ext uri="{FF2B5EF4-FFF2-40B4-BE49-F238E27FC236}">
                  <a16:creationId xmlns:a16="http://schemas.microsoft.com/office/drawing/2014/main" id="{CE58F6AF-7027-F685-8836-927A584361C1}"/>
                </a:ext>
              </a:extLst>
            </p:cNvPr>
            <p:cNvSpPr/>
            <p:nvPr/>
          </p:nvSpPr>
          <p:spPr>
            <a:xfrm>
              <a:off x="882094" y="2669605"/>
              <a:ext cx="1573750" cy="523220"/>
            </a:xfrm>
            <a:prstGeom prst="rect">
              <a:avLst/>
            </a:prstGeom>
            <a:solidFill>
              <a:schemeClr val="accent4">
                <a:lumMod val="20000"/>
                <a:lumOff val="80000"/>
              </a:schemeClr>
            </a:solidFill>
            <a:ln w="28575">
              <a:solidFill>
                <a:schemeClr val="accent4">
                  <a:lumMod val="5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Simplification and Statistics</a:t>
              </a:r>
            </a:p>
          </p:txBody>
        </p:sp>
        <p:sp>
          <p:nvSpPr>
            <p:cNvPr id="11" name="Diamond 10">
              <a:extLst>
                <a:ext uri="{FF2B5EF4-FFF2-40B4-BE49-F238E27FC236}">
                  <a16:creationId xmlns:a16="http://schemas.microsoft.com/office/drawing/2014/main" id="{A28B7163-0041-5103-CB2A-B55A65D48BD4}"/>
                </a:ext>
              </a:extLst>
            </p:cNvPr>
            <p:cNvSpPr/>
            <p:nvPr/>
          </p:nvSpPr>
          <p:spPr>
            <a:xfrm>
              <a:off x="714916" y="247538"/>
              <a:ext cx="1908107" cy="1219080"/>
            </a:xfrm>
            <a:prstGeom prst="diamond">
              <a:avLst/>
            </a:prstGeom>
            <a:solidFill>
              <a:srgbClr val="A0EE73"/>
            </a:solidFill>
            <a:ln>
              <a:solidFill>
                <a:schemeClr val="accent6"/>
              </a:solidFill>
            </a:ln>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2" name="Rectangle 11">
              <a:extLst>
                <a:ext uri="{FF2B5EF4-FFF2-40B4-BE49-F238E27FC236}">
                  <a16:creationId xmlns:a16="http://schemas.microsoft.com/office/drawing/2014/main" id="{CC0018D8-9A79-4A5D-7AC2-7BEB68155A0E}"/>
                </a:ext>
              </a:extLst>
            </p:cNvPr>
            <p:cNvSpPr/>
            <p:nvPr/>
          </p:nvSpPr>
          <p:spPr>
            <a:xfrm>
              <a:off x="968390" y="704393"/>
              <a:ext cx="1462889" cy="469838"/>
            </a:xfrm>
            <a:prstGeom prst="rect">
              <a:avLst/>
            </a:prstGeom>
            <a:noFill/>
            <a:ln>
              <a:noFill/>
            </a:ln>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Trivial Plan?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w="1905"/>
                <a:solidFill>
                  <a:srgbClr val="424CA0">
                    <a:lumMod val="20000"/>
                    <a:lumOff val="80000"/>
                  </a:srgbClr>
                </a:solidFill>
                <a:effectLst>
                  <a:innerShdw blurRad="69850" dist="43180" dir="5400000">
                    <a:srgbClr val="000000">
                      <a:alpha val="65000"/>
                    </a:srgbClr>
                  </a:innerShdw>
                </a:effectLst>
                <a:uLnTx/>
                <a:uFillTx/>
                <a:latin typeface="Arial Black" pitchFamily="34" charset="0"/>
                <a:ea typeface="+mn-ea"/>
                <a:cs typeface="+mn-cs"/>
              </a:endParaRPr>
            </a:p>
          </p:txBody>
        </p:sp>
        <p:sp>
          <p:nvSpPr>
            <p:cNvPr id="13" name="Rectangle 12">
              <a:extLst>
                <a:ext uri="{FF2B5EF4-FFF2-40B4-BE49-F238E27FC236}">
                  <a16:creationId xmlns:a16="http://schemas.microsoft.com/office/drawing/2014/main" id="{B9145279-4391-E72F-8CB5-32C76B6FD26C}"/>
                </a:ext>
              </a:extLst>
            </p:cNvPr>
            <p:cNvSpPr/>
            <p:nvPr/>
          </p:nvSpPr>
          <p:spPr>
            <a:xfrm rot="5400000" flipH="1">
              <a:off x="1454210" y="1569314"/>
              <a:ext cx="369332" cy="1036619"/>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1905"/>
                  <a:solidFill>
                    <a:srgbClr val="FF0000"/>
                  </a:solidFill>
                  <a:effectLst>
                    <a:innerShdw blurRad="69850" dist="43180" dir="5400000">
                      <a:srgbClr val="000000">
                        <a:alpha val="65000"/>
                      </a:srgbClr>
                    </a:innerShdw>
                  </a:effectLst>
                  <a:uLnTx/>
                  <a:uFillTx/>
                  <a:latin typeface="Arial Black" pitchFamily="34" charset="0"/>
                  <a:ea typeface="+mn-ea"/>
                  <a:cs typeface="+mn-cs"/>
                </a:rPr>
                <a:t>No</a:t>
              </a:r>
            </a:p>
          </p:txBody>
        </p:sp>
        <p:sp>
          <p:nvSpPr>
            <p:cNvPr id="14" name="Diamond 13">
              <a:extLst>
                <a:ext uri="{FF2B5EF4-FFF2-40B4-BE49-F238E27FC236}">
                  <a16:creationId xmlns:a16="http://schemas.microsoft.com/office/drawing/2014/main" id="{75C99456-1B16-BA2D-7637-883659C44DBE}"/>
                </a:ext>
              </a:extLst>
            </p:cNvPr>
            <p:cNvSpPr/>
            <p:nvPr/>
          </p:nvSpPr>
          <p:spPr>
            <a:xfrm>
              <a:off x="684822" y="3983181"/>
              <a:ext cx="1908107" cy="1301867"/>
            </a:xfrm>
            <a:prstGeom prst="diamond">
              <a:avLst/>
            </a:prstGeom>
            <a:solidFill>
              <a:srgbClr val="A0EE73"/>
            </a:solidFill>
            <a:ln>
              <a:solidFill>
                <a:schemeClr val="accent6"/>
              </a:solidFill>
            </a:ln>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CA278708-01F9-97A1-B8BC-7E3065AA80BF}"/>
                </a:ext>
              </a:extLst>
            </p:cNvPr>
            <p:cNvSpPr/>
            <p:nvPr/>
          </p:nvSpPr>
          <p:spPr>
            <a:xfrm>
              <a:off x="886500" y="4449446"/>
              <a:ext cx="1537017" cy="707886"/>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Simple Query Tables &lt;= 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w="1905"/>
                <a:solidFill>
                  <a:srgbClr val="424CA0">
                    <a:lumMod val="20000"/>
                    <a:lumOff val="80000"/>
                  </a:srgbClr>
                </a:solidFill>
                <a:effectLst>
                  <a:innerShdw blurRad="69850" dist="43180" dir="5400000">
                    <a:srgbClr val="000000">
                      <a:alpha val="65000"/>
                    </a:srgbClr>
                  </a:innerShdw>
                </a:effectLst>
                <a:uLnTx/>
                <a:uFillTx/>
                <a:latin typeface="Arial Black" pitchFamily="34" charset="0"/>
                <a:ea typeface="+mn-ea"/>
                <a:cs typeface="+mn-cs"/>
              </a:endParaRPr>
            </a:p>
          </p:txBody>
        </p:sp>
        <p:sp>
          <p:nvSpPr>
            <p:cNvPr id="16" name="Rectangle 15">
              <a:extLst>
                <a:ext uri="{FF2B5EF4-FFF2-40B4-BE49-F238E27FC236}">
                  <a16:creationId xmlns:a16="http://schemas.microsoft.com/office/drawing/2014/main" id="{FBFE01C3-ED26-2418-B3B9-AA485456AB9F}"/>
                </a:ext>
              </a:extLst>
            </p:cNvPr>
            <p:cNvSpPr/>
            <p:nvPr/>
          </p:nvSpPr>
          <p:spPr>
            <a:xfrm rot="5400000" flipH="1">
              <a:off x="3264983" y="4115803"/>
              <a:ext cx="369332" cy="1036619"/>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1905"/>
                  <a:solidFill>
                    <a:srgbClr val="FF0000"/>
                  </a:solidFill>
                  <a:effectLst>
                    <a:innerShdw blurRad="69850" dist="43180" dir="5400000">
                      <a:srgbClr val="000000">
                        <a:alpha val="65000"/>
                      </a:srgbClr>
                    </a:innerShdw>
                  </a:effectLst>
                  <a:uLnTx/>
                  <a:uFillTx/>
                  <a:latin typeface="Arial Black" pitchFamily="34" charset="0"/>
                  <a:ea typeface="+mn-ea"/>
                  <a:cs typeface="+mn-cs"/>
                </a:rPr>
                <a:t>Yes</a:t>
              </a:r>
            </a:p>
          </p:txBody>
        </p:sp>
        <p:sp>
          <p:nvSpPr>
            <p:cNvPr id="17" name="Rectangle 16">
              <a:extLst>
                <a:ext uri="{FF2B5EF4-FFF2-40B4-BE49-F238E27FC236}">
                  <a16:creationId xmlns:a16="http://schemas.microsoft.com/office/drawing/2014/main" id="{747BB800-E6A9-B208-9546-943543528886}"/>
                </a:ext>
              </a:extLst>
            </p:cNvPr>
            <p:cNvSpPr/>
            <p:nvPr/>
          </p:nvSpPr>
          <p:spPr>
            <a:xfrm>
              <a:off x="2620289" y="4989640"/>
              <a:ext cx="1647063" cy="738664"/>
            </a:xfrm>
            <a:prstGeom prst="rect">
              <a:avLst/>
            </a:prstGeom>
            <a:solidFill>
              <a:schemeClr val="accent4">
                <a:lumMod val="20000"/>
                <a:lumOff val="80000"/>
              </a:schemeClr>
            </a:solidFill>
            <a:ln w="28575">
              <a:solidFill>
                <a:schemeClr val="accent4">
                  <a:lumMod val="5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Phase 0 Transactional Processing</a:t>
              </a:r>
            </a:p>
          </p:txBody>
        </p:sp>
        <p:sp>
          <p:nvSpPr>
            <p:cNvPr id="18" name="Diamond 17">
              <a:extLst>
                <a:ext uri="{FF2B5EF4-FFF2-40B4-BE49-F238E27FC236}">
                  <a16:creationId xmlns:a16="http://schemas.microsoft.com/office/drawing/2014/main" id="{B3FF841E-D5F5-E44A-AD70-E6B61426F972}"/>
                </a:ext>
              </a:extLst>
            </p:cNvPr>
            <p:cNvSpPr/>
            <p:nvPr/>
          </p:nvSpPr>
          <p:spPr>
            <a:xfrm>
              <a:off x="4401428" y="3872063"/>
              <a:ext cx="1908107" cy="1524104"/>
            </a:xfrm>
            <a:prstGeom prst="diamond">
              <a:avLst/>
            </a:prstGeom>
            <a:solidFill>
              <a:srgbClr val="A0EE73"/>
            </a:solidFill>
            <a:ln>
              <a:solidFill>
                <a:schemeClr val="accent6"/>
              </a:solidFill>
            </a:ln>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9" name="Rectangle 18">
              <a:extLst>
                <a:ext uri="{FF2B5EF4-FFF2-40B4-BE49-F238E27FC236}">
                  <a16:creationId xmlns:a16="http://schemas.microsoft.com/office/drawing/2014/main" id="{17068D36-D5E3-C265-735D-AABB9124A077}"/>
                </a:ext>
              </a:extLst>
            </p:cNvPr>
            <p:cNvSpPr/>
            <p:nvPr/>
          </p:nvSpPr>
          <p:spPr>
            <a:xfrm>
              <a:off x="4562050" y="4485315"/>
              <a:ext cx="1586862" cy="523220"/>
            </a:xfrm>
            <a:prstGeom prst="rect">
              <a:avLst/>
            </a:prstGeom>
            <a:noFill/>
            <a:ln>
              <a:noFill/>
            </a:ln>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Cost &lt; 0.2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w="1905"/>
                <a:solidFill>
                  <a:srgbClr val="424CA0">
                    <a:lumMod val="20000"/>
                    <a:lumOff val="80000"/>
                  </a:srgbClr>
                </a:solidFill>
                <a:effectLst>
                  <a:innerShdw blurRad="69850" dist="43180" dir="5400000">
                    <a:srgbClr val="000000">
                      <a:alpha val="65000"/>
                    </a:srgbClr>
                  </a:innerShdw>
                </a:effectLst>
                <a:uLnTx/>
                <a:uFillTx/>
                <a:latin typeface="Arial Black" pitchFamily="34" charset="0"/>
                <a:ea typeface="+mn-ea"/>
                <a:cs typeface="+mn-cs"/>
              </a:endParaRPr>
            </a:p>
          </p:txBody>
        </p:sp>
        <p:cxnSp>
          <p:nvCxnSpPr>
            <p:cNvPr id="20" name="Straight Arrow Connector 19">
              <a:extLst>
                <a:ext uri="{FF2B5EF4-FFF2-40B4-BE49-F238E27FC236}">
                  <a16:creationId xmlns:a16="http://schemas.microsoft.com/office/drawing/2014/main" id="{58D966EF-06CD-BD08-508A-CA3DE922A282}"/>
                </a:ext>
              </a:extLst>
            </p:cNvPr>
            <p:cNvCxnSpPr>
              <a:cxnSpLocks/>
              <a:stCxn id="18" idx="0"/>
              <a:endCxn id="9" idx="2"/>
            </p:cNvCxnSpPr>
            <p:nvPr/>
          </p:nvCxnSpPr>
          <p:spPr>
            <a:xfrm flipH="1" flipV="1">
              <a:off x="5340205" y="1168564"/>
              <a:ext cx="15277" cy="2703499"/>
            </a:xfrm>
            <a:prstGeom prst="straightConnector1">
              <a:avLst/>
            </a:prstGeom>
            <a:ln w="76200">
              <a:solidFill>
                <a:srgbClr val="104C6A"/>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5F26FA7-E636-6ACB-9904-C106F29FF395}"/>
                </a:ext>
              </a:extLst>
            </p:cNvPr>
            <p:cNvSpPr/>
            <p:nvPr/>
          </p:nvSpPr>
          <p:spPr>
            <a:xfrm>
              <a:off x="5982017" y="5644326"/>
              <a:ext cx="2412301" cy="523220"/>
            </a:xfrm>
            <a:prstGeom prst="rect">
              <a:avLst/>
            </a:prstGeom>
            <a:solidFill>
              <a:schemeClr val="accent4">
                <a:lumMod val="20000"/>
                <a:lumOff val="80000"/>
              </a:schemeClr>
            </a:solidFill>
            <a:ln w="28575">
              <a:solidFill>
                <a:schemeClr val="accent4">
                  <a:lumMod val="5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Phase 1a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Quick Serial Plans</a:t>
              </a:r>
            </a:p>
          </p:txBody>
        </p:sp>
        <p:cxnSp>
          <p:nvCxnSpPr>
            <p:cNvPr id="22" name="Connector: Elbow 21">
              <a:extLst>
                <a:ext uri="{FF2B5EF4-FFF2-40B4-BE49-F238E27FC236}">
                  <a16:creationId xmlns:a16="http://schemas.microsoft.com/office/drawing/2014/main" id="{ABB16BE0-CC43-0F0D-EAA7-CC76A566811F}"/>
                </a:ext>
              </a:extLst>
            </p:cNvPr>
            <p:cNvCxnSpPr>
              <a:cxnSpLocks/>
              <a:stCxn id="23" idx="0"/>
              <a:endCxn id="40" idx="3"/>
            </p:cNvCxnSpPr>
            <p:nvPr/>
          </p:nvCxnSpPr>
          <p:spPr>
            <a:xfrm rot="16200000" flipV="1">
              <a:off x="5721901" y="2093480"/>
              <a:ext cx="884454" cy="2026131"/>
            </a:xfrm>
            <a:prstGeom prst="bentConnector4">
              <a:avLst>
                <a:gd name="adj1" fmla="val 94844"/>
                <a:gd name="adj2" fmla="val 100342"/>
              </a:avLst>
            </a:prstGeom>
            <a:ln w="76200">
              <a:solidFill>
                <a:srgbClr val="104C6A"/>
              </a:solidFill>
              <a:tailEnd type="triangle"/>
            </a:ln>
          </p:spPr>
          <p:style>
            <a:lnRef idx="1">
              <a:schemeClr val="accent1"/>
            </a:lnRef>
            <a:fillRef idx="0">
              <a:schemeClr val="accent1"/>
            </a:fillRef>
            <a:effectRef idx="0">
              <a:schemeClr val="accent1"/>
            </a:effectRef>
            <a:fontRef idx="minor">
              <a:schemeClr val="tx1"/>
            </a:fontRef>
          </p:style>
        </p:cxnSp>
        <p:sp>
          <p:nvSpPr>
            <p:cNvPr id="23" name="Diamond 22">
              <a:extLst>
                <a:ext uri="{FF2B5EF4-FFF2-40B4-BE49-F238E27FC236}">
                  <a16:creationId xmlns:a16="http://schemas.microsoft.com/office/drawing/2014/main" id="{6F77DB8C-8FEF-FFEE-3F6D-590306749946}"/>
                </a:ext>
              </a:extLst>
            </p:cNvPr>
            <p:cNvSpPr/>
            <p:nvPr/>
          </p:nvSpPr>
          <p:spPr>
            <a:xfrm>
              <a:off x="6223139" y="3548773"/>
              <a:ext cx="1908107" cy="1445064"/>
            </a:xfrm>
            <a:prstGeom prst="diamond">
              <a:avLst/>
            </a:prstGeom>
            <a:solidFill>
              <a:srgbClr val="A0EE73"/>
            </a:solidFill>
            <a:ln>
              <a:solidFill>
                <a:schemeClr val="accent6"/>
              </a:solidFill>
            </a:ln>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4" name="Rectangle 23">
              <a:extLst>
                <a:ext uri="{FF2B5EF4-FFF2-40B4-BE49-F238E27FC236}">
                  <a16:creationId xmlns:a16="http://schemas.microsoft.com/office/drawing/2014/main" id="{FC941428-3DC7-E170-C307-16B101615D2B}"/>
                </a:ext>
              </a:extLst>
            </p:cNvPr>
            <p:cNvSpPr/>
            <p:nvPr/>
          </p:nvSpPr>
          <p:spPr>
            <a:xfrm>
              <a:off x="6364832" y="3908048"/>
              <a:ext cx="1586862" cy="892552"/>
            </a:xfrm>
            <a:prstGeom prst="rect">
              <a:avLst/>
            </a:prstGeom>
            <a:noFill/>
            <a:ln>
              <a:noFill/>
            </a:ln>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Cost &lt; 1.0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  MAXDOP = 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w="1905"/>
                <a:solidFill>
                  <a:srgbClr val="424CA0">
                    <a:lumMod val="20000"/>
                    <a:lumOff val="80000"/>
                  </a:srgbClr>
                </a:solidFill>
                <a:effectLst>
                  <a:innerShdw blurRad="69850" dist="43180" dir="5400000">
                    <a:srgbClr val="000000">
                      <a:alpha val="65000"/>
                    </a:srgbClr>
                  </a:innerShdw>
                </a:effectLst>
                <a:uLnTx/>
                <a:uFillTx/>
                <a:latin typeface="Arial Black" pitchFamily="34" charset="0"/>
                <a:ea typeface="+mn-ea"/>
                <a:cs typeface="+mn-cs"/>
              </a:endParaRPr>
            </a:p>
          </p:txBody>
        </p:sp>
        <p:cxnSp>
          <p:nvCxnSpPr>
            <p:cNvPr id="25" name="Straight Arrow Connector 24">
              <a:extLst>
                <a:ext uri="{FF2B5EF4-FFF2-40B4-BE49-F238E27FC236}">
                  <a16:creationId xmlns:a16="http://schemas.microsoft.com/office/drawing/2014/main" id="{937A5383-D45F-7259-F348-E493435166F9}"/>
                </a:ext>
              </a:extLst>
            </p:cNvPr>
            <p:cNvCxnSpPr>
              <a:cxnSpLocks/>
              <a:stCxn id="21" idx="0"/>
              <a:endCxn id="23" idx="2"/>
            </p:cNvCxnSpPr>
            <p:nvPr/>
          </p:nvCxnSpPr>
          <p:spPr>
            <a:xfrm flipH="1" flipV="1">
              <a:off x="7177193" y="4993837"/>
              <a:ext cx="10975" cy="650489"/>
            </a:xfrm>
            <a:prstGeom prst="straightConnector1">
              <a:avLst/>
            </a:prstGeom>
            <a:ln w="76200">
              <a:solidFill>
                <a:srgbClr val="104C6A"/>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6" name="Diamond 25">
              <a:extLst>
                <a:ext uri="{FF2B5EF4-FFF2-40B4-BE49-F238E27FC236}">
                  <a16:creationId xmlns:a16="http://schemas.microsoft.com/office/drawing/2014/main" id="{6BC8FF5A-9618-E350-E600-972E264928B0}"/>
                </a:ext>
              </a:extLst>
            </p:cNvPr>
            <p:cNvSpPr/>
            <p:nvPr/>
          </p:nvSpPr>
          <p:spPr>
            <a:xfrm>
              <a:off x="9140597" y="3509253"/>
              <a:ext cx="1908107" cy="1524104"/>
            </a:xfrm>
            <a:prstGeom prst="diamond">
              <a:avLst/>
            </a:prstGeom>
            <a:solidFill>
              <a:srgbClr val="A0EE73"/>
            </a:solidFill>
            <a:ln>
              <a:solidFill>
                <a:schemeClr val="accent6"/>
              </a:solidFill>
            </a:ln>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7" name="Rectangle 26">
              <a:extLst>
                <a:ext uri="{FF2B5EF4-FFF2-40B4-BE49-F238E27FC236}">
                  <a16:creationId xmlns:a16="http://schemas.microsoft.com/office/drawing/2014/main" id="{03C32189-333D-96A9-D828-7357B828C57E}"/>
                </a:ext>
              </a:extLst>
            </p:cNvPr>
            <p:cNvSpPr/>
            <p:nvPr/>
          </p:nvSpPr>
          <p:spPr>
            <a:xfrm>
              <a:off x="9330514" y="3948791"/>
              <a:ext cx="1586862" cy="892552"/>
            </a:xfrm>
            <a:prstGeom prst="rect">
              <a:avLst/>
            </a:prstGeom>
            <a:noFill/>
            <a:ln>
              <a:noFill/>
            </a:ln>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Cost &gt; Cost Threshold for Parallelism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w="1905"/>
                <a:solidFill>
                  <a:srgbClr val="424CA0">
                    <a:lumMod val="20000"/>
                    <a:lumOff val="80000"/>
                  </a:srgbClr>
                </a:solidFill>
                <a:effectLst>
                  <a:innerShdw blurRad="69850" dist="43180" dir="5400000">
                    <a:srgbClr val="000000">
                      <a:alpha val="65000"/>
                    </a:srgbClr>
                  </a:innerShdw>
                </a:effectLst>
                <a:uLnTx/>
                <a:uFillTx/>
                <a:latin typeface="Arial Black" pitchFamily="34" charset="0"/>
                <a:ea typeface="+mn-ea"/>
                <a:cs typeface="+mn-cs"/>
              </a:endParaRPr>
            </a:p>
          </p:txBody>
        </p:sp>
        <p:sp>
          <p:nvSpPr>
            <p:cNvPr id="28" name="Rectangle 27">
              <a:extLst>
                <a:ext uri="{FF2B5EF4-FFF2-40B4-BE49-F238E27FC236}">
                  <a16:creationId xmlns:a16="http://schemas.microsoft.com/office/drawing/2014/main" id="{3113E374-5730-1706-467B-609C66C206CD}"/>
                </a:ext>
              </a:extLst>
            </p:cNvPr>
            <p:cNvSpPr/>
            <p:nvPr/>
          </p:nvSpPr>
          <p:spPr>
            <a:xfrm>
              <a:off x="8742322" y="1547614"/>
              <a:ext cx="2087684" cy="738664"/>
            </a:xfrm>
            <a:prstGeom prst="rect">
              <a:avLst/>
            </a:prstGeom>
            <a:solidFill>
              <a:schemeClr val="accent4">
                <a:lumMod val="20000"/>
                <a:lumOff val="80000"/>
              </a:schemeClr>
            </a:solidFill>
            <a:ln w="28575">
              <a:solidFill>
                <a:schemeClr val="accent4">
                  <a:lumMod val="5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Phase 1b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Quick Parallel Plans</a:t>
              </a:r>
            </a:p>
          </p:txBody>
        </p:sp>
        <p:cxnSp>
          <p:nvCxnSpPr>
            <p:cNvPr id="29" name="Straight Arrow Connector 28">
              <a:extLst>
                <a:ext uri="{FF2B5EF4-FFF2-40B4-BE49-F238E27FC236}">
                  <a16:creationId xmlns:a16="http://schemas.microsoft.com/office/drawing/2014/main" id="{FE5B0F58-416A-06F0-6251-B8FA86C77BC0}"/>
                </a:ext>
              </a:extLst>
            </p:cNvPr>
            <p:cNvCxnSpPr>
              <a:cxnSpLocks/>
              <a:stCxn id="23" idx="3"/>
              <a:endCxn id="26" idx="1"/>
            </p:cNvCxnSpPr>
            <p:nvPr/>
          </p:nvCxnSpPr>
          <p:spPr>
            <a:xfrm>
              <a:off x="8131246" y="4271305"/>
              <a:ext cx="1009351" cy="0"/>
            </a:xfrm>
            <a:prstGeom prst="straightConnector1">
              <a:avLst/>
            </a:prstGeom>
            <a:ln w="76200">
              <a:solidFill>
                <a:srgbClr val="104C6A"/>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5C40DBA6-8F4B-7D89-6F82-251CD347D9F2}"/>
                </a:ext>
              </a:extLst>
            </p:cNvPr>
            <p:cNvCxnSpPr>
              <a:cxnSpLocks/>
              <a:stCxn id="28" idx="0"/>
              <a:endCxn id="43" idx="3"/>
            </p:cNvCxnSpPr>
            <p:nvPr/>
          </p:nvCxnSpPr>
          <p:spPr>
            <a:xfrm rot="16200000" flipV="1">
              <a:off x="9200693" y="962142"/>
              <a:ext cx="608302" cy="562641"/>
            </a:xfrm>
            <a:prstGeom prst="bentConnector2">
              <a:avLst/>
            </a:prstGeom>
            <a:ln w="76200">
              <a:solidFill>
                <a:srgbClr val="104C6A"/>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D8DE82BE-A430-3BD6-EACF-62E43593C0AF}"/>
                </a:ext>
              </a:extLst>
            </p:cNvPr>
            <p:cNvSpPr/>
            <p:nvPr/>
          </p:nvSpPr>
          <p:spPr>
            <a:xfrm rot="5400000" flipH="1">
              <a:off x="8441024" y="3354343"/>
              <a:ext cx="369332" cy="1036619"/>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1905"/>
                  <a:solidFill>
                    <a:srgbClr val="FF0000"/>
                  </a:solidFill>
                  <a:effectLst>
                    <a:innerShdw blurRad="69850" dist="43180" dir="5400000">
                      <a:srgbClr val="000000">
                        <a:alpha val="65000"/>
                      </a:srgbClr>
                    </a:innerShdw>
                  </a:effectLst>
                  <a:uLnTx/>
                  <a:uFillTx/>
                  <a:latin typeface="Arial Black" pitchFamily="34" charset="0"/>
                  <a:ea typeface="+mn-ea"/>
                  <a:cs typeface="+mn-cs"/>
                </a:rPr>
                <a:t>No</a:t>
              </a:r>
            </a:p>
          </p:txBody>
        </p:sp>
        <p:cxnSp>
          <p:nvCxnSpPr>
            <p:cNvPr id="32" name="Connector: Elbow 31">
              <a:extLst>
                <a:ext uri="{FF2B5EF4-FFF2-40B4-BE49-F238E27FC236}">
                  <a16:creationId xmlns:a16="http://schemas.microsoft.com/office/drawing/2014/main" id="{F45E30A2-1F04-D2C4-03F9-8FC93BA499A8}"/>
                </a:ext>
              </a:extLst>
            </p:cNvPr>
            <p:cNvCxnSpPr>
              <a:cxnSpLocks/>
              <a:stCxn id="26" idx="3"/>
              <a:endCxn id="28" idx="3"/>
            </p:cNvCxnSpPr>
            <p:nvPr/>
          </p:nvCxnSpPr>
          <p:spPr>
            <a:xfrm flipH="1" flipV="1">
              <a:off x="10830006" y="1916946"/>
              <a:ext cx="218698" cy="2354359"/>
            </a:xfrm>
            <a:prstGeom prst="bentConnector3">
              <a:avLst>
                <a:gd name="adj1" fmla="val -104528"/>
              </a:avLst>
            </a:prstGeom>
            <a:ln w="76200">
              <a:solidFill>
                <a:srgbClr val="104C6A"/>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BB2D5925-7661-5429-4A10-068CE9396237}"/>
                </a:ext>
              </a:extLst>
            </p:cNvPr>
            <p:cNvCxnSpPr>
              <a:cxnSpLocks/>
              <a:stCxn id="26" idx="0"/>
              <a:endCxn id="43" idx="2"/>
            </p:cNvCxnSpPr>
            <p:nvPr/>
          </p:nvCxnSpPr>
          <p:spPr>
            <a:xfrm rot="16200000" flipV="1">
              <a:off x="7955708" y="1370310"/>
              <a:ext cx="2200609" cy="2077278"/>
            </a:xfrm>
            <a:prstGeom prst="bentConnector3">
              <a:avLst>
                <a:gd name="adj1" fmla="val 30273"/>
              </a:avLst>
            </a:prstGeom>
            <a:ln w="76200">
              <a:solidFill>
                <a:srgbClr val="104C6A"/>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CFBE80C-0C92-C5ED-8CF3-2B0252127A82}"/>
                </a:ext>
              </a:extLst>
            </p:cNvPr>
            <p:cNvCxnSpPr>
              <a:cxnSpLocks/>
              <a:stCxn id="14" idx="2"/>
              <a:endCxn id="21" idx="1"/>
            </p:cNvCxnSpPr>
            <p:nvPr/>
          </p:nvCxnSpPr>
          <p:spPr>
            <a:xfrm rot="16200000" flipH="1">
              <a:off x="3500002" y="3423921"/>
              <a:ext cx="620888" cy="4343141"/>
            </a:xfrm>
            <a:prstGeom prst="bentConnector2">
              <a:avLst/>
            </a:prstGeom>
            <a:ln w="76200">
              <a:solidFill>
                <a:srgbClr val="104C6A"/>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AE489471-C371-FD2B-71BC-7EC9CCB8241E}"/>
                </a:ext>
              </a:extLst>
            </p:cNvPr>
            <p:cNvCxnSpPr>
              <a:cxnSpLocks/>
              <a:stCxn id="18" idx="2"/>
              <a:endCxn id="21" idx="1"/>
            </p:cNvCxnSpPr>
            <p:nvPr/>
          </p:nvCxnSpPr>
          <p:spPr>
            <a:xfrm rot="16200000" flipH="1">
              <a:off x="5413865" y="5337783"/>
              <a:ext cx="509769" cy="626535"/>
            </a:xfrm>
            <a:prstGeom prst="bentConnector2">
              <a:avLst/>
            </a:prstGeom>
            <a:ln w="76200">
              <a:solidFill>
                <a:srgbClr val="104C6A"/>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80FDFA0-2B9B-62A2-E555-D0C482BB91AD}"/>
                </a:ext>
              </a:extLst>
            </p:cNvPr>
            <p:cNvSpPr/>
            <p:nvPr/>
          </p:nvSpPr>
          <p:spPr>
            <a:xfrm rot="5400000" flipH="1">
              <a:off x="1454208" y="5288970"/>
              <a:ext cx="369332" cy="1036619"/>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1905"/>
                  <a:solidFill>
                    <a:srgbClr val="FF0000"/>
                  </a:solidFill>
                  <a:effectLst>
                    <a:innerShdw blurRad="69850" dist="43180" dir="5400000">
                      <a:srgbClr val="000000">
                        <a:alpha val="65000"/>
                      </a:srgbClr>
                    </a:innerShdw>
                  </a:effectLst>
                  <a:uLnTx/>
                  <a:uFillTx/>
                  <a:latin typeface="Arial Black" pitchFamily="34" charset="0"/>
                  <a:ea typeface="+mn-ea"/>
                  <a:cs typeface="+mn-cs"/>
                </a:rPr>
                <a:t>No</a:t>
              </a:r>
            </a:p>
          </p:txBody>
        </p:sp>
        <p:sp>
          <p:nvSpPr>
            <p:cNvPr id="37" name="Rectangle 36">
              <a:extLst>
                <a:ext uri="{FF2B5EF4-FFF2-40B4-BE49-F238E27FC236}">
                  <a16:creationId xmlns:a16="http://schemas.microsoft.com/office/drawing/2014/main" id="{28802FD7-8249-4C7F-C5A2-BD8902A91E80}"/>
                </a:ext>
              </a:extLst>
            </p:cNvPr>
            <p:cNvSpPr/>
            <p:nvPr/>
          </p:nvSpPr>
          <p:spPr>
            <a:xfrm rot="5400000" flipH="1">
              <a:off x="3122922" y="338768"/>
              <a:ext cx="369332" cy="1036619"/>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1905"/>
                  <a:solidFill>
                    <a:srgbClr val="FF0000"/>
                  </a:solidFill>
                  <a:effectLst>
                    <a:innerShdw blurRad="69850" dist="43180" dir="5400000">
                      <a:srgbClr val="000000">
                        <a:alpha val="65000"/>
                      </a:srgbClr>
                    </a:innerShdw>
                  </a:effectLst>
                  <a:uLnTx/>
                  <a:uFillTx/>
                  <a:latin typeface="Arial Black" pitchFamily="34" charset="0"/>
                  <a:ea typeface="+mn-ea"/>
                  <a:cs typeface="+mn-cs"/>
                </a:rPr>
                <a:t>Yes</a:t>
              </a:r>
            </a:p>
          </p:txBody>
        </p:sp>
        <p:sp>
          <p:nvSpPr>
            <p:cNvPr id="38" name="Rectangle 37">
              <a:extLst>
                <a:ext uri="{FF2B5EF4-FFF2-40B4-BE49-F238E27FC236}">
                  <a16:creationId xmlns:a16="http://schemas.microsoft.com/office/drawing/2014/main" id="{25845F54-0423-6C0F-A317-577902AC3D6B}"/>
                </a:ext>
              </a:extLst>
            </p:cNvPr>
            <p:cNvSpPr/>
            <p:nvPr/>
          </p:nvSpPr>
          <p:spPr>
            <a:xfrm rot="5400000" flipH="1">
              <a:off x="8892252" y="2338209"/>
              <a:ext cx="369332" cy="1036619"/>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1905"/>
                  <a:solidFill>
                    <a:srgbClr val="FF0000"/>
                  </a:solidFill>
                  <a:effectLst>
                    <a:innerShdw blurRad="69850" dist="43180" dir="5400000">
                      <a:srgbClr val="000000">
                        <a:alpha val="65000"/>
                      </a:srgbClr>
                    </a:innerShdw>
                  </a:effectLst>
                  <a:uLnTx/>
                  <a:uFillTx/>
                  <a:latin typeface="Arial Black" pitchFamily="34" charset="0"/>
                  <a:ea typeface="+mn-ea"/>
                  <a:cs typeface="+mn-cs"/>
                </a:rPr>
                <a:t>No</a:t>
              </a:r>
            </a:p>
          </p:txBody>
        </p:sp>
        <p:grpSp>
          <p:nvGrpSpPr>
            <p:cNvPr id="39" name="Group 38">
              <a:extLst>
                <a:ext uri="{FF2B5EF4-FFF2-40B4-BE49-F238E27FC236}">
                  <a16:creationId xmlns:a16="http://schemas.microsoft.com/office/drawing/2014/main" id="{DED9AB93-D899-0A85-EA78-6E4BCF77E8CF}"/>
                </a:ext>
              </a:extLst>
            </p:cNvPr>
            <p:cNvGrpSpPr/>
            <p:nvPr/>
          </p:nvGrpSpPr>
          <p:grpSpPr>
            <a:xfrm>
              <a:off x="2612225" y="1732525"/>
              <a:ext cx="2239407" cy="2114720"/>
              <a:chOff x="2521542" y="1265395"/>
              <a:chExt cx="2239407" cy="2114720"/>
            </a:xfrm>
          </p:grpSpPr>
          <p:pic>
            <p:nvPicPr>
              <p:cNvPr id="44" name="Graphic 43" descr="Gears with solid fill">
                <a:extLst>
                  <a:ext uri="{FF2B5EF4-FFF2-40B4-BE49-F238E27FC236}">
                    <a16:creationId xmlns:a16="http://schemas.microsoft.com/office/drawing/2014/main" id="{6507CFAC-D87A-308D-9DB1-344D52CF35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1542" y="1265395"/>
                <a:ext cx="2114720" cy="2114720"/>
              </a:xfrm>
              <a:prstGeom prst="rect">
                <a:avLst/>
              </a:prstGeom>
            </p:spPr>
          </p:pic>
          <p:sp>
            <p:nvSpPr>
              <p:cNvPr id="45" name="TextBox 44">
                <a:extLst>
                  <a:ext uri="{FF2B5EF4-FFF2-40B4-BE49-F238E27FC236}">
                    <a16:creationId xmlns:a16="http://schemas.microsoft.com/office/drawing/2014/main" id="{0CCC54EA-8F78-7197-C9D3-157B4DC77886}"/>
                  </a:ext>
                </a:extLst>
              </p:cNvPr>
              <p:cNvSpPr txBox="1"/>
              <p:nvPr/>
            </p:nvSpPr>
            <p:spPr>
              <a:xfrm>
                <a:off x="2529737" y="1525646"/>
                <a:ext cx="2231212"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Segoe UI"/>
                    <a:ea typeface="+mn-ea"/>
                    <a:cs typeface="+mn-cs"/>
                  </a:rPr>
                  <a:t>Query Optimizer Phases</a:t>
                </a:r>
              </a:p>
            </p:txBody>
          </p:sp>
        </p:grpSp>
        <p:sp>
          <p:nvSpPr>
            <p:cNvPr id="40" name="Rectangle 39">
              <a:extLst>
                <a:ext uri="{FF2B5EF4-FFF2-40B4-BE49-F238E27FC236}">
                  <a16:creationId xmlns:a16="http://schemas.microsoft.com/office/drawing/2014/main" id="{FC5FE897-DA1C-5BF3-C836-D713234865FA}"/>
                </a:ext>
              </a:extLst>
            </p:cNvPr>
            <p:cNvSpPr/>
            <p:nvPr/>
          </p:nvSpPr>
          <p:spPr>
            <a:xfrm flipH="1">
              <a:off x="5151062" y="2146009"/>
              <a:ext cx="369332" cy="1036619"/>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1905"/>
                  <a:solidFill>
                    <a:srgbClr val="FF0000"/>
                  </a:solidFill>
                  <a:effectLst>
                    <a:innerShdw blurRad="69850" dist="43180" dir="5400000">
                      <a:srgbClr val="000000">
                        <a:alpha val="65000"/>
                      </a:srgbClr>
                    </a:innerShdw>
                  </a:effectLst>
                  <a:uLnTx/>
                  <a:uFillTx/>
                  <a:latin typeface="Arial Black" pitchFamily="34" charset="0"/>
                  <a:ea typeface="+mn-ea"/>
                  <a:cs typeface="+mn-cs"/>
                </a:rPr>
                <a:t>Yes</a:t>
              </a:r>
            </a:p>
          </p:txBody>
        </p:sp>
        <p:sp>
          <p:nvSpPr>
            <p:cNvPr id="41" name="Rectangle 40">
              <a:extLst>
                <a:ext uri="{FF2B5EF4-FFF2-40B4-BE49-F238E27FC236}">
                  <a16:creationId xmlns:a16="http://schemas.microsoft.com/office/drawing/2014/main" id="{DCB9EAAA-0B5A-BB8C-7353-0B3480DA00F6}"/>
                </a:ext>
              </a:extLst>
            </p:cNvPr>
            <p:cNvSpPr/>
            <p:nvPr/>
          </p:nvSpPr>
          <p:spPr>
            <a:xfrm flipH="1">
              <a:off x="11076411" y="2566773"/>
              <a:ext cx="369332" cy="1036619"/>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w="1905"/>
                  <a:solidFill>
                    <a:srgbClr val="FF0000"/>
                  </a:solidFill>
                  <a:effectLst>
                    <a:innerShdw blurRad="69850" dist="43180" dir="5400000">
                      <a:srgbClr val="000000">
                        <a:alpha val="65000"/>
                      </a:srgbClr>
                    </a:innerShdw>
                  </a:effectLst>
                  <a:uLnTx/>
                  <a:uFillTx/>
                  <a:latin typeface="Arial Black" pitchFamily="34" charset="0"/>
                  <a:ea typeface="+mn-ea"/>
                  <a:cs typeface="+mn-cs"/>
                </a:rPr>
                <a:t>Yes</a:t>
              </a:r>
            </a:p>
          </p:txBody>
        </p:sp>
        <p:cxnSp>
          <p:nvCxnSpPr>
            <p:cNvPr id="42" name="Connector: Elbow 41">
              <a:extLst>
                <a:ext uri="{FF2B5EF4-FFF2-40B4-BE49-F238E27FC236}">
                  <a16:creationId xmlns:a16="http://schemas.microsoft.com/office/drawing/2014/main" id="{9F48375C-263E-4772-0C63-DA4E306A55C1}"/>
                </a:ext>
              </a:extLst>
            </p:cNvPr>
            <p:cNvCxnSpPr>
              <a:cxnSpLocks/>
              <a:endCxn id="9" idx="3"/>
            </p:cNvCxnSpPr>
            <p:nvPr/>
          </p:nvCxnSpPr>
          <p:spPr>
            <a:xfrm rot="10800000" flipV="1">
              <a:off x="6407006" y="875863"/>
              <a:ext cx="587871" cy="314"/>
            </a:xfrm>
            <a:prstGeom prst="bentConnector3">
              <a:avLst>
                <a:gd name="adj1" fmla="val 50000"/>
              </a:avLst>
            </a:prstGeom>
            <a:ln w="76200">
              <a:solidFill>
                <a:srgbClr val="104C6A"/>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A91E6524-62EC-079D-7570-75E686925906}"/>
                </a:ext>
              </a:extLst>
            </p:cNvPr>
            <p:cNvSpPr/>
            <p:nvPr/>
          </p:nvSpPr>
          <p:spPr>
            <a:xfrm>
              <a:off x="6811222" y="569980"/>
              <a:ext cx="2412301" cy="738664"/>
            </a:xfrm>
            <a:prstGeom prst="rect">
              <a:avLst/>
            </a:prstGeom>
            <a:solidFill>
              <a:schemeClr val="accent4">
                <a:lumMod val="20000"/>
                <a:lumOff val="80000"/>
              </a:schemeClr>
            </a:solidFill>
            <a:ln w="28575">
              <a:solidFill>
                <a:schemeClr val="accent4">
                  <a:lumMod val="5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Phase 2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Compare Plans and Full Optimization</a:t>
              </a:r>
            </a:p>
          </p:txBody>
        </p:sp>
      </p:grpSp>
    </p:spTree>
    <p:extLst>
      <p:ext uri="{BB962C8B-B14F-4D97-AF65-F5344CB8AC3E}">
        <p14:creationId xmlns:p14="http://schemas.microsoft.com/office/powerpoint/2010/main" val="3934862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9EB03-2870-0F03-0289-5120B9109EE2}"/>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AFE17BD-C05E-A323-52A5-F049C3713105}"/>
              </a:ext>
            </a:extLst>
          </p:cNvPr>
          <p:cNvGraphicFramePr/>
          <p:nvPr/>
        </p:nvGraphicFramePr>
        <p:xfrm>
          <a:off x="535259" y="857260"/>
          <a:ext cx="11117765" cy="5384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68601E0D-9A12-6EF0-7A66-A648189C7636}"/>
              </a:ext>
            </a:extLst>
          </p:cNvPr>
          <p:cNvSpPr txBox="1">
            <a:spLocks/>
          </p:cNvSpPr>
          <p:nvPr/>
        </p:nvSpPr>
        <p:spPr>
          <a:xfrm>
            <a:off x="381000" y="15240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defTabSz="932742" fontAlgn="auto">
              <a:lnSpc>
                <a:spcPts val="3620"/>
              </a:lnSpc>
              <a:spcAft>
                <a:spcPts val="0"/>
              </a:spcAft>
              <a:buClrTx/>
              <a:buSzTx/>
              <a:tabLst/>
              <a:defRPr/>
            </a:pPr>
            <a:r>
              <a:rPr lang="en-US" altLang="en-US" sz="3200" b="1" spc="-50" dirty="0">
                <a:ln w="3175">
                  <a:noFill/>
                </a:ln>
                <a:solidFill>
                  <a:schemeClr val="tx1"/>
                </a:solidFill>
                <a:ea typeface="+mn-ea"/>
                <a:cs typeface="Segoe UI" pitchFamily="34" charset="0"/>
              </a:rPr>
              <a:t>Query Simplification Process</a:t>
            </a:r>
          </a:p>
        </p:txBody>
      </p:sp>
    </p:spTree>
    <p:extLst>
      <p:ext uri="{BB962C8B-B14F-4D97-AF65-F5344CB8AC3E}">
        <p14:creationId xmlns:p14="http://schemas.microsoft.com/office/powerpoint/2010/main" val="156160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801D87DF-ECCF-413F-857F-FA7562D70F05}"/>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3200" spc="-100" dirty="0">
                <a:solidFill>
                  <a:schemeClr val="dk1"/>
                </a:solidFill>
                <a:latin typeface="Segoe UI" panose="020B0502040204020203" pitchFamily="34" charset="0"/>
              </a:rPr>
              <a:t>What is an Execution Plan?</a:t>
            </a:r>
          </a:p>
        </p:txBody>
      </p:sp>
      <p:pic>
        <p:nvPicPr>
          <p:cNvPr id="4" name="Picture 3">
            <a:extLst>
              <a:ext uri="{FF2B5EF4-FFF2-40B4-BE49-F238E27FC236}">
                <a16:creationId xmlns:a16="http://schemas.microsoft.com/office/drawing/2014/main" id="{A59E8D7D-FD9B-4470-A2BC-D4A2B39E28FD}"/>
              </a:ext>
            </a:extLst>
          </p:cNvPr>
          <p:cNvPicPr>
            <a:picLocks noChangeAspect="1"/>
          </p:cNvPicPr>
          <p:nvPr/>
        </p:nvPicPr>
        <p:blipFill>
          <a:blip r:embed="rId2"/>
          <a:stretch>
            <a:fillRect/>
          </a:stretch>
        </p:blipFill>
        <p:spPr>
          <a:xfrm>
            <a:off x="2514600" y="914400"/>
            <a:ext cx="6868730" cy="54401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02416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How to see the query plan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Graphical execution plan</a:t>
            </a:r>
          </a:p>
        </p:txBody>
      </p:sp>
      <p:graphicFrame>
        <p:nvGraphicFramePr>
          <p:cNvPr id="11" name="Diagram 10">
            <a:extLst>
              <a:ext uri="{FF2B5EF4-FFF2-40B4-BE49-F238E27FC236}">
                <a16:creationId xmlns:a16="http://schemas.microsoft.com/office/drawing/2014/main" id="{0AAB9A74-97B2-4496-83A1-E9E0CC918D1D}"/>
              </a:ext>
            </a:extLst>
          </p:cNvPr>
          <p:cNvGraphicFramePr/>
          <p:nvPr>
            <p:extLst>
              <p:ext uri="{D42A27DB-BD31-4B8C-83A1-F6EECF244321}">
                <p14:modId xmlns:p14="http://schemas.microsoft.com/office/powerpoint/2010/main" val="537678353"/>
              </p:ext>
            </p:extLst>
          </p:nvPr>
        </p:nvGraphicFramePr>
        <p:xfrm>
          <a:off x="655636" y="1295400"/>
          <a:ext cx="11079164" cy="5105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5789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Execution Plan Recompilations	</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Overview</a:t>
            </a:r>
          </a:p>
        </p:txBody>
      </p:sp>
      <p:graphicFrame>
        <p:nvGraphicFramePr>
          <p:cNvPr id="5" name="Content Placeholder 4">
            <a:extLst>
              <a:ext uri="{FF2B5EF4-FFF2-40B4-BE49-F238E27FC236}">
                <a16:creationId xmlns:a16="http://schemas.microsoft.com/office/drawing/2014/main" id="{029E5A90-5CBC-473C-BA75-DD641F35B8FF}"/>
              </a:ext>
            </a:extLst>
          </p:cNvPr>
          <p:cNvGraphicFramePr>
            <a:graphicFrameLocks noGrp="1"/>
          </p:cNvGraphicFramePr>
          <p:nvPr>
            <p:ph sz="quarter" idx="13"/>
            <p:extLst>
              <p:ext uri="{D42A27DB-BD31-4B8C-83A1-F6EECF244321}">
                <p14:modId xmlns:p14="http://schemas.microsoft.com/office/powerpoint/2010/main" val="646898930"/>
              </p:ext>
            </p:extLst>
          </p:nvPr>
        </p:nvGraphicFramePr>
        <p:xfrm>
          <a:off x="655637" y="1387989"/>
          <a:ext cx="11056626" cy="48604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290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normAutofit/>
          </a:bodyPr>
          <a:lstStyle/>
          <a:p>
            <a:r>
              <a:rPr lang="en-US" dirty="0"/>
              <a:t>SQL Server Execution Plan Recompilations	</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Recompilation reasons</a:t>
            </a:r>
          </a:p>
        </p:txBody>
      </p:sp>
      <p:graphicFrame>
        <p:nvGraphicFramePr>
          <p:cNvPr id="5" name="Content Placeholder 4">
            <a:extLst>
              <a:ext uri="{FF2B5EF4-FFF2-40B4-BE49-F238E27FC236}">
                <a16:creationId xmlns:a16="http://schemas.microsoft.com/office/drawing/2014/main" id="{4E0C6875-C2A8-44EE-BFBF-C01D9EE7766A}"/>
              </a:ext>
            </a:extLst>
          </p:cNvPr>
          <p:cNvGraphicFramePr>
            <a:graphicFrameLocks noGrp="1"/>
          </p:cNvGraphicFramePr>
          <p:nvPr>
            <p:ph sz="quarter" idx="13"/>
            <p:extLst>
              <p:ext uri="{D42A27DB-BD31-4B8C-83A1-F6EECF244321}">
                <p14:modId xmlns:p14="http://schemas.microsoft.com/office/powerpoint/2010/main" val="3766764959"/>
              </p:ext>
            </p:extLst>
          </p:nvPr>
        </p:nvGraphicFramePr>
        <p:xfrm>
          <a:off x="655638" y="1408114"/>
          <a:ext cx="10880726" cy="5068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3909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2980146838"/>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206597824"/>
              </p:ext>
            </p:extLst>
          </p:nvPr>
        </p:nvGraphicFramePr>
        <p:xfrm>
          <a:off x="655638" y="1408113"/>
          <a:ext cx="10880725" cy="4383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5096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2: SQL Server Query Plan Analysis</a:t>
            </a:r>
          </a:p>
        </p:txBody>
      </p:sp>
    </p:spTree>
    <p:extLst>
      <p:ext uri="{BB962C8B-B14F-4D97-AF65-F5344CB8AC3E}">
        <p14:creationId xmlns:p14="http://schemas.microsoft.com/office/powerpoint/2010/main" val="57495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Read execution plans.</a:t>
            </a:r>
          </a:p>
          <a:p>
            <a:r>
              <a:rPr lang="en-US" dirty="0"/>
              <a:t>Understand logical and physical join operators.</a:t>
            </a:r>
          </a:p>
          <a:p>
            <a:r>
              <a:rPr lang="en-US" dirty="0"/>
              <a:t>Describe data access.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31430678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dirty="0"/>
              <a:t>Lesson 1: SQL Query Execution &amp; Optimization</a:t>
            </a:r>
          </a:p>
          <a:p>
            <a:r>
              <a:rPr lang="en-US" dirty="0"/>
              <a:t>Lesson 2: SQL Query Plan Analysis</a:t>
            </a:r>
          </a:p>
        </p:txBody>
      </p:sp>
    </p:spTree>
    <p:extLst>
      <p:ext uri="{BB962C8B-B14F-4D97-AF65-F5344CB8AC3E}">
        <p14:creationId xmlns:p14="http://schemas.microsoft.com/office/powerpoint/2010/main" val="161556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How to see the query plan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Graphical execution plan</a:t>
            </a:r>
          </a:p>
        </p:txBody>
      </p:sp>
      <p:graphicFrame>
        <p:nvGraphicFramePr>
          <p:cNvPr id="11" name="Diagram 10">
            <a:extLst>
              <a:ext uri="{FF2B5EF4-FFF2-40B4-BE49-F238E27FC236}">
                <a16:creationId xmlns:a16="http://schemas.microsoft.com/office/drawing/2014/main" id="{0AAB9A74-97B2-4496-83A1-E9E0CC918D1D}"/>
              </a:ext>
            </a:extLst>
          </p:cNvPr>
          <p:cNvGraphicFramePr/>
          <p:nvPr/>
        </p:nvGraphicFramePr>
        <p:xfrm>
          <a:off x="655636" y="1295400"/>
          <a:ext cx="11079164" cy="5105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1537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Contents of an Execution Plan</a:t>
            </a:r>
          </a:p>
        </p:txBody>
      </p:sp>
      <p:graphicFrame>
        <p:nvGraphicFramePr>
          <p:cNvPr id="5" name="Content Placeholder 4">
            <a:extLst>
              <a:ext uri="{FF2B5EF4-FFF2-40B4-BE49-F238E27FC236}">
                <a16:creationId xmlns:a16="http://schemas.microsoft.com/office/drawing/2014/main" id="{54FAC4F4-38DA-480E-819C-168F142E37A2}"/>
              </a:ext>
            </a:extLst>
          </p:cNvPr>
          <p:cNvGraphicFramePr>
            <a:graphicFrameLocks noGrp="1"/>
          </p:cNvGraphicFramePr>
          <p:nvPr>
            <p:ph sz="quarter" idx="13"/>
            <p:extLst>
              <p:ext uri="{D42A27DB-BD31-4B8C-83A1-F6EECF244321}">
                <p14:modId xmlns:p14="http://schemas.microsoft.com/office/powerpoint/2010/main" val="2216781205"/>
              </p:ext>
            </p:extLst>
          </p:nvPr>
        </p:nvGraphicFramePr>
        <p:xfrm>
          <a:off x="380999" y="1143000"/>
          <a:ext cx="11155364" cy="51298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8838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How to see the query plan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s-MX" dirty="0"/>
              <a:t>Text and XML</a:t>
            </a:r>
            <a:endParaRPr lang="en-US" dirty="0"/>
          </a:p>
        </p:txBody>
      </p:sp>
      <p:graphicFrame>
        <p:nvGraphicFramePr>
          <p:cNvPr id="5" name="Table 5">
            <a:extLst>
              <a:ext uri="{FF2B5EF4-FFF2-40B4-BE49-F238E27FC236}">
                <a16:creationId xmlns:a16="http://schemas.microsoft.com/office/drawing/2014/main" id="{8F820CDF-BD1D-4AD1-BE1D-7130A022C764}"/>
              </a:ext>
            </a:extLst>
          </p:cNvPr>
          <p:cNvGraphicFramePr>
            <a:graphicFrameLocks noGrp="1"/>
          </p:cNvGraphicFramePr>
          <p:nvPr>
            <p:ph sz="quarter" idx="13"/>
            <p:extLst>
              <p:ext uri="{D42A27DB-BD31-4B8C-83A1-F6EECF244321}">
                <p14:modId xmlns:p14="http://schemas.microsoft.com/office/powerpoint/2010/main" val="1207066608"/>
              </p:ext>
            </p:extLst>
          </p:nvPr>
        </p:nvGraphicFramePr>
        <p:xfrm>
          <a:off x="655638" y="1408112"/>
          <a:ext cx="10880725" cy="4306885"/>
        </p:xfrm>
        <a:graphic>
          <a:graphicData uri="http://schemas.openxmlformats.org/drawingml/2006/table">
            <a:tbl>
              <a:tblPr firstRow="1" bandRow="1">
                <a:tableStyleId>{69012ECD-51FC-41F1-AA8D-1B2483CD663E}</a:tableStyleId>
              </a:tblPr>
              <a:tblGrid>
                <a:gridCol w="1249362">
                  <a:extLst>
                    <a:ext uri="{9D8B030D-6E8A-4147-A177-3AD203B41FA5}">
                      <a16:colId xmlns:a16="http://schemas.microsoft.com/office/drawing/2014/main" val="25033486"/>
                    </a:ext>
                  </a:extLst>
                </a:gridCol>
                <a:gridCol w="3429000">
                  <a:extLst>
                    <a:ext uri="{9D8B030D-6E8A-4147-A177-3AD203B41FA5}">
                      <a16:colId xmlns:a16="http://schemas.microsoft.com/office/drawing/2014/main" val="478991919"/>
                    </a:ext>
                  </a:extLst>
                </a:gridCol>
                <a:gridCol w="1219200">
                  <a:extLst>
                    <a:ext uri="{9D8B030D-6E8A-4147-A177-3AD203B41FA5}">
                      <a16:colId xmlns:a16="http://schemas.microsoft.com/office/drawing/2014/main" val="3949223423"/>
                    </a:ext>
                  </a:extLst>
                </a:gridCol>
                <a:gridCol w="2362200">
                  <a:extLst>
                    <a:ext uri="{9D8B030D-6E8A-4147-A177-3AD203B41FA5}">
                      <a16:colId xmlns:a16="http://schemas.microsoft.com/office/drawing/2014/main" val="78640999"/>
                    </a:ext>
                  </a:extLst>
                </a:gridCol>
                <a:gridCol w="2620963">
                  <a:extLst>
                    <a:ext uri="{9D8B030D-6E8A-4147-A177-3AD203B41FA5}">
                      <a16:colId xmlns:a16="http://schemas.microsoft.com/office/drawing/2014/main" val="2549998966"/>
                    </a:ext>
                  </a:extLst>
                </a:gridCol>
              </a:tblGrid>
              <a:tr h="1682490">
                <a:tc>
                  <a:txBody>
                    <a:bodyPr/>
                    <a:lstStyle/>
                    <a:p>
                      <a:pPr algn="ctr"/>
                      <a:endParaRPr lang="en-US" sz="2000" dirty="0"/>
                    </a:p>
                  </a:txBody>
                  <a:tcPr/>
                </a:tc>
                <a:tc>
                  <a:txBody>
                    <a:bodyPr/>
                    <a:lstStyle/>
                    <a:p>
                      <a:pPr algn="ctr"/>
                      <a:r>
                        <a:rPr lang="es-MX" sz="2000" dirty="0"/>
                        <a:t>Command</a:t>
                      </a:r>
                      <a:endParaRPr lang="en-US" sz="2000" dirty="0"/>
                    </a:p>
                  </a:txBody>
                  <a:tcPr/>
                </a:tc>
                <a:tc>
                  <a:txBody>
                    <a:bodyPr/>
                    <a:lstStyle/>
                    <a:p>
                      <a:pPr algn="ctr"/>
                      <a:r>
                        <a:rPr lang="en-US" sz="2000" dirty="0"/>
                        <a:t>Execute query?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u="none" strike="noStrike" kern="1200" baseline="0" dirty="0">
                          <a:solidFill>
                            <a:schemeClr val="lt1"/>
                          </a:solidFill>
                        </a:rPr>
                        <a:t>Include estimated row counts &amp; stats</a:t>
                      </a:r>
                      <a:r>
                        <a:rPr lang="en-US" sz="2000" b="0" u="none" strike="noStrike" kern="1200" baseline="0" dirty="0">
                          <a:solidFill>
                            <a:schemeClr val="lt1"/>
                          </a:solidFill>
                        </a:rPr>
                        <a:t> (Estimated Query Plan)</a:t>
                      </a:r>
                      <a:endParaRPr lang="en-US" sz="2000" b="0" i="0" u="none" strike="noStrike" kern="1200" baseline="0" dirty="0">
                        <a:solidFill>
                          <a:schemeClr val="lt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u="none" strike="noStrike" kern="1200" baseline="0" dirty="0">
                          <a:solidFill>
                            <a:schemeClr val="lt1"/>
                          </a:solidFill>
                        </a:rPr>
                        <a:t>Include actual row counts &amp; stats</a:t>
                      </a:r>
                      <a:r>
                        <a:rPr lang="en-US" sz="2000" b="0" u="none" strike="noStrike" kern="1200" baseline="0" dirty="0">
                          <a:solidFill>
                            <a:schemeClr val="lt1"/>
                          </a:solidFill>
                        </a:rPr>
                        <a:t>	</a:t>
                      </a:r>
                    </a:p>
                    <a:p>
                      <a:pPr algn="ctr"/>
                      <a:r>
                        <a:rPr lang="en-US" sz="2000" b="0" u="none" strike="noStrike" kern="1200" baseline="0" dirty="0">
                          <a:solidFill>
                            <a:schemeClr val="lt1"/>
                          </a:solidFill>
                        </a:rPr>
                        <a:t>(Actual Query Plan)</a:t>
                      </a:r>
                      <a:endParaRPr lang="en-US" sz="2000" dirty="0"/>
                    </a:p>
                  </a:txBody>
                  <a:tcPr/>
                </a:tc>
                <a:extLst>
                  <a:ext uri="{0D108BD9-81ED-4DB2-BD59-A6C34878D82A}">
                    <a16:rowId xmlns:a16="http://schemas.microsoft.com/office/drawing/2014/main" val="2104260164"/>
                  </a:ext>
                </a:extLst>
              </a:tr>
              <a:tr h="524879">
                <a:tc rowSpan="3">
                  <a:txBody>
                    <a:bodyPr/>
                    <a:lstStyle/>
                    <a:p>
                      <a:r>
                        <a:rPr lang="es-MX" dirty="0"/>
                        <a:t>Text Plan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kern="1200" baseline="0" dirty="0">
                          <a:solidFill>
                            <a:schemeClr val="dk1"/>
                          </a:solidFill>
                        </a:rPr>
                        <a:t>SET SHOWPLAN_TEXT ON	</a:t>
                      </a:r>
                      <a:endParaRPr lang="en-US" sz="1800" b="0" i="0" u="none" strike="noStrike" kern="1200" baseline="0" dirty="0">
                        <a:solidFill>
                          <a:schemeClr val="dk1"/>
                        </a:solidFill>
                        <a:latin typeface="+mn-lt"/>
                        <a:ea typeface="+mn-ea"/>
                        <a:cs typeface="+mn-cs"/>
                      </a:endParaRPr>
                    </a:p>
                  </a:txBody>
                  <a:tcPr/>
                </a:tc>
                <a:tc>
                  <a:txBody>
                    <a:bodyPr/>
                    <a:lstStyle/>
                    <a:p>
                      <a:r>
                        <a:rPr lang="es-MX" dirty="0"/>
                        <a:t>No</a:t>
                      </a:r>
                    </a:p>
                  </a:txBody>
                  <a:tcPr/>
                </a:tc>
                <a:tc>
                  <a:txBody>
                    <a:bodyPr/>
                    <a:lstStyle/>
                    <a:p>
                      <a:r>
                        <a:rPr lang="es-MX" dirty="0"/>
                        <a:t>No</a:t>
                      </a:r>
                      <a:endParaRPr lang="en-US" dirty="0"/>
                    </a:p>
                  </a:txBody>
                  <a:tcPr/>
                </a:tc>
                <a:tc>
                  <a:txBody>
                    <a:bodyPr/>
                    <a:lstStyle/>
                    <a:p>
                      <a:r>
                        <a:rPr lang="es-MX" dirty="0"/>
                        <a:t>No</a:t>
                      </a:r>
                      <a:endParaRPr lang="en-US" dirty="0"/>
                    </a:p>
                  </a:txBody>
                  <a:tcPr/>
                </a:tc>
                <a:extLst>
                  <a:ext uri="{0D108BD9-81ED-4DB2-BD59-A6C34878D82A}">
                    <a16:rowId xmlns:a16="http://schemas.microsoft.com/office/drawing/2014/main" val="303906350"/>
                  </a:ext>
                </a:extLst>
              </a:tr>
              <a:tr h="524879">
                <a:tc vMerge="1">
                  <a:txBody>
                    <a:bodyPr/>
                    <a:lstStyle/>
                    <a:p>
                      <a:endParaRPr lang="en-US" dirty="0"/>
                    </a:p>
                  </a:txBody>
                  <a:tcPr/>
                </a:tc>
                <a:tc>
                  <a:txBody>
                    <a:bodyPr/>
                    <a:lstStyle/>
                    <a:p>
                      <a:r>
                        <a:rPr lang="en-US" dirty="0"/>
                        <a:t>SET SHOWPLAN_ALL ON</a:t>
                      </a:r>
                    </a:p>
                  </a:txBody>
                  <a:tcPr/>
                </a:tc>
                <a:tc>
                  <a:txBody>
                    <a:bodyPr/>
                    <a:lstStyle/>
                    <a:p>
                      <a:r>
                        <a:rPr lang="es-MX" dirty="0"/>
                        <a:t>No</a:t>
                      </a:r>
                      <a:endParaRPr lang="en-US" dirty="0"/>
                    </a:p>
                  </a:txBody>
                  <a:tcPr/>
                </a:tc>
                <a:tc>
                  <a:txBody>
                    <a:bodyPr/>
                    <a:lstStyle/>
                    <a:p>
                      <a:r>
                        <a:rPr lang="es-MX" dirty="0"/>
                        <a:t>Yes</a:t>
                      </a:r>
                      <a:endParaRPr lang="en-US" dirty="0"/>
                    </a:p>
                  </a:txBody>
                  <a:tcPr/>
                </a:tc>
                <a:tc>
                  <a:txBody>
                    <a:bodyPr/>
                    <a:lstStyle/>
                    <a:p>
                      <a:r>
                        <a:rPr lang="es-MX" dirty="0"/>
                        <a:t>No</a:t>
                      </a:r>
                      <a:endParaRPr lang="en-US" dirty="0"/>
                    </a:p>
                  </a:txBody>
                  <a:tcPr/>
                </a:tc>
                <a:extLst>
                  <a:ext uri="{0D108BD9-81ED-4DB2-BD59-A6C34878D82A}">
                    <a16:rowId xmlns:a16="http://schemas.microsoft.com/office/drawing/2014/main" val="214553178"/>
                  </a:ext>
                </a:extLst>
              </a:tr>
              <a:tr h="524879">
                <a:tc vMerge="1">
                  <a:txBody>
                    <a:bodyPr/>
                    <a:lstStyle/>
                    <a:p>
                      <a:endParaRPr lang="en-US" dirty="0"/>
                    </a:p>
                  </a:txBody>
                  <a:tcPr/>
                </a:tc>
                <a:tc>
                  <a:txBody>
                    <a:bodyPr/>
                    <a:lstStyle/>
                    <a:p>
                      <a:r>
                        <a:rPr lang="en-US" dirty="0"/>
                        <a:t>SET STATISTICS PROFILE ON</a:t>
                      </a:r>
                    </a:p>
                  </a:txBody>
                  <a:tcPr/>
                </a:tc>
                <a:tc>
                  <a:txBody>
                    <a:bodyPr/>
                    <a:lstStyle/>
                    <a:p>
                      <a:r>
                        <a:rPr lang="es-MX" dirty="0"/>
                        <a:t>Yes</a:t>
                      </a:r>
                      <a:endParaRPr lang="en-US" dirty="0"/>
                    </a:p>
                  </a:txBody>
                  <a:tcPr/>
                </a:tc>
                <a:tc>
                  <a:txBody>
                    <a:bodyPr/>
                    <a:lstStyle/>
                    <a:p>
                      <a:r>
                        <a:rPr lang="es-MX" dirty="0"/>
                        <a:t>Yes</a:t>
                      </a:r>
                      <a:endParaRPr lang="en-US" dirty="0"/>
                    </a:p>
                  </a:txBody>
                  <a:tcPr/>
                </a:tc>
                <a:tc>
                  <a:txBody>
                    <a:bodyPr/>
                    <a:lstStyle/>
                    <a:p>
                      <a:r>
                        <a:rPr lang="es-MX" dirty="0"/>
                        <a:t>Yes</a:t>
                      </a:r>
                      <a:endParaRPr lang="en-US" dirty="0"/>
                    </a:p>
                  </a:txBody>
                  <a:tcPr/>
                </a:tc>
                <a:extLst>
                  <a:ext uri="{0D108BD9-81ED-4DB2-BD59-A6C34878D82A}">
                    <a16:rowId xmlns:a16="http://schemas.microsoft.com/office/drawing/2014/main" val="2120074511"/>
                  </a:ext>
                </a:extLst>
              </a:tr>
              <a:tr h="524879">
                <a:tc rowSpan="2">
                  <a:txBody>
                    <a:bodyPr/>
                    <a:lstStyle/>
                    <a:p>
                      <a:r>
                        <a:rPr lang="es-MX" dirty="0"/>
                        <a:t>XML Plan</a:t>
                      </a:r>
                      <a:endParaRPr lang="en-US" dirty="0"/>
                    </a:p>
                  </a:txBody>
                  <a:tcPr/>
                </a:tc>
                <a:tc>
                  <a:txBody>
                    <a:bodyPr/>
                    <a:lstStyle/>
                    <a:p>
                      <a:r>
                        <a:rPr lang="en-US" dirty="0"/>
                        <a:t>SET SHOWPLAN_XML ON</a:t>
                      </a:r>
                    </a:p>
                  </a:txBody>
                  <a:tcPr/>
                </a:tc>
                <a:tc>
                  <a:txBody>
                    <a:bodyPr/>
                    <a:lstStyle/>
                    <a:p>
                      <a:r>
                        <a:rPr lang="es-MX" dirty="0"/>
                        <a:t>No</a:t>
                      </a:r>
                      <a:endParaRPr lang="en-US" dirty="0"/>
                    </a:p>
                  </a:txBody>
                  <a:tcPr/>
                </a:tc>
                <a:tc>
                  <a:txBody>
                    <a:bodyPr/>
                    <a:lstStyle/>
                    <a:p>
                      <a:r>
                        <a:rPr lang="es-MX" dirty="0"/>
                        <a:t>Yes</a:t>
                      </a:r>
                      <a:endParaRPr lang="en-US" dirty="0"/>
                    </a:p>
                  </a:txBody>
                  <a:tcPr/>
                </a:tc>
                <a:tc>
                  <a:txBody>
                    <a:bodyPr/>
                    <a:lstStyle/>
                    <a:p>
                      <a:r>
                        <a:rPr lang="es-MX" dirty="0"/>
                        <a:t>No</a:t>
                      </a:r>
                      <a:endParaRPr lang="en-US" dirty="0"/>
                    </a:p>
                  </a:txBody>
                  <a:tcPr/>
                </a:tc>
                <a:extLst>
                  <a:ext uri="{0D108BD9-81ED-4DB2-BD59-A6C34878D82A}">
                    <a16:rowId xmlns:a16="http://schemas.microsoft.com/office/drawing/2014/main" val="3006583987"/>
                  </a:ext>
                </a:extLst>
              </a:tr>
              <a:tr h="524879">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u="none" strike="noStrike" kern="1200" baseline="0" dirty="0">
                          <a:solidFill>
                            <a:schemeClr val="dk1"/>
                          </a:solidFill>
                        </a:rPr>
                        <a:t>SET STATISTICS PROFILE XML</a:t>
                      </a:r>
                      <a:endParaRPr lang="en-US" dirty="0"/>
                    </a:p>
                  </a:txBody>
                  <a:tcPr/>
                </a:tc>
                <a:tc>
                  <a:txBody>
                    <a:bodyPr/>
                    <a:lstStyle/>
                    <a:p>
                      <a:r>
                        <a:rPr lang="es-MX" dirty="0"/>
                        <a:t>Yes</a:t>
                      </a:r>
                      <a:endParaRPr lang="en-US" dirty="0"/>
                    </a:p>
                  </a:txBody>
                  <a:tcPr/>
                </a:tc>
                <a:tc>
                  <a:txBody>
                    <a:bodyPr/>
                    <a:lstStyle/>
                    <a:p>
                      <a:r>
                        <a:rPr lang="es-MX" dirty="0"/>
                        <a:t>Yes</a:t>
                      </a:r>
                      <a:endParaRPr lang="en-US" dirty="0"/>
                    </a:p>
                  </a:txBody>
                  <a:tcPr/>
                </a:tc>
                <a:tc>
                  <a:txBody>
                    <a:bodyPr/>
                    <a:lstStyle/>
                    <a:p>
                      <a:r>
                        <a:rPr lang="es-MX" dirty="0"/>
                        <a:t>Yes</a:t>
                      </a:r>
                      <a:endParaRPr lang="en-US" dirty="0"/>
                    </a:p>
                  </a:txBody>
                  <a:tcPr/>
                </a:tc>
                <a:extLst>
                  <a:ext uri="{0D108BD9-81ED-4DB2-BD59-A6C34878D82A}">
                    <a16:rowId xmlns:a16="http://schemas.microsoft.com/office/drawing/2014/main" val="737347604"/>
                  </a:ext>
                </a:extLst>
              </a:tr>
            </a:tbl>
          </a:graphicData>
        </a:graphic>
      </p:graphicFrame>
    </p:spTree>
    <p:extLst>
      <p:ext uri="{BB962C8B-B14F-4D97-AF65-F5344CB8AC3E}">
        <p14:creationId xmlns:p14="http://schemas.microsoft.com/office/powerpoint/2010/main" val="110240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729BD118-B9CA-426C-8EFD-5A194B3BCD4B}"/>
              </a:ext>
            </a:extLst>
          </p:cNvPr>
          <p:cNvPicPr>
            <a:picLocks noChangeAspect="1"/>
          </p:cNvPicPr>
          <p:nvPr/>
        </p:nvPicPr>
        <p:blipFill>
          <a:blip r:embed="rId3"/>
          <a:stretch>
            <a:fillRect/>
          </a:stretch>
        </p:blipFill>
        <p:spPr>
          <a:xfrm>
            <a:off x="530588" y="1780576"/>
            <a:ext cx="10420107" cy="4890879"/>
          </a:xfrm>
          <a:prstGeom prst="rect">
            <a:avLst/>
          </a:prstGeom>
        </p:spPr>
      </p:pic>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SSMS Graphical Plan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s-MX" dirty="0"/>
              <a:t>Execution Flow</a:t>
            </a:r>
            <a:endParaRPr lang="en-US" dirty="0"/>
          </a:p>
        </p:txBody>
      </p:sp>
      <p:sp>
        <p:nvSpPr>
          <p:cNvPr id="5" name="Text Placeholder 8">
            <a:extLst>
              <a:ext uri="{FF2B5EF4-FFF2-40B4-BE49-F238E27FC236}">
                <a16:creationId xmlns:a16="http://schemas.microsoft.com/office/drawing/2014/main" id="{7FE2D393-5B11-4ED9-A753-3242CAC2B5B2}"/>
              </a:ext>
            </a:extLst>
          </p:cNvPr>
          <p:cNvSpPr txBox="1">
            <a:spLocks/>
          </p:cNvSpPr>
          <p:nvPr/>
        </p:nvSpPr>
        <p:spPr>
          <a:xfrm>
            <a:off x="402336" y="1749552"/>
            <a:ext cx="11173968" cy="4956048"/>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endParaRPr lang="en-US" dirty="0"/>
          </a:p>
          <a:p>
            <a:endParaRPr lang="en-US" dirty="0"/>
          </a:p>
        </p:txBody>
      </p:sp>
      <p:sp>
        <p:nvSpPr>
          <p:cNvPr id="7" name="Rectangle 6">
            <a:extLst>
              <a:ext uri="{FF2B5EF4-FFF2-40B4-BE49-F238E27FC236}">
                <a16:creationId xmlns:a16="http://schemas.microsoft.com/office/drawing/2014/main" id="{439CE905-1E40-4DF4-AAB7-B4708DE39F71}"/>
              </a:ext>
            </a:extLst>
          </p:cNvPr>
          <p:cNvSpPr/>
          <p:nvPr/>
        </p:nvSpPr>
        <p:spPr>
          <a:xfrm>
            <a:off x="8551682" y="2955541"/>
            <a:ext cx="2376264" cy="1137153"/>
          </a:xfrm>
          <a:prstGeom prst="rect">
            <a:avLst/>
          </a:prstGeom>
          <a:noFill/>
          <a:ln w="25400" cap="flat" cmpd="sng" algn="ctr">
            <a:solidFill>
              <a:srgbClr val="129038"/>
            </a:solidFill>
            <a:prstDash val="solid"/>
          </a:ln>
          <a:effectLst/>
        </p:spPr>
        <p:txBody>
          <a:bodyPr rtlCol="0" anchor="ctr"/>
          <a:lstStyle/>
          <a:p>
            <a:pPr marL="228594" marR="0" lvl="0" indent="-228594" algn="ctr" defTabSz="914400" eaLnBrk="1" fontAlgn="auto" latinLnBrk="0" hangingPunct="1">
              <a:lnSpc>
                <a:spcPct val="100000"/>
              </a:lnSpc>
              <a:spcBef>
                <a:spcPts val="0"/>
              </a:spcBef>
              <a:spcAft>
                <a:spcPts val="0"/>
              </a:spcAft>
              <a:buClrTx/>
              <a:buSzTx/>
              <a:buFontTx/>
              <a:buBlip>
                <a:blip r:embed="rId4"/>
              </a:buBlip>
              <a:tabLst/>
              <a:defRPr/>
            </a:pPr>
            <a:endParaRPr kumimoji="0" lang="en-AU"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mn-cs"/>
            </a:endParaRPr>
          </a:p>
        </p:txBody>
      </p:sp>
      <p:sp>
        <p:nvSpPr>
          <p:cNvPr id="8" name="Rectangle 7">
            <a:extLst>
              <a:ext uri="{FF2B5EF4-FFF2-40B4-BE49-F238E27FC236}">
                <a16:creationId xmlns:a16="http://schemas.microsoft.com/office/drawing/2014/main" id="{9642542A-325A-444C-943B-6EBAEF3A41AC}"/>
              </a:ext>
            </a:extLst>
          </p:cNvPr>
          <p:cNvSpPr/>
          <p:nvPr/>
        </p:nvSpPr>
        <p:spPr>
          <a:xfrm>
            <a:off x="8551682" y="1736858"/>
            <a:ext cx="2376264" cy="1137153"/>
          </a:xfrm>
          <a:prstGeom prst="rect">
            <a:avLst/>
          </a:prstGeom>
          <a:noFill/>
          <a:ln w="25400" cap="flat" cmpd="sng" algn="ctr">
            <a:solidFill>
              <a:srgbClr val="129038"/>
            </a:solidFill>
            <a:prstDash val="solid"/>
          </a:ln>
          <a:effectLst/>
        </p:spPr>
        <p:txBody>
          <a:bodyPr rtlCol="0" anchor="ctr"/>
          <a:lstStyle/>
          <a:p>
            <a:pPr marL="228594" marR="0" lvl="0" indent="-228594" algn="ctr" defTabSz="914400" eaLnBrk="1" fontAlgn="auto" latinLnBrk="0" hangingPunct="1">
              <a:lnSpc>
                <a:spcPct val="100000"/>
              </a:lnSpc>
              <a:spcBef>
                <a:spcPts val="0"/>
              </a:spcBef>
              <a:spcAft>
                <a:spcPts val="0"/>
              </a:spcAft>
              <a:buClrTx/>
              <a:buSzTx/>
              <a:buFontTx/>
              <a:buBlip>
                <a:blip r:embed="rId4"/>
              </a:buBlip>
              <a:tabLst/>
              <a:defRPr/>
            </a:pPr>
            <a:endParaRPr kumimoji="0" lang="en-AU"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mn-cs"/>
            </a:endParaRPr>
          </a:p>
        </p:txBody>
      </p:sp>
      <p:sp>
        <p:nvSpPr>
          <p:cNvPr id="10" name="Right Arrow 32">
            <a:extLst>
              <a:ext uri="{FF2B5EF4-FFF2-40B4-BE49-F238E27FC236}">
                <a16:creationId xmlns:a16="http://schemas.microsoft.com/office/drawing/2014/main" id="{62D72855-10C5-44D0-9958-4F6E50B4ADA5}"/>
              </a:ext>
            </a:extLst>
          </p:cNvPr>
          <p:cNvSpPr/>
          <p:nvPr/>
        </p:nvSpPr>
        <p:spPr>
          <a:xfrm rot="10800000">
            <a:off x="11017691" y="3058549"/>
            <a:ext cx="792088" cy="144016"/>
          </a:xfrm>
          <a:prstGeom prst="rightArrow">
            <a:avLst/>
          </a:prstGeom>
          <a:solidFill>
            <a:srgbClr val="129038">
              <a:lumMod val="40000"/>
              <a:lumOff val="60000"/>
            </a:srgbClr>
          </a:solidFill>
          <a:ln w="25400" cap="flat" cmpd="sng" algn="ctr">
            <a:solidFill>
              <a:srgbClr val="129038"/>
            </a:solidFill>
            <a:prstDash val="solid"/>
          </a:ln>
          <a:effectLst/>
        </p:spPr>
        <p:txBody>
          <a:bodyPr rtlCol="0" anchor="ctr"/>
          <a:lstStyle/>
          <a:p>
            <a:pPr marL="228594" marR="0" lvl="0" indent="-228594" algn="ctr" defTabSz="914400" eaLnBrk="1" fontAlgn="auto" latinLnBrk="0" hangingPunct="1">
              <a:lnSpc>
                <a:spcPct val="100000"/>
              </a:lnSpc>
              <a:spcBef>
                <a:spcPts val="0"/>
              </a:spcBef>
              <a:spcAft>
                <a:spcPts val="0"/>
              </a:spcAft>
              <a:buClrTx/>
              <a:buSzTx/>
              <a:buFontTx/>
              <a:buBlip>
                <a:blip r:embed="rId4"/>
              </a:buBlip>
              <a:tabLst/>
              <a:defRPr/>
            </a:pPr>
            <a:endParaRPr kumimoji="0" lang="en-AU"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mn-cs"/>
            </a:endParaRPr>
          </a:p>
        </p:txBody>
      </p:sp>
      <p:sp>
        <p:nvSpPr>
          <p:cNvPr id="11" name="TextBox 10">
            <a:extLst>
              <a:ext uri="{FF2B5EF4-FFF2-40B4-BE49-F238E27FC236}">
                <a16:creationId xmlns:a16="http://schemas.microsoft.com/office/drawing/2014/main" id="{2224CD71-60DA-4317-87E5-72D450424779}"/>
              </a:ext>
            </a:extLst>
          </p:cNvPr>
          <p:cNvSpPr txBox="1"/>
          <p:nvPr/>
        </p:nvSpPr>
        <p:spPr>
          <a:xfrm>
            <a:off x="10948342" y="1993372"/>
            <a:ext cx="811441" cy="646331"/>
          </a:xfrm>
          <a:prstGeom prst="rect">
            <a:avLst/>
          </a:prstGeom>
          <a:noFill/>
        </p:spPr>
        <p:txBody>
          <a:bodyPr wrap="none" rtlCol="0">
            <a:spAutoFit/>
          </a:bodyPr>
          <a:lstStyle/>
          <a:p>
            <a:pPr>
              <a:buSzPct val="110000"/>
            </a:pPr>
            <a:r>
              <a:rPr lang="en-AU" b="1" dirty="0">
                <a:solidFill>
                  <a:srgbClr val="385593"/>
                </a:solidFill>
                <a:latin typeface="Segoe UI Light" panose="020B0502040204020203" pitchFamily="34" charset="0"/>
                <a:cs typeface="Segoe UI Light" panose="020B0502040204020203" pitchFamily="34" charset="0"/>
              </a:rPr>
              <a:t>Outer </a:t>
            </a:r>
          </a:p>
          <a:p>
            <a:pPr>
              <a:buSzPct val="110000"/>
            </a:pPr>
            <a:r>
              <a:rPr lang="en-AU" b="1" dirty="0">
                <a:solidFill>
                  <a:srgbClr val="385593"/>
                </a:solidFill>
                <a:latin typeface="Segoe UI Light" panose="020B0502040204020203" pitchFamily="34" charset="0"/>
                <a:cs typeface="Segoe UI Light" panose="020B0502040204020203" pitchFamily="34" charset="0"/>
              </a:rPr>
              <a:t>Table</a:t>
            </a:r>
            <a:endParaRPr lang="en-AU" b="1" dirty="0">
              <a:solidFill>
                <a:prstClr val="white"/>
              </a:solidFill>
              <a:latin typeface="Segoe UI Light" panose="020B0502040204020203" pitchFamily="34" charset="0"/>
              <a:cs typeface="Segoe UI Light" panose="020B0502040204020203" pitchFamily="34" charset="0"/>
            </a:endParaRPr>
          </a:p>
        </p:txBody>
      </p:sp>
      <p:sp>
        <p:nvSpPr>
          <p:cNvPr id="12" name="TextBox 11">
            <a:extLst>
              <a:ext uri="{FF2B5EF4-FFF2-40B4-BE49-F238E27FC236}">
                <a16:creationId xmlns:a16="http://schemas.microsoft.com/office/drawing/2014/main" id="{B21B801E-94C2-416D-B6EF-30A009D6BABB}"/>
              </a:ext>
            </a:extLst>
          </p:cNvPr>
          <p:cNvSpPr txBox="1"/>
          <p:nvPr/>
        </p:nvSpPr>
        <p:spPr>
          <a:xfrm>
            <a:off x="10978831" y="3138030"/>
            <a:ext cx="763952" cy="646331"/>
          </a:xfrm>
          <a:prstGeom prst="rect">
            <a:avLst/>
          </a:prstGeom>
          <a:noFill/>
        </p:spPr>
        <p:txBody>
          <a:bodyPr wrap="square" rtlCol="0">
            <a:spAutoFit/>
          </a:bodyPr>
          <a:lstStyle/>
          <a:p>
            <a:pPr>
              <a:buSzPct val="110000"/>
            </a:pPr>
            <a:r>
              <a:rPr lang="en-AU" b="1" dirty="0">
                <a:solidFill>
                  <a:srgbClr val="334C85"/>
                </a:solidFill>
                <a:latin typeface="Segoe UI Light" panose="020B0502040204020203" pitchFamily="34" charset="0"/>
                <a:cs typeface="Segoe UI Light" panose="020B0502040204020203" pitchFamily="34" charset="0"/>
              </a:rPr>
              <a:t>Inner table</a:t>
            </a:r>
          </a:p>
        </p:txBody>
      </p:sp>
      <p:sp>
        <p:nvSpPr>
          <p:cNvPr id="14" name="TextBox 13">
            <a:extLst>
              <a:ext uri="{FF2B5EF4-FFF2-40B4-BE49-F238E27FC236}">
                <a16:creationId xmlns:a16="http://schemas.microsoft.com/office/drawing/2014/main" id="{E35CE312-6ED7-44DD-8D1B-615F04F0D4D1}"/>
              </a:ext>
            </a:extLst>
          </p:cNvPr>
          <p:cNvSpPr txBox="1"/>
          <p:nvPr/>
        </p:nvSpPr>
        <p:spPr>
          <a:xfrm>
            <a:off x="10661526" y="1779179"/>
            <a:ext cx="266420" cy="369332"/>
          </a:xfrm>
          <a:prstGeom prst="rect">
            <a:avLst/>
          </a:prstGeom>
          <a:noFill/>
        </p:spPr>
        <p:txBody>
          <a:bodyPr wrap="none" rtlCol="0">
            <a:spAutoFit/>
          </a:bodyPr>
          <a:lstStyle/>
          <a:p>
            <a:pPr>
              <a:buSzPct val="110000"/>
            </a:pPr>
            <a:r>
              <a:rPr lang="en-AU" dirty="0">
                <a:solidFill>
                  <a:srgbClr val="334C85"/>
                </a:solidFill>
                <a:latin typeface="Segoe UI Light" panose="020B0502040204020203" pitchFamily="34" charset="0"/>
              </a:rPr>
              <a:t>1</a:t>
            </a:r>
          </a:p>
        </p:txBody>
      </p:sp>
      <p:sp>
        <p:nvSpPr>
          <p:cNvPr id="15" name="TextBox 14">
            <a:extLst>
              <a:ext uri="{FF2B5EF4-FFF2-40B4-BE49-F238E27FC236}">
                <a16:creationId xmlns:a16="http://schemas.microsoft.com/office/drawing/2014/main" id="{75366D26-DDCF-4B22-A6CC-1086C4A66DDF}"/>
              </a:ext>
            </a:extLst>
          </p:cNvPr>
          <p:cNvSpPr txBox="1"/>
          <p:nvPr/>
        </p:nvSpPr>
        <p:spPr>
          <a:xfrm>
            <a:off x="10660954" y="2957131"/>
            <a:ext cx="235646" cy="379927"/>
          </a:xfrm>
          <a:prstGeom prst="rect">
            <a:avLst/>
          </a:prstGeom>
          <a:noFill/>
        </p:spPr>
        <p:txBody>
          <a:bodyPr wrap="square" rtlCol="0">
            <a:spAutoFit/>
          </a:bodyPr>
          <a:lstStyle/>
          <a:p>
            <a:pPr>
              <a:buSzPct val="110000"/>
            </a:pPr>
            <a:r>
              <a:rPr lang="en-AU" dirty="0">
                <a:solidFill>
                  <a:srgbClr val="334C85"/>
                </a:solidFill>
                <a:latin typeface="Segoe UI Light" panose="020B0502040204020203" pitchFamily="34" charset="0"/>
              </a:rPr>
              <a:t>2</a:t>
            </a:r>
          </a:p>
        </p:txBody>
      </p:sp>
      <p:sp>
        <p:nvSpPr>
          <p:cNvPr id="16" name="Rectangle 15">
            <a:extLst>
              <a:ext uri="{FF2B5EF4-FFF2-40B4-BE49-F238E27FC236}">
                <a16:creationId xmlns:a16="http://schemas.microsoft.com/office/drawing/2014/main" id="{76CD0A62-E722-4033-8C2A-35930BC70C38}"/>
              </a:ext>
            </a:extLst>
          </p:cNvPr>
          <p:cNvSpPr/>
          <p:nvPr/>
        </p:nvSpPr>
        <p:spPr>
          <a:xfrm>
            <a:off x="4876800" y="1736857"/>
            <a:ext cx="6051146" cy="2359884"/>
          </a:xfrm>
          <a:prstGeom prst="rect">
            <a:avLst/>
          </a:prstGeom>
          <a:noFill/>
          <a:ln w="25400" cap="flat" cmpd="sng" algn="ctr">
            <a:solidFill>
              <a:srgbClr val="129038"/>
            </a:solidFill>
            <a:prstDash val="solid"/>
          </a:ln>
          <a:effectLst/>
        </p:spPr>
        <p:txBody>
          <a:bodyPr rtlCol="0" anchor="ctr"/>
          <a:lstStyle/>
          <a:p>
            <a:pPr marL="228594" marR="0" lvl="0" indent="-228594" algn="ctr" defTabSz="914400" eaLnBrk="1" fontAlgn="auto" latinLnBrk="0" hangingPunct="1">
              <a:lnSpc>
                <a:spcPct val="100000"/>
              </a:lnSpc>
              <a:spcBef>
                <a:spcPts val="0"/>
              </a:spcBef>
              <a:spcAft>
                <a:spcPts val="0"/>
              </a:spcAft>
              <a:buClrTx/>
              <a:buSzTx/>
              <a:buFontTx/>
              <a:buBlip>
                <a:blip r:embed="rId4"/>
              </a:buBlip>
              <a:tabLst/>
              <a:defRPr/>
            </a:pPr>
            <a:endParaRPr kumimoji="0" lang="en-AU"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mn-cs"/>
            </a:endParaRPr>
          </a:p>
        </p:txBody>
      </p:sp>
      <p:sp>
        <p:nvSpPr>
          <p:cNvPr id="17" name="TextBox 16">
            <a:extLst>
              <a:ext uri="{FF2B5EF4-FFF2-40B4-BE49-F238E27FC236}">
                <a16:creationId xmlns:a16="http://schemas.microsoft.com/office/drawing/2014/main" id="{01F8DCA1-0A1C-4589-A114-F7260B8D3605}"/>
              </a:ext>
            </a:extLst>
          </p:cNvPr>
          <p:cNvSpPr txBox="1"/>
          <p:nvPr/>
        </p:nvSpPr>
        <p:spPr>
          <a:xfrm>
            <a:off x="5428789" y="2092824"/>
            <a:ext cx="386463" cy="369332"/>
          </a:xfrm>
          <a:prstGeom prst="rect">
            <a:avLst/>
          </a:prstGeom>
          <a:noFill/>
        </p:spPr>
        <p:txBody>
          <a:bodyPr wrap="square" rtlCol="0">
            <a:spAutoFit/>
          </a:bodyPr>
          <a:lstStyle/>
          <a:p>
            <a:pPr>
              <a:buSzPct val="110000"/>
            </a:pPr>
            <a:r>
              <a:rPr lang="en-AU" dirty="0">
                <a:solidFill>
                  <a:srgbClr val="334C85"/>
                </a:solidFill>
                <a:latin typeface="Segoe UI Light" panose="020B0502040204020203" pitchFamily="34" charset="0"/>
              </a:rPr>
              <a:t>3</a:t>
            </a:r>
          </a:p>
        </p:txBody>
      </p:sp>
      <p:sp>
        <p:nvSpPr>
          <p:cNvPr id="18" name="Rectangle 17">
            <a:extLst>
              <a:ext uri="{FF2B5EF4-FFF2-40B4-BE49-F238E27FC236}">
                <a16:creationId xmlns:a16="http://schemas.microsoft.com/office/drawing/2014/main" id="{91ADEC72-9D40-40A7-9F63-13F01E33DF64}"/>
              </a:ext>
            </a:extLst>
          </p:cNvPr>
          <p:cNvSpPr/>
          <p:nvPr/>
        </p:nvSpPr>
        <p:spPr>
          <a:xfrm>
            <a:off x="4876800" y="4174224"/>
            <a:ext cx="6051146" cy="1121557"/>
          </a:xfrm>
          <a:prstGeom prst="rect">
            <a:avLst/>
          </a:prstGeom>
          <a:noFill/>
          <a:ln w="25400" cap="flat" cmpd="sng" algn="ctr">
            <a:solidFill>
              <a:srgbClr val="129038"/>
            </a:solidFill>
            <a:prstDash val="solid"/>
          </a:ln>
          <a:effectLst/>
        </p:spPr>
        <p:txBody>
          <a:bodyPr rtlCol="0" anchor="ctr"/>
          <a:lstStyle/>
          <a:p>
            <a:pPr marL="228594" marR="0" lvl="0" indent="-228594" algn="ctr" defTabSz="914400" eaLnBrk="1" fontAlgn="auto" latinLnBrk="0" hangingPunct="1">
              <a:lnSpc>
                <a:spcPct val="100000"/>
              </a:lnSpc>
              <a:spcBef>
                <a:spcPts val="0"/>
              </a:spcBef>
              <a:spcAft>
                <a:spcPts val="0"/>
              </a:spcAft>
              <a:buClrTx/>
              <a:buSzTx/>
              <a:buFontTx/>
              <a:buBlip>
                <a:blip r:embed="rId4"/>
              </a:buBlip>
              <a:tabLst/>
              <a:defRPr/>
            </a:pPr>
            <a:endParaRPr kumimoji="0" lang="en-AU"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mn-cs"/>
            </a:endParaRPr>
          </a:p>
        </p:txBody>
      </p:sp>
      <p:sp>
        <p:nvSpPr>
          <p:cNvPr id="19" name="TextBox 18">
            <a:extLst>
              <a:ext uri="{FF2B5EF4-FFF2-40B4-BE49-F238E27FC236}">
                <a16:creationId xmlns:a16="http://schemas.microsoft.com/office/drawing/2014/main" id="{8C0223B9-0C0B-4D03-835C-BB276F2AFE6A}"/>
              </a:ext>
            </a:extLst>
          </p:cNvPr>
          <p:cNvSpPr txBox="1"/>
          <p:nvPr/>
        </p:nvSpPr>
        <p:spPr>
          <a:xfrm>
            <a:off x="4867145" y="4186926"/>
            <a:ext cx="314455" cy="369332"/>
          </a:xfrm>
          <a:prstGeom prst="rect">
            <a:avLst/>
          </a:prstGeom>
          <a:noFill/>
        </p:spPr>
        <p:txBody>
          <a:bodyPr wrap="square" rtlCol="0">
            <a:spAutoFit/>
          </a:bodyPr>
          <a:lstStyle/>
          <a:p>
            <a:pPr>
              <a:buSzPct val="110000"/>
            </a:pPr>
            <a:r>
              <a:rPr lang="en-AU" dirty="0">
                <a:solidFill>
                  <a:srgbClr val="334C85"/>
                </a:solidFill>
                <a:latin typeface="Segoe UI Light" panose="020B0502040204020203" pitchFamily="34" charset="0"/>
              </a:rPr>
              <a:t>4</a:t>
            </a:r>
          </a:p>
        </p:txBody>
      </p:sp>
      <p:sp>
        <p:nvSpPr>
          <p:cNvPr id="21" name="Rectangle 20">
            <a:extLst>
              <a:ext uri="{FF2B5EF4-FFF2-40B4-BE49-F238E27FC236}">
                <a16:creationId xmlns:a16="http://schemas.microsoft.com/office/drawing/2014/main" id="{59BC122F-56A4-4744-ACD8-1FA161AF9637}"/>
              </a:ext>
            </a:extLst>
          </p:cNvPr>
          <p:cNvSpPr/>
          <p:nvPr/>
        </p:nvSpPr>
        <p:spPr>
          <a:xfrm>
            <a:off x="2828242" y="1734605"/>
            <a:ext cx="8120099" cy="3561176"/>
          </a:xfrm>
          <a:prstGeom prst="rect">
            <a:avLst/>
          </a:prstGeom>
          <a:noFill/>
          <a:ln w="25400" cap="flat" cmpd="sng" algn="ctr">
            <a:solidFill>
              <a:srgbClr val="129038"/>
            </a:solidFill>
            <a:prstDash val="solid"/>
          </a:ln>
          <a:effectLst/>
        </p:spPr>
        <p:txBody>
          <a:bodyPr rtlCol="0" anchor="ctr"/>
          <a:lstStyle/>
          <a:p>
            <a:pPr marL="228594" marR="0" lvl="0" indent="-228594" algn="ctr" defTabSz="914400" eaLnBrk="1" fontAlgn="auto" latinLnBrk="0" hangingPunct="1">
              <a:lnSpc>
                <a:spcPct val="100000"/>
              </a:lnSpc>
              <a:spcBef>
                <a:spcPts val="0"/>
              </a:spcBef>
              <a:spcAft>
                <a:spcPts val="0"/>
              </a:spcAft>
              <a:buClrTx/>
              <a:buSzTx/>
              <a:buFontTx/>
              <a:buBlip>
                <a:blip r:embed="rId4"/>
              </a:buBlip>
              <a:tabLst/>
              <a:defRPr/>
            </a:pPr>
            <a:endParaRPr kumimoji="0" lang="en-AU"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mn-cs"/>
            </a:endParaRPr>
          </a:p>
        </p:txBody>
      </p:sp>
      <p:sp>
        <p:nvSpPr>
          <p:cNvPr id="22" name="TextBox 21">
            <a:extLst>
              <a:ext uri="{FF2B5EF4-FFF2-40B4-BE49-F238E27FC236}">
                <a16:creationId xmlns:a16="http://schemas.microsoft.com/office/drawing/2014/main" id="{F261C6AE-C9E6-4EA3-9806-760F4DF13F16}"/>
              </a:ext>
            </a:extLst>
          </p:cNvPr>
          <p:cNvSpPr txBox="1"/>
          <p:nvPr/>
        </p:nvSpPr>
        <p:spPr>
          <a:xfrm>
            <a:off x="2892315" y="1808706"/>
            <a:ext cx="386463" cy="369332"/>
          </a:xfrm>
          <a:prstGeom prst="rect">
            <a:avLst/>
          </a:prstGeom>
          <a:noFill/>
        </p:spPr>
        <p:txBody>
          <a:bodyPr wrap="square" rtlCol="0">
            <a:spAutoFit/>
          </a:bodyPr>
          <a:lstStyle/>
          <a:p>
            <a:pPr>
              <a:buSzPct val="110000"/>
            </a:pPr>
            <a:r>
              <a:rPr lang="en-AU" dirty="0">
                <a:solidFill>
                  <a:srgbClr val="334C85"/>
                </a:solidFill>
                <a:latin typeface="Segoe UI Light" panose="020B0502040204020203" pitchFamily="34" charset="0"/>
              </a:rPr>
              <a:t>5</a:t>
            </a:r>
          </a:p>
        </p:txBody>
      </p:sp>
      <p:sp>
        <p:nvSpPr>
          <p:cNvPr id="23" name="Rectangle 22">
            <a:extLst>
              <a:ext uri="{FF2B5EF4-FFF2-40B4-BE49-F238E27FC236}">
                <a16:creationId xmlns:a16="http://schemas.microsoft.com/office/drawing/2014/main" id="{1481159C-E664-4223-BE03-5DA2A61AF604}"/>
              </a:ext>
            </a:extLst>
          </p:cNvPr>
          <p:cNvSpPr/>
          <p:nvPr/>
        </p:nvSpPr>
        <p:spPr>
          <a:xfrm>
            <a:off x="2828242" y="5373263"/>
            <a:ext cx="2600547" cy="1298191"/>
          </a:xfrm>
          <a:prstGeom prst="rect">
            <a:avLst/>
          </a:prstGeom>
          <a:noFill/>
          <a:ln w="25400" cap="flat" cmpd="sng" algn="ctr">
            <a:solidFill>
              <a:srgbClr val="129038"/>
            </a:solidFill>
            <a:prstDash val="solid"/>
          </a:ln>
          <a:effectLst/>
        </p:spPr>
        <p:txBody>
          <a:bodyPr rtlCol="0" anchor="ctr"/>
          <a:lstStyle/>
          <a:p>
            <a:pPr marL="228594" marR="0" lvl="0" indent="-228594" algn="ctr" defTabSz="914400" eaLnBrk="1" fontAlgn="auto" latinLnBrk="0" hangingPunct="1">
              <a:lnSpc>
                <a:spcPct val="100000"/>
              </a:lnSpc>
              <a:spcBef>
                <a:spcPts val="0"/>
              </a:spcBef>
              <a:spcAft>
                <a:spcPts val="0"/>
              </a:spcAft>
              <a:buClrTx/>
              <a:buSzTx/>
              <a:buFontTx/>
              <a:buBlip>
                <a:blip r:embed="rId4"/>
              </a:buBlip>
              <a:tabLst/>
              <a:defRPr/>
            </a:pPr>
            <a:endParaRPr kumimoji="0" lang="en-AU"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mn-cs"/>
            </a:endParaRPr>
          </a:p>
        </p:txBody>
      </p:sp>
      <p:sp>
        <p:nvSpPr>
          <p:cNvPr id="24" name="TextBox 23">
            <a:extLst>
              <a:ext uri="{FF2B5EF4-FFF2-40B4-BE49-F238E27FC236}">
                <a16:creationId xmlns:a16="http://schemas.microsoft.com/office/drawing/2014/main" id="{65080DA3-54A4-41FB-B39B-9A2782630F40}"/>
              </a:ext>
            </a:extLst>
          </p:cNvPr>
          <p:cNvSpPr txBox="1"/>
          <p:nvPr/>
        </p:nvSpPr>
        <p:spPr>
          <a:xfrm>
            <a:off x="2819400" y="5329926"/>
            <a:ext cx="314455" cy="369332"/>
          </a:xfrm>
          <a:prstGeom prst="rect">
            <a:avLst/>
          </a:prstGeom>
          <a:noFill/>
        </p:spPr>
        <p:txBody>
          <a:bodyPr wrap="square" rtlCol="0">
            <a:spAutoFit/>
          </a:bodyPr>
          <a:lstStyle/>
          <a:p>
            <a:pPr>
              <a:buSzPct val="110000"/>
            </a:pPr>
            <a:r>
              <a:rPr lang="en-AU" dirty="0">
                <a:solidFill>
                  <a:srgbClr val="334C85"/>
                </a:solidFill>
                <a:latin typeface="Segoe UI Light" panose="020B0502040204020203" pitchFamily="34" charset="0"/>
              </a:rPr>
              <a:t>6</a:t>
            </a:r>
          </a:p>
        </p:txBody>
      </p:sp>
      <p:sp>
        <p:nvSpPr>
          <p:cNvPr id="33" name="TextBox 32">
            <a:extLst>
              <a:ext uri="{FF2B5EF4-FFF2-40B4-BE49-F238E27FC236}">
                <a16:creationId xmlns:a16="http://schemas.microsoft.com/office/drawing/2014/main" id="{09C0E520-A9B3-4997-A27D-0B17F6B00BB8}"/>
              </a:ext>
            </a:extLst>
          </p:cNvPr>
          <p:cNvSpPr txBox="1"/>
          <p:nvPr/>
        </p:nvSpPr>
        <p:spPr>
          <a:xfrm>
            <a:off x="4876800" y="1736858"/>
            <a:ext cx="314455" cy="369332"/>
          </a:xfrm>
          <a:prstGeom prst="rect">
            <a:avLst/>
          </a:prstGeom>
          <a:noFill/>
        </p:spPr>
        <p:txBody>
          <a:bodyPr wrap="square" rtlCol="0">
            <a:spAutoFit/>
          </a:bodyPr>
          <a:lstStyle/>
          <a:p>
            <a:pPr>
              <a:buSzPct val="110000"/>
            </a:pPr>
            <a:r>
              <a:rPr lang="en-AU" dirty="0">
                <a:solidFill>
                  <a:srgbClr val="334C85"/>
                </a:solidFill>
                <a:latin typeface="Segoe UI Light" panose="020B0502040204020203" pitchFamily="34" charset="0"/>
              </a:rPr>
              <a:t>3</a:t>
            </a:r>
          </a:p>
        </p:txBody>
      </p:sp>
      <p:sp>
        <p:nvSpPr>
          <p:cNvPr id="34" name="Right Arrow 32">
            <a:extLst>
              <a:ext uri="{FF2B5EF4-FFF2-40B4-BE49-F238E27FC236}">
                <a16:creationId xmlns:a16="http://schemas.microsoft.com/office/drawing/2014/main" id="{0F51054F-0789-402B-A5ED-4665F356CAFE}"/>
              </a:ext>
            </a:extLst>
          </p:cNvPr>
          <p:cNvSpPr/>
          <p:nvPr/>
        </p:nvSpPr>
        <p:spPr>
          <a:xfrm rot="10800000">
            <a:off x="10997428" y="1869282"/>
            <a:ext cx="792088" cy="144016"/>
          </a:xfrm>
          <a:prstGeom prst="rightArrow">
            <a:avLst/>
          </a:prstGeom>
          <a:solidFill>
            <a:srgbClr val="129038">
              <a:lumMod val="40000"/>
              <a:lumOff val="60000"/>
            </a:srgbClr>
          </a:solidFill>
          <a:ln w="25400" cap="flat" cmpd="sng" algn="ctr">
            <a:solidFill>
              <a:srgbClr val="129038"/>
            </a:solidFill>
            <a:prstDash val="solid"/>
          </a:ln>
          <a:effectLst/>
        </p:spPr>
        <p:txBody>
          <a:bodyPr rtlCol="0" anchor="ctr"/>
          <a:lstStyle/>
          <a:p>
            <a:pPr marL="228594" marR="0" lvl="0" indent="-228594" algn="ctr" defTabSz="914400" eaLnBrk="1" fontAlgn="auto" latinLnBrk="0" hangingPunct="1">
              <a:lnSpc>
                <a:spcPct val="100000"/>
              </a:lnSpc>
              <a:spcBef>
                <a:spcPts val="0"/>
              </a:spcBef>
              <a:spcAft>
                <a:spcPts val="0"/>
              </a:spcAft>
              <a:buClrTx/>
              <a:buSzTx/>
              <a:buFontTx/>
              <a:buBlip>
                <a:blip r:embed="rId4"/>
              </a:buBlip>
              <a:tabLst/>
              <a:defRPr/>
            </a:pPr>
            <a:endParaRPr kumimoji="0" lang="en-AU"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mn-cs"/>
            </a:endParaRPr>
          </a:p>
        </p:txBody>
      </p:sp>
      <p:sp>
        <p:nvSpPr>
          <p:cNvPr id="35" name="Right Arrow 30">
            <a:extLst>
              <a:ext uri="{FF2B5EF4-FFF2-40B4-BE49-F238E27FC236}">
                <a16:creationId xmlns:a16="http://schemas.microsoft.com/office/drawing/2014/main" id="{E82C582F-9E37-4CA1-87E3-276BF1DE4A34}"/>
              </a:ext>
            </a:extLst>
          </p:cNvPr>
          <p:cNvSpPr/>
          <p:nvPr/>
        </p:nvSpPr>
        <p:spPr>
          <a:xfrm rot="10800000">
            <a:off x="655636" y="1233889"/>
            <a:ext cx="10645900" cy="360040"/>
          </a:xfrm>
          <a:prstGeom prst="rightArrow">
            <a:avLst/>
          </a:prstGeom>
          <a:solidFill>
            <a:srgbClr val="129038">
              <a:lumMod val="40000"/>
              <a:lumOff val="60000"/>
            </a:srgbClr>
          </a:solidFill>
          <a:ln w="25400" cap="flat" cmpd="sng" algn="ctr">
            <a:solidFill>
              <a:srgbClr val="129038"/>
            </a:solidFill>
            <a:prstDash val="solid"/>
          </a:ln>
          <a:effectLst/>
        </p:spPr>
        <p:txBody>
          <a:bodyPr rtlCol="0" anchor="ctr"/>
          <a:lstStyle/>
          <a:p>
            <a:pPr marL="228594" marR="0" lvl="0" indent="-228594" algn="ctr" defTabSz="914400" eaLnBrk="1" fontAlgn="auto" latinLnBrk="0" hangingPunct="1">
              <a:lnSpc>
                <a:spcPct val="100000"/>
              </a:lnSpc>
              <a:spcBef>
                <a:spcPts val="0"/>
              </a:spcBef>
              <a:spcAft>
                <a:spcPts val="0"/>
              </a:spcAft>
              <a:buClrTx/>
              <a:buSzTx/>
              <a:buFontTx/>
              <a:buBlip>
                <a:blip r:embed="rId4"/>
              </a:buBlip>
              <a:tabLst/>
              <a:defRPr/>
            </a:pPr>
            <a:endParaRPr kumimoji="0" lang="en-AU" sz="1800" b="0" i="0" u="none" strike="noStrike" kern="0" cap="none" spc="0" normalizeH="0" baseline="0" noProof="0" dirty="0">
              <a:ln>
                <a:noFill/>
              </a:ln>
              <a:solidFill>
                <a:sysClr val="windowText" lastClr="000000"/>
              </a:solidFill>
              <a:effectLst/>
              <a:uLnTx/>
              <a:uFillTx/>
              <a:latin typeface="Segoe UI Light" panose="020B0502040204020203" pitchFamily="34" charset="0"/>
              <a:ea typeface="+mn-ea"/>
              <a:cs typeface="+mn-cs"/>
            </a:endParaRPr>
          </a:p>
        </p:txBody>
      </p:sp>
    </p:spTree>
    <p:extLst>
      <p:ext uri="{BB962C8B-B14F-4D97-AF65-F5344CB8AC3E}">
        <p14:creationId xmlns:p14="http://schemas.microsoft.com/office/powerpoint/2010/main" val="108135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p:bldP spid="12" grpId="0"/>
      <p:bldP spid="14" grpId="0"/>
      <p:bldP spid="15" grpId="0"/>
      <p:bldP spid="16" grpId="0" animBg="1"/>
      <p:bldP spid="18" grpId="0" animBg="1"/>
      <p:bldP spid="19" grpId="0"/>
      <p:bldP spid="21" grpId="0" animBg="1"/>
      <p:bldP spid="22" grpId="0"/>
      <p:bldP spid="23" grpId="0" animBg="1"/>
      <p:bldP spid="24" grpId="0"/>
      <p:bldP spid="33" grpId="0"/>
      <p:bldP spid="3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SSMS Graphical Plan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normAutofit/>
          </a:bodyPr>
          <a:lstStyle/>
          <a:p>
            <a:r>
              <a:rPr lang="en-US" dirty="0"/>
              <a:t>Data flow between the operators and statistical data of each operator</a:t>
            </a:r>
          </a:p>
        </p:txBody>
      </p:sp>
      <p:pic>
        <p:nvPicPr>
          <p:cNvPr id="4" name="Picture 3">
            <a:extLst>
              <a:ext uri="{FF2B5EF4-FFF2-40B4-BE49-F238E27FC236}">
                <a16:creationId xmlns:a16="http://schemas.microsoft.com/office/drawing/2014/main" id="{67624C2C-33CD-4095-A586-2D4F4782AAFE}"/>
              </a:ext>
            </a:extLst>
          </p:cNvPr>
          <p:cNvPicPr>
            <a:picLocks noChangeAspect="1"/>
          </p:cNvPicPr>
          <p:nvPr/>
        </p:nvPicPr>
        <p:blipFill rotWithShape="1">
          <a:blip r:embed="rId3"/>
          <a:srcRect l="18430" t="894"/>
          <a:stretch/>
        </p:blipFill>
        <p:spPr>
          <a:xfrm>
            <a:off x="1371600" y="1974410"/>
            <a:ext cx="3634897" cy="4563550"/>
          </a:xfrm>
          <a:prstGeom prst="rect">
            <a:avLst/>
          </a:prstGeom>
        </p:spPr>
      </p:pic>
      <p:pic>
        <p:nvPicPr>
          <p:cNvPr id="6" name="Picture 5">
            <a:extLst>
              <a:ext uri="{FF2B5EF4-FFF2-40B4-BE49-F238E27FC236}">
                <a16:creationId xmlns:a16="http://schemas.microsoft.com/office/drawing/2014/main" id="{577A602D-1619-438A-99E3-87626B8E4208}"/>
              </a:ext>
            </a:extLst>
          </p:cNvPr>
          <p:cNvPicPr>
            <a:picLocks noChangeAspect="1"/>
          </p:cNvPicPr>
          <p:nvPr/>
        </p:nvPicPr>
        <p:blipFill rotWithShape="1">
          <a:blip r:embed="rId4"/>
          <a:srcRect l="29591" t="6853" r="-934" b="-1652"/>
          <a:stretch/>
        </p:blipFill>
        <p:spPr>
          <a:xfrm>
            <a:off x="5943600" y="1872105"/>
            <a:ext cx="4552950" cy="2763052"/>
          </a:xfrm>
          <a:prstGeom prst="rect">
            <a:avLst/>
          </a:prstGeom>
        </p:spPr>
      </p:pic>
      <p:sp>
        <p:nvSpPr>
          <p:cNvPr id="27" name="Content Placeholder 3">
            <a:extLst>
              <a:ext uri="{FF2B5EF4-FFF2-40B4-BE49-F238E27FC236}">
                <a16:creationId xmlns:a16="http://schemas.microsoft.com/office/drawing/2014/main" id="{D6223C16-136D-4944-BBF1-6B612D676766}"/>
              </a:ext>
            </a:extLst>
          </p:cNvPr>
          <p:cNvSpPr txBox="1">
            <a:spLocks/>
          </p:cNvSpPr>
          <p:nvPr/>
        </p:nvSpPr>
        <p:spPr>
          <a:xfrm>
            <a:off x="1535667" y="1553725"/>
            <a:ext cx="3306762" cy="461666"/>
          </a:xfrm>
          <a:prstGeom prst="rect">
            <a:avLst/>
          </a:prstGeom>
        </p:spPr>
        <p:txBody>
          <a:bodyPr vert="horz" lIns="0" tIns="0" rIns="0" bIns="0" rtlCol="0">
            <a:normAutofit fontScale="77500" lnSpcReduction="20000"/>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lgn="ctr">
              <a:buNone/>
            </a:pPr>
            <a:r>
              <a:rPr lang="en-US" dirty="0"/>
              <a:t>Statistical data for the operator</a:t>
            </a:r>
          </a:p>
        </p:txBody>
      </p:sp>
      <p:sp>
        <p:nvSpPr>
          <p:cNvPr id="28" name="Content Placeholder 3">
            <a:extLst>
              <a:ext uri="{FF2B5EF4-FFF2-40B4-BE49-F238E27FC236}">
                <a16:creationId xmlns:a16="http://schemas.microsoft.com/office/drawing/2014/main" id="{F979CF76-1DF3-4F0F-9E36-E82715E9129A}"/>
              </a:ext>
            </a:extLst>
          </p:cNvPr>
          <p:cNvSpPr txBox="1">
            <a:spLocks/>
          </p:cNvSpPr>
          <p:nvPr/>
        </p:nvSpPr>
        <p:spPr>
          <a:xfrm>
            <a:off x="6566694" y="1553725"/>
            <a:ext cx="3306762" cy="461666"/>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lgn="ctr">
              <a:lnSpc>
                <a:spcPct val="80000"/>
              </a:lnSpc>
              <a:buNone/>
            </a:pPr>
            <a:r>
              <a:rPr lang="en-US" sz="1900" dirty="0"/>
              <a:t>Data flow statistics</a:t>
            </a:r>
          </a:p>
        </p:txBody>
      </p:sp>
    </p:spTree>
    <p:extLst>
      <p:ext uri="{BB962C8B-B14F-4D97-AF65-F5344CB8AC3E}">
        <p14:creationId xmlns:p14="http://schemas.microsoft.com/office/powerpoint/2010/main" val="3363990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SSMS Graphical Plan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normAutofit/>
          </a:bodyPr>
          <a:lstStyle/>
          <a:p>
            <a:r>
              <a:rPr lang="en-US" dirty="0"/>
              <a:t>Properties sheet</a:t>
            </a:r>
          </a:p>
        </p:txBody>
      </p:sp>
      <p:pic>
        <p:nvPicPr>
          <p:cNvPr id="5" name="Picture 4">
            <a:extLst>
              <a:ext uri="{FF2B5EF4-FFF2-40B4-BE49-F238E27FC236}">
                <a16:creationId xmlns:a16="http://schemas.microsoft.com/office/drawing/2014/main" id="{CF9DCC56-B0B2-4004-BAED-B8DAC74A6FFC}"/>
              </a:ext>
            </a:extLst>
          </p:cNvPr>
          <p:cNvPicPr>
            <a:picLocks noChangeAspect="1"/>
          </p:cNvPicPr>
          <p:nvPr/>
        </p:nvPicPr>
        <p:blipFill>
          <a:blip r:embed="rId3"/>
          <a:stretch>
            <a:fillRect/>
          </a:stretch>
        </p:blipFill>
        <p:spPr>
          <a:xfrm>
            <a:off x="655637" y="1447800"/>
            <a:ext cx="6638925" cy="4822029"/>
          </a:xfrm>
          <a:prstGeom prst="rect">
            <a:avLst/>
          </a:prstGeom>
        </p:spPr>
      </p:pic>
      <p:sp>
        <p:nvSpPr>
          <p:cNvPr id="8" name="Rectangle 7">
            <a:extLst>
              <a:ext uri="{FF2B5EF4-FFF2-40B4-BE49-F238E27FC236}">
                <a16:creationId xmlns:a16="http://schemas.microsoft.com/office/drawing/2014/main" id="{D4E53F4A-1426-4587-A994-2539692BA5CD}"/>
              </a:ext>
            </a:extLst>
          </p:cNvPr>
          <p:cNvSpPr/>
          <p:nvPr/>
        </p:nvSpPr>
        <p:spPr>
          <a:xfrm>
            <a:off x="7620000" y="1447800"/>
            <a:ext cx="4038600" cy="5262979"/>
          </a:xfrm>
          <a:prstGeom prst="rect">
            <a:avLst/>
          </a:prstGeom>
        </p:spPr>
        <p:txBody>
          <a:bodyPr wrap="square">
            <a:spAutoFit/>
          </a:bodyPr>
          <a:lstStyle/>
          <a:p>
            <a:r>
              <a:rPr lang="en-US" sz="2400" dirty="0"/>
              <a:t>Management Studio Properties sheet includes even more detailed information about each operator and about the overall query plan. </a:t>
            </a:r>
          </a:p>
          <a:p>
            <a:endParaRPr lang="en-US" sz="2400" dirty="0"/>
          </a:p>
          <a:p>
            <a:r>
              <a:rPr lang="en-US" sz="2400" dirty="0"/>
              <a:t>Use the most recent version of Management Studio as every new version display more detailed information about the Query Plan when examining the plan in graphical mode.</a:t>
            </a:r>
          </a:p>
        </p:txBody>
      </p:sp>
    </p:spTree>
    <p:extLst>
      <p:ext uri="{BB962C8B-B14F-4D97-AF65-F5344CB8AC3E}">
        <p14:creationId xmlns:p14="http://schemas.microsoft.com/office/powerpoint/2010/main" val="593398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SSMS Graphical Plan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normAutofit/>
          </a:bodyPr>
          <a:lstStyle/>
          <a:p>
            <a:r>
              <a:rPr lang="en-US" dirty="0"/>
              <a:t>Live Query Statistics</a:t>
            </a:r>
          </a:p>
        </p:txBody>
      </p:sp>
      <p:sp>
        <p:nvSpPr>
          <p:cNvPr id="8" name="Rectangle 7">
            <a:extLst>
              <a:ext uri="{FF2B5EF4-FFF2-40B4-BE49-F238E27FC236}">
                <a16:creationId xmlns:a16="http://schemas.microsoft.com/office/drawing/2014/main" id="{D4E53F4A-1426-4587-A994-2539692BA5CD}"/>
              </a:ext>
            </a:extLst>
          </p:cNvPr>
          <p:cNvSpPr/>
          <p:nvPr/>
        </p:nvSpPr>
        <p:spPr>
          <a:xfrm>
            <a:off x="533400" y="1447800"/>
            <a:ext cx="3733800" cy="4801314"/>
          </a:xfrm>
          <a:prstGeom prst="rect">
            <a:avLst/>
          </a:prstGeom>
        </p:spPr>
        <p:txBody>
          <a:bodyPr wrap="square">
            <a:spAutoFit/>
          </a:bodyPr>
          <a:lstStyle/>
          <a:p>
            <a:r>
              <a:rPr lang="en-US" dirty="0"/>
              <a:t>View CPU/memory usage, execution time, and query progress</a:t>
            </a:r>
          </a:p>
          <a:p>
            <a:endParaRPr lang="en-US" dirty="0"/>
          </a:p>
          <a:p>
            <a:r>
              <a:rPr lang="en-US" dirty="0"/>
              <a:t>Allows drill down to live operator-level statistics, such as:</a:t>
            </a:r>
          </a:p>
          <a:p>
            <a:pPr marL="285750" indent="-285750">
              <a:buFont typeface="Arial" panose="020B0604020202020204" pitchFamily="34" charset="0"/>
              <a:buChar char="•"/>
            </a:pPr>
            <a:r>
              <a:rPr lang="en-US" dirty="0"/>
              <a:t>Number of generated rows</a:t>
            </a:r>
          </a:p>
          <a:p>
            <a:pPr marL="285750" indent="-285750">
              <a:buFont typeface="Arial" panose="020B0604020202020204" pitchFamily="34" charset="0"/>
              <a:buChar char="•"/>
            </a:pPr>
            <a:r>
              <a:rPr lang="en-US" dirty="0"/>
              <a:t>Elapsed time</a:t>
            </a:r>
          </a:p>
          <a:p>
            <a:pPr marL="285750" indent="-285750">
              <a:buFont typeface="Arial" panose="020B0604020202020204" pitchFamily="34" charset="0"/>
              <a:buChar char="•"/>
            </a:pPr>
            <a:r>
              <a:rPr lang="en-US" dirty="0"/>
              <a:t>Operator progress </a:t>
            </a:r>
          </a:p>
          <a:p>
            <a:pPr marL="285750" indent="-285750">
              <a:buFont typeface="Arial" panose="020B0604020202020204" pitchFamily="34" charset="0"/>
              <a:buChar char="•"/>
            </a:pPr>
            <a:r>
              <a:rPr lang="en-US" dirty="0"/>
              <a:t>Live warnings</a:t>
            </a:r>
          </a:p>
          <a:p>
            <a:pPr marL="285750" indent="-285750">
              <a:buFont typeface="Arial" panose="020B0604020202020204" pitchFamily="34" charset="0"/>
              <a:buChar char="•"/>
            </a:pPr>
            <a:endParaRPr lang="en-US" dirty="0"/>
          </a:p>
          <a:p>
            <a:r>
              <a:rPr lang="en-US" dirty="0"/>
              <a:t>This feature is primarily intended for troubleshooting purposes. </a:t>
            </a:r>
          </a:p>
          <a:p>
            <a:endParaRPr lang="en-US" dirty="0"/>
          </a:p>
          <a:p>
            <a:r>
              <a:rPr lang="en-US" dirty="0"/>
              <a:t>Using this feature can moderately slow the overall query performance.</a:t>
            </a:r>
          </a:p>
          <a:p>
            <a:pPr marL="285750" indent="-285750">
              <a:buFont typeface="Arial" panose="020B0604020202020204" pitchFamily="34" charset="0"/>
              <a:buChar char="•"/>
            </a:pPr>
            <a:endParaRPr lang="en-US" dirty="0"/>
          </a:p>
        </p:txBody>
      </p:sp>
      <p:pic>
        <p:nvPicPr>
          <p:cNvPr id="1026" name="Picture 2" descr="Live Query Stats button in showplan">
            <a:extLst>
              <a:ext uri="{FF2B5EF4-FFF2-40B4-BE49-F238E27FC236}">
                <a16:creationId xmlns:a16="http://schemas.microsoft.com/office/drawing/2014/main" id="{7BF95E3C-D2EE-4E98-95D1-748526FEC2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05000"/>
            <a:ext cx="7340856" cy="3525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097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Execution Plan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Notable operators</a:t>
            </a:r>
          </a:p>
        </p:txBody>
      </p:sp>
      <p:grpSp>
        <p:nvGrpSpPr>
          <p:cNvPr id="5" name="Group 4">
            <a:extLst>
              <a:ext uri="{FF2B5EF4-FFF2-40B4-BE49-F238E27FC236}">
                <a16:creationId xmlns:a16="http://schemas.microsoft.com/office/drawing/2014/main" id="{F0F7112D-E24F-4DBA-868D-469D58FB6FF7}"/>
              </a:ext>
            </a:extLst>
          </p:cNvPr>
          <p:cNvGrpSpPr/>
          <p:nvPr/>
        </p:nvGrpSpPr>
        <p:grpSpPr>
          <a:xfrm>
            <a:off x="679637" y="3266038"/>
            <a:ext cx="4887774" cy="495951"/>
            <a:chOff x="729006" y="3464155"/>
            <a:chExt cx="4887774" cy="495951"/>
          </a:xfrm>
        </p:grpSpPr>
        <p:pic>
          <p:nvPicPr>
            <p:cNvPr id="1028" name="Picture 4" descr="Clustered index scan operator icon">
              <a:extLst>
                <a:ext uri="{FF2B5EF4-FFF2-40B4-BE49-F238E27FC236}">
                  <a16:creationId xmlns:a16="http://schemas.microsoft.com/office/drawing/2014/main" id="{11D2FFA8-8159-4269-AABB-26626E73E9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006" y="3464155"/>
              <a:ext cx="495951" cy="49595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3">
              <a:extLst>
                <a:ext uri="{FF2B5EF4-FFF2-40B4-BE49-F238E27FC236}">
                  <a16:creationId xmlns:a16="http://schemas.microsoft.com/office/drawing/2014/main" id="{5B7DF837-0C24-42B8-928B-750588EBDEC9}"/>
                </a:ext>
              </a:extLst>
            </p:cNvPr>
            <p:cNvSpPr txBox="1">
              <a:spLocks/>
            </p:cNvSpPr>
            <p:nvPr/>
          </p:nvSpPr>
          <p:spPr>
            <a:xfrm>
              <a:off x="1455832" y="3464155"/>
              <a:ext cx="4160948" cy="47827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Font typeface="Wingdings" panose="05000000000000000000" pitchFamily="2" charset="2"/>
                <a:buNone/>
              </a:pPr>
              <a:r>
                <a:rPr lang="en-US" dirty="0"/>
                <a:t>Clustered index scan</a:t>
              </a:r>
            </a:p>
          </p:txBody>
        </p:sp>
      </p:grpSp>
      <p:grpSp>
        <p:nvGrpSpPr>
          <p:cNvPr id="6" name="Group 5">
            <a:extLst>
              <a:ext uri="{FF2B5EF4-FFF2-40B4-BE49-F238E27FC236}">
                <a16:creationId xmlns:a16="http://schemas.microsoft.com/office/drawing/2014/main" id="{CB3B7B55-5EE0-4DF8-A73E-B16A3A8389DF}"/>
              </a:ext>
            </a:extLst>
          </p:cNvPr>
          <p:cNvGrpSpPr/>
          <p:nvPr/>
        </p:nvGrpSpPr>
        <p:grpSpPr>
          <a:xfrm>
            <a:off x="679637" y="3974081"/>
            <a:ext cx="4887774" cy="495951"/>
            <a:chOff x="729006" y="4122998"/>
            <a:chExt cx="4887774" cy="495951"/>
          </a:xfrm>
        </p:grpSpPr>
        <p:pic>
          <p:nvPicPr>
            <p:cNvPr id="1030" name="Picture 6" descr="Clustered index seek operator icon">
              <a:extLst>
                <a:ext uri="{FF2B5EF4-FFF2-40B4-BE49-F238E27FC236}">
                  <a16:creationId xmlns:a16="http://schemas.microsoft.com/office/drawing/2014/main" id="{04594F46-8518-4FF4-B53B-6C810780F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006" y="4122998"/>
              <a:ext cx="495951" cy="495951"/>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3">
              <a:extLst>
                <a:ext uri="{FF2B5EF4-FFF2-40B4-BE49-F238E27FC236}">
                  <a16:creationId xmlns:a16="http://schemas.microsoft.com/office/drawing/2014/main" id="{AC33A00B-92E8-4F4A-A59B-2167D150465F}"/>
                </a:ext>
              </a:extLst>
            </p:cNvPr>
            <p:cNvSpPr txBox="1">
              <a:spLocks/>
            </p:cNvSpPr>
            <p:nvPr/>
          </p:nvSpPr>
          <p:spPr>
            <a:xfrm>
              <a:off x="1455832" y="4122998"/>
              <a:ext cx="4160948" cy="47827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Font typeface="Wingdings" panose="05000000000000000000" pitchFamily="2" charset="2"/>
                <a:buNone/>
              </a:pPr>
              <a:r>
                <a:rPr lang="en-US" dirty="0"/>
                <a:t>Clustered index seek</a:t>
              </a:r>
            </a:p>
          </p:txBody>
        </p:sp>
      </p:grpSp>
      <p:grpSp>
        <p:nvGrpSpPr>
          <p:cNvPr id="19" name="Group 18">
            <a:extLst>
              <a:ext uri="{FF2B5EF4-FFF2-40B4-BE49-F238E27FC236}">
                <a16:creationId xmlns:a16="http://schemas.microsoft.com/office/drawing/2014/main" id="{1EDC6FEC-D99A-4BA5-AB1F-9D39AEA57B40}"/>
              </a:ext>
            </a:extLst>
          </p:cNvPr>
          <p:cNvGrpSpPr/>
          <p:nvPr/>
        </p:nvGrpSpPr>
        <p:grpSpPr>
          <a:xfrm>
            <a:off x="6654868" y="2584457"/>
            <a:ext cx="4889516" cy="495951"/>
            <a:chOff x="6616684" y="2799875"/>
            <a:chExt cx="4889516" cy="495951"/>
          </a:xfrm>
        </p:grpSpPr>
        <p:pic>
          <p:nvPicPr>
            <p:cNvPr id="1034" name="Picture 10" descr="Nonclustered index scan operator icon">
              <a:extLst>
                <a:ext uri="{FF2B5EF4-FFF2-40B4-BE49-F238E27FC236}">
                  <a16:creationId xmlns:a16="http://schemas.microsoft.com/office/drawing/2014/main" id="{3E5C0A35-5AF5-4C72-B87A-845C0D7820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6684" y="2799875"/>
              <a:ext cx="495951" cy="495951"/>
            </a:xfrm>
            <a:prstGeom prst="rect">
              <a:avLst/>
            </a:prstGeom>
            <a:noFill/>
            <a:extLst>
              <a:ext uri="{909E8E84-426E-40DD-AFC4-6F175D3DCCD1}">
                <a14:hiddenFill xmlns:a14="http://schemas.microsoft.com/office/drawing/2010/main">
                  <a:solidFill>
                    <a:srgbClr val="FFFFFF"/>
                  </a:solidFill>
                </a14:hiddenFill>
              </a:ext>
            </a:extLst>
          </p:spPr>
        </p:pic>
        <p:sp>
          <p:nvSpPr>
            <p:cNvPr id="15" name="Content Placeholder 3">
              <a:extLst>
                <a:ext uri="{FF2B5EF4-FFF2-40B4-BE49-F238E27FC236}">
                  <a16:creationId xmlns:a16="http://schemas.microsoft.com/office/drawing/2014/main" id="{F6B21E68-22ED-42CE-A607-124E6FC9E037}"/>
                </a:ext>
              </a:extLst>
            </p:cNvPr>
            <p:cNvSpPr txBox="1">
              <a:spLocks/>
            </p:cNvSpPr>
            <p:nvPr/>
          </p:nvSpPr>
          <p:spPr>
            <a:xfrm>
              <a:off x="7345252" y="2799875"/>
              <a:ext cx="4160948" cy="47827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Font typeface="Wingdings" panose="05000000000000000000" pitchFamily="2" charset="2"/>
                <a:buNone/>
              </a:pPr>
              <a:r>
                <a:rPr lang="en-US" dirty="0"/>
                <a:t>Nonclustered index scan</a:t>
              </a:r>
            </a:p>
          </p:txBody>
        </p:sp>
      </p:grpSp>
      <p:grpSp>
        <p:nvGrpSpPr>
          <p:cNvPr id="21" name="Group 20">
            <a:extLst>
              <a:ext uri="{FF2B5EF4-FFF2-40B4-BE49-F238E27FC236}">
                <a16:creationId xmlns:a16="http://schemas.microsoft.com/office/drawing/2014/main" id="{6CF57884-447D-4649-989B-ECF9230514EA}"/>
              </a:ext>
            </a:extLst>
          </p:cNvPr>
          <p:cNvGrpSpPr/>
          <p:nvPr/>
        </p:nvGrpSpPr>
        <p:grpSpPr>
          <a:xfrm>
            <a:off x="6616684" y="3254148"/>
            <a:ext cx="4889516" cy="495951"/>
            <a:chOff x="6616684" y="3458059"/>
            <a:chExt cx="4889516" cy="495951"/>
          </a:xfrm>
        </p:grpSpPr>
        <p:pic>
          <p:nvPicPr>
            <p:cNvPr id="1036" name="Picture 12" descr="Nonclustered index seek operator icon">
              <a:extLst>
                <a:ext uri="{FF2B5EF4-FFF2-40B4-BE49-F238E27FC236}">
                  <a16:creationId xmlns:a16="http://schemas.microsoft.com/office/drawing/2014/main" id="{A33C7D66-DC83-4F8A-A617-968722957A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16684" y="3458059"/>
              <a:ext cx="495951" cy="495951"/>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3">
              <a:extLst>
                <a:ext uri="{FF2B5EF4-FFF2-40B4-BE49-F238E27FC236}">
                  <a16:creationId xmlns:a16="http://schemas.microsoft.com/office/drawing/2014/main" id="{EB1BF4A3-52C8-480D-8FED-F6FF4CAC78E8}"/>
                </a:ext>
              </a:extLst>
            </p:cNvPr>
            <p:cNvSpPr txBox="1">
              <a:spLocks/>
            </p:cNvSpPr>
            <p:nvPr/>
          </p:nvSpPr>
          <p:spPr>
            <a:xfrm>
              <a:off x="7345252" y="3458059"/>
              <a:ext cx="4160948" cy="47827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Font typeface="Wingdings" panose="05000000000000000000" pitchFamily="2" charset="2"/>
                <a:buNone/>
              </a:pPr>
              <a:r>
                <a:rPr lang="en-US" dirty="0"/>
                <a:t>Nonclustered index seek</a:t>
              </a:r>
            </a:p>
          </p:txBody>
        </p:sp>
      </p:grpSp>
      <p:grpSp>
        <p:nvGrpSpPr>
          <p:cNvPr id="8" name="Group 7">
            <a:extLst>
              <a:ext uri="{FF2B5EF4-FFF2-40B4-BE49-F238E27FC236}">
                <a16:creationId xmlns:a16="http://schemas.microsoft.com/office/drawing/2014/main" id="{6AF95612-581F-407E-9087-9BB8A0426C40}"/>
              </a:ext>
            </a:extLst>
          </p:cNvPr>
          <p:cNvGrpSpPr/>
          <p:nvPr/>
        </p:nvGrpSpPr>
        <p:grpSpPr>
          <a:xfrm>
            <a:off x="679637" y="5390167"/>
            <a:ext cx="4857497" cy="495951"/>
            <a:chOff x="680026" y="5434214"/>
            <a:chExt cx="4857497" cy="495951"/>
          </a:xfrm>
        </p:grpSpPr>
        <p:pic>
          <p:nvPicPr>
            <p:cNvPr id="1040" name="Picture 16" descr="Bookmark lookup operator icon">
              <a:extLst>
                <a:ext uri="{FF2B5EF4-FFF2-40B4-BE49-F238E27FC236}">
                  <a16:creationId xmlns:a16="http://schemas.microsoft.com/office/drawing/2014/main" id="{55E7F75A-ED40-422A-977C-74663B0616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026" y="5434214"/>
              <a:ext cx="495951" cy="495951"/>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3">
              <a:extLst>
                <a:ext uri="{FF2B5EF4-FFF2-40B4-BE49-F238E27FC236}">
                  <a16:creationId xmlns:a16="http://schemas.microsoft.com/office/drawing/2014/main" id="{7FFB5D7E-C651-4E65-A76B-C48470F09858}"/>
                </a:ext>
              </a:extLst>
            </p:cNvPr>
            <p:cNvSpPr txBox="1">
              <a:spLocks/>
            </p:cNvSpPr>
            <p:nvPr/>
          </p:nvSpPr>
          <p:spPr>
            <a:xfrm>
              <a:off x="1376575" y="5434214"/>
              <a:ext cx="4160948" cy="47827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Font typeface="Wingdings" panose="05000000000000000000" pitchFamily="2" charset="2"/>
                <a:buNone/>
              </a:pPr>
              <a:r>
                <a:rPr lang="en-US" dirty="0"/>
                <a:t>Key lookup</a:t>
              </a:r>
            </a:p>
          </p:txBody>
        </p:sp>
      </p:grpSp>
      <p:grpSp>
        <p:nvGrpSpPr>
          <p:cNvPr id="7" name="Group 6">
            <a:extLst>
              <a:ext uri="{FF2B5EF4-FFF2-40B4-BE49-F238E27FC236}">
                <a16:creationId xmlns:a16="http://schemas.microsoft.com/office/drawing/2014/main" id="{8ED64774-DC35-43D4-8EFB-E164F814D55D}"/>
              </a:ext>
            </a:extLst>
          </p:cNvPr>
          <p:cNvGrpSpPr/>
          <p:nvPr/>
        </p:nvGrpSpPr>
        <p:grpSpPr>
          <a:xfrm>
            <a:off x="679637" y="4682124"/>
            <a:ext cx="4857497" cy="495951"/>
            <a:chOff x="729006" y="4768999"/>
            <a:chExt cx="4857497" cy="495951"/>
          </a:xfrm>
        </p:grpSpPr>
        <p:pic>
          <p:nvPicPr>
            <p:cNvPr id="1038" name="Picture 14" descr="RID lookup operator icon">
              <a:extLst>
                <a:ext uri="{FF2B5EF4-FFF2-40B4-BE49-F238E27FC236}">
                  <a16:creationId xmlns:a16="http://schemas.microsoft.com/office/drawing/2014/main" id="{5C5E6286-5839-4D81-940B-CB68A66B659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9006" y="4768999"/>
              <a:ext cx="495951" cy="495951"/>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3">
              <a:extLst>
                <a:ext uri="{FF2B5EF4-FFF2-40B4-BE49-F238E27FC236}">
                  <a16:creationId xmlns:a16="http://schemas.microsoft.com/office/drawing/2014/main" id="{B04BB3DC-29AA-456A-AB33-D415DFC9D159}"/>
                </a:ext>
              </a:extLst>
            </p:cNvPr>
            <p:cNvSpPr txBox="1">
              <a:spLocks/>
            </p:cNvSpPr>
            <p:nvPr/>
          </p:nvSpPr>
          <p:spPr>
            <a:xfrm>
              <a:off x="1425555" y="4768999"/>
              <a:ext cx="4160948" cy="47827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Font typeface="Wingdings" panose="05000000000000000000" pitchFamily="2" charset="2"/>
                <a:buNone/>
              </a:pPr>
              <a:r>
                <a:rPr lang="en-US" dirty="0"/>
                <a:t>RID lookup</a:t>
              </a:r>
            </a:p>
          </p:txBody>
        </p:sp>
      </p:grpSp>
      <p:grpSp>
        <p:nvGrpSpPr>
          <p:cNvPr id="9" name="Group 8">
            <a:extLst>
              <a:ext uri="{FF2B5EF4-FFF2-40B4-BE49-F238E27FC236}">
                <a16:creationId xmlns:a16="http://schemas.microsoft.com/office/drawing/2014/main" id="{267C3E52-AD07-43A7-982B-271DF45D09BA}"/>
              </a:ext>
            </a:extLst>
          </p:cNvPr>
          <p:cNvGrpSpPr/>
          <p:nvPr/>
        </p:nvGrpSpPr>
        <p:grpSpPr>
          <a:xfrm>
            <a:off x="679637" y="6098209"/>
            <a:ext cx="4937143" cy="594688"/>
            <a:chOff x="679637" y="6098209"/>
            <a:chExt cx="4937143" cy="594688"/>
          </a:xfrm>
        </p:grpSpPr>
        <p:pic>
          <p:nvPicPr>
            <p:cNvPr id="1042" name="Picture 18" descr="Columnstore Index Scan">
              <a:extLst>
                <a:ext uri="{FF2B5EF4-FFF2-40B4-BE49-F238E27FC236}">
                  <a16:creationId xmlns:a16="http://schemas.microsoft.com/office/drawing/2014/main" id="{A0B91962-D37F-450E-83EC-BEE4BF8D06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9637" y="6098209"/>
              <a:ext cx="594688" cy="594688"/>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3">
              <a:extLst>
                <a:ext uri="{FF2B5EF4-FFF2-40B4-BE49-F238E27FC236}">
                  <a16:creationId xmlns:a16="http://schemas.microsoft.com/office/drawing/2014/main" id="{C321B790-A42B-4615-8886-FB1C9171170D}"/>
                </a:ext>
              </a:extLst>
            </p:cNvPr>
            <p:cNvSpPr txBox="1">
              <a:spLocks/>
            </p:cNvSpPr>
            <p:nvPr/>
          </p:nvSpPr>
          <p:spPr>
            <a:xfrm>
              <a:off x="1455832" y="6098209"/>
              <a:ext cx="4160948" cy="47827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ColumnStore Index Scan</a:t>
              </a:r>
            </a:p>
          </p:txBody>
        </p:sp>
      </p:grpSp>
      <p:grpSp>
        <p:nvGrpSpPr>
          <p:cNvPr id="23" name="Group 22">
            <a:extLst>
              <a:ext uri="{FF2B5EF4-FFF2-40B4-BE49-F238E27FC236}">
                <a16:creationId xmlns:a16="http://schemas.microsoft.com/office/drawing/2014/main" id="{3F9E4E81-2B8D-4177-8648-201099D80467}"/>
              </a:ext>
            </a:extLst>
          </p:cNvPr>
          <p:cNvGrpSpPr/>
          <p:nvPr/>
        </p:nvGrpSpPr>
        <p:grpSpPr>
          <a:xfrm>
            <a:off x="6616684" y="3923839"/>
            <a:ext cx="4889516" cy="559989"/>
            <a:chOff x="6616684" y="4065033"/>
            <a:chExt cx="4889516" cy="559989"/>
          </a:xfrm>
        </p:grpSpPr>
        <p:pic>
          <p:nvPicPr>
            <p:cNvPr id="1044" name="Picture 20" descr="Sort operator icon">
              <a:extLst>
                <a:ext uri="{FF2B5EF4-FFF2-40B4-BE49-F238E27FC236}">
                  <a16:creationId xmlns:a16="http://schemas.microsoft.com/office/drawing/2014/main" id="{2F608A90-F0A6-48F7-9B94-BDEB28F2AD0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16684" y="4065033"/>
              <a:ext cx="559989" cy="559989"/>
            </a:xfrm>
            <a:prstGeom prst="rect">
              <a:avLst/>
            </a:prstGeom>
            <a:noFill/>
            <a:extLst>
              <a:ext uri="{909E8E84-426E-40DD-AFC4-6F175D3DCCD1}">
                <a14:hiddenFill xmlns:a14="http://schemas.microsoft.com/office/drawing/2010/main">
                  <a:solidFill>
                    <a:srgbClr val="FFFFFF"/>
                  </a:solidFill>
                </a14:hiddenFill>
              </a:ext>
            </a:extLst>
          </p:spPr>
        </p:pic>
        <p:sp>
          <p:nvSpPr>
            <p:cNvPr id="22" name="Content Placeholder 3">
              <a:extLst>
                <a:ext uri="{FF2B5EF4-FFF2-40B4-BE49-F238E27FC236}">
                  <a16:creationId xmlns:a16="http://schemas.microsoft.com/office/drawing/2014/main" id="{64A2DB2D-2637-4A54-9C7F-F159894633E7}"/>
                </a:ext>
              </a:extLst>
            </p:cNvPr>
            <p:cNvSpPr txBox="1">
              <a:spLocks/>
            </p:cNvSpPr>
            <p:nvPr/>
          </p:nvSpPr>
          <p:spPr>
            <a:xfrm>
              <a:off x="7345252" y="4065033"/>
              <a:ext cx="4160948" cy="47827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Sort</a:t>
              </a:r>
            </a:p>
          </p:txBody>
        </p:sp>
      </p:grpSp>
      <p:sp>
        <p:nvSpPr>
          <p:cNvPr id="25" name="Content Placeholder 3">
            <a:extLst>
              <a:ext uri="{FF2B5EF4-FFF2-40B4-BE49-F238E27FC236}">
                <a16:creationId xmlns:a16="http://schemas.microsoft.com/office/drawing/2014/main" id="{A0CA769B-4521-40FE-9E23-E3CEDE217E0A}"/>
              </a:ext>
            </a:extLst>
          </p:cNvPr>
          <p:cNvSpPr txBox="1">
            <a:spLocks/>
          </p:cNvSpPr>
          <p:nvPr/>
        </p:nvSpPr>
        <p:spPr>
          <a:xfrm>
            <a:off x="655638" y="1408114"/>
            <a:ext cx="10880726" cy="85416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Operators describe how SQL Server executes a query. The query optimizer uses operators to build a query plan to create the result specified in the query.</a:t>
            </a:r>
          </a:p>
        </p:txBody>
      </p:sp>
      <p:grpSp>
        <p:nvGrpSpPr>
          <p:cNvPr id="24" name="Group 23">
            <a:extLst>
              <a:ext uri="{FF2B5EF4-FFF2-40B4-BE49-F238E27FC236}">
                <a16:creationId xmlns:a16="http://schemas.microsoft.com/office/drawing/2014/main" id="{88485792-F2D9-461E-AA27-50A159161417}"/>
              </a:ext>
            </a:extLst>
          </p:cNvPr>
          <p:cNvGrpSpPr/>
          <p:nvPr/>
        </p:nvGrpSpPr>
        <p:grpSpPr>
          <a:xfrm>
            <a:off x="6616684" y="4657568"/>
            <a:ext cx="4889516" cy="533168"/>
            <a:chOff x="6616684" y="4768999"/>
            <a:chExt cx="4889516" cy="533168"/>
          </a:xfrm>
        </p:grpSpPr>
        <p:pic>
          <p:nvPicPr>
            <p:cNvPr id="28" name="Picture 27">
              <a:extLst>
                <a:ext uri="{FF2B5EF4-FFF2-40B4-BE49-F238E27FC236}">
                  <a16:creationId xmlns:a16="http://schemas.microsoft.com/office/drawing/2014/main" id="{E3E71F0F-1328-4B9B-B339-5F62F7307EE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16684" y="4768999"/>
              <a:ext cx="533168" cy="533168"/>
            </a:xfrm>
            <a:prstGeom prst="rect">
              <a:avLst/>
            </a:prstGeom>
          </p:spPr>
        </p:pic>
        <p:sp>
          <p:nvSpPr>
            <p:cNvPr id="31" name="Content Placeholder 3">
              <a:extLst>
                <a:ext uri="{FF2B5EF4-FFF2-40B4-BE49-F238E27FC236}">
                  <a16:creationId xmlns:a16="http://schemas.microsoft.com/office/drawing/2014/main" id="{97CF827F-3129-4966-941B-B55A2806656C}"/>
                </a:ext>
              </a:extLst>
            </p:cNvPr>
            <p:cNvSpPr txBox="1">
              <a:spLocks/>
            </p:cNvSpPr>
            <p:nvPr/>
          </p:nvSpPr>
          <p:spPr>
            <a:xfrm>
              <a:off x="7345252" y="4768999"/>
              <a:ext cx="4160948" cy="47827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Table spool</a:t>
              </a:r>
            </a:p>
          </p:txBody>
        </p:sp>
      </p:grpSp>
      <p:grpSp>
        <p:nvGrpSpPr>
          <p:cNvPr id="26" name="Group 25">
            <a:extLst>
              <a:ext uri="{FF2B5EF4-FFF2-40B4-BE49-F238E27FC236}">
                <a16:creationId xmlns:a16="http://schemas.microsoft.com/office/drawing/2014/main" id="{D6472D49-011D-4162-8EEB-A9AC9FDD76A7}"/>
              </a:ext>
            </a:extLst>
          </p:cNvPr>
          <p:cNvGrpSpPr/>
          <p:nvPr/>
        </p:nvGrpSpPr>
        <p:grpSpPr>
          <a:xfrm>
            <a:off x="6616684" y="5364476"/>
            <a:ext cx="4889516" cy="533400"/>
            <a:chOff x="6616684" y="5446144"/>
            <a:chExt cx="4889516" cy="533400"/>
          </a:xfrm>
        </p:grpSpPr>
        <p:pic>
          <p:nvPicPr>
            <p:cNvPr id="27" name="Picture 2" descr="Table spool operator icon">
              <a:extLst>
                <a:ext uri="{FF2B5EF4-FFF2-40B4-BE49-F238E27FC236}">
                  <a16:creationId xmlns:a16="http://schemas.microsoft.com/office/drawing/2014/main" id="{40BDF551-8402-419C-AED0-07EA668E260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16684" y="5446144"/>
              <a:ext cx="533398" cy="533400"/>
            </a:xfrm>
            <a:prstGeom prst="rect">
              <a:avLst/>
            </a:prstGeom>
            <a:noFill/>
            <a:extLst>
              <a:ext uri="{909E8E84-426E-40DD-AFC4-6F175D3DCCD1}">
                <a14:hiddenFill xmlns:a14="http://schemas.microsoft.com/office/drawing/2010/main">
                  <a:solidFill>
                    <a:srgbClr val="FFFFFF"/>
                  </a:solidFill>
                </a14:hiddenFill>
              </a:ext>
            </a:extLst>
          </p:spPr>
        </p:pic>
        <p:sp>
          <p:nvSpPr>
            <p:cNvPr id="32" name="Content Placeholder 3">
              <a:extLst>
                <a:ext uri="{FF2B5EF4-FFF2-40B4-BE49-F238E27FC236}">
                  <a16:creationId xmlns:a16="http://schemas.microsoft.com/office/drawing/2014/main" id="{D86B479E-C635-4BC1-A62C-461B394A5888}"/>
                </a:ext>
              </a:extLst>
            </p:cNvPr>
            <p:cNvSpPr txBox="1">
              <a:spLocks/>
            </p:cNvSpPr>
            <p:nvPr/>
          </p:nvSpPr>
          <p:spPr>
            <a:xfrm>
              <a:off x="7345252" y="5446144"/>
              <a:ext cx="4160948" cy="47827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Index spool</a:t>
              </a:r>
            </a:p>
          </p:txBody>
        </p:sp>
      </p:grpSp>
      <p:grpSp>
        <p:nvGrpSpPr>
          <p:cNvPr id="30" name="Group 29">
            <a:extLst>
              <a:ext uri="{FF2B5EF4-FFF2-40B4-BE49-F238E27FC236}">
                <a16:creationId xmlns:a16="http://schemas.microsoft.com/office/drawing/2014/main" id="{9EDF4A98-445D-4F83-9960-16985F28727D}"/>
              </a:ext>
            </a:extLst>
          </p:cNvPr>
          <p:cNvGrpSpPr/>
          <p:nvPr/>
        </p:nvGrpSpPr>
        <p:grpSpPr>
          <a:xfrm>
            <a:off x="6616684" y="6071617"/>
            <a:ext cx="4889516" cy="533400"/>
            <a:chOff x="6616684" y="6071617"/>
            <a:chExt cx="4889516" cy="533400"/>
          </a:xfrm>
        </p:grpSpPr>
        <p:pic>
          <p:nvPicPr>
            <p:cNvPr id="29" name="Picture 28">
              <a:extLst>
                <a:ext uri="{FF2B5EF4-FFF2-40B4-BE49-F238E27FC236}">
                  <a16:creationId xmlns:a16="http://schemas.microsoft.com/office/drawing/2014/main" id="{78457F7F-6403-4D74-B33C-984EBB69A75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616684" y="6071617"/>
              <a:ext cx="533400" cy="533400"/>
            </a:xfrm>
            <a:prstGeom prst="rect">
              <a:avLst/>
            </a:prstGeom>
          </p:spPr>
        </p:pic>
        <p:sp>
          <p:nvSpPr>
            <p:cNvPr id="33" name="Content Placeholder 3">
              <a:extLst>
                <a:ext uri="{FF2B5EF4-FFF2-40B4-BE49-F238E27FC236}">
                  <a16:creationId xmlns:a16="http://schemas.microsoft.com/office/drawing/2014/main" id="{0DAC354D-F668-4AD1-BB17-9233443A4DC2}"/>
                </a:ext>
              </a:extLst>
            </p:cNvPr>
            <p:cNvSpPr txBox="1">
              <a:spLocks/>
            </p:cNvSpPr>
            <p:nvPr/>
          </p:nvSpPr>
          <p:spPr>
            <a:xfrm>
              <a:off x="7345252" y="6071617"/>
              <a:ext cx="4160948" cy="47827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Stream Aggregation</a:t>
              </a:r>
            </a:p>
          </p:txBody>
        </p:sp>
      </p:grpSp>
      <p:grpSp>
        <p:nvGrpSpPr>
          <p:cNvPr id="12" name="Group 11">
            <a:extLst>
              <a:ext uri="{FF2B5EF4-FFF2-40B4-BE49-F238E27FC236}">
                <a16:creationId xmlns:a16="http://schemas.microsoft.com/office/drawing/2014/main" id="{C411CC39-74E5-4A7E-B112-4EC0D85D1F2F}"/>
              </a:ext>
            </a:extLst>
          </p:cNvPr>
          <p:cNvGrpSpPr/>
          <p:nvPr/>
        </p:nvGrpSpPr>
        <p:grpSpPr>
          <a:xfrm>
            <a:off x="679637" y="2557995"/>
            <a:ext cx="4857497" cy="495951"/>
            <a:chOff x="729006" y="2799132"/>
            <a:chExt cx="4857497" cy="495951"/>
          </a:xfrm>
        </p:grpSpPr>
        <p:pic>
          <p:nvPicPr>
            <p:cNvPr id="1032" name="Picture 8" descr="Table scan operator icon">
              <a:extLst>
                <a:ext uri="{FF2B5EF4-FFF2-40B4-BE49-F238E27FC236}">
                  <a16:creationId xmlns:a16="http://schemas.microsoft.com/office/drawing/2014/main" id="{F14E48FE-3B7E-41F9-A032-9F3CCB6F2AB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9006" y="2799132"/>
              <a:ext cx="495951" cy="495951"/>
            </a:xfrm>
            <a:prstGeom prst="rect">
              <a:avLst/>
            </a:prstGeom>
            <a:noFill/>
            <a:extLst>
              <a:ext uri="{909E8E84-426E-40DD-AFC4-6F175D3DCCD1}">
                <a14:hiddenFill xmlns:a14="http://schemas.microsoft.com/office/drawing/2010/main">
                  <a:solidFill>
                    <a:srgbClr val="FFFFFF"/>
                  </a:solidFill>
                </a14:hiddenFill>
              </a:ext>
            </a:extLst>
          </p:spPr>
        </p:pic>
        <p:sp>
          <p:nvSpPr>
            <p:cNvPr id="36" name="Content Placeholder 3">
              <a:extLst>
                <a:ext uri="{FF2B5EF4-FFF2-40B4-BE49-F238E27FC236}">
                  <a16:creationId xmlns:a16="http://schemas.microsoft.com/office/drawing/2014/main" id="{6E8E5B06-2C01-4810-9941-2A322AE0F461}"/>
                </a:ext>
              </a:extLst>
            </p:cNvPr>
            <p:cNvSpPr txBox="1">
              <a:spLocks/>
            </p:cNvSpPr>
            <p:nvPr/>
          </p:nvSpPr>
          <p:spPr>
            <a:xfrm>
              <a:off x="1425555" y="2799132"/>
              <a:ext cx="4160948" cy="47827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Font typeface="Wingdings" panose="05000000000000000000" pitchFamily="2" charset="2"/>
                <a:buNone/>
              </a:pPr>
              <a:r>
                <a:rPr lang="es-MX" dirty="0"/>
                <a:t>Table</a:t>
              </a:r>
              <a:r>
                <a:rPr lang="en-US" dirty="0"/>
                <a:t> scan</a:t>
              </a:r>
            </a:p>
          </p:txBody>
        </p:sp>
      </p:grpSp>
    </p:spTree>
    <p:extLst>
      <p:ext uri="{BB962C8B-B14F-4D97-AF65-F5344CB8AC3E}">
        <p14:creationId xmlns:p14="http://schemas.microsoft.com/office/powerpoint/2010/main" val="1230382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95AE7C88-91AF-4978-9358-B022FF5E6133}"/>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3200" spc="-100" dirty="0">
                <a:solidFill>
                  <a:schemeClr val="dk1"/>
                </a:solidFill>
                <a:latin typeface="Segoe UI Semibold" panose="020B0702040204020203" pitchFamily="34" charset="0"/>
              </a:rPr>
              <a:t>Execution Plan Join Operators (Code</a:t>
            </a:r>
            <a:r>
              <a:rPr lang="en-US" sz="3200" spc="-100" dirty="0">
                <a:solidFill>
                  <a:schemeClr val="dk1"/>
                </a:solidFill>
                <a:latin typeface="Segoe UI Light"/>
              </a:rPr>
              <a:t>)</a:t>
            </a:r>
          </a:p>
        </p:txBody>
      </p:sp>
      <p:pic>
        <p:nvPicPr>
          <p:cNvPr id="2" name="Picture 1">
            <a:extLst>
              <a:ext uri="{FF2B5EF4-FFF2-40B4-BE49-F238E27FC236}">
                <a16:creationId xmlns:a16="http://schemas.microsoft.com/office/drawing/2014/main" id="{68CA5CFA-A3EE-4EC4-9A57-3FF4A273C007}"/>
              </a:ext>
            </a:extLst>
          </p:cNvPr>
          <p:cNvPicPr>
            <a:picLocks noChangeAspect="1"/>
          </p:cNvPicPr>
          <p:nvPr/>
        </p:nvPicPr>
        <p:blipFill>
          <a:blip r:embed="rId2"/>
          <a:stretch>
            <a:fillRect/>
          </a:stretch>
        </p:blipFill>
        <p:spPr>
          <a:xfrm>
            <a:off x="792153" y="1636151"/>
            <a:ext cx="10195962" cy="4336086"/>
          </a:xfrm>
          <a:prstGeom prst="rect">
            <a:avLst/>
          </a:prstGeom>
        </p:spPr>
      </p:pic>
    </p:spTree>
    <p:extLst>
      <p:ext uri="{BB962C8B-B14F-4D97-AF65-F5344CB8AC3E}">
        <p14:creationId xmlns:p14="http://schemas.microsoft.com/office/powerpoint/2010/main" val="4115217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5551" y="1486747"/>
            <a:ext cx="4700783" cy="1013800"/>
          </a:xfrm>
          <a:prstGeom prst="rect">
            <a:avLst/>
          </a:prstGeom>
          <a:noFill/>
        </p:spPr>
        <p:txBody>
          <a:bodyPr wrap="squar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Segoe UI"/>
                <a:ea typeface="+mn-ea"/>
                <a:cs typeface="+mn-cs"/>
              </a:rPr>
              <a:t>A Merge Join is useful if both table inputs are in the same sorted order on the same value.</a:t>
            </a:r>
          </a:p>
        </p:txBody>
      </p:sp>
      <p:sp>
        <p:nvSpPr>
          <p:cNvPr id="8" name="TextBox 7"/>
          <p:cNvSpPr txBox="1"/>
          <p:nvPr/>
        </p:nvSpPr>
        <p:spPr>
          <a:xfrm>
            <a:off x="766284" y="3278055"/>
            <a:ext cx="4700783" cy="1013800"/>
          </a:xfrm>
          <a:prstGeom prst="rect">
            <a:avLst/>
          </a:prstGeom>
          <a:noFill/>
        </p:spPr>
        <p:txBody>
          <a:bodyPr wrap="squar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Segoe UI"/>
                <a:ea typeface="+mn-ea"/>
                <a:cs typeface="+mn-cs"/>
              </a:rPr>
              <a:t>A Hash Match is used when the tables being joined are not in the same sorted order.</a:t>
            </a:r>
          </a:p>
        </p:txBody>
      </p:sp>
      <p:sp>
        <p:nvSpPr>
          <p:cNvPr id="9" name="TextBox 8"/>
          <p:cNvSpPr txBox="1"/>
          <p:nvPr/>
        </p:nvSpPr>
        <p:spPr>
          <a:xfrm>
            <a:off x="785551" y="4900319"/>
            <a:ext cx="4700783" cy="1013800"/>
          </a:xfrm>
          <a:prstGeom prst="rect">
            <a:avLst/>
          </a:prstGeom>
          <a:noFill/>
        </p:spPr>
        <p:txBody>
          <a:bodyPr wrap="squar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Segoe UI"/>
                <a:ea typeface="+mn-ea"/>
                <a:cs typeface="+mn-cs"/>
              </a:rPr>
              <a:t>A Nested Loop is use when a small (outer) table is used to lookup a value in a larger (inner) table.</a:t>
            </a:r>
          </a:p>
        </p:txBody>
      </p:sp>
      <p:sp>
        <p:nvSpPr>
          <p:cNvPr id="11" name="Title 3">
            <a:extLst>
              <a:ext uri="{FF2B5EF4-FFF2-40B4-BE49-F238E27FC236}">
                <a16:creationId xmlns:a16="http://schemas.microsoft.com/office/drawing/2014/main" id="{95AE7C88-91AF-4978-9358-B022FF5E6133}"/>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00" normalizeH="0" baseline="0" noProof="0" dirty="0">
                <a:ln w="3175">
                  <a:noFill/>
                </a:ln>
                <a:solidFill>
                  <a:srgbClr val="000000"/>
                </a:solidFill>
                <a:effectLst/>
                <a:uLnTx/>
                <a:uFillTx/>
                <a:latin typeface="Segoe UI Semibold" panose="020B0702040204020203" pitchFamily="34" charset="0"/>
                <a:ea typeface="+mn-ea"/>
                <a:cs typeface="Segoe UI" pitchFamily="34" charset="0"/>
              </a:rPr>
              <a:t>Execution Plan Join Operators</a:t>
            </a:r>
          </a:p>
        </p:txBody>
      </p:sp>
      <p:pic>
        <p:nvPicPr>
          <p:cNvPr id="3" name="Picture 2">
            <a:extLst>
              <a:ext uri="{FF2B5EF4-FFF2-40B4-BE49-F238E27FC236}">
                <a16:creationId xmlns:a16="http://schemas.microsoft.com/office/drawing/2014/main" id="{2F2CAA6C-6BEB-4C1E-95DB-B064800B4E09}"/>
              </a:ext>
            </a:extLst>
          </p:cNvPr>
          <p:cNvPicPr>
            <a:picLocks noChangeAspect="1"/>
          </p:cNvPicPr>
          <p:nvPr/>
        </p:nvPicPr>
        <p:blipFill>
          <a:blip r:embed="rId3"/>
          <a:stretch>
            <a:fillRect/>
          </a:stretch>
        </p:blipFill>
        <p:spPr>
          <a:xfrm>
            <a:off x="7712012" y="2960773"/>
            <a:ext cx="1918009" cy="1615166"/>
          </a:xfrm>
          <a:prstGeom prst="rect">
            <a:avLst/>
          </a:prstGeom>
        </p:spPr>
      </p:pic>
      <p:pic>
        <p:nvPicPr>
          <p:cNvPr id="10" name="Picture 9">
            <a:extLst>
              <a:ext uri="{FF2B5EF4-FFF2-40B4-BE49-F238E27FC236}">
                <a16:creationId xmlns:a16="http://schemas.microsoft.com/office/drawing/2014/main" id="{916DACB0-5B80-4FCE-AA9D-4FEFED1969E9}"/>
              </a:ext>
            </a:extLst>
          </p:cNvPr>
          <p:cNvPicPr>
            <a:picLocks noChangeAspect="1"/>
          </p:cNvPicPr>
          <p:nvPr/>
        </p:nvPicPr>
        <p:blipFill>
          <a:blip r:embed="rId4"/>
          <a:stretch>
            <a:fillRect/>
          </a:stretch>
        </p:blipFill>
        <p:spPr>
          <a:xfrm>
            <a:off x="7754960" y="4883719"/>
            <a:ext cx="1932488" cy="1715760"/>
          </a:xfrm>
          <a:prstGeom prst="rect">
            <a:avLst/>
          </a:prstGeom>
        </p:spPr>
      </p:pic>
      <p:pic>
        <p:nvPicPr>
          <p:cNvPr id="12" name="Picture 11">
            <a:extLst>
              <a:ext uri="{FF2B5EF4-FFF2-40B4-BE49-F238E27FC236}">
                <a16:creationId xmlns:a16="http://schemas.microsoft.com/office/drawing/2014/main" id="{E95D8A78-B55C-453E-91FA-F586010ECEEF}"/>
              </a:ext>
            </a:extLst>
          </p:cNvPr>
          <p:cNvPicPr>
            <a:picLocks noChangeAspect="1"/>
          </p:cNvPicPr>
          <p:nvPr/>
        </p:nvPicPr>
        <p:blipFill>
          <a:blip r:embed="rId5"/>
          <a:stretch>
            <a:fillRect/>
          </a:stretch>
        </p:blipFill>
        <p:spPr>
          <a:xfrm>
            <a:off x="7754960" y="1054169"/>
            <a:ext cx="1932488" cy="1777887"/>
          </a:xfrm>
          <a:prstGeom prst="rect">
            <a:avLst/>
          </a:prstGeom>
        </p:spPr>
      </p:pic>
    </p:spTree>
    <p:extLst>
      <p:ext uri="{BB962C8B-B14F-4D97-AF65-F5344CB8AC3E}">
        <p14:creationId xmlns:p14="http://schemas.microsoft.com/office/powerpoint/2010/main" val="515589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1: SQL Query Execution &amp; Optimization</a:t>
            </a:r>
          </a:p>
        </p:txBody>
      </p:sp>
    </p:spTree>
    <p:extLst>
      <p:ext uri="{BB962C8B-B14F-4D97-AF65-F5344CB8AC3E}">
        <p14:creationId xmlns:p14="http://schemas.microsoft.com/office/powerpoint/2010/main" val="4083746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5CA82-F6AB-922F-D90B-B9D4BD9D12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3BC468-1FE6-1818-53CF-86710842E494}"/>
              </a:ext>
            </a:extLst>
          </p:cNvPr>
          <p:cNvSpPr>
            <a:spLocks noGrp="1"/>
          </p:cNvSpPr>
          <p:nvPr>
            <p:ph type="title"/>
          </p:nvPr>
        </p:nvSpPr>
        <p:spPr/>
        <p:txBody>
          <a:bodyPr wrap="square" anchor="t">
            <a:normAutofit/>
          </a:bodyPr>
          <a:lstStyle/>
          <a:p>
            <a:r>
              <a:rPr lang="en-US" dirty="0"/>
              <a:t>Query Hint Types</a:t>
            </a:r>
          </a:p>
        </p:txBody>
      </p:sp>
      <p:graphicFrame>
        <p:nvGraphicFramePr>
          <p:cNvPr id="3" name="Content Placeholder 4">
            <a:extLst>
              <a:ext uri="{FF2B5EF4-FFF2-40B4-BE49-F238E27FC236}">
                <a16:creationId xmlns:a16="http://schemas.microsoft.com/office/drawing/2014/main" id="{CCBEBC2E-B7CC-36E4-D78F-9F199B505A42}"/>
              </a:ext>
            </a:extLst>
          </p:cNvPr>
          <p:cNvGraphicFramePr>
            <a:graphicFrameLocks noGrp="1"/>
          </p:cNvGraphicFramePr>
          <p:nvPr>
            <p:ph sz="quarter" idx="13"/>
            <p:extLst>
              <p:ext uri="{D42A27DB-BD31-4B8C-83A1-F6EECF244321}">
                <p14:modId xmlns:p14="http://schemas.microsoft.com/office/powerpoint/2010/main" val="968343349"/>
              </p:ext>
            </p:extLst>
          </p:nvPr>
        </p:nvGraphicFramePr>
        <p:xfrm>
          <a:off x="444124" y="1010653"/>
          <a:ext cx="11303751" cy="5205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4080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wrap="square" anchor="t">
            <a:normAutofit/>
          </a:bodyPr>
          <a:lstStyle/>
          <a:p>
            <a:r>
              <a:rPr lang="en-US" dirty="0"/>
              <a:t>What to look for in the query plan</a:t>
            </a:r>
          </a:p>
        </p:txBody>
      </p:sp>
      <p:graphicFrame>
        <p:nvGraphicFramePr>
          <p:cNvPr id="11" name="Diagram 10">
            <a:extLst>
              <a:ext uri="{FF2B5EF4-FFF2-40B4-BE49-F238E27FC236}">
                <a16:creationId xmlns:a16="http://schemas.microsoft.com/office/drawing/2014/main" id="{0AAB9A74-97B2-4496-83A1-E9E0CC918D1D}"/>
              </a:ext>
            </a:extLst>
          </p:cNvPr>
          <p:cNvGraphicFramePr/>
          <p:nvPr>
            <p:extLst>
              <p:ext uri="{D42A27DB-BD31-4B8C-83A1-F6EECF244321}">
                <p14:modId xmlns:p14="http://schemas.microsoft.com/office/powerpoint/2010/main" val="1567954812"/>
              </p:ext>
            </p:extLst>
          </p:nvPr>
        </p:nvGraphicFramePr>
        <p:xfrm>
          <a:off x="442119" y="990600"/>
          <a:ext cx="11307762"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4911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dirty="0"/>
              <a:t>Query Plan Analysis</a:t>
            </a:r>
          </a:p>
          <a:p>
            <a:pPr marL="342900" indent="-342900">
              <a:buFont typeface="Arial" panose="020B0604020202020204" pitchFamily="34" charset="0"/>
              <a:buChar char="•"/>
            </a:pPr>
            <a:r>
              <a:rPr lang="en-US" sz="2000" dirty="0"/>
              <a:t>Use the graphical execution plan and IO statistics to tune a query.</a:t>
            </a:r>
          </a:p>
          <a:p>
            <a:pPr marL="342900" indent="-342900">
              <a:buFont typeface="Arial" panose="020B0604020202020204" pitchFamily="34" charset="0"/>
              <a:buChar char="•"/>
            </a:pPr>
            <a:r>
              <a:rPr lang="en-US" sz="2000" dirty="0"/>
              <a:t>Explore Live Query Statistics.</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487953619"/>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Query Plan Analysis</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Identifying and tuning high cost operators in the query plan</a:t>
            </a:r>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txBody>
          <a:bodyPr/>
          <a:lstStyle/>
          <a:p>
            <a:endParaRPr lang="en-US"/>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356349287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775931326"/>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6133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Explain Query Compilation and Optimization Process.</a:t>
            </a:r>
          </a:p>
          <a:p>
            <a:r>
              <a:rPr lang="en-US" dirty="0"/>
              <a:t>Explain Query Execution Process.</a:t>
            </a:r>
          </a:p>
          <a:p>
            <a:r>
              <a:rPr lang="en-US" dirty="0"/>
              <a:t>Explain Recompilation causes.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Execution Plan	</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Main components</a:t>
            </a:r>
          </a:p>
        </p:txBody>
      </p:sp>
      <p:sp>
        <p:nvSpPr>
          <p:cNvPr id="12" name="Content Placeholder 11">
            <a:extLst>
              <a:ext uri="{FF2B5EF4-FFF2-40B4-BE49-F238E27FC236}">
                <a16:creationId xmlns:a16="http://schemas.microsoft.com/office/drawing/2014/main" id="{EB0D7ADE-EA66-4D67-AB24-86EB688BD1AE}"/>
              </a:ext>
            </a:extLst>
          </p:cNvPr>
          <p:cNvSpPr>
            <a:spLocks noGrp="1"/>
          </p:cNvSpPr>
          <p:nvPr>
            <p:ph sz="quarter" idx="13"/>
          </p:nvPr>
        </p:nvSpPr>
        <p:spPr>
          <a:xfrm>
            <a:off x="655638" y="2057398"/>
            <a:ext cx="4830762" cy="4170365"/>
          </a:xfrm>
        </p:spPr>
        <p:txBody>
          <a:bodyPr>
            <a:normAutofit/>
          </a:bodyPr>
          <a:lstStyle/>
          <a:p>
            <a:pPr marL="0" indent="0">
              <a:buNone/>
            </a:pPr>
            <a:r>
              <a:rPr lang="en-US" b="1" dirty="0"/>
              <a:t>Compiled Plan (or Query Plan)</a:t>
            </a:r>
          </a:p>
          <a:p>
            <a:pPr marL="0" indent="0">
              <a:buNone/>
            </a:pPr>
            <a:r>
              <a:rPr lang="en-US" sz="2200" dirty="0"/>
              <a:t>Compilation produces a query plan, which is a read-only data structure used by any number of users.</a:t>
            </a:r>
          </a:p>
          <a:p>
            <a:pPr marL="0" indent="0">
              <a:buNone/>
            </a:pPr>
            <a:endParaRPr lang="en-US" sz="2200" dirty="0"/>
          </a:p>
          <a:p>
            <a:pPr marL="0" indent="0">
              <a:buNone/>
            </a:pPr>
            <a:r>
              <a:rPr lang="en-US" b="1" dirty="0"/>
              <a:t>Execution Context</a:t>
            </a:r>
          </a:p>
          <a:p>
            <a:pPr marL="0" indent="0">
              <a:buNone/>
            </a:pPr>
            <a:r>
              <a:rPr lang="en-US" sz="2200" dirty="0"/>
              <a:t>A data structure used to hold information specific to a query execution, such as parameter values.</a:t>
            </a:r>
          </a:p>
          <a:p>
            <a:endParaRPr lang="en-US" sz="2200" dirty="0"/>
          </a:p>
        </p:txBody>
      </p:sp>
      <p:grpSp>
        <p:nvGrpSpPr>
          <p:cNvPr id="11" name="Group 10">
            <a:extLst>
              <a:ext uri="{FF2B5EF4-FFF2-40B4-BE49-F238E27FC236}">
                <a16:creationId xmlns:a16="http://schemas.microsoft.com/office/drawing/2014/main" id="{D37515E2-2A06-4908-A887-DF1D171EEAD6}"/>
              </a:ext>
            </a:extLst>
          </p:cNvPr>
          <p:cNvGrpSpPr/>
          <p:nvPr/>
        </p:nvGrpSpPr>
        <p:grpSpPr>
          <a:xfrm>
            <a:off x="5486400" y="2057399"/>
            <a:ext cx="6602461" cy="3361209"/>
            <a:chOff x="5202321" y="2057400"/>
            <a:chExt cx="6602461" cy="3361209"/>
          </a:xfrm>
        </p:grpSpPr>
        <p:graphicFrame>
          <p:nvGraphicFramePr>
            <p:cNvPr id="5" name="Diagram 4">
              <a:extLst>
                <a:ext uri="{FF2B5EF4-FFF2-40B4-BE49-F238E27FC236}">
                  <a16:creationId xmlns:a16="http://schemas.microsoft.com/office/drawing/2014/main" id="{D7AA4849-9265-4768-8404-82A32BB2007A}"/>
                </a:ext>
              </a:extLst>
            </p:cNvPr>
            <p:cNvGraphicFramePr/>
            <p:nvPr/>
          </p:nvGraphicFramePr>
          <p:xfrm>
            <a:off x="5410200" y="2057400"/>
            <a:ext cx="6126162" cy="33612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169E72AA-BB18-4896-B740-EFF2AF1D1445}"/>
                </a:ext>
              </a:extLst>
            </p:cNvPr>
            <p:cNvSpPr txBox="1"/>
            <p:nvPr/>
          </p:nvSpPr>
          <p:spPr>
            <a:xfrm>
              <a:off x="9448800" y="2861846"/>
              <a:ext cx="1183529" cy="338554"/>
            </a:xfrm>
            <a:prstGeom prst="rect">
              <a:avLst/>
            </a:prstGeom>
            <a:noFill/>
          </p:spPr>
          <p:txBody>
            <a:bodyPr wrap="none" rtlCol="0">
              <a:spAutoFit/>
            </a:bodyPr>
            <a:lstStyle/>
            <a:p>
              <a:pPr>
                <a:buSzPct val="110000"/>
              </a:pPr>
              <a:r>
                <a:rPr lang="en-US" sz="1600" dirty="0">
                  <a:solidFill>
                    <a:srgbClr val="000000"/>
                  </a:solidFill>
                  <a:latin typeface="Segoe UI" panose="020B0502040204020203" pitchFamily="34" charset="0"/>
                  <a:cs typeface="Segoe UI" panose="020B0502040204020203" pitchFamily="34" charset="0"/>
                </a:rPr>
                <a:t>Query Plan</a:t>
              </a:r>
            </a:p>
          </p:txBody>
        </p:sp>
        <p:sp>
          <p:nvSpPr>
            <p:cNvPr id="7" name="TextBox 6">
              <a:extLst>
                <a:ext uri="{FF2B5EF4-FFF2-40B4-BE49-F238E27FC236}">
                  <a16:creationId xmlns:a16="http://schemas.microsoft.com/office/drawing/2014/main" id="{1ACA28AE-0391-4926-ADCC-37A802323BB7}"/>
                </a:ext>
              </a:extLst>
            </p:cNvPr>
            <p:cNvSpPr txBox="1"/>
            <p:nvPr/>
          </p:nvSpPr>
          <p:spPr>
            <a:xfrm>
              <a:off x="5202321" y="4890501"/>
              <a:ext cx="2344906" cy="338554"/>
            </a:xfrm>
            <a:prstGeom prst="rect">
              <a:avLst/>
            </a:prstGeom>
            <a:noFill/>
          </p:spPr>
          <p:txBody>
            <a:bodyPr wrap="square" rtlCol="0">
              <a:spAutoFit/>
            </a:bodyPr>
            <a:lstStyle/>
            <a:p>
              <a:pPr algn="ctr">
                <a:buSzPct val="110000"/>
              </a:pPr>
              <a:r>
                <a:rPr lang="en-US" sz="1600" dirty="0">
                  <a:solidFill>
                    <a:srgbClr val="000000"/>
                  </a:solidFill>
                  <a:latin typeface="Segoe UI" panose="020B0502040204020203" pitchFamily="34" charset="0"/>
                  <a:cs typeface="Segoe UI" panose="020B0502040204020203" pitchFamily="34" charset="0"/>
                </a:rPr>
                <a:t>Execution Context 1</a:t>
              </a:r>
            </a:p>
          </p:txBody>
        </p:sp>
        <p:sp>
          <p:nvSpPr>
            <p:cNvPr id="8" name="TextBox 7">
              <a:extLst>
                <a:ext uri="{FF2B5EF4-FFF2-40B4-BE49-F238E27FC236}">
                  <a16:creationId xmlns:a16="http://schemas.microsoft.com/office/drawing/2014/main" id="{11E6287D-903E-465A-BF53-468599B77B3D}"/>
                </a:ext>
              </a:extLst>
            </p:cNvPr>
            <p:cNvSpPr txBox="1"/>
            <p:nvPr/>
          </p:nvSpPr>
          <p:spPr>
            <a:xfrm>
              <a:off x="9459876" y="4890501"/>
              <a:ext cx="2344906" cy="338554"/>
            </a:xfrm>
            <a:prstGeom prst="rect">
              <a:avLst/>
            </a:prstGeom>
            <a:noFill/>
          </p:spPr>
          <p:txBody>
            <a:bodyPr wrap="square" rtlCol="0">
              <a:spAutoFit/>
            </a:bodyPr>
            <a:lstStyle/>
            <a:p>
              <a:pPr algn="ctr">
                <a:buSzPct val="110000"/>
              </a:pPr>
              <a:r>
                <a:rPr lang="en-US" sz="1600" dirty="0">
                  <a:solidFill>
                    <a:srgbClr val="000000"/>
                  </a:solidFill>
                  <a:latin typeface="Segoe UI" panose="020B0502040204020203" pitchFamily="34" charset="0"/>
                  <a:cs typeface="Segoe UI" panose="020B0502040204020203" pitchFamily="34" charset="0"/>
                </a:rPr>
                <a:t>Execution Context 3</a:t>
              </a:r>
            </a:p>
          </p:txBody>
        </p:sp>
        <p:sp>
          <p:nvSpPr>
            <p:cNvPr id="9" name="TextBox 8">
              <a:extLst>
                <a:ext uri="{FF2B5EF4-FFF2-40B4-BE49-F238E27FC236}">
                  <a16:creationId xmlns:a16="http://schemas.microsoft.com/office/drawing/2014/main" id="{C3C59E8B-3CB8-4F4A-B6E6-7EBF7C5DC086}"/>
                </a:ext>
              </a:extLst>
            </p:cNvPr>
            <p:cNvSpPr txBox="1"/>
            <p:nvPr/>
          </p:nvSpPr>
          <p:spPr>
            <a:xfrm>
              <a:off x="7300828" y="4890501"/>
              <a:ext cx="2344906" cy="338554"/>
            </a:xfrm>
            <a:prstGeom prst="rect">
              <a:avLst/>
            </a:prstGeom>
            <a:noFill/>
          </p:spPr>
          <p:txBody>
            <a:bodyPr wrap="square" rtlCol="0">
              <a:spAutoFit/>
            </a:bodyPr>
            <a:lstStyle/>
            <a:p>
              <a:pPr algn="ctr">
                <a:buSzPct val="110000"/>
              </a:pPr>
              <a:r>
                <a:rPr lang="en-US" sz="1600" dirty="0">
                  <a:solidFill>
                    <a:srgbClr val="000000"/>
                  </a:solidFill>
                  <a:latin typeface="Segoe UI" panose="020B0502040204020203" pitchFamily="34" charset="0"/>
                  <a:cs typeface="Segoe UI" panose="020B0502040204020203" pitchFamily="34" charset="0"/>
                </a:rPr>
                <a:t>Execution Context 2</a:t>
              </a:r>
            </a:p>
          </p:txBody>
        </p:sp>
      </p:grpSp>
    </p:spTree>
    <p:extLst>
      <p:ext uri="{BB962C8B-B14F-4D97-AF65-F5344CB8AC3E}">
        <p14:creationId xmlns:p14="http://schemas.microsoft.com/office/powerpoint/2010/main" val="2266201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Execution Plan	 Caching</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Overview</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6" y="1556780"/>
            <a:ext cx="11155363" cy="1567420"/>
          </a:xfrm>
        </p:spPr>
        <p:txBody>
          <a:bodyPr>
            <a:normAutofit/>
          </a:bodyPr>
          <a:lstStyle/>
          <a:p>
            <a:pPr marL="0" indent="0">
              <a:buNone/>
            </a:pPr>
            <a:r>
              <a:rPr lang="en-US" dirty="0"/>
              <a:t>Part of the memory pool used to store execution plans – also known as plan cache.</a:t>
            </a:r>
          </a:p>
          <a:p>
            <a:pPr marL="0" indent="0">
              <a:buNone/>
            </a:pPr>
            <a:endParaRPr lang="en-US" dirty="0"/>
          </a:p>
          <a:p>
            <a:pPr marL="0" indent="0">
              <a:buNone/>
            </a:pPr>
            <a:r>
              <a:rPr lang="en-US" dirty="0"/>
              <a:t>The plan cache has two stores for all compiled plans:</a:t>
            </a:r>
          </a:p>
          <a:p>
            <a:pPr marL="0" indent="0">
              <a:buNone/>
            </a:pPr>
            <a:endParaRPr lang="en-US" dirty="0"/>
          </a:p>
        </p:txBody>
      </p:sp>
      <p:graphicFrame>
        <p:nvGraphicFramePr>
          <p:cNvPr id="10" name="Diagram 9">
            <a:extLst>
              <a:ext uri="{FF2B5EF4-FFF2-40B4-BE49-F238E27FC236}">
                <a16:creationId xmlns:a16="http://schemas.microsoft.com/office/drawing/2014/main" id="{FCEC238A-94EC-4139-86D0-C4CF104F2FA0}"/>
              </a:ext>
            </a:extLst>
          </p:cNvPr>
          <p:cNvGraphicFramePr/>
          <p:nvPr/>
        </p:nvGraphicFramePr>
        <p:xfrm>
          <a:off x="683068" y="2971800"/>
          <a:ext cx="11155363" cy="30998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93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compilation and execution</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Concepts</a:t>
            </a:r>
          </a:p>
        </p:txBody>
      </p:sp>
      <p:graphicFrame>
        <p:nvGraphicFramePr>
          <p:cNvPr id="4" name="Diagram 3">
            <a:extLst>
              <a:ext uri="{FF2B5EF4-FFF2-40B4-BE49-F238E27FC236}">
                <a16:creationId xmlns:a16="http://schemas.microsoft.com/office/drawing/2014/main" id="{D437032D-66F5-4217-A6E7-5417D8E385E2}"/>
              </a:ext>
            </a:extLst>
          </p:cNvPr>
          <p:cNvGraphicFramePr/>
          <p:nvPr/>
        </p:nvGraphicFramePr>
        <p:xfrm>
          <a:off x="868679" y="1684097"/>
          <a:ext cx="10515600" cy="4632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8065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69472-7355-55CC-EA6B-7CB9F076752A}"/>
            </a:ext>
          </a:extLst>
        </p:cNvPr>
        <p:cNvGrpSpPr/>
        <p:nvPr/>
      </p:nvGrpSpPr>
      <p:grpSpPr>
        <a:xfrm>
          <a:off x="0" y="0"/>
          <a:ext cx="0" cy="0"/>
          <a:chOff x="0" y="0"/>
          <a:chExt cx="0" cy="0"/>
        </a:xfrm>
      </p:grpSpPr>
      <p:grpSp>
        <p:nvGrpSpPr>
          <p:cNvPr id="111" name="Group 110">
            <a:extLst>
              <a:ext uri="{FF2B5EF4-FFF2-40B4-BE49-F238E27FC236}">
                <a16:creationId xmlns:a16="http://schemas.microsoft.com/office/drawing/2014/main" id="{AF10E1F1-F85F-431B-983C-E385ED4513F4}"/>
              </a:ext>
            </a:extLst>
          </p:cNvPr>
          <p:cNvGrpSpPr/>
          <p:nvPr/>
        </p:nvGrpSpPr>
        <p:grpSpPr>
          <a:xfrm>
            <a:off x="1447800" y="259269"/>
            <a:ext cx="9144000" cy="6339461"/>
            <a:chOff x="1234074" y="124226"/>
            <a:chExt cx="9144000" cy="6339461"/>
          </a:xfrm>
        </p:grpSpPr>
        <p:sp>
          <p:nvSpPr>
            <p:cNvPr id="77" name="Rounded Rectangle 4">
              <a:extLst>
                <a:ext uri="{FF2B5EF4-FFF2-40B4-BE49-F238E27FC236}">
                  <a16:creationId xmlns:a16="http://schemas.microsoft.com/office/drawing/2014/main" id="{EB800F80-92F7-E661-D612-E096C62785D7}"/>
                </a:ext>
              </a:extLst>
            </p:cNvPr>
            <p:cNvSpPr/>
            <p:nvPr/>
          </p:nvSpPr>
          <p:spPr>
            <a:xfrm>
              <a:off x="1588182" y="3833856"/>
              <a:ext cx="3352800" cy="1164985"/>
            </a:xfrm>
            <a:prstGeom prst="roundRect">
              <a:avLst/>
            </a:prstGeom>
            <a:solidFill>
              <a:srgbClr val="2098D5">
                <a:lumMod val="75000"/>
              </a:srgbClr>
            </a:solidFill>
            <a:ln w="25400" cap="flat" cmpd="sng" algn="ctr">
              <a:solidFill>
                <a:srgbClr val="424CA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78" name="Rounded Rectangle 7">
              <a:extLst>
                <a:ext uri="{FF2B5EF4-FFF2-40B4-BE49-F238E27FC236}">
                  <a16:creationId xmlns:a16="http://schemas.microsoft.com/office/drawing/2014/main" id="{89B12C2C-B53B-236A-AD80-93F20D027CB4}"/>
                </a:ext>
              </a:extLst>
            </p:cNvPr>
            <p:cNvSpPr/>
            <p:nvPr/>
          </p:nvSpPr>
          <p:spPr>
            <a:xfrm>
              <a:off x="1588182" y="2330851"/>
              <a:ext cx="3352800" cy="1430281"/>
            </a:xfrm>
            <a:prstGeom prst="roundRect">
              <a:avLst/>
            </a:prstGeom>
            <a:solidFill>
              <a:srgbClr val="2098D5">
                <a:lumMod val="75000"/>
              </a:srgbClr>
            </a:solidFill>
            <a:ln w="25400" cap="flat" cmpd="sng" algn="ctr">
              <a:solidFill>
                <a:srgbClr val="424CA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79" name="Rounded Rectangle 8">
              <a:extLst>
                <a:ext uri="{FF2B5EF4-FFF2-40B4-BE49-F238E27FC236}">
                  <a16:creationId xmlns:a16="http://schemas.microsoft.com/office/drawing/2014/main" id="{34C41638-DEDB-4663-F9CA-4592519F43CE}"/>
                </a:ext>
              </a:extLst>
            </p:cNvPr>
            <p:cNvSpPr/>
            <p:nvPr/>
          </p:nvSpPr>
          <p:spPr>
            <a:xfrm>
              <a:off x="1588182" y="904047"/>
              <a:ext cx="3352800" cy="1354081"/>
            </a:xfrm>
            <a:prstGeom prst="roundRect">
              <a:avLst/>
            </a:prstGeom>
            <a:solidFill>
              <a:srgbClr val="2098D5">
                <a:lumMod val="75000"/>
              </a:srgbClr>
            </a:solidFill>
            <a:ln w="25400" cap="flat" cmpd="sng" algn="ctr">
              <a:solidFill>
                <a:srgbClr val="424CA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80" name="Right Arrow 9">
              <a:extLst>
                <a:ext uri="{FF2B5EF4-FFF2-40B4-BE49-F238E27FC236}">
                  <a16:creationId xmlns:a16="http://schemas.microsoft.com/office/drawing/2014/main" id="{209F553B-F5B4-A5E7-E7F4-DB9260BE37A2}"/>
                </a:ext>
              </a:extLst>
            </p:cNvPr>
            <p:cNvSpPr/>
            <p:nvPr/>
          </p:nvSpPr>
          <p:spPr>
            <a:xfrm>
              <a:off x="5044074" y="2639128"/>
              <a:ext cx="2286000" cy="751755"/>
            </a:xfrm>
            <a:prstGeom prst="rightArrow">
              <a:avLst/>
            </a:prstGeom>
            <a:solidFill>
              <a:srgbClr val="2098D5">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Segoe UI"/>
                <a:ea typeface="+mn-ea"/>
                <a:cs typeface="+mn-cs"/>
              </a:endParaRPr>
            </a:p>
          </p:txBody>
        </p:sp>
        <p:sp>
          <p:nvSpPr>
            <p:cNvPr id="81" name="Rectangle 80">
              <a:extLst>
                <a:ext uri="{FF2B5EF4-FFF2-40B4-BE49-F238E27FC236}">
                  <a16:creationId xmlns:a16="http://schemas.microsoft.com/office/drawing/2014/main" id="{EDA75EEF-F2FE-E1FE-0240-F54DF5E1502F}"/>
                </a:ext>
              </a:extLst>
            </p:cNvPr>
            <p:cNvSpPr/>
            <p:nvPr/>
          </p:nvSpPr>
          <p:spPr>
            <a:xfrm>
              <a:off x="2377074" y="1110663"/>
              <a:ext cx="2133600" cy="461665"/>
            </a:xfrm>
            <a:prstGeom prst="rect">
              <a:avLst/>
            </a:prstGeom>
            <a:solidFill>
              <a:srgbClr val="2098D5">
                <a:lumMod val="20000"/>
                <a:lumOff val="80000"/>
              </a:srgbClr>
            </a:solidFill>
            <a:ln w="28575" cap="flat" cmpd="sng" algn="ctr">
              <a:solidFill>
                <a:srgbClr val="2098D5">
                  <a:lumMod val="40000"/>
                  <a:lumOff val="60000"/>
                </a:srgbClr>
              </a:solidFill>
              <a:prstDash val="solid"/>
            </a:ln>
            <a:effectLst>
              <a:outerShdw blurRad="40000" dist="20000" dir="5400000" rotWithShape="0">
                <a:srgbClr val="000000">
                  <a:alpha val="38000"/>
                </a:srgbClr>
              </a:outerShdw>
            </a:effectLst>
          </p:spPr>
          <p:txBody>
            <a:bodyPr wrap="square" lIns="91440" tIns="45720" rIns="91440" bIns="4572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P</a:t>
              </a:r>
              <a:r>
                <a:rPr kumimoji="0" lang="en-US" sz="24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Arial Black" pitchFamily="34" charset="0"/>
                  <a:ea typeface="+mn-ea"/>
                  <a:cs typeface="+mn-cs"/>
                </a:rPr>
                <a:t>arse</a:t>
              </a:r>
            </a:p>
          </p:txBody>
        </p:sp>
        <p:sp>
          <p:nvSpPr>
            <p:cNvPr id="82" name="Rectangle 81">
              <a:extLst>
                <a:ext uri="{FF2B5EF4-FFF2-40B4-BE49-F238E27FC236}">
                  <a16:creationId xmlns:a16="http://schemas.microsoft.com/office/drawing/2014/main" id="{908EFC4C-0985-D105-0797-DF2D3B5F9206}"/>
                </a:ext>
              </a:extLst>
            </p:cNvPr>
            <p:cNvSpPr/>
            <p:nvPr/>
          </p:nvSpPr>
          <p:spPr>
            <a:xfrm>
              <a:off x="2377074" y="1648528"/>
              <a:ext cx="2133600" cy="461665"/>
            </a:xfrm>
            <a:prstGeom prst="rect">
              <a:avLst/>
            </a:prstGeom>
            <a:solidFill>
              <a:srgbClr val="2098D5">
                <a:lumMod val="20000"/>
                <a:lumOff val="80000"/>
              </a:srgbClr>
            </a:solidFill>
            <a:ln w="28575" cap="flat" cmpd="sng" algn="ctr">
              <a:solidFill>
                <a:srgbClr val="2098D5">
                  <a:lumMod val="40000"/>
                  <a:lumOff val="60000"/>
                </a:srgbClr>
              </a:solidFill>
              <a:prstDash val="solid"/>
            </a:ln>
            <a:effectLst>
              <a:outerShdw blurRad="40000" dist="20000" dir="5400000" rotWithShape="0">
                <a:srgbClr val="000000">
                  <a:alpha val="38000"/>
                </a:srgbClr>
              </a:outerShdw>
            </a:effectLst>
          </p:spPr>
          <p:txBody>
            <a:bodyPr wrap="square" lIns="91440" tIns="45720" rIns="91440" bIns="4572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R</a:t>
              </a:r>
              <a:r>
                <a:rPr kumimoji="0" lang="en-US" sz="24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Arial Black" pitchFamily="34" charset="0"/>
                  <a:ea typeface="+mn-ea"/>
                  <a:cs typeface="+mn-cs"/>
                </a:rPr>
                <a:t>esolve</a:t>
              </a:r>
            </a:p>
          </p:txBody>
        </p:sp>
        <p:sp>
          <p:nvSpPr>
            <p:cNvPr id="83" name="Rectangle 82">
              <a:extLst>
                <a:ext uri="{FF2B5EF4-FFF2-40B4-BE49-F238E27FC236}">
                  <a16:creationId xmlns:a16="http://schemas.microsoft.com/office/drawing/2014/main" id="{97495839-9B47-EF05-E343-D0ECD2979AEF}"/>
                </a:ext>
              </a:extLst>
            </p:cNvPr>
            <p:cNvSpPr/>
            <p:nvPr/>
          </p:nvSpPr>
          <p:spPr>
            <a:xfrm>
              <a:off x="2377074" y="2558463"/>
              <a:ext cx="2133600" cy="461665"/>
            </a:xfrm>
            <a:prstGeom prst="rect">
              <a:avLst/>
            </a:prstGeom>
            <a:solidFill>
              <a:srgbClr val="2098D5">
                <a:lumMod val="20000"/>
                <a:lumOff val="80000"/>
              </a:srgbClr>
            </a:solidFill>
            <a:ln w="28575" cap="flat" cmpd="sng" algn="ctr">
              <a:solidFill>
                <a:srgbClr val="2098D5">
                  <a:lumMod val="40000"/>
                  <a:lumOff val="60000"/>
                </a:srgbClr>
              </a:solidFill>
              <a:prstDash val="solid"/>
            </a:ln>
            <a:effectLst>
              <a:outerShdw blurRad="40000" dist="20000" dir="5400000" rotWithShape="0">
                <a:srgbClr val="000000">
                  <a:alpha val="38000"/>
                </a:srgbClr>
              </a:outerShdw>
            </a:effectLst>
          </p:spPr>
          <p:txBody>
            <a:bodyPr wrap="square" lIns="91440" tIns="45720" rIns="91440" bIns="4572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O</a:t>
              </a:r>
              <a:r>
                <a:rPr kumimoji="0" lang="en-US" sz="24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Arial Black" pitchFamily="34" charset="0"/>
                  <a:ea typeface="+mn-ea"/>
                  <a:cs typeface="+mn-cs"/>
                </a:rPr>
                <a:t>ptimize</a:t>
              </a:r>
            </a:p>
          </p:txBody>
        </p:sp>
        <p:sp>
          <p:nvSpPr>
            <p:cNvPr id="84" name="Rectangle 83">
              <a:extLst>
                <a:ext uri="{FF2B5EF4-FFF2-40B4-BE49-F238E27FC236}">
                  <a16:creationId xmlns:a16="http://schemas.microsoft.com/office/drawing/2014/main" id="{47E61CA1-BA9B-5AE3-699F-B1F8E48F9CCD}"/>
                </a:ext>
              </a:extLst>
            </p:cNvPr>
            <p:cNvSpPr/>
            <p:nvPr/>
          </p:nvSpPr>
          <p:spPr>
            <a:xfrm>
              <a:off x="2377074" y="3096328"/>
              <a:ext cx="2133600" cy="461665"/>
            </a:xfrm>
            <a:prstGeom prst="rect">
              <a:avLst/>
            </a:prstGeom>
            <a:gradFill rotWithShape="1">
              <a:gsLst>
                <a:gs pos="0">
                  <a:srgbClr val="424CA0">
                    <a:tint val="50000"/>
                    <a:satMod val="300000"/>
                  </a:srgbClr>
                </a:gs>
                <a:gs pos="35000">
                  <a:srgbClr val="424CA0">
                    <a:tint val="37000"/>
                    <a:satMod val="300000"/>
                  </a:srgbClr>
                </a:gs>
                <a:gs pos="100000">
                  <a:srgbClr val="424CA0">
                    <a:tint val="15000"/>
                    <a:satMod val="350000"/>
                  </a:srgbClr>
                </a:gs>
              </a:gsLst>
              <a:lin ang="16200000" scaled="1"/>
            </a:gradFill>
            <a:ln w="28575" cap="flat" cmpd="sng" algn="ctr">
              <a:solidFill>
                <a:srgbClr val="424CA0"/>
              </a:solidFill>
              <a:prstDash val="solid"/>
            </a:ln>
            <a:effectLst>
              <a:outerShdw blurRad="40000" dist="20000" dir="5400000" rotWithShape="0">
                <a:srgbClr val="000000">
                  <a:alpha val="38000"/>
                </a:srgbClr>
              </a:outerShdw>
            </a:effectLst>
          </p:spPr>
          <p:txBody>
            <a:bodyPr wrap="square" lIns="91440" tIns="45720" rIns="91440" bIns="4572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C</a:t>
              </a:r>
              <a:r>
                <a:rPr kumimoji="0" lang="en-US" sz="24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Arial Black" pitchFamily="34" charset="0"/>
                  <a:ea typeface="+mn-ea"/>
                  <a:cs typeface="+mn-cs"/>
                </a:rPr>
                <a:t>ompile</a:t>
              </a:r>
            </a:p>
          </p:txBody>
        </p:sp>
        <p:sp>
          <p:nvSpPr>
            <p:cNvPr id="85" name="Rectangle 84">
              <a:extLst>
                <a:ext uri="{FF2B5EF4-FFF2-40B4-BE49-F238E27FC236}">
                  <a16:creationId xmlns:a16="http://schemas.microsoft.com/office/drawing/2014/main" id="{6BF3D53A-ADC5-29CB-CDEB-262B2C5792F4}"/>
                </a:ext>
              </a:extLst>
            </p:cNvPr>
            <p:cNvSpPr/>
            <p:nvPr/>
          </p:nvSpPr>
          <p:spPr>
            <a:xfrm>
              <a:off x="2377074" y="4163128"/>
              <a:ext cx="2133600" cy="461665"/>
            </a:xfrm>
            <a:prstGeom prst="rect">
              <a:avLst/>
            </a:prstGeom>
            <a:gradFill rotWithShape="1">
              <a:gsLst>
                <a:gs pos="0">
                  <a:srgbClr val="424CA0">
                    <a:tint val="50000"/>
                    <a:satMod val="300000"/>
                  </a:srgbClr>
                </a:gs>
                <a:gs pos="35000">
                  <a:srgbClr val="424CA0">
                    <a:tint val="37000"/>
                    <a:satMod val="300000"/>
                  </a:srgbClr>
                </a:gs>
                <a:gs pos="100000">
                  <a:srgbClr val="424CA0">
                    <a:tint val="15000"/>
                    <a:satMod val="350000"/>
                  </a:srgbClr>
                </a:gs>
              </a:gsLst>
              <a:lin ang="16200000" scaled="1"/>
            </a:gradFill>
            <a:ln w="28575" cap="flat" cmpd="sng" algn="ctr">
              <a:solidFill>
                <a:srgbClr val="424CA0"/>
              </a:solidFill>
              <a:prstDash val="solid"/>
            </a:ln>
            <a:effectLst>
              <a:outerShdw blurRad="40000" dist="20000" dir="5400000" rotWithShape="0">
                <a:srgbClr val="000000">
                  <a:alpha val="38000"/>
                </a:srgbClr>
              </a:outerShdw>
            </a:effectLst>
          </p:spPr>
          <p:txBody>
            <a:bodyPr wrap="square" lIns="91440" tIns="45720" rIns="91440" bIns="4572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E</a:t>
              </a:r>
              <a:r>
                <a:rPr kumimoji="0" lang="en-US" sz="24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Arial Black" pitchFamily="34" charset="0"/>
                  <a:ea typeface="+mn-ea"/>
                  <a:cs typeface="+mn-cs"/>
                </a:rPr>
                <a:t>xecute</a:t>
              </a:r>
            </a:p>
          </p:txBody>
        </p:sp>
        <p:sp>
          <p:nvSpPr>
            <p:cNvPr id="86" name="Rectangle 85">
              <a:extLst>
                <a:ext uri="{FF2B5EF4-FFF2-40B4-BE49-F238E27FC236}">
                  <a16:creationId xmlns:a16="http://schemas.microsoft.com/office/drawing/2014/main" id="{89BD4CCA-22B3-3D3D-678E-5CD9772AD5B5}"/>
                </a:ext>
              </a:extLst>
            </p:cNvPr>
            <p:cNvSpPr/>
            <p:nvPr/>
          </p:nvSpPr>
          <p:spPr>
            <a:xfrm>
              <a:off x="2377074" y="5242983"/>
              <a:ext cx="2133600" cy="461665"/>
            </a:xfrm>
            <a:prstGeom prst="rect">
              <a:avLst/>
            </a:prstGeom>
            <a:gradFill rotWithShape="1">
              <a:gsLst>
                <a:gs pos="0">
                  <a:srgbClr val="424CA0">
                    <a:tint val="50000"/>
                    <a:satMod val="300000"/>
                  </a:srgbClr>
                </a:gs>
                <a:gs pos="35000">
                  <a:srgbClr val="424CA0">
                    <a:tint val="37000"/>
                    <a:satMod val="300000"/>
                  </a:srgbClr>
                </a:gs>
                <a:gs pos="100000">
                  <a:srgbClr val="424CA0">
                    <a:tint val="15000"/>
                    <a:satMod val="350000"/>
                  </a:srgbClr>
                </a:gs>
              </a:gsLst>
              <a:lin ang="16200000" scaled="1"/>
            </a:gradFill>
            <a:ln w="2857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91440" tIns="45720" rIns="91440" bIns="4572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S</a:t>
              </a:r>
              <a:r>
                <a:rPr kumimoji="0" lang="en-US" sz="24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Arial Black" pitchFamily="34" charset="0"/>
                  <a:ea typeface="+mn-ea"/>
                  <a:cs typeface="+mn-cs"/>
                </a:rPr>
                <a:t>QL</a:t>
              </a:r>
            </a:p>
          </p:txBody>
        </p:sp>
        <p:sp>
          <p:nvSpPr>
            <p:cNvPr id="87" name="Rectangle 86">
              <a:extLst>
                <a:ext uri="{FF2B5EF4-FFF2-40B4-BE49-F238E27FC236}">
                  <a16:creationId xmlns:a16="http://schemas.microsoft.com/office/drawing/2014/main" id="{912F51EB-6016-123B-971B-CAB7DA958118}"/>
                </a:ext>
              </a:extLst>
            </p:cNvPr>
            <p:cNvSpPr/>
            <p:nvPr/>
          </p:nvSpPr>
          <p:spPr>
            <a:xfrm>
              <a:off x="2377074" y="5835063"/>
              <a:ext cx="2133600" cy="461665"/>
            </a:xfrm>
            <a:prstGeom prst="rect">
              <a:avLst/>
            </a:prstGeom>
            <a:gradFill rotWithShape="1">
              <a:gsLst>
                <a:gs pos="0">
                  <a:srgbClr val="424CA0">
                    <a:tint val="50000"/>
                    <a:satMod val="300000"/>
                  </a:srgbClr>
                </a:gs>
                <a:gs pos="35000">
                  <a:srgbClr val="424CA0">
                    <a:tint val="37000"/>
                    <a:satMod val="300000"/>
                  </a:srgbClr>
                </a:gs>
                <a:gs pos="100000">
                  <a:srgbClr val="424CA0">
                    <a:tint val="15000"/>
                    <a:satMod val="350000"/>
                  </a:srgbClr>
                </a:gs>
              </a:gsLst>
              <a:lin ang="16200000" scaled="1"/>
            </a:gradFill>
            <a:ln w="2857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91440" tIns="45720" rIns="91440" bIns="4572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S</a:t>
              </a:r>
              <a:r>
                <a:rPr kumimoji="0" lang="en-US" sz="24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Arial Black" pitchFamily="34" charset="0"/>
                  <a:ea typeface="+mn-ea"/>
                  <a:cs typeface="+mn-cs"/>
                </a:rPr>
                <a:t>ets</a:t>
              </a:r>
            </a:p>
          </p:txBody>
        </p:sp>
        <p:sp>
          <p:nvSpPr>
            <p:cNvPr id="88" name="Rectangle 87">
              <a:extLst>
                <a:ext uri="{FF2B5EF4-FFF2-40B4-BE49-F238E27FC236}">
                  <a16:creationId xmlns:a16="http://schemas.microsoft.com/office/drawing/2014/main" id="{8AE207E3-2834-D4BF-5E4B-D0AB16F9B0F7}"/>
                </a:ext>
              </a:extLst>
            </p:cNvPr>
            <p:cNvSpPr/>
            <p:nvPr/>
          </p:nvSpPr>
          <p:spPr>
            <a:xfrm>
              <a:off x="5196474" y="2854433"/>
              <a:ext cx="1981200" cy="351849"/>
            </a:xfrm>
            <a:prstGeom prst="rect">
              <a:avLst/>
            </a:prstGeom>
            <a:noFill/>
          </p:spPr>
          <p:txBody>
            <a:bodyPr wrap="square" lIns="91440" tIns="45720" rIns="91440" bIns="45720">
              <a:spAutoFit/>
            </a:bodyPr>
            <a:lstStyle/>
            <a:p>
              <a:pPr>
                <a:defRPr/>
              </a:pPr>
              <a:r>
                <a:rPr lang="en-US" sz="1600" b="1" dirty="0">
                  <a:ln w="1905"/>
                  <a:solidFill>
                    <a:srgbClr val="424CA0">
                      <a:lumMod val="20000"/>
                      <a:lumOff val="80000"/>
                    </a:srgbClr>
                  </a:solidFill>
                  <a:effectLst>
                    <a:innerShdw blurRad="69850" dist="43180" dir="5400000">
                      <a:srgbClr val="000000">
                        <a:alpha val="65000"/>
                      </a:srgbClr>
                    </a:innerShdw>
                  </a:effectLst>
                  <a:latin typeface="Arial Black" pitchFamily="34" charset="0"/>
                </a:rPr>
                <a:t>Execution Plan</a:t>
              </a:r>
            </a:p>
          </p:txBody>
        </p:sp>
        <p:sp>
          <p:nvSpPr>
            <p:cNvPr id="89" name="Rectangle 88">
              <a:extLst>
                <a:ext uri="{FF2B5EF4-FFF2-40B4-BE49-F238E27FC236}">
                  <a16:creationId xmlns:a16="http://schemas.microsoft.com/office/drawing/2014/main" id="{D65C1C25-0049-A157-9DBB-5338E528FF8F}"/>
                </a:ext>
              </a:extLst>
            </p:cNvPr>
            <p:cNvSpPr/>
            <p:nvPr/>
          </p:nvSpPr>
          <p:spPr>
            <a:xfrm>
              <a:off x="7406274" y="124226"/>
              <a:ext cx="2743200" cy="338554"/>
            </a:xfrm>
            <a:prstGeom prst="rect">
              <a:avLst/>
            </a:prstGeom>
            <a:solidFill>
              <a:srgbClr val="58AF24">
                <a:lumMod val="60000"/>
                <a:lumOff val="4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Stored Procedure</a:t>
              </a:r>
            </a:p>
          </p:txBody>
        </p:sp>
        <p:sp>
          <p:nvSpPr>
            <p:cNvPr id="90" name="Rectangle 89">
              <a:extLst>
                <a:ext uri="{FF2B5EF4-FFF2-40B4-BE49-F238E27FC236}">
                  <a16:creationId xmlns:a16="http://schemas.microsoft.com/office/drawing/2014/main" id="{E870B8D6-AAA1-7855-606D-644923982E7A}"/>
                </a:ext>
              </a:extLst>
            </p:cNvPr>
            <p:cNvSpPr/>
            <p:nvPr/>
          </p:nvSpPr>
          <p:spPr>
            <a:xfrm>
              <a:off x="7401151" y="2854432"/>
              <a:ext cx="2743200" cy="338554"/>
            </a:xfrm>
            <a:prstGeom prst="rect">
              <a:avLst/>
            </a:prstGeom>
            <a:solidFill>
              <a:srgbClr val="58AF24">
                <a:lumMod val="60000"/>
                <a:lumOff val="4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Procedure Cache</a:t>
              </a:r>
            </a:p>
          </p:txBody>
        </p:sp>
        <p:sp>
          <p:nvSpPr>
            <p:cNvPr id="91" name="Rectangle 90">
              <a:extLst>
                <a:ext uri="{FF2B5EF4-FFF2-40B4-BE49-F238E27FC236}">
                  <a16:creationId xmlns:a16="http://schemas.microsoft.com/office/drawing/2014/main" id="{3F4DCAD4-21F8-B2D2-E5DF-1AB526A07688}"/>
                </a:ext>
              </a:extLst>
            </p:cNvPr>
            <p:cNvSpPr/>
            <p:nvPr/>
          </p:nvSpPr>
          <p:spPr>
            <a:xfrm>
              <a:off x="1837757" y="1115128"/>
              <a:ext cx="369332" cy="995065"/>
            </a:xfrm>
            <a:prstGeom prst="rect">
              <a:avLst/>
            </a:prstGeom>
            <a:solidFill>
              <a:sysClr val="window" lastClr="FFFFFF"/>
            </a:solidFill>
            <a:ln w="25400" cap="flat" cmpd="sng" algn="ctr">
              <a:solidFill>
                <a:srgbClr val="F8982D"/>
              </a:solidFill>
              <a:prstDash val="solid"/>
            </a:ln>
            <a:effectLst/>
          </p:spPr>
          <p:txBody>
            <a:bodyPr vert="vert270"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w="1905"/>
                  <a:solidFill>
                    <a:srgbClr val="FF0000"/>
                  </a:solidFill>
                  <a:effectLst>
                    <a:innerShdw blurRad="69850" dist="43180" dir="5400000">
                      <a:srgbClr val="000000">
                        <a:alpha val="65000"/>
                      </a:srgbClr>
                    </a:innerShdw>
                  </a:effectLst>
                  <a:uLnTx/>
                  <a:uFillTx/>
                  <a:latin typeface="Arial Black" pitchFamily="34" charset="0"/>
                  <a:ea typeface="+mn-ea"/>
                  <a:cs typeface="+mn-cs"/>
                </a:rPr>
                <a:t>Syntax</a:t>
              </a:r>
            </a:p>
          </p:txBody>
        </p:sp>
        <p:cxnSp>
          <p:nvCxnSpPr>
            <p:cNvPr id="92" name="Straight Connector 91">
              <a:extLst>
                <a:ext uri="{FF2B5EF4-FFF2-40B4-BE49-F238E27FC236}">
                  <a16:creationId xmlns:a16="http://schemas.microsoft.com/office/drawing/2014/main" id="{9164A621-E267-3173-E54B-F0854DA4F63C}"/>
                </a:ext>
              </a:extLst>
            </p:cNvPr>
            <p:cNvCxnSpPr/>
            <p:nvPr/>
          </p:nvCxnSpPr>
          <p:spPr>
            <a:xfrm>
              <a:off x="1234074" y="5073062"/>
              <a:ext cx="9144000" cy="0"/>
            </a:xfrm>
            <a:prstGeom prst="line">
              <a:avLst/>
            </a:prstGeom>
            <a:noFill/>
            <a:ln w="38100" cap="flat" cmpd="sng" algn="ctr">
              <a:solidFill>
                <a:srgbClr val="424CA0">
                  <a:shade val="95000"/>
                  <a:satMod val="105000"/>
                </a:srgbClr>
              </a:solidFill>
              <a:prstDash val="solid"/>
            </a:ln>
            <a:effectLst/>
          </p:spPr>
        </p:cxnSp>
        <p:sp>
          <p:nvSpPr>
            <p:cNvPr id="93" name="Rectangle 92">
              <a:extLst>
                <a:ext uri="{FF2B5EF4-FFF2-40B4-BE49-F238E27FC236}">
                  <a16:creationId xmlns:a16="http://schemas.microsoft.com/office/drawing/2014/main" id="{4F3CFDFF-8265-6BC5-7B0C-D02DF2C293D1}"/>
                </a:ext>
              </a:extLst>
            </p:cNvPr>
            <p:cNvSpPr/>
            <p:nvPr/>
          </p:nvSpPr>
          <p:spPr>
            <a:xfrm>
              <a:off x="7406274" y="4387263"/>
              <a:ext cx="2743200" cy="461665"/>
            </a:xfrm>
            <a:prstGeom prst="rect">
              <a:avLst/>
            </a:prstGeom>
            <a:gradFill rotWithShape="1">
              <a:gsLst>
                <a:gs pos="0">
                  <a:srgbClr val="424CA0">
                    <a:tint val="50000"/>
                    <a:satMod val="300000"/>
                  </a:srgbClr>
                </a:gs>
                <a:gs pos="35000">
                  <a:srgbClr val="424CA0">
                    <a:tint val="37000"/>
                    <a:satMod val="300000"/>
                  </a:srgbClr>
                </a:gs>
                <a:gs pos="100000">
                  <a:srgbClr val="424CA0">
                    <a:tint val="15000"/>
                    <a:satMod val="350000"/>
                  </a:srgbClr>
                </a:gs>
              </a:gsLst>
              <a:lin ang="16200000" scaled="1"/>
            </a:gradFill>
            <a:ln w="2857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Execute</a:t>
              </a:r>
            </a:p>
          </p:txBody>
        </p:sp>
        <p:sp>
          <p:nvSpPr>
            <p:cNvPr id="94" name="Right Arrow 23">
              <a:extLst>
                <a:ext uri="{FF2B5EF4-FFF2-40B4-BE49-F238E27FC236}">
                  <a16:creationId xmlns:a16="http://schemas.microsoft.com/office/drawing/2014/main" id="{B5934F06-CB99-2299-14F5-F03D32348304}"/>
                </a:ext>
              </a:extLst>
            </p:cNvPr>
            <p:cNvSpPr/>
            <p:nvPr/>
          </p:nvSpPr>
          <p:spPr>
            <a:xfrm rot="5400000">
              <a:off x="7608768" y="1298020"/>
              <a:ext cx="2327965" cy="751755"/>
            </a:xfrm>
            <a:prstGeom prst="rightArrow">
              <a:avLst/>
            </a:prstGeom>
            <a:solidFill>
              <a:srgbClr val="2098D5">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Segoe UI"/>
                <a:ea typeface="+mn-ea"/>
                <a:cs typeface="+mn-cs"/>
              </a:endParaRPr>
            </a:p>
          </p:txBody>
        </p:sp>
        <p:sp>
          <p:nvSpPr>
            <p:cNvPr id="95" name="Right Arrow 24">
              <a:extLst>
                <a:ext uri="{FF2B5EF4-FFF2-40B4-BE49-F238E27FC236}">
                  <a16:creationId xmlns:a16="http://schemas.microsoft.com/office/drawing/2014/main" id="{85728963-90DE-8170-C12E-3A78AE8FA191}"/>
                </a:ext>
              </a:extLst>
            </p:cNvPr>
            <p:cNvSpPr/>
            <p:nvPr/>
          </p:nvSpPr>
          <p:spPr>
            <a:xfrm rot="5400000">
              <a:off x="8295603" y="3426199"/>
              <a:ext cx="954296" cy="751755"/>
            </a:xfrm>
            <a:prstGeom prst="rightArrow">
              <a:avLst/>
            </a:prstGeom>
            <a:solidFill>
              <a:srgbClr val="2098D5">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Segoe UI"/>
                <a:ea typeface="+mn-ea"/>
                <a:cs typeface="+mn-cs"/>
              </a:endParaRPr>
            </a:p>
          </p:txBody>
        </p:sp>
        <p:sp>
          <p:nvSpPr>
            <p:cNvPr id="96" name="Right Arrow 25">
              <a:extLst>
                <a:ext uri="{FF2B5EF4-FFF2-40B4-BE49-F238E27FC236}">
                  <a16:creationId xmlns:a16="http://schemas.microsoft.com/office/drawing/2014/main" id="{1B4949C4-2202-158D-D472-FAFA9C041482}"/>
                </a:ext>
              </a:extLst>
            </p:cNvPr>
            <p:cNvSpPr/>
            <p:nvPr/>
          </p:nvSpPr>
          <p:spPr>
            <a:xfrm rot="5400000">
              <a:off x="3051612" y="407080"/>
              <a:ext cx="410651" cy="522052"/>
            </a:xfrm>
            <a:prstGeom prst="rightArrow">
              <a:avLst/>
            </a:prstGeom>
            <a:solidFill>
              <a:srgbClr val="2098D5">
                <a:lumMod val="75000"/>
              </a:srgbClr>
            </a:solidFill>
            <a:ln>
              <a:solidFill>
                <a:srgbClr val="2098D5">
                  <a:lumMod val="75000"/>
                </a:srgbClr>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Segoe UI"/>
                <a:ea typeface="+mn-ea"/>
                <a:cs typeface="+mn-cs"/>
              </a:endParaRPr>
            </a:p>
          </p:txBody>
        </p:sp>
        <p:sp>
          <p:nvSpPr>
            <p:cNvPr id="97" name="Rectangle 96">
              <a:extLst>
                <a:ext uri="{FF2B5EF4-FFF2-40B4-BE49-F238E27FC236}">
                  <a16:creationId xmlns:a16="http://schemas.microsoft.com/office/drawing/2014/main" id="{4BB0AB52-AFA0-2976-546D-6B785108E370}"/>
                </a:ext>
              </a:extLst>
            </p:cNvPr>
            <p:cNvSpPr/>
            <p:nvPr/>
          </p:nvSpPr>
          <p:spPr>
            <a:xfrm>
              <a:off x="1837757" y="2558463"/>
              <a:ext cx="369332" cy="995065"/>
            </a:xfrm>
            <a:prstGeom prst="rect">
              <a:avLst/>
            </a:prstGeom>
            <a:solidFill>
              <a:sysClr val="window" lastClr="FFFFFF"/>
            </a:solidFill>
            <a:ln w="25400" cap="flat" cmpd="sng" algn="ctr">
              <a:solidFill>
                <a:srgbClr val="F8982D"/>
              </a:solidFill>
              <a:prstDash val="solid"/>
            </a:ln>
            <a:effectLst/>
          </p:spPr>
          <p:txBody>
            <a:bodyPr vert="vert270"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w="1905"/>
                  <a:solidFill>
                    <a:srgbClr val="FF0000"/>
                  </a:solidFill>
                  <a:effectLst>
                    <a:innerShdw blurRad="69850" dist="43180" dir="5400000">
                      <a:srgbClr val="000000">
                        <a:alpha val="65000"/>
                      </a:srgbClr>
                    </a:innerShdw>
                  </a:effectLst>
                  <a:uLnTx/>
                  <a:uFillTx/>
                  <a:latin typeface="Arial Black" pitchFamily="34" charset="0"/>
                  <a:ea typeface="+mn-ea"/>
                  <a:cs typeface="+mn-cs"/>
                </a:rPr>
                <a:t>Compile</a:t>
              </a:r>
            </a:p>
          </p:txBody>
        </p:sp>
        <p:sp>
          <p:nvSpPr>
            <p:cNvPr id="98" name="Rectangle 97">
              <a:extLst>
                <a:ext uri="{FF2B5EF4-FFF2-40B4-BE49-F238E27FC236}">
                  <a16:creationId xmlns:a16="http://schemas.microsoft.com/office/drawing/2014/main" id="{A86AF693-FCF5-30E2-628B-51E75EA78AAC}"/>
                </a:ext>
              </a:extLst>
            </p:cNvPr>
            <p:cNvSpPr/>
            <p:nvPr/>
          </p:nvSpPr>
          <p:spPr>
            <a:xfrm>
              <a:off x="1837757" y="3930063"/>
              <a:ext cx="369332" cy="995065"/>
            </a:xfrm>
            <a:prstGeom prst="rect">
              <a:avLst/>
            </a:prstGeom>
            <a:solidFill>
              <a:sysClr val="window" lastClr="FFFFFF"/>
            </a:solidFill>
            <a:ln w="25400" cap="flat" cmpd="sng" algn="ctr">
              <a:solidFill>
                <a:srgbClr val="F8982D"/>
              </a:solidFill>
              <a:prstDash val="solid"/>
            </a:ln>
            <a:effectLst/>
          </p:spPr>
          <p:txBody>
            <a:bodyPr vert="vert270"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w="1905"/>
                  <a:solidFill>
                    <a:srgbClr val="FF0000"/>
                  </a:solidFill>
                  <a:effectLst>
                    <a:innerShdw blurRad="69850" dist="43180" dir="5400000">
                      <a:srgbClr val="000000">
                        <a:alpha val="65000"/>
                      </a:srgbClr>
                    </a:innerShdw>
                  </a:effectLst>
                  <a:uLnTx/>
                  <a:uFillTx/>
                  <a:latin typeface="Arial Black" pitchFamily="34" charset="0"/>
                  <a:ea typeface="+mn-ea"/>
                  <a:cs typeface="+mn-cs"/>
                </a:rPr>
                <a:t>Run Time</a:t>
              </a:r>
            </a:p>
          </p:txBody>
        </p:sp>
        <p:sp>
          <p:nvSpPr>
            <p:cNvPr id="99" name="Rectangle 98">
              <a:extLst>
                <a:ext uri="{FF2B5EF4-FFF2-40B4-BE49-F238E27FC236}">
                  <a16:creationId xmlns:a16="http://schemas.microsoft.com/office/drawing/2014/main" id="{242701C6-AEDE-BD20-219C-D7D54091C1D7}"/>
                </a:ext>
              </a:extLst>
            </p:cNvPr>
            <p:cNvSpPr/>
            <p:nvPr/>
          </p:nvSpPr>
          <p:spPr>
            <a:xfrm>
              <a:off x="1837757" y="124226"/>
              <a:ext cx="2743200" cy="338554"/>
            </a:xfrm>
            <a:prstGeom prst="rect">
              <a:avLst/>
            </a:prstGeom>
            <a:solidFill>
              <a:srgbClr val="58AF24">
                <a:lumMod val="60000"/>
                <a:lumOff val="4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Ad Hoc Query</a:t>
              </a:r>
            </a:p>
          </p:txBody>
        </p:sp>
        <p:pic>
          <p:nvPicPr>
            <p:cNvPr id="100" name="Picture 99">
              <a:extLst>
                <a:ext uri="{FF2B5EF4-FFF2-40B4-BE49-F238E27FC236}">
                  <a16:creationId xmlns:a16="http://schemas.microsoft.com/office/drawing/2014/main" id="{3AAD49AD-7705-9D47-0DA8-E42FF8A98C15}"/>
                </a:ext>
              </a:extLst>
            </p:cNvPr>
            <p:cNvPicPr>
              <a:picLocks noChangeAspect="1"/>
            </p:cNvPicPr>
            <p:nvPr/>
          </p:nvPicPr>
          <p:blipFill>
            <a:blip r:embed="rId3"/>
            <a:stretch>
              <a:fillRect/>
            </a:stretch>
          </p:blipFill>
          <p:spPr>
            <a:xfrm>
              <a:off x="4815474" y="5168287"/>
              <a:ext cx="5328878" cy="1295400"/>
            </a:xfrm>
            <a:prstGeom prst="rect">
              <a:avLst/>
            </a:prstGeom>
          </p:spPr>
        </p:pic>
        <p:sp>
          <p:nvSpPr>
            <p:cNvPr id="101" name="Rectangle 100">
              <a:extLst>
                <a:ext uri="{FF2B5EF4-FFF2-40B4-BE49-F238E27FC236}">
                  <a16:creationId xmlns:a16="http://schemas.microsoft.com/office/drawing/2014/main" id="{F8525CE7-02C2-A0B0-2309-55F44F6DF4A7}"/>
                </a:ext>
              </a:extLst>
            </p:cNvPr>
            <p:cNvSpPr/>
            <p:nvPr/>
          </p:nvSpPr>
          <p:spPr>
            <a:xfrm rot="16200000">
              <a:off x="7636670" y="1456322"/>
              <a:ext cx="2253307" cy="338554"/>
            </a:xfrm>
            <a:prstGeom prst="rect">
              <a:avLst/>
            </a:prstGeom>
            <a:noFill/>
          </p:spPr>
          <p:txBody>
            <a:bodyPr wrap="square" lIns="91440" tIns="45720" rIns="91440" bIns="45720">
              <a:spAutoFit/>
            </a:bodyPr>
            <a:lstStyle/>
            <a:p>
              <a:pPr>
                <a:defRPr/>
              </a:pPr>
              <a:r>
                <a:rPr lang="en-US" sz="1600" b="1" dirty="0">
                  <a:ln w="1905"/>
                  <a:solidFill>
                    <a:srgbClr val="424CA0">
                      <a:lumMod val="20000"/>
                      <a:lumOff val="80000"/>
                    </a:srgbClr>
                  </a:solidFill>
                  <a:effectLst>
                    <a:innerShdw blurRad="69850" dist="43180" dir="5400000">
                      <a:srgbClr val="000000">
                        <a:alpha val="65000"/>
                      </a:srgbClr>
                    </a:innerShdw>
                  </a:effectLst>
                  <a:latin typeface="Arial Black" pitchFamily="34" charset="0"/>
                </a:rPr>
                <a:t>Execution Context</a:t>
              </a:r>
            </a:p>
          </p:txBody>
        </p:sp>
        <p:sp>
          <p:nvSpPr>
            <p:cNvPr id="102" name="Rectangle 101">
              <a:extLst>
                <a:ext uri="{FF2B5EF4-FFF2-40B4-BE49-F238E27FC236}">
                  <a16:creationId xmlns:a16="http://schemas.microsoft.com/office/drawing/2014/main" id="{DBBD0642-A5D3-ABEA-963D-D9C35BFA62E5}"/>
                </a:ext>
              </a:extLst>
            </p:cNvPr>
            <p:cNvSpPr/>
            <p:nvPr/>
          </p:nvSpPr>
          <p:spPr>
            <a:xfrm>
              <a:off x="2377074" y="3094095"/>
              <a:ext cx="2133600" cy="461665"/>
            </a:xfrm>
            <a:prstGeom prst="rect">
              <a:avLst/>
            </a:prstGeom>
            <a:solidFill>
              <a:srgbClr val="2098D5">
                <a:lumMod val="20000"/>
                <a:lumOff val="80000"/>
              </a:srgbClr>
            </a:solidFill>
            <a:ln w="28575" cap="flat" cmpd="sng" algn="ctr">
              <a:solidFill>
                <a:srgbClr val="2098D5">
                  <a:lumMod val="40000"/>
                  <a:lumOff val="60000"/>
                </a:srgbClr>
              </a:solidFill>
              <a:prstDash val="solid"/>
            </a:ln>
            <a:effectLst>
              <a:outerShdw blurRad="40000" dist="20000" dir="5400000" rotWithShape="0">
                <a:srgbClr val="000000">
                  <a:alpha val="38000"/>
                </a:srgbClr>
              </a:outerShdw>
            </a:effectLst>
          </p:spPr>
          <p:txBody>
            <a:bodyPr wrap="square" lIns="91440" tIns="45720" rIns="91440" bIns="4572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C</a:t>
              </a:r>
              <a:r>
                <a:rPr kumimoji="0" lang="en-US" sz="24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Arial Black" pitchFamily="34" charset="0"/>
                  <a:ea typeface="+mn-ea"/>
                  <a:cs typeface="+mn-cs"/>
                </a:rPr>
                <a:t>ompile</a:t>
              </a:r>
            </a:p>
          </p:txBody>
        </p:sp>
        <p:sp>
          <p:nvSpPr>
            <p:cNvPr id="103" name="Rectangle 102">
              <a:extLst>
                <a:ext uri="{FF2B5EF4-FFF2-40B4-BE49-F238E27FC236}">
                  <a16:creationId xmlns:a16="http://schemas.microsoft.com/office/drawing/2014/main" id="{B8F1E6EC-26CD-6586-B282-5BB55081BF09}"/>
                </a:ext>
              </a:extLst>
            </p:cNvPr>
            <p:cNvSpPr/>
            <p:nvPr/>
          </p:nvSpPr>
          <p:spPr>
            <a:xfrm>
              <a:off x="2377074" y="4160895"/>
              <a:ext cx="2133600" cy="461665"/>
            </a:xfrm>
            <a:prstGeom prst="rect">
              <a:avLst/>
            </a:prstGeom>
            <a:solidFill>
              <a:srgbClr val="2098D5">
                <a:lumMod val="20000"/>
                <a:lumOff val="80000"/>
              </a:srgbClr>
            </a:solidFill>
            <a:ln w="28575" cap="flat" cmpd="sng" algn="ctr">
              <a:solidFill>
                <a:srgbClr val="2098D5">
                  <a:lumMod val="40000"/>
                  <a:lumOff val="60000"/>
                </a:srgbClr>
              </a:solidFill>
              <a:prstDash val="solid"/>
            </a:ln>
            <a:effectLst>
              <a:outerShdw blurRad="40000" dist="20000" dir="5400000" rotWithShape="0">
                <a:srgbClr val="000000">
                  <a:alpha val="38000"/>
                </a:srgbClr>
              </a:outerShdw>
            </a:effectLst>
          </p:spPr>
          <p:txBody>
            <a:bodyPr wrap="square" lIns="91440" tIns="45720" rIns="91440" bIns="4572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E</a:t>
              </a:r>
              <a:r>
                <a:rPr kumimoji="0" lang="en-US" sz="24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Arial Black" pitchFamily="34" charset="0"/>
                  <a:ea typeface="+mn-ea"/>
                  <a:cs typeface="+mn-cs"/>
                </a:rPr>
                <a:t>xecute</a:t>
              </a:r>
            </a:p>
          </p:txBody>
        </p:sp>
        <p:sp>
          <p:nvSpPr>
            <p:cNvPr id="104" name="Rectangle 103">
              <a:extLst>
                <a:ext uri="{FF2B5EF4-FFF2-40B4-BE49-F238E27FC236}">
                  <a16:creationId xmlns:a16="http://schemas.microsoft.com/office/drawing/2014/main" id="{6BCEFC91-CD68-FEFD-CE10-C4F5500814FA}"/>
                </a:ext>
              </a:extLst>
            </p:cNvPr>
            <p:cNvSpPr/>
            <p:nvPr/>
          </p:nvSpPr>
          <p:spPr>
            <a:xfrm>
              <a:off x="2377074" y="5240750"/>
              <a:ext cx="2133600" cy="461665"/>
            </a:xfrm>
            <a:prstGeom prst="rect">
              <a:avLst/>
            </a:prstGeom>
            <a:solidFill>
              <a:srgbClr val="2098D5">
                <a:lumMod val="20000"/>
                <a:lumOff val="80000"/>
              </a:srgbClr>
            </a:solidFill>
            <a:ln w="28575" cap="flat" cmpd="sng" algn="ctr">
              <a:solidFill>
                <a:srgbClr val="2098D5">
                  <a:lumMod val="40000"/>
                  <a:lumOff val="60000"/>
                </a:srgbClr>
              </a:solidFill>
              <a:prstDash val="solid"/>
            </a:ln>
            <a:effectLst>
              <a:outerShdw blurRad="40000" dist="20000" dir="5400000" rotWithShape="0">
                <a:srgbClr val="000000">
                  <a:alpha val="38000"/>
                </a:srgbClr>
              </a:outerShdw>
            </a:effectLst>
          </p:spPr>
          <p:txBody>
            <a:bodyPr wrap="square" lIns="91440" tIns="45720" rIns="91440" bIns="4572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S</a:t>
              </a:r>
              <a:r>
                <a:rPr kumimoji="0" lang="en-US" sz="24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Arial Black" pitchFamily="34" charset="0"/>
                  <a:ea typeface="+mn-ea"/>
                  <a:cs typeface="+mn-cs"/>
                </a:rPr>
                <a:t>QL</a:t>
              </a:r>
            </a:p>
          </p:txBody>
        </p:sp>
        <p:sp>
          <p:nvSpPr>
            <p:cNvPr id="105" name="Rectangle 104">
              <a:extLst>
                <a:ext uri="{FF2B5EF4-FFF2-40B4-BE49-F238E27FC236}">
                  <a16:creationId xmlns:a16="http://schemas.microsoft.com/office/drawing/2014/main" id="{4BED3F5A-AC76-70AA-ED62-AE511A64C1EC}"/>
                </a:ext>
              </a:extLst>
            </p:cNvPr>
            <p:cNvSpPr/>
            <p:nvPr/>
          </p:nvSpPr>
          <p:spPr>
            <a:xfrm>
              <a:off x="2377074" y="5832830"/>
              <a:ext cx="2133600" cy="461665"/>
            </a:xfrm>
            <a:prstGeom prst="rect">
              <a:avLst/>
            </a:prstGeom>
            <a:solidFill>
              <a:srgbClr val="2098D5">
                <a:lumMod val="20000"/>
                <a:lumOff val="80000"/>
              </a:srgbClr>
            </a:solidFill>
            <a:ln w="28575" cap="flat" cmpd="sng" algn="ctr">
              <a:solidFill>
                <a:srgbClr val="2098D5">
                  <a:lumMod val="40000"/>
                  <a:lumOff val="60000"/>
                </a:srgbClr>
              </a:solidFill>
              <a:prstDash val="solid"/>
            </a:ln>
            <a:effectLst>
              <a:outerShdw blurRad="40000" dist="20000" dir="5400000" rotWithShape="0">
                <a:srgbClr val="000000">
                  <a:alpha val="38000"/>
                </a:srgbClr>
              </a:outerShdw>
            </a:effectLst>
          </p:spPr>
          <p:txBody>
            <a:bodyPr wrap="square" lIns="91440" tIns="45720" rIns="91440" bIns="4572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S</a:t>
              </a:r>
              <a:r>
                <a:rPr kumimoji="0" lang="en-US" sz="24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Arial Black" pitchFamily="34" charset="0"/>
                  <a:ea typeface="+mn-ea"/>
                  <a:cs typeface="+mn-cs"/>
                </a:rPr>
                <a:t>ets</a:t>
              </a:r>
            </a:p>
          </p:txBody>
        </p:sp>
        <p:sp>
          <p:nvSpPr>
            <p:cNvPr id="106" name="Rectangle 105">
              <a:extLst>
                <a:ext uri="{FF2B5EF4-FFF2-40B4-BE49-F238E27FC236}">
                  <a16:creationId xmlns:a16="http://schemas.microsoft.com/office/drawing/2014/main" id="{80E82146-00E4-6D82-6D44-682B73B33E6F}"/>
                </a:ext>
              </a:extLst>
            </p:cNvPr>
            <p:cNvSpPr/>
            <p:nvPr/>
          </p:nvSpPr>
          <p:spPr>
            <a:xfrm>
              <a:off x="7406274" y="4385030"/>
              <a:ext cx="2743200" cy="461665"/>
            </a:xfrm>
            <a:prstGeom prst="rect">
              <a:avLst/>
            </a:prstGeom>
            <a:solidFill>
              <a:srgbClr val="2098D5">
                <a:lumMod val="20000"/>
                <a:lumOff val="80000"/>
              </a:srgbClr>
            </a:solidFill>
            <a:ln w="28575" cap="flat" cmpd="sng" algn="ctr">
              <a:solidFill>
                <a:srgbClr val="2098D5">
                  <a:lumMod val="40000"/>
                  <a:lumOff val="60000"/>
                </a:srgbClr>
              </a:solidFill>
              <a:prstDash val="solid"/>
            </a:ln>
            <a:effectLst>
              <a:outerShdw blurRad="40000" dist="20000" dir="5400000" rotWithShape="0">
                <a:srgbClr val="000000">
                  <a:alpha val="38000"/>
                </a:srgbClr>
              </a:outerShdw>
            </a:effectLst>
          </p:spPr>
          <p:txBody>
            <a:bodyPr wrap="square" lIns="91440" tIns="45720" rIns="91440" bIns="4572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Arial Black" pitchFamily="34" charset="0"/>
                  <a:ea typeface="+mn-ea"/>
                  <a:cs typeface="+mn-cs"/>
                </a:rPr>
                <a:t>Execute</a:t>
              </a:r>
            </a:p>
          </p:txBody>
        </p:sp>
        <p:sp>
          <p:nvSpPr>
            <p:cNvPr id="107" name="TextBox 106">
              <a:extLst>
                <a:ext uri="{FF2B5EF4-FFF2-40B4-BE49-F238E27FC236}">
                  <a16:creationId xmlns:a16="http://schemas.microsoft.com/office/drawing/2014/main" id="{E346E2ED-9F47-69F1-907E-3AD60848E62F}"/>
                </a:ext>
              </a:extLst>
            </p:cNvPr>
            <p:cNvSpPr txBox="1"/>
            <p:nvPr/>
          </p:nvSpPr>
          <p:spPr>
            <a:xfrm>
              <a:off x="3774310" y="1744786"/>
              <a:ext cx="1262867"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2A2954"/>
                  </a:solidFill>
                  <a:effectLst/>
                  <a:uLnTx/>
                  <a:uFillTx/>
                </a:rPr>
                <a:t>(Binding)</a:t>
              </a:r>
            </a:p>
          </p:txBody>
        </p:sp>
        <p:grpSp>
          <p:nvGrpSpPr>
            <p:cNvPr id="108" name="Group 107">
              <a:extLst>
                <a:ext uri="{FF2B5EF4-FFF2-40B4-BE49-F238E27FC236}">
                  <a16:creationId xmlns:a16="http://schemas.microsoft.com/office/drawing/2014/main" id="{57A2E7BC-986F-A78A-4902-39DF7C212348}"/>
                </a:ext>
              </a:extLst>
            </p:cNvPr>
            <p:cNvGrpSpPr/>
            <p:nvPr/>
          </p:nvGrpSpPr>
          <p:grpSpPr>
            <a:xfrm>
              <a:off x="5245566" y="507414"/>
              <a:ext cx="2472255" cy="956993"/>
              <a:chOff x="5224158" y="389621"/>
              <a:chExt cx="2472255" cy="956993"/>
            </a:xfrm>
          </p:grpSpPr>
          <p:cxnSp>
            <p:nvCxnSpPr>
              <p:cNvPr id="109" name="Straight Arrow Connector 108">
                <a:extLst>
                  <a:ext uri="{FF2B5EF4-FFF2-40B4-BE49-F238E27FC236}">
                    <a16:creationId xmlns:a16="http://schemas.microsoft.com/office/drawing/2014/main" id="{FFF4D3D0-1641-53FC-0086-ECC599766E4F}"/>
                  </a:ext>
                </a:extLst>
              </p:cNvPr>
              <p:cNvCxnSpPr>
                <a:cxnSpLocks/>
              </p:cNvCxnSpPr>
              <p:nvPr/>
            </p:nvCxnSpPr>
            <p:spPr>
              <a:xfrm flipH="1">
                <a:off x="5224158" y="389621"/>
                <a:ext cx="1908107" cy="850395"/>
              </a:xfrm>
              <a:prstGeom prst="straightConnector1">
                <a:avLst/>
              </a:prstGeom>
              <a:noFill/>
              <a:ln w="57150" cap="flat" cmpd="sng" algn="ctr">
                <a:solidFill>
                  <a:srgbClr val="296A8E"/>
                </a:solidFill>
                <a:prstDash val="dash"/>
                <a:tailEnd type="triangle"/>
              </a:ln>
              <a:effectLst/>
            </p:spPr>
          </p:cxnSp>
          <p:sp>
            <p:nvSpPr>
              <p:cNvPr id="110" name="TextBox 109">
                <a:extLst>
                  <a:ext uri="{FF2B5EF4-FFF2-40B4-BE49-F238E27FC236}">
                    <a16:creationId xmlns:a16="http://schemas.microsoft.com/office/drawing/2014/main" id="{51303C47-07BC-D1C5-7B1A-6C9219B3B0AE}"/>
                  </a:ext>
                </a:extLst>
              </p:cNvPr>
              <p:cNvSpPr txBox="1"/>
              <p:nvPr/>
            </p:nvSpPr>
            <p:spPr>
              <a:xfrm rot="20241743">
                <a:off x="5610834" y="700283"/>
                <a:ext cx="2085579"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296A8E"/>
                    </a:solidFill>
                    <a:effectLst/>
                    <a:uLnTx/>
                    <a:uFillTx/>
                  </a:rPr>
                  <a:t>First Execution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296A8E"/>
                    </a:solidFill>
                    <a:effectLst/>
                    <a:uLnTx/>
                    <a:uFillTx/>
                  </a:rPr>
                  <a:t>  or Recompile</a:t>
                </a:r>
              </a:p>
            </p:txBody>
          </p:sp>
        </p:grpSp>
      </p:grpSp>
    </p:spTree>
    <p:extLst>
      <p:ext uri="{BB962C8B-B14F-4D97-AF65-F5344CB8AC3E}">
        <p14:creationId xmlns:p14="http://schemas.microsoft.com/office/powerpoint/2010/main" val="3369042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1034C-6AC3-8EE1-78AA-553DC1A2EAD7}"/>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6D2BFA2-FE1F-5556-BEE5-E03DD09E2C64}"/>
              </a:ext>
            </a:extLst>
          </p:cNvPr>
          <p:cNvGraphicFramePr/>
          <p:nvPr/>
        </p:nvGraphicFramePr>
        <p:xfrm>
          <a:off x="915413" y="1105376"/>
          <a:ext cx="10361174" cy="48640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B1EFC75A-3358-928B-45BB-4BDE5362B4A3}"/>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defTabSz="932742" fontAlgn="auto">
              <a:lnSpc>
                <a:spcPts val="3620"/>
              </a:lnSpc>
              <a:spcAft>
                <a:spcPts val="0"/>
              </a:spcAft>
              <a:buClrTx/>
              <a:buSzTx/>
              <a:tabLst/>
              <a:defRPr/>
            </a:pPr>
            <a:r>
              <a:rPr lang="en-US" altLang="en-US" sz="3200" b="1" spc="-50" dirty="0">
                <a:ln w="3175">
                  <a:noFill/>
                </a:ln>
                <a:solidFill>
                  <a:schemeClr val="tx1"/>
                </a:solidFill>
                <a:ea typeface="+mn-ea"/>
                <a:cs typeface="Segoe UI" pitchFamily="34" charset="0"/>
              </a:rPr>
              <a:t>What does the binding step resolve?</a:t>
            </a:r>
          </a:p>
        </p:txBody>
      </p:sp>
    </p:spTree>
    <p:extLst>
      <p:ext uri="{BB962C8B-B14F-4D97-AF65-F5344CB8AC3E}">
        <p14:creationId xmlns:p14="http://schemas.microsoft.com/office/powerpoint/2010/main" val="31829605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heme/theme1.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2.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3.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1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3.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3" ma:contentTypeDescription="Create a new document." ma:contentTypeScope="" ma:versionID="6b6aa878133babe6ecac692687c5b37a">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9e509b03f3809131607202cb627d79d9"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http://schemas.microsoft.com/sharepoint/v3"/>
  </ds:schemaRefs>
</ds:datastoreItem>
</file>

<file path=customXml/itemProps10.xml><?xml version="1.0" encoding="utf-8"?>
<ds:datastoreItem xmlns:ds="http://schemas.openxmlformats.org/officeDocument/2006/customXml" ds:itemID="{7C42A160-080E-4178-8FDB-B5422D4D778A}">
  <ds:schemaRefs>
    <ds:schemaRef ds:uri="Strauss.PersonalizationDefinition"/>
  </ds:schemaRefs>
</ds:datastoreItem>
</file>

<file path=customXml/itemProps11.xml><?xml version="1.0" encoding="utf-8"?>
<ds:datastoreItem xmlns:ds="http://schemas.openxmlformats.org/officeDocument/2006/customXml" ds:itemID="{9CFE9A22-C3CB-45B7-B365-FE59FD6BB66B}">
  <ds:schemaRefs>
    <ds:schemaRef ds:uri="Strauss.PersonalizationDefinition"/>
  </ds:schemaRefs>
</ds:datastoreItem>
</file>

<file path=customXml/itemProps2.xml><?xml version="1.0" encoding="utf-8"?>
<ds:datastoreItem xmlns:ds="http://schemas.openxmlformats.org/officeDocument/2006/customXml" ds:itemID="{35A184F6-9A4D-432E-BD2E-8543C142498D}">
  <ds:schemaRefs>
    <ds:schemaRef ds:uri="Strauss.PersonalizationDefinition"/>
  </ds:schemaRefs>
</ds:datastoreItem>
</file>

<file path=customXml/itemProps3.xml><?xml version="1.0" encoding="utf-8"?>
<ds:datastoreItem xmlns:ds="http://schemas.openxmlformats.org/officeDocument/2006/customXml" ds:itemID="{28FFC16B-1713-4A04-87E3-9B24079C8B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5C05EC8-D295-4080-807A-6EA8C339A657}">
  <ds:schemaRefs>
    <ds:schemaRef ds:uri="Strauss.PersonalizationDefinition"/>
  </ds:schemaRefs>
</ds:datastoreItem>
</file>

<file path=customXml/itemProps5.xml><?xml version="1.0" encoding="utf-8"?>
<ds:datastoreItem xmlns:ds="http://schemas.openxmlformats.org/officeDocument/2006/customXml" ds:itemID="{8F4CBF12-53FB-4126-B801-12CCF3B1A0C2}">
  <ds:schemaRefs>
    <ds:schemaRef ds:uri="http://schemas.microsoft.com/sharepoint/v3/contenttype/forms"/>
  </ds:schemaRefs>
</ds:datastoreItem>
</file>

<file path=customXml/itemProps6.xml><?xml version="1.0" encoding="utf-8"?>
<ds:datastoreItem xmlns:ds="http://schemas.openxmlformats.org/officeDocument/2006/customXml" ds:itemID="{9EEC7FED-AC7D-45C9-8F29-C2C8A7233C3D}">
  <ds:schemaRefs>
    <ds:schemaRef ds:uri="Strauss.PersonalizationDefinition"/>
  </ds:schemaRefs>
</ds:datastoreItem>
</file>

<file path=customXml/itemProps7.xml><?xml version="1.0" encoding="utf-8"?>
<ds:datastoreItem xmlns:ds="http://schemas.openxmlformats.org/officeDocument/2006/customXml" ds:itemID="{4C04CDDE-2D6B-4F45-8A75-E18007E562B8}">
  <ds:schemaRefs>
    <ds:schemaRef ds:uri="Strauss.PersonalizationDefinition"/>
  </ds:schemaRefs>
</ds:datastoreItem>
</file>

<file path=customXml/itemProps8.xml><?xml version="1.0" encoding="utf-8"?>
<ds:datastoreItem xmlns:ds="http://schemas.openxmlformats.org/officeDocument/2006/customXml" ds:itemID="{CD086AF5-CCD3-41C8-B98A-2B159789D38E}">
  <ds:schemaRefs>
    <ds:schemaRef ds:uri="Strauss.PersonalizationDefinition"/>
  </ds:schemaRefs>
</ds:datastoreItem>
</file>

<file path=customXml/itemProps9.xml><?xml version="1.0" encoding="utf-8"?>
<ds:datastoreItem xmlns:ds="http://schemas.openxmlformats.org/officeDocument/2006/customXml" ds:itemID="{EBCC33FC-94BB-4B1D-A4C6-D2E6A3A4B1FD}">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Default Theme</Template>
  <TotalTime>5336</TotalTime>
  <Words>10086</Words>
  <Application>Microsoft Office PowerPoint</Application>
  <PresentationFormat>Widescreen</PresentationFormat>
  <Paragraphs>677</Paragraphs>
  <Slides>35</Slides>
  <Notes>28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35</vt:i4>
      </vt:variant>
    </vt:vector>
  </HeadingPairs>
  <TitlesOfParts>
    <vt:vector size="48" baseType="lpstr">
      <vt:lpstr>Arial</vt:lpstr>
      <vt:lpstr>Arial Black</vt:lpstr>
      <vt:lpstr>Calibri</vt:lpstr>
      <vt:lpstr>Consolas</vt:lpstr>
      <vt:lpstr>Courier New</vt:lpstr>
      <vt:lpstr>Segoe UI</vt:lpstr>
      <vt:lpstr>Segoe UI Light</vt:lpstr>
      <vt:lpstr>Segoe UI Semibold</vt:lpstr>
      <vt:lpstr>SegoeUI</vt:lpstr>
      <vt:lpstr>Times New Roman</vt:lpstr>
      <vt:lpstr>Wingdings</vt:lpstr>
      <vt:lpstr>Workshop</vt:lpstr>
      <vt:lpstr>1_Dark Blue</vt:lpstr>
      <vt:lpstr>SQL Server Query Execution and Plans</vt:lpstr>
      <vt:lpstr>Learning Units covered in this Module</vt:lpstr>
      <vt:lpstr>Lesson 1: SQL Query Execution &amp; Optimization</vt:lpstr>
      <vt:lpstr>Objectives</vt:lpstr>
      <vt:lpstr>SQL Server Execution Plan </vt:lpstr>
      <vt:lpstr>SQL Server Execution Plan  Caching</vt:lpstr>
      <vt:lpstr>SQL Server compilation and execution</vt:lpstr>
      <vt:lpstr>PowerPoint Presentation</vt:lpstr>
      <vt:lpstr>PowerPoint Presentation</vt:lpstr>
      <vt:lpstr>PowerPoint Presentation</vt:lpstr>
      <vt:lpstr>PowerPoint Presentation</vt:lpstr>
      <vt:lpstr>PowerPoint Presentation</vt:lpstr>
      <vt:lpstr>How to see the query plan</vt:lpstr>
      <vt:lpstr>SQL Server Execution Plan Recompilations </vt:lpstr>
      <vt:lpstr>SQL Server Execution Plan Recompilations </vt:lpstr>
      <vt:lpstr>Questions?</vt:lpstr>
      <vt:lpstr>Knowledge Check</vt:lpstr>
      <vt:lpstr>Lesson 2: SQL Server Query Plan Analysis</vt:lpstr>
      <vt:lpstr>Objectives</vt:lpstr>
      <vt:lpstr>How to see the query plan</vt:lpstr>
      <vt:lpstr>Contents of an Execution Plan</vt:lpstr>
      <vt:lpstr>How to see the query plan</vt:lpstr>
      <vt:lpstr>SSMS Graphical Plan</vt:lpstr>
      <vt:lpstr>SSMS Graphical Plan</vt:lpstr>
      <vt:lpstr>SSMS Graphical Plan</vt:lpstr>
      <vt:lpstr>SSMS Graphical Plan</vt:lpstr>
      <vt:lpstr>Execution Plan</vt:lpstr>
      <vt:lpstr>PowerPoint Presentation</vt:lpstr>
      <vt:lpstr>PowerPoint Presentation</vt:lpstr>
      <vt:lpstr>Query Hint Types</vt:lpstr>
      <vt:lpstr>What to look for in the query plan</vt:lpstr>
      <vt:lpstr>Demonstration</vt:lpstr>
      <vt:lpstr>Query Plan Analysis</vt:lpstr>
      <vt:lpstr>Questions?</vt:lpstr>
      <vt:lpstr>Knowledge Check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Devid Treuling</dc:creator>
  <cp:lastModifiedBy>John Deardurff</cp:lastModifiedBy>
  <cp:revision>89</cp:revision>
  <dcterms:created xsi:type="dcterms:W3CDTF">2019-08-12T16:24:54Z</dcterms:created>
  <dcterms:modified xsi:type="dcterms:W3CDTF">2024-02-01T18:33:38Z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devidt@microsoft.com</vt:lpwstr>
  </property>
  <property fmtid="{D5CDD505-2E9C-101B-9397-08002B2CF9AE}" pid="5" name="MSIP_Label_f42aa342-8706-4288-bd11-ebb85995028c_SetDate">
    <vt:lpwstr>2019-06-27T09:20:45.0187175Z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7bb6abfa-afa9-4829-b3dd-45bed72bf662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0x01010002528CD5CA8D1C4FB5CF073D0D91135B</vt:lpwstr>
  </property>
</Properties>
</file>