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0"/>
  </p:sldMasterIdLst>
  <p:notesMasterIdLst>
    <p:notesMasterId r:id="rId38"/>
  </p:notesMasterIdLst>
  <p:handoutMasterIdLst>
    <p:handoutMasterId r:id="rId39"/>
  </p:handoutMasterIdLst>
  <p:sldIdLst>
    <p:sldId id="260" r:id="rId11"/>
    <p:sldId id="258" r:id="rId12"/>
    <p:sldId id="562" r:id="rId13"/>
    <p:sldId id="561" r:id="rId14"/>
    <p:sldId id="534" r:id="rId15"/>
    <p:sldId id="257" r:id="rId16"/>
    <p:sldId id="581" r:id="rId17"/>
    <p:sldId id="582" r:id="rId18"/>
    <p:sldId id="583" r:id="rId19"/>
    <p:sldId id="584" r:id="rId20"/>
    <p:sldId id="585" r:id="rId21"/>
    <p:sldId id="586" r:id="rId22"/>
    <p:sldId id="587" r:id="rId23"/>
    <p:sldId id="531" r:id="rId24"/>
    <p:sldId id="597" r:id="rId25"/>
    <p:sldId id="560" r:id="rId26"/>
    <p:sldId id="563" r:id="rId27"/>
    <p:sldId id="2147470523" r:id="rId28"/>
    <p:sldId id="2147470524" r:id="rId29"/>
    <p:sldId id="2147470525" r:id="rId30"/>
    <p:sldId id="2147470531" r:id="rId31"/>
    <p:sldId id="2147470532" r:id="rId32"/>
    <p:sldId id="2147470527" r:id="rId33"/>
    <p:sldId id="2147470528" r:id="rId34"/>
    <p:sldId id="2147470529" r:id="rId35"/>
    <p:sldId id="2147470530" r:id="rId36"/>
    <p:sldId id="259" r:id="rId37"/>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Sargable Expressions" id="{25ADF4C8-2200-4410-9F45-B05F5BA6D4E6}">
          <p14:sldIdLst>
            <p14:sldId id="561"/>
            <p14:sldId id="534"/>
            <p14:sldId id="257"/>
            <p14:sldId id="581"/>
            <p14:sldId id="582"/>
            <p14:sldId id="583"/>
            <p14:sldId id="584"/>
            <p14:sldId id="585"/>
            <p14:sldId id="586"/>
            <p14:sldId id="587"/>
            <p14:sldId id="531"/>
            <p14:sldId id="597"/>
            <p14:sldId id="560"/>
            <p14:sldId id="563"/>
          </p14:sldIdLst>
        </p14:section>
        <p14:section name="Lesson 2:  Extended Events" id="{E9118B42-1DC6-4F7F-9527-D7993BC7C596}">
          <p14:sldIdLst>
            <p14:sldId id="2147470523"/>
            <p14:sldId id="2147470524"/>
            <p14:sldId id="2147470525"/>
            <p14:sldId id="2147470531"/>
            <p14:sldId id="2147470532"/>
            <p14:sldId id="2147470527"/>
            <p14:sldId id="2147470528"/>
            <p14:sldId id="2147470529"/>
            <p14:sldId id="2147470530"/>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63625" autoAdjust="0"/>
  </p:normalViewPr>
  <p:slideViewPr>
    <p:cSldViewPr snapToGrid="0">
      <p:cViewPr varScale="1">
        <p:scale>
          <a:sx n="56" d="100"/>
          <a:sy n="56" d="100"/>
        </p:scale>
        <p:origin x="1094" y="48"/>
      </p:cViewPr>
      <p:guideLst/>
    </p:cSldViewPr>
  </p:slideViewPr>
  <p:outlineViewPr>
    <p:cViewPr>
      <p:scale>
        <a:sx n="33" d="100"/>
        <a:sy n="33" d="100"/>
      </p:scale>
      <p:origin x="0" y="-2036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handoutMaster" Target="handoutMasters/handoutMaster1.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D6387-6075-4E90-8E26-3AAA0EE7CF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1556ACD-E1A5-4B29-9504-D8AEB7027567}">
      <dgm:prSet/>
      <dgm:spPr/>
      <dgm:t>
        <a:bodyPr/>
        <a:lstStyle/>
        <a:p>
          <a:r>
            <a:rPr lang="en-US" baseline="0"/>
            <a:t>A SARGable item in a search predicate is able to use an index.</a:t>
          </a:r>
          <a:endParaRPr lang="en-US"/>
        </a:p>
      </dgm:t>
    </dgm:pt>
    <dgm:pt modelId="{1D7A3BE8-E80B-4BE2-A87A-BEAFA31A6DD0}" type="parTrans" cxnId="{9D3FDC87-EE97-4CFE-A8BD-CF40E172EE28}">
      <dgm:prSet/>
      <dgm:spPr/>
      <dgm:t>
        <a:bodyPr/>
        <a:lstStyle/>
        <a:p>
          <a:endParaRPr lang="en-US"/>
        </a:p>
      </dgm:t>
    </dgm:pt>
    <dgm:pt modelId="{443507A1-71ED-4468-9819-0A0F5E022450}" type="sibTrans" cxnId="{9D3FDC87-EE97-4CFE-A8BD-CF40E172EE28}">
      <dgm:prSet/>
      <dgm:spPr/>
      <dgm:t>
        <a:bodyPr/>
        <a:lstStyle/>
        <a:p>
          <a:endParaRPr lang="en-US"/>
        </a:p>
      </dgm:t>
    </dgm:pt>
    <dgm:pt modelId="{C1D0D6FB-FF27-40EF-BFAB-B5FA937AF5DE}">
      <dgm:prSet/>
      <dgm:spPr/>
      <dgm:t>
        <a:bodyPr/>
        <a:lstStyle/>
        <a:p>
          <a:r>
            <a:rPr lang="en-US" baseline="0"/>
            <a:t>Non-SARGable expressions can significantly slow down queries.</a:t>
          </a:r>
          <a:endParaRPr lang="en-US"/>
        </a:p>
      </dgm:t>
    </dgm:pt>
    <dgm:pt modelId="{5BD9F90A-FB0B-4EB0-85D6-692EC71BD725}" type="parTrans" cxnId="{B5AB6F17-40F0-44E0-BE02-7D84ADD42834}">
      <dgm:prSet/>
      <dgm:spPr/>
      <dgm:t>
        <a:bodyPr/>
        <a:lstStyle/>
        <a:p>
          <a:endParaRPr lang="en-US"/>
        </a:p>
      </dgm:t>
    </dgm:pt>
    <dgm:pt modelId="{9B7210CF-49AF-4DFC-9133-87F598F4A2F0}" type="sibTrans" cxnId="{B5AB6F17-40F0-44E0-BE02-7D84ADD42834}">
      <dgm:prSet/>
      <dgm:spPr/>
      <dgm:t>
        <a:bodyPr/>
        <a:lstStyle/>
        <a:p>
          <a:endParaRPr lang="en-US"/>
        </a:p>
      </dgm:t>
    </dgm:pt>
    <dgm:pt modelId="{7EAA3670-4AA8-484A-A0FE-E8E7967012E9}" type="pres">
      <dgm:prSet presAssocID="{ED9D6387-6075-4E90-8E26-3AAA0EE7CFD2}" presName="diagram" presStyleCnt="0">
        <dgm:presLayoutVars>
          <dgm:dir/>
          <dgm:resizeHandles val="exact"/>
        </dgm:presLayoutVars>
      </dgm:prSet>
      <dgm:spPr/>
    </dgm:pt>
    <dgm:pt modelId="{ADAE6EBF-D298-4DB4-A7C3-B65BC6EDA707}" type="pres">
      <dgm:prSet presAssocID="{41556ACD-E1A5-4B29-9504-D8AEB7027567}" presName="node" presStyleLbl="node1" presStyleIdx="0" presStyleCnt="2" custScaleX="124514">
        <dgm:presLayoutVars>
          <dgm:bulletEnabled val="1"/>
        </dgm:presLayoutVars>
      </dgm:prSet>
      <dgm:spPr/>
    </dgm:pt>
    <dgm:pt modelId="{4843006F-0D0F-4241-942D-91630C517E8E}" type="pres">
      <dgm:prSet presAssocID="{443507A1-71ED-4468-9819-0A0F5E022450}" presName="sibTrans" presStyleCnt="0"/>
      <dgm:spPr/>
    </dgm:pt>
    <dgm:pt modelId="{1D82B2A2-337A-42B0-996F-DE3C71434FA6}" type="pres">
      <dgm:prSet presAssocID="{C1D0D6FB-FF27-40EF-BFAB-B5FA937AF5DE}" presName="node" presStyleLbl="node1" presStyleIdx="1" presStyleCnt="2" custScaleX="124514">
        <dgm:presLayoutVars>
          <dgm:bulletEnabled val="1"/>
        </dgm:presLayoutVars>
      </dgm:prSet>
      <dgm:spPr/>
    </dgm:pt>
  </dgm:ptLst>
  <dgm:cxnLst>
    <dgm:cxn modelId="{B0A27E14-5DA0-4F67-8D90-1DB786AB442C}" type="presOf" srcId="{C1D0D6FB-FF27-40EF-BFAB-B5FA937AF5DE}" destId="{1D82B2A2-337A-42B0-996F-DE3C71434FA6}" srcOrd="0" destOrd="0" presId="urn:microsoft.com/office/officeart/2005/8/layout/default"/>
    <dgm:cxn modelId="{B5AB6F17-40F0-44E0-BE02-7D84ADD42834}" srcId="{ED9D6387-6075-4E90-8E26-3AAA0EE7CFD2}" destId="{C1D0D6FB-FF27-40EF-BFAB-B5FA937AF5DE}" srcOrd="1" destOrd="0" parTransId="{5BD9F90A-FB0B-4EB0-85D6-692EC71BD725}" sibTransId="{9B7210CF-49AF-4DFC-9133-87F598F4A2F0}"/>
    <dgm:cxn modelId="{F5752E4B-8F4D-4ABC-B81B-984E21641E5E}" type="presOf" srcId="{41556ACD-E1A5-4B29-9504-D8AEB7027567}" destId="{ADAE6EBF-D298-4DB4-A7C3-B65BC6EDA707}" srcOrd="0" destOrd="0" presId="urn:microsoft.com/office/officeart/2005/8/layout/default"/>
    <dgm:cxn modelId="{9D3FDC87-EE97-4CFE-A8BD-CF40E172EE28}" srcId="{ED9D6387-6075-4E90-8E26-3AAA0EE7CFD2}" destId="{41556ACD-E1A5-4B29-9504-D8AEB7027567}" srcOrd="0" destOrd="0" parTransId="{1D7A3BE8-E80B-4BE2-A87A-BEAFA31A6DD0}" sibTransId="{443507A1-71ED-4468-9819-0A0F5E022450}"/>
    <dgm:cxn modelId="{E23289B7-6F5C-48AA-98E9-87F2D7EEEB49}" type="presOf" srcId="{ED9D6387-6075-4E90-8E26-3AAA0EE7CFD2}" destId="{7EAA3670-4AA8-484A-A0FE-E8E7967012E9}" srcOrd="0" destOrd="0" presId="urn:microsoft.com/office/officeart/2005/8/layout/default"/>
    <dgm:cxn modelId="{85EC6B73-7A41-4C29-B32F-ABBBB8B57340}" type="presParOf" srcId="{7EAA3670-4AA8-484A-A0FE-E8E7967012E9}" destId="{ADAE6EBF-D298-4DB4-A7C3-B65BC6EDA707}" srcOrd="0" destOrd="0" presId="urn:microsoft.com/office/officeart/2005/8/layout/default"/>
    <dgm:cxn modelId="{89049D09-C6CA-4AE0-A81C-27831ADB5510}" type="presParOf" srcId="{7EAA3670-4AA8-484A-A0FE-E8E7967012E9}" destId="{4843006F-0D0F-4241-942D-91630C517E8E}" srcOrd="1" destOrd="0" presId="urn:microsoft.com/office/officeart/2005/8/layout/default"/>
    <dgm:cxn modelId="{D5F16C7A-FC52-4ABE-BD91-93EF93E2B0D6}" type="presParOf" srcId="{7EAA3670-4AA8-484A-A0FE-E8E7967012E9}" destId="{1D82B2A2-337A-42B0-996F-DE3C71434FA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DB46F6-5F53-4EC9-A46C-F034D9DB0964}"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758412D6-D291-4A55-922B-B8D7B19ACE9B}">
      <dgm:prSet/>
      <dgm:spPr/>
      <dgm:t>
        <a:bodyPr/>
        <a:lstStyle/>
        <a:p>
          <a:pPr>
            <a:buNone/>
          </a:pPr>
          <a:r>
            <a:rPr lang="en-US" baseline="0"/>
            <a:t>RECOMPILE</a:t>
          </a:r>
          <a:endParaRPr lang="en-US"/>
        </a:p>
      </dgm:t>
    </dgm:pt>
    <dgm:pt modelId="{57E42644-B75D-41B9-B89E-D8145BB362E0}" type="parTrans" cxnId="{0FD0074E-99EA-4C72-B1C6-043BF465E7B2}">
      <dgm:prSet/>
      <dgm:spPr/>
      <dgm:t>
        <a:bodyPr/>
        <a:lstStyle/>
        <a:p>
          <a:endParaRPr lang="en-US"/>
        </a:p>
      </dgm:t>
    </dgm:pt>
    <dgm:pt modelId="{8FDD0A44-E09B-4C7B-88B2-3AD14580B595}" type="sibTrans" cxnId="{0FD0074E-99EA-4C72-B1C6-043BF465E7B2}">
      <dgm:prSet/>
      <dgm:spPr/>
      <dgm:t>
        <a:bodyPr/>
        <a:lstStyle/>
        <a:p>
          <a:endParaRPr lang="en-US"/>
        </a:p>
      </dgm:t>
    </dgm:pt>
    <dgm:pt modelId="{58B50CFB-9F05-44FB-8B1E-ABF91C20DECD}">
      <dgm:prSet/>
      <dgm:spPr/>
      <dgm:t>
        <a:bodyPr/>
        <a:lstStyle/>
        <a:p>
          <a:pPr>
            <a:buFont typeface="Arial" panose="020B0604020202020204" pitchFamily="34" charset="0"/>
            <a:buChar char="•"/>
          </a:pPr>
          <a:r>
            <a:rPr lang="en-US" baseline="0"/>
            <a:t>This workaround trades compilation time and increased CPU for better plan quality.</a:t>
          </a:r>
          <a:endParaRPr lang="en-US"/>
        </a:p>
      </dgm:t>
    </dgm:pt>
    <dgm:pt modelId="{DE4D9D49-C9F9-494A-9E7B-AE7F99D81421}" type="parTrans" cxnId="{08011072-B682-408C-B0A8-C1EC6EE6968C}">
      <dgm:prSet/>
      <dgm:spPr/>
      <dgm:t>
        <a:bodyPr/>
        <a:lstStyle/>
        <a:p>
          <a:endParaRPr lang="en-US"/>
        </a:p>
      </dgm:t>
    </dgm:pt>
    <dgm:pt modelId="{A1F0A619-F650-4BC8-AC90-D4A10227C917}" type="sibTrans" cxnId="{08011072-B682-408C-B0A8-C1EC6EE6968C}">
      <dgm:prSet/>
      <dgm:spPr/>
      <dgm:t>
        <a:bodyPr/>
        <a:lstStyle/>
        <a:p>
          <a:endParaRPr lang="en-US"/>
        </a:p>
      </dgm:t>
    </dgm:pt>
    <dgm:pt modelId="{23175ACD-B460-47B1-907F-497A408734B1}">
      <dgm:prSet/>
      <dgm:spPr/>
      <dgm:t>
        <a:bodyPr/>
        <a:lstStyle/>
        <a:p>
          <a:pPr algn="l">
            <a:buNone/>
          </a:pPr>
          <a:r>
            <a:rPr lang="en-US" baseline="0"/>
            <a:t>OPTION (OPTIMIZE FOR…)</a:t>
          </a:r>
          <a:endParaRPr lang="en-US"/>
        </a:p>
      </dgm:t>
    </dgm:pt>
    <dgm:pt modelId="{3CF425A9-AE37-49D9-8C6B-848B2704C819}" type="parTrans" cxnId="{453DB83B-2CF5-428F-8A32-CF5BC505AADC}">
      <dgm:prSet/>
      <dgm:spPr/>
      <dgm:t>
        <a:bodyPr/>
        <a:lstStyle/>
        <a:p>
          <a:endParaRPr lang="en-US"/>
        </a:p>
      </dgm:t>
    </dgm:pt>
    <dgm:pt modelId="{2D7AB0FB-0A29-44FF-B60A-4DFD5E6C0F5F}" type="sibTrans" cxnId="{453DB83B-2CF5-428F-8A32-CF5BC505AADC}">
      <dgm:prSet/>
      <dgm:spPr/>
      <dgm:t>
        <a:bodyPr/>
        <a:lstStyle/>
        <a:p>
          <a:endParaRPr lang="en-US"/>
        </a:p>
      </dgm:t>
    </dgm:pt>
    <dgm:pt modelId="{A2C93826-32BB-4F29-BD66-C0E653C58BA6}">
      <dgm:prSet/>
      <dgm:spPr/>
      <dgm:t>
        <a:bodyPr/>
        <a:lstStyle/>
        <a:p>
          <a:pPr algn="l">
            <a:buFont typeface="Arial" panose="020B0604020202020204" pitchFamily="34" charset="0"/>
            <a:buChar char="•"/>
          </a:pPr>
          <a:r>
            <a:rPr lang="en-US" baseline="0"/>
            <a:t>This option requires a good understanding of optimal parameter values and associated plan characteristics.</a:t>
          </a:r>
          <a:endParaRPr lang="en-US"/>
        </a:p>
      </dgm:t>
    </dgm:pt>
    <dgm:pt modelId="{5328E02B-C8EB-4F7A-8BE8-4BEDB356145A}" type="parTrans" cxnId="{7EA9AAB1-87FE-416F-B7C0-26C2D529D55E}">
      <dgm:prSet/>
      <dgm:spPr/>
      <dgm:t>
        <a:bodyPr/>
        <a:lstStyle/>
        <a:p>
          <a:endParaRPr lang="en-US"/>
        </a:p>
      </dgm:t>
    </dgm:pt>
    <dgm:pt modelId="{5A0E78E2-355A-4F77-A080-56E0B622DE2F}" type="sibTrans" cxnId="{7EA9AAB1-87FE-416F-B7C0-26C2D529D55E}">
      <dgm:prSet/>
      <dgm:spPr/>
      <dgm:t>
        <a:bodyPr/>
        <a:lstStyle/>
        <a:p>
          <a:endParaRPr lang="en-US"/>
        </a:p>
      </dgm:t>
    </dgm:pt>
    <dgm:pt modelId="{2F52DF27-45B1-40B4-931C-E01F2F46D9C1}">
      <dgm:prSet/>
      <dgm:spPr/>
      <dgm:t>
        <a:bodyPr/>
        <a:lstStyle/>
        <a:p>
          <a:pPr algn="l">
            <a:buNone/>
          </a:pPr>
          <a:r>
            <a:rPr lang="en-US" baseline="0"/>
            <a:t>OPTION (OPTIMIZE FOR UNKNOWN)</a:t>
          </a:r>
          <a:endParaRPr lang="en-US"/>
        </a:p>
      </dgm:t>
    </dgm:pt>
    <dgm:pt modelId="{15913B23-4135-4B46-B17F-B0B0E90B9B34}" type="parTrans" cxnId="{B57A6D4F-B04E-4F2F-A359-AB384BA8B0B9}">
      <dgm:prSet/>
      <dgm:spPr/>
      <dgm:t>
        <a:bodyPr/>
        <a:lstStyle/>
        <a:p>
          <a:endParaRPr lang="en-US"/>
        </a:p>
      </dgm:t>
    </dgm:pt>
    <dgm:pt modelId="{4F3D4EE8-83E3-408C-9F7D-54A9061E5F88}" type="sibTrans" cxnId="{B57A6D4F-B04E-4F2F-A359-AB384BA8B0B9}">
      <dgm:prSet/>
      <dgm:spPr/>
      <dgm:t>
        <a:bodyPr/>
        <a:lstStyle/>
        <a:p>
          <a:endParaRPr lang="en-US"/>
        </a:p>
      </dgm:t>
    </dgm:pt>
    <dgm:pt modelId="{B5E8D640-D2AE-4A36-9C1F-0B842B7BB9DB}">
      <dgm:prSet/>
      <dgm:spPr/>
      <dgm:t>
        <a:bodyPr/>
        <a:lstStyle/>
        <a:p>
          <a:pPr algn="l">
            <a:buFont typeface="Arial" panose="020B0604020202020204" pitchFamily="34" charset="0"/>
            <a:buChar char="•"/>
          </a:pPr>
          <a:r>
            <a:rPr lang="en-US" baseline="0"/>
            <a:t>Overrides the actual parameter value and instead use the density vector.</a:t>
          </a:r>
          <a:endParaRPr lang="en-US"/>
        </a:p>
      </dgm:t>
    </dgm:pt>
    <dgm:pt modelId="{9317FCFA-448D-485A-A515-C9E1FF09174F}" type="parTrans" cxnId="{3859E363-EEEB-443C-8E02-6B6219BDBAA0}">
      <dgm:prSet/>
      <dgm:spPr/>
      <dgm:t>
        <a:bodyPr/>
        <a:lstStyle/>
        <a:p>
          <a:endParaRPr lang="en-US"/>
        </a:p>
      </dgm:t>
    </dgm:pt>
    <dgm:pt modelId="{20B0D165-966D-4A01-81F8-2DE9D7B28B25}" type="sibTrans" cxnId="{3859E363-EEEB-443C-8E02-6B6219BDBAA0}">
      <dgm:prSet/>
      <dgm:spPr/>
      <dgm:t>
        <a:bodyPr/>
        <a:lstStyle/>
        <a:p>
          <a:endParaRPr lang="en-US"/>
        </a:p>
      </dgm:t>
    </dgm:pt>
    <dgm:pt modelId="{34D35873-0E26-4A57-8AB6-2A43FFD8D870}">
      <dgm:prSet/>
      <dgm:spPr/>
      <dgm:t>
        <a:bodyPr/>
        <a:lstStyle/>
        <a:p>
          <a:pPr algn="l">
            <a:buNone/>
          </a:pPr>
          <a:r>
            <a:rPr lang="en-US" baseline="0"/>
            <a:t>DISABLE_PARAMETER_SNIFFING</a:t>
          </a:r>
          <a:endParaRPr lang="en-US"/>
        </a:p>
      </dgm:t>
    </dgm:pt>
    <dgm:pt modelId="{19444B79-3A14-4211-A3FF-CA6324E5B6B1}" type="parTrans" cxnId="{E63FA8FF-376F-4D59-8A3E-D687DB3C222C}">
      <dgm:prSet/>
      <dgm:spPr/>
      <dgm:t>
        <a:bodyPr/>
        <a:lstStyle/>
        <a:p>
          <a:endParaRPr lang="en-US"/>
        </a:p>
      </dgm:t>
    </dgm:pt>
    <dgm:pt modelId="{0441038C-10FE-4A7C-974E-EB7A901D6415}" type="sibTrans" cxnId="{E63FA8FF-376F-4D59-8A3E-D687DB3C222C}">
      <dgm:prSet/>
      <dgm:spPr/>
      <dgm:t>
        <a:bodyPr/>
        <a:lstStyle/>
        <a:p>
          <a:endParaRPr lang="en-US"/>
        </a:p>
      </dgm:t>
    </dgm:pt>
    <dgm:pt modelId="{BE046ED4-757B-4BCD-B408-936EE445B914}">
      <dgm:prSet/>
      <dgm:spPr/>
      <dgm:t>
        <a:bodyPr/>
        <a:lstStyle/>
        <a:p>
          <a:pPr algn="l">
            <a:buFont typeface="Arial" panose="020B0604020202020204" pitchFamily="34" charset="0"/>
            <a:buChar char="•"/>
          </a:pPr>
          <a:r>
            <a:rPr lang="en-US" baseline="0"/>
            <a:t>Disables parameter sniffing entirely. </a:t>
          </a:r>
          <a:br>
            <a:rPr lang="en-US" baseline="0"/>
          </a:br>
          <a:r>
            <a:rPr lang="en-US" baseline="0"/>
            <a:t>This hint name is equivalent to:</a:t>
          </a:r>
          <a:br>
            <a:rPr lang="en-US" baseline="0"/>
          </a:br>
          <a:r>
            <a:rPr lang="en-US" baseline="0"/>
            <a:t>- TRACE FLAG 4136</a:t>
          </a:r>
          <a:endParaRPr lang="en-US"/>
        </a:p>
      </dgm:t>
    </dgm:pt>
    <dgm:pt modelId="{96C2E00F-6E8C-4D91-8408-B70CAC23D019}" type="parTrans" cxnId="{96AE3555-7DED-4332-9738-8BA4B009DA45}">
      <dgm:prSet/>
      <dgm:spPr/>
      <dgm:t>
        <a:bodyPr/>
        <a:lstStyle/>
        <a:p>
          <a:endParaRPr lang="en-US"/>
        </a:p>
      </dgm:t>
    </dgm:pt>
    <dgm:pt modelId="{96BC0202-9519-4F9F-94BA-021F67B6AE64}" type="sibTrans" cxnId="{96AE3555-7DED-4332-9738-8BA4B009DA45}">
      <dgm:prSet/>
      <dgm:spPr/>
      <dgm:t>
        <a:bodyPr/>
        <a:lstStyle/>
        <a:p>
          <a:endParaRPr lang="en-US"/>
        </a:p>
      </dgm:t>
    </dgm:pt>
    <dgm:pt modelId="{1C6F4E55-1F73-4D07-9820-0441BA1459D7}">
      <dgm:prSet/>
      <dgm:spPr/>
      <dgm:t>
        <a:bodyPr/>
        <a:lstStyle/>
        <a:p>
          <a:pPr>
            <a:buNone/>
          </a:pPr>
          <a:r>
            <a:rPr lang="en-US" baseline="0"/>
            <a:t>KEEPFIXEDPLAN</a:t>
          </a:r>
          <a:endParaRPr lang="en-US"/>
        </a:p>
      </dgm:t>
    </dgm:pt>
    <dgm:pt modelId="{30F95ACC-80A0-44FE-A931-2E4EF6CC1ABE}" type="parTrans" cxnId="{22A57A1D-5E21-4824-89F0-B5E5F9242590}">
      <dgm:prSet/>
      <dgm:spPr/>
      <dgm:t>
        <a:bodyPr/>
        <a:lstStyle/>
        <a:p>
          <a:endParaRPr lang="en-US"/>
        </a:p>
      </dgm:t>
    </dgm:pt>
    <dgm:pt modelId="{A8761A17-AF42-485A-BF98-8CEFC7FEC355}" type="sibTrans" cxnId="{22A57A1D-5E21-4824-89F0-B5E5F9242590}">
      <dgm:prSet/>
      <dgm:spPr/>
      <dgm:t>
        <a:bodyPr/>
        <a:lstStyle/>
        <a:p>
          <a:endParaRPr lang="en-US"/>
        </a:p>
      </dgm:t>
    </dgm:pt>
    <dgm:pt modelId="{6EBF04CD-DD98-48DA-B92E-007F0FEA986B}">
      <dgm:prSet/>
      <dgm:spPr/>
      <dgm:t>
        <a:bodyPr/>
        <a:lstStyle/>
        <a:p>
          <a:pPr>
            <a:buFont typeface="Arial" panose="020B0604020202020204" pitchFamily="34" charset="0"/>
            <a:buChar char="•"/>
          </a:pPr>
          <a:r>
            <a:rPr lang="en-US" baseline="0"/>
            <a:t>This workaround assumes that the good-enough common plan is the one in cache already.</a:t>
          </a:r>
          <a:endParaRPr lang="en-US"/>
        </a:p>
      </dgm:t>
    </dgm:pt>
    <dgm:pt modelId="{87A91930-F3B1-48D4-B9EF-F1F085443AAE}" type="parTrans" cxnId="{17056C32-543B-415B-9C66-DB9557FE93C3}">
      <dgm:prSet/>
      <dgm:spPr/>
      <dgm:t>
        <a:bodyPr/>
        <a:lstStyle/>
        <a:p>
          <a:endParaRPr lang="en-US"/>
        </a:p>
      </dgm:t>
    </dgm:pt>
    <dgm:pt modelId="{5A094809-B3CA-4D16-9BB8-E306BFE95039}" type="sibTrans" cxnId="{17056C32-543B-415B-9C66-DB9557FE93C3}">
      <dgm:prSet/>
      <dgm:spPr/>
      <dgm:t>
        <a:bodyPr/>
        <a:lstStyle/>
        <a:p>
          <a:endParaRPr lang="en-US"/>
        </a:p>
      </dgm:t>
    </dgm:pt>
    <dgm:pt modelId="{8DB78661-C22C-4ABC-8D53-B8B835C56C4F}">
      <dgm:prSet/>
      <dgm:spPr/>
      <dgm:t>
        <a:bodyPr/>
        <a:lstStyle/>
        <a:p>
          <a:pPr>
            <a:buNone/>
          </a:pPr>
          <a:r>
            <a:rPr lang="en-US" baseline="0"/>
            <a:t>USE PLAN</a:t>
          </a:r>
          <a:endParaRPr lang="en-US"/>
        </a:p>
      </dgm:t>
    </dgm:pt>
    <dgm:pt modelId="{74D9ECE9-5373-44A0-B282-F26715BB5294}" type="parTrans" cxnId="{BFC261A8-CDF5-4A6A-B5CF-C52B95DB8473}">
      <dgm:prSet/>
      <dgm:spPr/>
      <dgm:t>
        <a:bodyPr/>
        <a:lstStyle/>
        <a:p>
          <a:endParaRPr lang="en-US"/>
        </a:p>
      </dgm:t>
    </dgm:pt>
    <dgm:pt modelId="{85DEAFD6-49A8-458E-8B6F-4FBD8931A1E7}" type="sibTrans" cxnId="{BFC261A8-CDF5-4A6A-B5CF-C52B95DB8473}">
      <dgm:prSet/>
      <dgm:spPr/>
      <dgm:t>
        <a:bodyPr/>
        <a:lstStyle/>
        <a:p>
          <a:endParaRPr lang="en-US"/>
        </a:p>
      </dgm:t>
    </dgm:pt>
    <dgm:pt modelId="{613A97B1-F300-4A27-A9EF-4E96B5E9A250}">
      <dgm:prSet/>
      <dgm:spPr/>
      <dgm:t>
        <a:bodyPr/>
        <a:lstStyle/>
        <a:p>
          <a:pPr>
            <a:buFont typeface="Arial" panose="020B0604020202020204" pitchFamily="34" charset="0"/>
            <a:buChar char="•"/>
          </a:pPr>
          <a:r>
            <a:rPr lang="en-US" baseline="0"/>
            <a:t>Force the plan by explicitly using this query hint by rewriting the query and adding the hint in the query text. Or set a specific plan by using Query Store.</a:t>
          </a:r>
          <a:endParaRPr lang="en-US"/>
        </a:p>
      </dgm:t>
    </dgm:pt>
    <dgm:pt modelId="{7F5B0069-5734-4ACE-AADD-B1028EF8F542}" type="parTrans" cxnId="{F2416A4A-C17D-4E02-9A40-66AC264D257D}">
      <dgm:prSet/>
      <dgm:spPr/>
      <dgm:t>
        <a:bodyPr/>
        <a:lstStyle/>
        <a:p>
          <a:endParaRPr lang="en-US"/>
        </a:p>
      </dgm:t>
    </dgm:pt>
    <dgm:pt modelId="{04229689-7981-471E-8E3C-576AB5B8A7FF}" type="sibTrans" cxnId="{F2416A4A-C17D-4E02-9A40-66AC264D257D}">
      <dgm:prSet/>
      <dgm:spPr/>
      <dgm:t>
        <a:bodyPr/>
        <a:lstStyle/>
        <a:p>
          <a:endParaRPr lang="en-US"/>
        </a:p>
      </dgm:t>
    </dgm:pt>
    <dgm:pt modelId="{9B1C467E-72B2-4DCF-A00B-5396A755F43B}">
      <dgm:prSet/>
      <dgm:spPr/>
      <dgm:t>
        <a:bodyPr/>
        <a:lstStyle/>
        <a:p>
          <a:pPr algn="l">
            <a:buNone/>
          </a:pPr>
          <a:r>
            <a:rPr lang="en-US" baseline="0"/>
            <a:t>- Database Scoped Configuration setting PARAMETER_SNIFFING = OFF </a:t>
          </a:r>
          <a:endParaRPr lang="en-US"/>
        </a:p>
      </dgm:t>
    </dgm:pt>
    <dgm:pt modelId="{575DF50A-A82D-4ABB-934B-D4142D93B965}" type="parTrans" cxnId="{2ED8F6EF-9F12-4D48-AA83-3BCD7F758531}">
      <dgm:prSet/>
      <dgm:spPr/>
      <dgm:t>
        <a:bodyPr/>
        <a:lstStyle/>
        <a:p>
          <a:endParaRPr lang="en-US"/>
        </a:p>
      </dgm:t>
    </dgm:pt>
    <dgm:pt modelId="{D17EA634-8B78-42D3-9671-795754C949CC}" type="sibTrans" cxnId="{2ED8F6EF-9F12-4D48-AA83-3BCD7F758531}">
      <dgm:prSet/>
      <dgm:spPr/>
      <dgm:t>
        <a:bodyPr/>
        <a:lstStyle/>
        <a:p>
          <a:endParaRPr lang="en-US"/>
        </a:p>
      </dgm:t>
    </dgm:pt>
    <dgm:pt modelId="{7FA554B8-8738-4F20-B68A-776B14CB5148}" type="pres">
      <dgm:prSet presAssocID="{42DB46F6-5F53-4EC9-A46C-F034D9DB0964}" presName="diagram" presStyleCnt="0">
        <dgm:presLayoutVars>
          <dgm:dir/>
          <dgm:resizeHandles val="exact"/>
        </dgm:presLayoutVars>
      </dgm:prSet>
      <dgm:spPr/>
    </dgm:pt>
    <dgm:pt modelId="{449430D2-CDBD-46C7-A0B9-F95B959FCE9E}" type="pres">
      <dgm:prSet presAssocID="{758412D6-D291-4A55-922B-B8D7B19ACE9B}" presName="node" presStyleLbl="node1" presStyleIdx="0" presStyleCnt="6">
        <dgm:presLayoutVars>
          <dgm:bulletEnabled val="1"/>
        </dgm:presLayoutVars>
      </dgm:prSet>
      <dgm:spPr/>
    </dgm:pt>
    <dgm:pt modelId="{4AFA7E00-43D0-4EAB-94BB-412BA093BCB7}" type="pres">
      <dgm:prSet presAssocID="{8FDD0A44-E09B-4C7B-88B2-3AD14580B595}" presName="sibTrans" presStyleCnt="0"/>
      <dgm:spPr/>
    </dgm:pt>
    <dgm:pt modelId="{DB63BBB8-C9A2-4503-A7CE-46100CCFE5CB}" type="pres">
      <dgm:prSet presAssocID="{23175ACD-B460-47B1-907F-497A408734B1}" presName="node" presStyleLbl="node1" presStyleIdx="1" presStyleCnt="6">
        <dgm:presLayoutVars>
          <dgm:bulletEnabled val="1"/>
        </dgm:presLayoutVars>
      </dgm:prSet>
      <dgm:spPr/>
    </dgm:pt>
    <dgm:pt modelId="{07F5C538-6B6D-4E24-ADAC-ABAEF45C56E7}" type="pres">
      <dgm:prSet presAssocID="{2D7AB0FB-0A29-44FF-B60A-4DFD5E6C0F5F}" presName="sibTrans" presStyleCnt="0"/>
      <dgm:spPr/>
    </dgm:pt>
    <dgm:pt modelId="{6BD46FA9-C268-4BC9-9539-9E786CE3EC8B}" type="pres">
      <dgm:prSet presAssocID="{2F52DF27-45B1-40B4-931C-E01F2F46D9C1}" presName="node" presStyleLbl="node1" presStyleIdx="2" presStyleCnt="6">
        <dgm:presLayoutVars>
          <dgm:bulletEnabled val="1"/>
        </dgm:presLayoutVars>
      </dgm:prSet>
      <dgm:spPr/>
    </dgm:pt>
    <dgm:pt modelId="{530E2572-D523-44B8-890C-3C780E0DD008}" type="pres">
      <dgm:prSet presAssocID="{4F3D4EE8-83E3-408C-9F7D-54A9061E5F88}" presName="sibTrans" presStyleCnt="0"/>
      <dgm:spPr/>
    </dgm:pt>
    <dgm:pt modelId="{9D098910-64E3-4B00-9AE0-6F8E6BDB5C45}" type="pres">
      <dgm:prSet presAssocID="{34D35873-0E26-4A57-8AB6-2A43FFD8D870}" presName="node" presStyleLbl="node1" presStyleIdx="3" presStyleCnt="6">
        <dgm:presLayoutVars>
          <dgm:bulletEnabled val="1"/>
        </dgm:presLayoutVars>
      </dgm:prSet>
      <dgm:spPr/>
    </dgm:pt>
    <dgm:pt modelId="{B075EF6A-FDD5-484A-AF70-2E58ED24310C}" type="pres">
      <dgm:prSet presAssocID="{0441038C-10FE-4A7C-974E-EB7A901D6415}" presName="sibTrans" presStyleCnt="0"/>
      <dgm:spPr/>
    </dgm:pt>
    <dgm:pt modelId="{C78F25B9-46F2-46A6-AAE0-7251971BCB09}" type="pres">
      <dgm:prSet presAssocID="{1C6F4E55-1F73-4D07-9820-0441BA1459D7}" presName="node" presStyleLbl="node1" presStyleIdx="4" presStyleCnt="6">
        <dgm:presLayoutVars>
          <dgm:bulletEnabled val="1"/>
        </dgm:presLayoutVars>
      </dgm:prSet>
      <dgm:spPr/>
    </dgm:pt>
    <dgm:pt modelId="{9C971382-8AEC-4374-9A9B-76D276BBF150}" type="pres">
      <dgm:prSet presAssocID="{A8761A17-AF42-485A-BF98-8CEFC7FEC355}" presName="sibTrans" presStyleCnt="0"/>
      <dgm:spPr/>
    </dgm:pt>
    <dgm:pt modelId="{E827845D-8663-4C61-8FD9-062472D36DDB}" type="pres">
      <dgm:prSet presAssocID="{8DB78661-C22C-4ABC-8D53-B8B835C56C4F}" presName="node" presStyleLbl="node1" presStyleIdx="5" presStyleCnt="6">
        <dgm:presLayoutVars>
          <dgm:bulletEnabled val="1"/>
        </dgm:presLayoutVars>
      </dgm:prSet>
      <dgm:spPr/>
    </dgm:pt>
  </dgm:ptLst>
  <dgm:cxnLst>
    <dgm:cxn modelId="{22A57A1D-5E21-4824-89F0-B5E5F9242590}" srcId="{42DB46F6-5F53-4EC9-A46C-F034D9DB0964}" destId="{1C6F4E55-1F73-4D07-9820-0441BA1459D7}" srcOrd="4" destOrd="0" parTransId="{30F95ACC-80A0-44FE-A931-2E4EF6CC1ABE}" sibTransId="{A8761A17-AF42-485A-BF98-8CEFC7FEC355}"/>
    <dgm:cxn modelId="{9601CA2F-C8CD-4F9E-A9DF-3E6776C67ACE}" type="presOf" srcId="{23175ACD-B460-47B1-907F-497A408734B1}" destId="{DB63BBB8-C9A2-4503-A7CE-46100CCFE5CB}" srcOrd="0" destOrd="0" presId="urn:microsoft.com/office/officeart/2005/8/layout/default"/>
    <dgm:cxn modelId="{271E2D30-0DD5-4FD8-8119-7ACAA428203C}" type="presOf" srcId="{8DB78661-C22C-4ABC-8D53-B8B835C56C4F}" destId="{E827845D-8663-4C61-8FD9-062472D36DDB}" srcOrd="0" destOrd="0" presId="urn:microsoft.com/office/officeart/2005/8/layout/default"/>
    <dgm:cxn modelId="{17056C32-543B-415B-9C66-DB9557FE93C3}" srcId="{1C6F4E55-1F73-4D07-9820-0441BA1459D7}" destId="{6EBF04CD-DD98-48DA-B92E-007F0FEA986B}" srcOrd="0" destOrd="0" parTransId="{87A91930-F3B1-48D4-B9EF-F1F085443AAE}" sibTransId="{5A094809-B3CA-4D16-9BB8-E306BFE95039}"/>
    <dgm:cxn modelId="{453DB83B-2CF5-428F-8A32-CF5BC505AADC}" srcId="{42DB46F6-5F53-4EC9-A46C-F034D9DB0964}" destId="{23175ACD-B460-47B1-907F-497A408734B1}" srcOrd="1" destOrd="0" parTransId="{3CF425A9-AE37-49D9-8C6B-848B2704C819}" sibTransId="{2D7AB0FB-0A29-44FF-B60A-4DFD5E6C0F5F}"/>
    <dgm:cxn modelId="{3859E363-EEEB-443C-8E02-6B6219BDBAA0}" srcId="{2F52DF27-45B1-40B4-931C-E01F2F46D9C1}" destId="{B5E8D640-D2AE-4A36-9C1F-0B842B7BB9DB}" srcOrd="0" destOrd="0" parTransId="{9317FCFA-448D-485A-A515-C9E1FF09174F}" sibTransId="{20B0D165-966D-4A01-81F8-2DE9D7B28B25}"/>
    <dgm:cxn modelId="{F2416A4A-C17D-4E02-9A40-66AC264D257D}" srcId="{8DB78661-C22C-4ABC-8D53-B8B835C56C4F}" destId="{613A97B1-F300-4A27-A9EF-4E96B5E9A250}" srcOrd="0" destOrd="0" parTransId="{7F5B0069-5734-4ACE-AADD-B1028EF8F542}" sibTransId="{04229689-7981-471E-8E3C-576AB5B8A7FF}"/>
    <dgm:cxn modelId="{0FD0074E-99EA-4C72-B1C6-043BF465E7B2}" srcId="{42DB46F6-5F53-4EC9-A46C-F034D9DB0964}" destId="{758412D6-D291-4A55-922B-B8D7B19ACE9B}" srcOrd="0" destOrd="0" parTransId="{57E42644-B75D-41B9-B89E-D8145BB362E0}" sibTransId="{8FDD0A44-E09B-4C7B-88B2-3AD14580B595}"/>
    <dgm:cxn modelId="{B57A6D4F-B04E-4F2F-A359-AB384BA8B0B9}" srcId="{42DB46F6-5F53-4EC9-A46C-F034D9DB0964}" destId="{2F52DF27-45B1-40B4-931C-E01F2F46D9C1}" srcOrd="2" destOrd="0" parTransId="{15913B23-4135-4B46-B17F-B0B0E90B9B34}" sibTransId="{4F3D4EE8-83E3-408C-9F7D-54A9061E5F88}"/>
    <dgm:cxn modelId="{08011072-B682-408C-B0A8-C1EC6EE6968C}" srcId="{758412D6-D291-4A55-922B-B8D7B19ACE9B}" destId="{58B50CFB-9F05-44FB-8B1E-ABF91C20DECD}" srcOrd="0" destOrd="0" parTransId="{DE4D9D49-C9F9-494A-9E7B-AE7F99D81421}" sibTransId="{A1F0A619-F650-4BC8-AC90-D4A10227C917}"/>
    <dgm:cxn modelId="{96AE3555-7DED-4332-9738-8BA4B009DA45}" srcId="{34D35873-0E26-4A57-8AB6-2A43FFD8D870}" destId="{BE046ED4-757B-4BCD-B408-936EE445B914}" srcOrd="0" destOrd="0" parTransId="{96C2E00F-6E8C-4D91-8408-B70CAC23D019}" sibTransId="{96BC0202-9519-4F9F-94BA-021F67B6AE64}"/>
    <dgm:cxn modelId="{2F4C2283-8A29-40D7-8B80-3F860AB88824}" type="presOf" srcId="{758412D6-D291-4A55-922B-B8D7B19ACE9B}" destId="{449430D2-CDBD-46C7-A0B9-F95B959FCE9E}" srcOrd="0" destOrd="0" presId="urn:microsoft.com/office/officeart/2005/8/layout/default"/>
    <dgm:cxn modelId="{A77C3985-3DCE-4E57-832A-613D65B73889}" type="presOf" srcId="{58B50CFB-9F05-44FB-8B1E-ABF91C20DECD}" destId="{449430D2-CDBD-46C7-A0B9-F95B959FCE9E}" srcOrd="0" destOrd="1" presId="urn:microsoft.com/office/officeart/2005/8/layout/default"/>
    <dgm:cxn modelId="{F4B87088-668D-4836-945E-093B22A1FFE4}" type="presOf" srcId="{42DB46F6-5F53-4EC9-A46C-F034D9DB0964}" destId="{7FA554B8-8738-4F20-B68A-776B14CB5148}" srcOrd="0" destOrd="0" presId="urn:microsoft.com/office/officeart/2005/8/layout/default"/>
    <dgm:cxn modelId="{F79D8F8E-EB63-46E8-BE18-BC24A3197F67}" type="presOf" srcId="{9B1C467E-72B2-4DCF-A00B-5396A755F43B}" destId="{9D098910-64E3-4B00-9AE0-6F8E6BDB5C45}" srcOrd="0" destOrd="2" presId="urn:microsoft.com/office/officeart/2005/8/layout/default"/>
    <dgm:cxn modelId="{87604D92-F17F-408A-B1DC-13DB31E4C6E4}" type="presOf" srcId="{34D35873-0E26-4A57-8AB6-2A43FFD8D870}" destId="{9D098910-64E3-4B00-9AE0-6F8E6BDB5C45}" srcOrd="0" destOrd="0" presId="urn:microsoft.com/office/officeart/2005/8/layout/default"/>
    <dgm:cxn modelId="{BFC261A8-CDF5-4A6A-B5CF-C52B95DB8473}" srcId="{42DB46F6-5F53-4EC9-A46C-F034D9DB0964}" destId="{8DB78661-C22C-4ABC-8D53-B8B835C56C4F}" srcOrd="5" destOrd="0" parTransId="{74D9ECE9-5373-44A0-B282-F26715BB5294}" sibTransId="{85DEAFD6-49A8-458E-8B6F-4FBD8931A1E7}"/>
    <dgm:cxn modelId="{7EA9AAB1-87FE-416F-B7C0-26C2D529D55E}" srcId="{23175ACD-B460-47B1-907F-497A408734B1}" destId="{A2C93826-32BB-4F29-BD66-C0E653C58BA6}" srcOrd="0" destOrd="0" parTransId="{5328E02B-C8EB-4F7A-8BE8-4BEDB356145A}" sibTransId="{5A0E78E2-355A-4F77-A080-56E0B622DE2F}"/>
    <dgm:cxn modelId="{F4EF16C7-110B-495E-AC1B-D30C934B2478}" type="presOf" srcId="{A2C93826-32BB-4F29-BD66-C0E653C58BA6}" destId="{DB63BBB8-C9A2-4503-A7CE-46100CCFE5CB}" srcOrd="0" destOrd="1" presId="urn:microsoft.com/office/officeart/2005/8/layout/default"/>
    <dgm:cxn modelId="{1CD8C1C8-B376-43CF-8EAA-77C95F9950F8}" type="presOf" srcId="{613A97B1-F300-4A27-A9EF-4E96B5E9A250}" destId="{E827845D-8663-4C61-8FD9-062472D36DDB}" srcOrd="0" destOrd="1" presId="urn:microsoft.com/office/officeart/2005/8/layout/default"/>
    <dgm:cxn modelId="{63E927D0-CE61-4025-967E-E6A8BF033EE8}" type="presOf" srcId="{BE046ED4-757B-4BCD-B408-936EE445B914}" destId="{9D098910-64E3-4B00-9AE0-6F8E6BDB5C45}" srcOrd="0" destOrd="1" presId="urn:microsoft.com/office/officeart/2005/8/layout/default"/>
    <dgm:cxn modelId="{80D01AE1-2799-4BD2-B140-36FC70922438}" type="presOf" srcId="{1C6F4E55-1F73-4D07-9820-0441BA1459D7}" destId="{C78F25B9-46F2-46A6-AAE0-7251971BCB09}" srcOrd="0" destOrd="0" presId="urn:microsoft.com/office/officeart/2005/8/layout/default"/>
    <dgm:cxn modelId="{592F41E1-0E7A-4297-A32A-100A471FD0E2}" type="presOf" srcId="{B5E8D640-D2AE-4A36-9C1F-0B842B7BB9DB}" destId="{6BD46FA9-C268-4BC9-9539-9E786CE3EC8B}" srcOrd="0" destOrd="1" presId="urn:microsoft.com/office/officeart/2005/8/layout/default"/>
    <dgm:cxn modelId="{C1D4A0EE-1AAC-4B67-AF0E-9619CF7F8C06}" type="presOf" srcId="{6EBF04CD-DD98-48DA-B92E-007F0FEA986B}" destId="{C78F25B9-46F2-46A6-AAE0-7251971BCB09}" srcOrd="0" destOrd="1" presId="urn:microsoft.com/office/officeart/2005/8/layout/default"/>
    <dgm:cxn modelId="{2ED8F6EF-9F12-4D48-AA83-3BCD7F758531}" srcId="{BE046ED4-757B-4BCD-B408-936EE445B914}" destId="{9B1C467E-72B2-4DCF-A00B-5396A755F43B}" srcOrd="0" destOrd="0" parTransId="{575DF50A-A82D-4ABB-934B-D4142D93B965}" sibTransId="{D17EA634-8B78-42D3-9671-795754C949CC}"/>
    <dgm:cxn modelId="{6F43C6FD-532F-4C44-926B-4A8986D5B369}" type="presOf" srcId="{2F52DF27-45B1-40B4-931C-E01F2F46D9C1}" destId="{6BD46FA9-C268-4BC9-9539-9E786CE3EC8B}" srcOrd="0" destOrd="0" presId="urn:microsoft.com/office/officeart/2005/8/layout/default"/>
    <dgm:cxn modelId="{E63FA8FF-376F-4D59-8A3E-D687DB3C222C}" srcId="{42DB46F6-5F53-4EC9-A46C-F034D9DB0964}" destId="{34D35873-0E26-4A57-8AB6-2A43FFD8D870}" srcOrd="3" destOrd="0" parTransId="{19444B79-3A14-4211-A3FF-CA6324E5B6B1}" sibTransId="{0441038C-10FE-4A7C-974E-EB7A901D6415}"/>
    <dgm:cxn modelId="{DB1C542E-8357-4A95-98AB-8F3B3C3C8A6F}" type="presParOf" srcId="{7FA554B8-8738-4F20-B68A-776B14CB5148}" destId="{449430D2-CDBD-46C7-A0B9-F95B959FCE9E}" srcOrd="0" destOrd="0" presId="urn:microsoft.com/office/officeart/2005/8/layout/default"/>
    <dgm:cxn modelId="{93690EF0-20B6-4007-922E-C4310B0E5FC5}" type="presParOf" srcId="{7FA554B8-8738-4F20-B68A-776B14CB5148}" destId="{4AFA7E00-43D0-4EAB-94BB-412BA093BCB7}" srcOrd="1" destOrd="0" presId="urn:microsoft.com/office/officeart/2005/8/layout/default"/>
    <dgm:cxn modelId="{D28B6888-45D9-4613-AF37-AD6CFCC8B38F}" type="presParOf" srcId="{7FA554B8-8738-4F20-B68A-776B14CB5148}" destId="{DB63BBB8-C9A2-4503-A7CE-46100CCFE5CB}" srcOrd="2" destOrd="0" presId="urn:microsoft.com/office/officeart/2005/8/layout/default"/>
    <dgm:cxn modelId="{BAB53E82-918D-4DE5-9F83-707E1A4215C9}" type="presParOf" srcId="{7FA554B8-8738-4F20-B68A-776B14CB5148}" destId="{07F5C538-6B6D-4E24-ADAC-ABAEF45C56E7}" srcOrd="3" destOrd="0" presId="urn:microsoft.com/office/officeart/2005/8/layout/default"/>
    <dgm:cxn modelId="{969160E0-A748-4F55-8882-5452FDE094FE}" type="presParOf" srcId="{7FA554B8-8738-4F20-B68A-776B14CB5148}" destId="{6BD46FA9-C268-4BC9-9539-9E786CE3EC8B}" srcOrd="4" destOrd="0" presId="urn:microsoft.com/office/officeart/2005/8/layout/default"/>
    <dgm:cxn modelId="{28B48360-0379-4907-A0ED-82DFF4497AFA}" type="presParOf" srcId="{7FA554B8-8738-4F20-B68A-776B14CB5148}" destId="{530E2572-D523-44B8-890C-3C780E0DD008}" srcOrd="5" destOrd="0" presId="urn:microsoft.com/office/officeart/2005/8/layout/default"/>
    <dgm:cxn modelId="{18FC5972-370C-4898-89C7-771B6CA2B56F}" type="presParOf" srcId="{7FA554B8-8738-4F20-B68A-776B14CB5148}" destId="{9D098910-64E3-4B00-9AE0-6F8E6BDB5C45}" srcOrd="6" destOrd="0" presId="urn:microsoft.com/office/officeart/2005/8/layout/default"/>
    <dgm:cxn modelId="{3A5644D9-759A-4135-8BAD-E1037203EE1E}" type="presParOf" srcId="{7FA554B8-8738-4F20-B68A-776B14CB5148}" destId="{B075EF6A-FDD5-484A-AF70-2E58ED24310C}" srcOrd="7" destOrd="0" presId="urn:microsoft.com/office/officeart/2005/8/layout/default"/>
    <dgm:cxn modelId="{95061844-65E3-437D-996E-CB4FE67BA346}" type="presParOf" srcId="{7FA554B8-8738-4F20-B68A-776B14CB5148}" destId="{C78F25B9-46F2-46A6-AAE0-7251971BCB09}" srcOrd="8" destOrd="0" presId="urn:microsoft.com/office/officeart/2005/8/layout/default"/>
    <dgm:cxn modelId="{7355EB2B-5441-4951-9088-B3863A19F061}" type="presParOf" srcId="{7FA554B8-8738-4F20-B68A-776B14CB5148}" destId="{9C971382-8AEC-4374-9A9B-76D276BBF150}" srcOrd="9" destOrd="0" presId="urn:microsoft.com/office/officeart/2005/8/layout/default"/>
    <dgm:cxn modelId="{627901C4-BF73-40BC-8C68-846D35465A6F}" type="presParOf" srcId="{7FA554B8-8738-4F20-B68A-776B14CB5148}" destId="{E827845D-8663-4C61-8FD9-062472D36DD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AU" sz="2400"/>
            <a:t>Give two examples of non-SARGable expressions.</a:t>
          </a:r>
          <a:endParaRPr lang="en-US" sz="240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a:t>Explain three hints we can use to mitigate Parameter Sniffing.</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custLinFactNeighborX="-16530" custLinFactNeighborY="-5278">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717475-19EC-4BD6-9031-F26DA088F6B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072CE6C-1C05-4697-BE90-A0C4EA3C2B6C}">
      <dgm:prSet/>
      <dgm:spPr/>
      <dgm:t>
        <a:bodyPr/>
        <a:lstStyle/>
        <a:p>
          <a:r>
            <a:rPr lang="en-US" baseline="0"/>
            <a:t>The system_health session is an Extended Events session that is included by default with SQL Server. </a:t>
          </a:r>
          <a:endParaRPr lang="en-US"/>
        </a:p>
      </dgm:t>
    </dgm:pt>
    <dgm:pt modelId="{CE827EC9-A9A6-46B2-B36C-9EA857DB7D75}" type="parTrans" cxnId="{03DF8F4D-EEDD-4FA6-9462-1B07DC13DB80}">
      <dgm:prSet/>
      <dgm:spPr/>
      <dgm:t>
        <a:bodyPr/>
        <a:lstStyle/>
        <a:p>
          <a:endParaRPr lang="en-US"/>
        </a:p>
      </dgm:t>
    </dgm:pt>
    <dgm:pt modelId="{EE8985B7-5DAE-4092-B2C9-3F51BB1FF4DF}" type="sibTrans" cxnId="{03DF8F4D-EEDD-4FA6-9462-1B07DC13DB80}">
      <dgm:prSet/>
      <dgm:spPr/>
      <dgm:t>
        <a:bodyPr/>
        <a:lstStyle/>
        <a:p>
          <a:endParaRPr lang="en-US"/>
        </a:p>
      </dgm:t>
    </dgm:pt>
    <dgm:pt modelId="{F41E9930-559A-444C-8071-A1F2186FA6C5}">
      <dgm:prSet/>
      <dgm:spPr/>
      <dgm:t>
        <a:bodyPr/>
        <a:lstStyle/>
        <a:p>
          <a:r>
            <a:rPr lang="en-US" baseline="0"/>
            <a:t>This session starts automatically when the SQL Server Database Engine starts and runs without any noticeable performance effects. </a:t>
          </a:r>
          <a:endParaRPr lang="en-US"/>
        </a:p>
      </dgm:t>
    </dgm:pt>
    <dgm:pt modelId="{48F1FC3C-0D87-41E5-B48B-15D19C8F43C5}" type="parTrans" cxnId="{B675A116-40F2-4B9B-AE53-25B7DE8B921C}">
      <dgm:prSet/>
      <dgm:spPr/>
      <dgm:t>
        <a:bodyPr/>
        <a:lstStyle/>
        <a:p>
          <a:endParaRPr lang="en-US"/>
        </a:p>
      </dgm:t>
    </dgm:pt>
    <dgm:pt modelId="{7AFC2A56-FA80-4853-9A93-CDBF1A6A539B}" type="sibTrans" cxnId="{B675A116-40F2-4B9B-AE53-25B7DE8B921C}">
      <dgm:prSet/>
      <dgm:spPr/>
      <dgm:t>
        <a:bodyPr/>
        <a:lstStyle/>
        <a:p>
          <a:endParaRPr lang="en-US"/>
        </a:p>
      </dgm:t>
    </dgm:pt>
    <dgm:pt modelId="{D24B278A-A8AB-491A-B6FC-AEAB5ECEEFA2}">
      <dgm:prSet/>
      <dgm:spPr/>
      <dgm:t>
        <a:bodyPr/>
        <a:lstStyle/>
        <a:p>
          <a:r>
            <a:rPr lang="en-US" baseline="0"/>
            <a:t>The session collects system data that you can use to help troubleshoot performance issues in the Database Engine.</a:t>
          </a:r>
          <a:endParaRPr lang="en-US"/>
        </a:p>
      </dgm:t>
    </dgm:pt>
    <dgm:pt modelId="{C85BCDCF-CBEE-4543-AA20-552631BF3E8C}" type="parTrans" cxnId="{5D5CFF97-27E4-4CFF-97E3-F60BC44388AE}">
      <dgm:prSet/>
      <dgm:spPr/>
      <dgm:t>
        <a:bodyPr/>
        <a:lstStyle/>
        <a:p>
          <a:endParaRPr lang="en-US"/>
        </a:p>
      </dgm:t>
    </dgm:pt>
    <dgm:pt modelId="{69122375-4482-46FE-B659-F909741AACC5}" type="sibTrans" cxnId="{5D5CFF97-27E4-4CFF-97E3-F60BC44388AE}">
      <dgm:prSet/>
      <dgm:spPr/>
      <dgm:t>
        <a:bodyPr/>
        <a:lstStyle/>
        <a:p>
          <a:endParaRPr lang="en-US"/>
        </a:p>
      </dgm:t>
    </dgm:pt>
    <dgm:pt modelId="{56591212-0610-453C-AEE0-66B504E7EB84}">
      <dgm:prSet/>
      <dgm:spPr/>
      <dgm:t>
        <a:bodyPr/>
        <a:lstStyle/>
        <a:p>
          <a:r>
            <a:rPr lang="en-US" i="1" baseline="0"/>
            <a:t>Never</a:t>
          </a:r>
          <a:r>
            <a:rPr lang="en-US" baseline="0"/>
            <a:t> change this session definition – always create your own according to your requirements.</a:t>
          </a:r>
          <a:endParaRPr lang="en-US"/>
        </a:p>
      </dgm:t>
    </dgm:pt>
    <dgm:pt modelId="{9F71CF2D-3975-48B0-84F8-E181F8492656}" type="parTrans" cxnId="{285AFE97-872B-499F-9EBD-73926985932D}">
      <dgm:prSet/>
      <dgm:spPr/>
      <dgm:t>
        <a:bodyPr/>
        <a:lstStyle/>
        <a:p>
          <a:endParaRPr lang="en-US"/>
        </a:p>
      </dgm:t>
    </dgm:pt>
    <dgm:pt modelId="{C44C0412-0438-450A-84CF-C0D8F3A6272A}" type="sibTrans" cxnId="{285AFE97-872B-499F-9EBD-73926985932D}">
      <dgm:prSet/>
      <dgm:spPr/>
      <dgm:t>
        <a:bodyPr/>
        <a:lstStyle/>
        <a:p>
          <a:endParaRPr lang="en-US"/>
        </a:p>
      </dgm:t>
    </dgm:pt>
    <dgm:pt modelId="{F1566D73-9188-4092-97EB-225DDBD3F9D7}" type="pres">
      <dgm:prSet presAssocID="{D3717475-19EC-4BD6-9031-F26DA088F6B5}" presName="diagram" presStyleCnt="0">
        <dgm:presLayoutVars>
          <dgm:dir/>
          <dgm:resizeHandles val="exact"/>
        </dgm:presLayoutVars>
      </dgm:prSet>
      <dgm:spPr/>
    </dgm:pt>
    <dgm:pt modelId="{7B6E3ACF-935D-4960-8A51-EE95EF0917C4}" type="pres">
      <dgm:prSet presAssocID="{F072CE6C-1C05-4697-BE90-A0C4EA3C2B6C}" presName="node" presStyleLbl="node1" presStyleIdx="0" presStyleCnt="4">
        <dgm:presLayoutVars>
          <dgm:bulletEnabled val="1"/>
        </dgm:presLayoutVars>
      </dgm:prSet>
      <dgm:spPr/>
    </dgm:pt>
    <dgm:pt modelId="{9319D21E-6FB0-441E-A718-C5661D47FCA4}" type="pres">
      <dgm:prSet presAssocID="{EE8985B7-5DAE-4092-B2C9-3F51BB1FF4DF}" presName="sibTrans" presStyleCnt="0"/>
      <dgm:spPr/>
    </dgm:pt>
    <dgm:pt modelId="{76F96A54-9290-4FD4-9F6E-DF1AD577D4D8}" type="pres">
      <dgm:prSet presAssocID="{F41E9930-559A-444C-8071-A1F2186FA6C5}" presName="node" presStyleLbl="node1" presStyleIdx="1" presStyleCnt="4">
        <dgm:presLayoutVars>
          <dgm:bulletEnabled val="1"/>
        </dgm:presLayoutVars>
      </dgm:prSet>
      <dgm:spPr/>
    </dgm:pt>
    <dgm:pt modelId="{C40CEEC1-AAC3-4BDB-BCC5-DA2C09562D8E}" type="pres">
      <dgm:prSet presAssocID="{7AFC2A56-FA80-4853-9A93-CDBF1A6A539B}" presName="sibTrans" presStyleCnt="0"/>
      <dgm:spPr/>
    </dgm:pt>
    <dgm:pt modelId="{81678BA5-9D15-465B-BCAE-DEC0DEA9DD1C}" type="pres">
      <dgm:prSet presAssocID="{D24B278A-A8AB-491A-B6FC-AEAB5ECEEFA2}" presName="node" presStyleLbl="node1" presStyleIdx="2" presStyleCnt="4">
        <dgm:presLayoutVars>
          <dgm:bulletEnabled val="1"/>
        </dgm:presLayoutVars>
      </dgm:prSet>
      <dgm:spPr/>
    </dgm:pt>
    <dgm:pt modelId="{0A5CFD11-0D9D-470A-8960-3765772B4A1B}" type="pres">
      <dgm:prSet presAssocID="{69122375-4482-46FE-B659-F909741AACC5}" presName="sibTrans" presStyleCnt="0"/>
      <dgm:spPr/>
    </dgm:pt>
    <dgm:pt modelId="{3CF65D32-FA31-4E0B-8608-C50EEF9EF0C4}" type="pres">
      <dgm:prSet presAssocID="{56591212-0610-453C-AEE0-66B504E7EB84}" presName="node" presStyleLbl="node1" presStyleIdx="3" presStyleCnt="4">
        <dgm:presLayoutVars>
          <dgm:bulletEnabled val="1"/>
        </dgm:presLayoutVars>
      </dgm:prSet>
      <dgm:spPr/>
    </dgm:pt>
  </dgm:ptLst>
  <dgm:cxnLst>
    <dgm:cxn modelId="{B675A116-40F2-4B9B-AE53-25B7DE8B921C}" srcId="{D3717475-19EC-4BD6-9031-F26DA088F6B5}" destId="{F41E9930-559A-444C-8071-A1F2186FA6C5}" srcOrd="1" destOrd="0" parTransId="{48F1FC3C-0D87-41E5-B48B-15D19C8F43C5}" sibTransId="{7AFC2A56-FA80-4853-9A93-CDBF1A6A539B}"/>
    <dgm:cxn modelId="{49656C1A-6E37-4B9B-A606-2674E1415921}" type="presOf" srcId="{F41E9930-559A-444C-8071-A1F2186FA6C5}" destId="{76F96A54-9290-4FD4-9F6E-DF1AD577D4D8}" srcOrd="0" destOrd="0" presId="urn:microsoft.com/office/officeart/2005/8/layout/default"/>
    <dgm:cxn modelId="{9083D64C-7EB0-4151-BBBB-65219634B062}" type="presOf" srcId="{56591212-0610-453C-AEE0-66B504E7EB84}" destId="{3CF65D32-FA31-4E0B-8608-C50EEF9EF0C4}" srcOrd="0" destOrd="0" presId="urn:microsoft.com/office/officeart/2005/8/layout/default"/>
    <dgm:cxn modelId="{03DF8F4D-EEDD-4FA6-9462-1B07DC13DB80}" srcId="{D3717475-19EC-4BD6-9031-F26DA088F6B5}" destId="{F072CE6C-1C05-4697-BE90-A0C4EA3C2B6C}" srcOrd="0" destOrd="0" parTransId="{CE827EC9-A9A6-46B2-B36C-9EA857DB7D75}" sibTransId="{EE8985B7-5DAE-4092-B2C9-3F51BB1FF4DF}"/>
    <dgm:cxn modelId="{285AFE97-872B-499F-9EBD-73926985932D}" srcId="{D3717475-19EC-4BD6-9031-F26DA088F6B5}" destId="{56591212-0610-453C-AEE0-66B504E7EB84}" srcOrd="3" destOrd="0" parTransId="{9F71CF2D-3975-48B0-84F8-E181F8492656}" sibTransId="{C44C0412-0438-450A-84CF-C0D8F3A6272A}"/>
    <dgm:cxn modelId="{5D5CFF97-27E4-4CFF-97E3-F60BC44388AE}" srcId="{D3717475-19EC-4BD6-9031-F26DA088F6B5}" destId="{D24B278A-A8AB-491A-B6FC-AEAB5ECEEFA2}" srcOrd="2" destOrd="0" parTransId="{C85BCDCF-CBEE-4543-AA20-552631BF3E8C}" sibTransId="{69122375-4482-46FE-B659-F909741AACC5}"/>
    <dgm:cxn modelId="{7312019E-78E8-4009-A54C-A7CAFE2E70D8}" type="presOf" srcId="{F072CE6C-1C05-4697-BE90-A0C4EA3C2B6C}" destId="{7B6E3ACF-935D-4960-8A51-EE95EF0917C4}" srcOrd="0" destOrd="0" presId="urn:microsoft.com/office/officeart/2005/8/layout/default"/>
    <dgm:cxn modelId="{DAEE6FA7-499B-4FA9-9F3F-083838BDA8D0}" type="presOf" srcId="{D3717475-19EC-4BD6-9031-F26DA088F6B5}" destId="{F1566D73-9188-4092-97EB-225DDBD3F9D7}" srcOrd="0" destOrd="0" presId="urn:microsoft.com/office/officeart/2005/8/layout/default"/>
    <dgm:cxn modelId="{1E0250D4-1E08-42BA-8A72-78089ACD59F6}" type="presOf" srcId="{D24B278A-A8AB-491A-B6FC-AEAB5ECEEFA2}" destId="{81678BA5-9D15-465B-BCAE-DEC0DEA9DD1C}" srcOrd="0" destOrd="0" presId="urn:microsoft.com/office/officeart/2005/8/layout/default"/>
    <dgm:cxn modelId="{D4E8CD95-A32D-441D-9431-585F0EE74CB5}" type="presParOf" srcId="{F1566D73-9188-4092-97EB-225DDBD3F9D7}" destId="{7B6E3ACF-935D-4960-8A51-EE95EF0917C4}" srcOrd="0" destOrd="0" presId="urn:microsoft.com/office/officeart/2005/8/layout/default"/>
    <dgm:cxn modelId="{8E710BB3-DBD5-47D7-8F29-51D4BE132CC1}" type="presParOf" srcId="{F1566D73-9188-4092-97EB-225DDBD3F9D7}" destId="{9319D21E-6FB0-441E-A718-C5661D47FCA4}" srcOrd="1" destOrd="0" presId="urn:microsoft.com/office/officeart/2005/8/layout/default"/>
    <dgm:cxn modelId="{44D8CB37-4C71-4ECF-86A3-D7B50D7C4BED}" type="presParOf" srcId="{F1566D73-9188-4092-97EB-225DDBD3F9D7}" destId="{76F96A54-9290-4FD4-9F6E-DF1AD577D4D8}" srcOrd="2" destOrd="0" presId="urn:microsoft.com/office/officeart/2005/8/layout/default"/>
    <dgm:cxn modelId="{CCDC40EC-C221-4BC7-B6D4-1DA783D1D088}" type="presParOf" srcId="{F1566D73-9188-4092-97EB-225DDBD3F9D7}" destId="{C40CEEC1-AAC3-4BDB-BCC5-DA2C09562D8E}" srcOrd="3" destOrd="0" presId="urn:microsoft.com/office/officeart/2005/8/layout/default"/>
    <dgm:cxn modelId="{C5A8FB95-B2F2-430B-8964-054FF46244F3}" type="presParOf" srcId="{F1566D73-9188-4092-97EB-225DDBD3F9D7}" destId="{81678BA5-9D15-465B-BCAE-DEC0DEA9DD1C}" srcOrd="4" destOrd="0" presId="urn:microsoft.com/office/officeart/2005/8/layout/default"/>
    <dgm:cxn modelId="{10F3F91C-43D1-4177-84AE-C180F1F5E6FE}" type="presParOf" srcId="{F1566D73-9188-4092-97EB-225DDBD3F9D7}" destId="{0A5CFD11-0D9D-470A-8960-3765772B4A1B}" srcOrd="5" destOrd="0" presId="urn:microsoft.com/office/officeart/2005/8/layout/default"/>
    <dgm:cxn modelId="{BB6BDCDD-3A32-40E4-803A-CF8AA258F5A3}" type="presParOf" srcId="{F1566D73-9188-4092-97EB-225DDBD3F9D7}" destId="{3CF65D32-FA31-4E0B-8608-C50EEF9EF0C4}"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a:t>What are the Extended Event objects?</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a:t>What is XEProfiler?</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a:t>When additional data elements capture is need, how can it be configured?</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a:t>Which channel is disabled by default when creating a session?</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8A5AD0-9FAB-45BA-9A66-A08C6FCE24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6FC0BA-7F87-4865-9428-201E1878EF35}">
      <dgm:prSet/>
      <dgm:spPr/>
      <dgm:t>
        <a:bodyPr/>
        <a:lstStyle/>
        <a:p>
          <a:r>
            <a:rPr lang="en-US" baseline="0"/>
            <a:t>Functions</a:t>
          </a:r>
          <a:endParaRPr lang="en-US"/>
        </a:p>
      </dgm:t>
    </dgm:pt>
    <dgm:pt modelId="{3F0ED86D-1A46-483B-90C3-3A31EF1D4C5F}" type="parTrans" cxnId="{9A0D84A4-46CD-47E5-8874-AE2086051F7F}">
      <dgm:prSet/>
      <dgm:spPr/>
      <dgm:t>
        <a:bodyPr/>
        <a:lstStyle/>
        <a:p>
          <a:endParaRPr lang="en-US"/>
        </a:p>
      </dgm:t>
    </dgm:pt>
    <dgm:pt modelId="{7C058759-F975-49BF-AAE4-457116DDC8EC}" type="sibTrans" cxnId="{9A0D84A4-46CD-47E5-8874-AE2086051F7F}">
      <dgm:prSet/>
      <dgm:spPr/>
      <dgm:t>
        <a:bodyPr/>
        <a:lstStyle/>
        <a:p>
          <a:endParaRPr lang="en-US"/>
        </a:p>
      </dgm:t>
    </dgm:pt>
    <dgm:pt modelId="{BDB49657-FD8C-4FEE-A356-FBCF8959E5D7}">
      <dgm:prSet/>
      <dgm:spPr/>
      <dgm:t>
        <a:bodyPr/>
        <a:lstStyle/>
        <a:p>
          <a:pPr>
            <a:buNone/>
          </a:pPr>
          <a:r>
            <a:rPr lang="pt-PT" baseline="0"/>
            <a:t>WHERE ABS(ProductID) = 771</a:t>
          </a:r>
          <a:endParaRPr lang="en-US"/>
        </a:p>
      </dgm:t>
    </dgm:pt>
    <dgm:pt modelId="{88E5F92E-0256-4F48-A312-449E94AB2FEB}" type="parTrans" cxnId="{ACE8901A-7036-4E78-95A5-24BDA8CD8521}">
      <dgm:prSet/>
      <dgm:spPr/>
      <dgm:t>
        <a:bodyPr/>
        <a:lstStyle/>
        <a:p>
          <a:endParaRPr lang="en-US"/>
        </a:p>
      </dgm:t>
    </dgm:pt>
    <dgm:pt modelId="{0BB1176C-96B8-4ED2-8EE9-4EC4F81A0FBF}" type="sibTrans" cxnId="{ACE8901A-7036-4E78-95A5-24BDA8CD8521}">
      <dgm:prSet/>
      <dgm:spPr/>
      <dgm:t>
        <a:bodyPr/>
        <a:lstStyle/>
        <a:p>
          <a:endParaRPr lang="en-US"/>
        </a:p>
      </dgm:t>
    </dgm:pt>
    <dgm:pt modelId="{5EED9969-06D4-4598-95E4-9CDD9F3D745C}">
      <dgm:prSet/>
      <dgm:spPr/>
      <dgm:t>
        <a:bodyPr/>
        <a:lstStyle/>
        <a:p>
          <a:pPr>
            <a:buNone/>
          </a:pPr>
          <a:r>
            <a:rPr lang="pt-PT" baseline="0"/>
            <a:t>WHERE UPPER(City) = “London”</a:t>
          </a:r>
          <a:endParaRPr lang="en-US"/>
        </a:p>
      </dgm:t>
    </dgm:pt>
    <dgm:pt modelId="{C6FFAD30-E2BE-4808-88C5-F4C469FC6A0E}" type="parTrans" cxnId="{400C34D5-B847-4EF4-A2F7-53BA390E8C23}">
      <dgm:prSet/>
      <dgm:spPr/>
      <dgm:t>
        <a:bodyPr/>
        <a:lstStyle/>
        <a:p>
          <a:endParaRPr lang="en-US"/>
        </a:p>
      </dgm:t>
    </dgm:pt>
    <dgm:pt modelId="{B8C914DC-F23E-4D4F-A0E2-029ED47FFF20}" type="sibTrans" cxnId="{400C34D5-B847-4EF4-A2F7-53BA390E8C23}">
      <dgm:prSet/>
      <dgm:spPr/>
      <dgm:t>
        <a:bodyPr/>
        <a:lstStyle/>
        <a:p>
          <a:endParaRPr lang="en-US"/>
        </a:p>
      </dgm:t>
    </dgm:pt>
    <dgm:pt modelId="{A45CC2B4-65DA-4497-9043-6062864C8887}">
      <dgm:prSet/>
      <dgm:spPr/>
      <dgm:t>
        <a:bodyPr/>
        <a:lstStyle/>
        <a:p>
          <a:pPr>
            <a:buNone/>
          </a:pPr>
          <a:r>
            <a:rPr lang="pt-PT" baseline="0"/>
            <a:t>WHERE UPPER(surname) = “SMITHS”</a:t>
          </a:r>
          <a:endParaRPr lang="en-US"/>
        </a:p>
      </dgm:t>
    </dgm:pt>
    <dgm:pt modelId="{F1925C37-55DD-47CD-B13C-B9CBB0BC3191}" type="parTrans" cxnId="{AA10A189-4B04-430A-95BA-5BF559C19F6D}">
      <dgm:prSet/>
      <dgm:spPr/>
      <dgm:t>
        <a:bodyPr/>
        <a:lstStyle/>
        <a:p>
          <a:endParaRPr lang="en-US"/>
        </a:p>
      </dgm:t>
    </dgm:pt>
    <dgm:pt modelId="{775210E0-BB31-4321-8049-30755CF48C39}" type="sibTrans" cxnId="{AA10A189-4B04-430A-95BA-5BF559C19F6D}">
      <dgm:prSet/>
      <dgm:spPr/>
      <dgm:t>
        <a:bodyPr/>
        <a:lstStyle/>
        <a:p>
          <a:endParaRPr lang="en-US"/>
        </a:p>
      </dgm:t>
    </dgm:pt>
    <dgm:pt modelId="{04BF16B3-1D2B-498A-8B6F-4FBE2372B31C}">
      <dgm:prSet/>
      <dgm:spPr/>
      <dgm:t>
        <a:bodyPr/>
        <a:lstStyle/>
        <a:p>
          <a:r>
            <a:rPr lang="en-US" baseline="0"/>
            <a:t>Calculations / Expressions</a:t>
          </a:r>
          <a:endParaRPr lang="en-US"/>
        </a:p>
      </dgm:t>
    </dgm:pt>
    <dgm:pt modelId="{A84A9AB5-3F93-4178-B12C-942CE6D65EA8}" type="parTrans" cxnId="{B975D3EF-D953-4B01-8A76-8D68E7016E66}">
      <dgm:prSet/>
      <dgm:spPr/>
      <dgm:t>
        <a:bodyPr/>
        <a:lstStyle/>
        <a:p>
          <a:endParaRPr lang="en-US"/>
        </a:p>
      </dgm:t>
    </dgm:pt>
    <dgm:pt modelId="{EBB07344-2360-4AFB-9763-A8AA5DD06BEE}" type="sibTrans" cxnId="{B975D3EF-D953-4B01-8A76-8D68E7016E66}">
      <dgm:prSet/>
      <dgm:spPr/>
      <dgm:t>
        <a:bodyPr/>
        <a:lstStyle/>
        <a:p>
          <a:endParaRPr lang="en-US"/>
        </a:p>
      </dgm:t>
    </dgm:pt>
    <dgm:pt modelId="{C4F5FBC0-74A1-4BC0-9B2D-3FBE411AE2D1}">
      <dgm:prSet/>
      <dgm:spPr/>
      <dgm:t>
        <a:bodyPr/>
        <a:lstStyle/>
        <a:p>
          <a:pPr>
            <a:buFont typeface="Arial" panose="020B0604020202020204" pitchFamily="34" charset="0"/>
            <a:buNone/>
          </a:pPr>
          <a:r>
            <a:rPr lang="pt-PT" baseline="0"/>
            <a:t>WHERE Sales.Price + Sales.Tax &gt; 100 </a:t>
          </a:r>
          <a:endParaRPr lang="en-US"/>
        </a:p>
      </dgm:t>
    </dgm:pt>
    <dgm:pt modelId="{58D76D44-E7B3-42F0-9A28-D2C68C271042}" type="parTrans" cxnId="{1CA6AE14-542F-46B5-AE56-A45CCB11A617}">
      <dgm:prSet/>
      <dgm:spPr/>
      <dgm:t>
        <a:bodyPr/>
        <a:lstStyle/>
        <a:p>
          <a:endParaRPr lang="en-US"/>
        </a:p>
      </dgm:t>
    </dgm:pt>
    <dgm:pt modelId="{AFC364D7-9279-4993-B5C1-B6BBFD24A342}" type="sibTrans" cxnId="{1CA6AE14-542F-46B5-AE56-A45CCB11A617}">
      <dgm:prSet/>
      <dgm:spPr/>
      <dgm:t>
        <a:bodyPr/>
        <a:lstStyle/>
        <a:p>
          <a:endParaRPr lang="en-US"/>
        </a:p>
      </dgm:t>
    </dgm:pt>
    <dgm:pt modelId="{BD5BF98A-3F25-4947-ABBE-DBF42D188DDA}">
      <dgm:prSet/>
      <dgm:spPr/>
      <dgm:t>
        <a:bodyPr/>
        <a:lstStyle/>
        <a:p>
          <a:pPr>
            <a:buNone/>
          </a:pPr>
          <a:r>
            <a:rPr lang="pt-PT" baseline="0"/>
            <a:t>WHERE </a:t>
          </a:r>
          <a:r>
            <a:rPr lang="en-US" baseline="0"/>
            <a:t>Sales.Price * (1 + Sales.TaxRate) &gt; 100</a:t>
          </a:r>
          <a:endParaRPr lang="en-US"/>
        </a:p>
      </dgm:t>
    </dgm:pt>
    <dgm:pt modelId="{60671C07-A3E1-4743-911C-86EE74E9D625}" type="parTrans" cxnId="{8E8BFC9C-AB0F-4F41-AF83-5C565D68DD35}">
      <dgm:prSet/>
      <dgm:spPr/>
      <dgm:t>
        <a:bodyPr/>
        <a:lstStyle/>
        <a:p>
          <a:endParaRPr lang="en-US"/>
        </a:p>
      </dgm:t>
    </dgm:pt>
    <dgm:pt modelId="{4816F6F2-6156-403B-A752-70F64A3C8436}" type="sibTrans" cxnId="{8E8BFC9C-AB0F-4F41-AF83-5C565D68DD35}">
      <dgm:prSet/>
      <dgm:spPr/>
      <dgm:t>
        <a:bodyPr/>
        <a:lstStyle/>
        <a:p>
          <a:endParaRPr lang="en-US"/>
        </a:p>
      </dgm:t>
    </dgm:pt>
    <dgm:pt modelId="{44F63C97-9089-4678-BF62-8C1EF3F68FEC}">
      <dgm:prSet/>
      <dgm:spPr/>
      <dgm:t>
        <a:bodyPr/>
        <a:lstStyle/>
        <a:p>
          <a:r>
            <a:rPr lang="en-US" baseline="0"/>
            <a:t>Using leading wildcard with LIKE operator</a:t>
          </a:r>
          <a:endParaRPr lang="en-US"/>
        </a:p>
      </dgm:t>
    </dgm:pt>
    <dgm:pt modelId="{7F85BCCD-585E-43E4-984C-5B8D20812E8C}" type="parTrans" cxnId="{2D6DB00A-D38A-4222-9C50-4FB734E64748}">
      <dgm:prSet/>
      <dgm:spPr/>
      <dgm:t>
        <a:bodyPr/>
        <a:lstStyle/>
        <a:p>
          <a:endParaRPr lang="en-US"/>
        </a:p>
      </dgm:t>
    </dgm:pt>
    <dgm:pt modelId="{B27586D4-0673-43FC-BAFE-EECDBEB83026}" type="sibTrans" cxnId="{2D6DB00A-D38A-4222-9C50-4FB734E64748}">
      <dgm:prSet/>
      <dgm:spPr/>
      <dgm:t>
        <a:bodyPr/>
        <a:lstStyle/>
        <a:p>
          <a:endParaRPr lang="en-US"/>
        </a:p>
      </dgm:t>
    </dgm:pt>
    <dgm:pt modelId="{860C9328-3038-48D8-99AD-81876FF1217F}">
      <dgm:prSet/>
      <dgm:spPr/>
      <dgm:t>
        <a:bodyPr/>
        <a:lstStyle/>
        <a:p>
          <a:pPr>
            <a:buFont typeface="Arial" panose="020B0604020202020204" pitchFamily="34" charset="0"/>
            <a:buNone/>
          </a:pPr>
          <a:r>
            <a:rPr lang="pt-PT" baseline="0"/>
            <a:t>WHERE </a:t>
          </a:r>
          <a:r>
            <a:rPr lang="en-US" baseline="0"/>
            <a:t>Employee.FirstName LIKE '%L%' is non-SARGable</a:t>
          </a:r>
          <a:endParaRPr lang="en-US"/>
        </a:p>
      </dgm:t>
    </dgm:pt>
    <dgm:pt modelId="{C75008F5-8C0F-41AF-B52A-2D1DAAB0CDC0}" type="parTrans" cxnId="{EDA025A0-90CD-4959-93B8-A4B81B7BDC38}">
      <dgm:prSet/>
      <dgm:spPr/>
      <dgm:t>
        <a:bodyPr/>
        <a:lstStyle/>
        <a:p>
          <a:endParaRPr lang="en-US"/>
        </a:p>
      </dgm:t>
    </dgm:pt>
    <dgm:pt modelId="{1A9376F5-AAE7-48C2-9CF0-2736A62F0B66}" type="sibTrans" cxnId="{EDA025A0-90CD-4959-93B8-A4B81B7BDC38}">
      <dgm:prSet/>
      <dgm:spPr/>
      <dgm:t>
        <a:bodyPr/>
        <a:lstStyle/>
        <a:p>
          <a:endParaRPr lang="en-US"/>
        </a:p>
      </dgm:t>
    </dgm:pt>
    <dgm:pt modelId="{B976D96A-628B-435F-9F74-B781C9DA2611}">
      <dgm:prSet/>
      <dgm:spPr/>
      <dgm:t>
        <a:bodyPr/>
        <a:lstStyle/>
        <a:p>
          <a:pPr>
            <a:buNone/>
          </a:pPr>
          <a:r>
            <a:rPr lang="pt-PT" baseline="0"/>
            <a:t>WHERE </a:t>
          </a:r>
          <a:r>
            <a:rPr lang="en-US" baseline="0"/>
            <a:t>Employee.FirstName LIKE ‘L%' is SARGable</a:t>
          </a:r>
          <a:endParaRPr lang="en-US"/>
        </a:p>
      </dgm:t>
    </dgm:pt>
    <dgm:pt modelId="{BF67A482-41DE-41C8-BFFD-593EA51D1312}" type="parTrans" cxnId="{28048809-B4FF-4FEC-8DBF-5B4D380C6E78}">
      <dgm:prSet/>
      <dgm:spPr/>
      <dgm:t>
        <a:bodyPr/>
        <a:lstStyle/>
        <a:p>
          <a:endParaRPr lang="en-US"/>
        </a:p>
      </dgm:t>
    </dgm:pt>
    <dgm:pt modelId="{8C16E591-A02A-415D-9D97-4FE2A686B66B}" type="sibTrans" cxnId="{28048809-B4FF-4FEC-8DBF-5B4D380C6E78}">
      <dgm:prSet/>
      <dgm:spPr/>
      <dgm:t>
        <a:bodyPr/>
        <a:lstStyle/>
        <a:p>
          <a:endParaRPr lang="en-US"/>
        </a:p>
      </dgm:t>
    </dgm:pt>
    <dgm:pt modelId="{3110B031-4F87-4DA8-B9CE-855C3E871359}" type="pres">
      <dgm:prSet presAssocID="{F98A5AD0-9FAB-45BA-9A66-A08C6FCE242C}" presName="linear" presStyleCnt="0">
        <dgm:presLayoutVars>
          <dgm:animLvl val="lvl"/>
          <dgm:resizeHandles val="exact"/>
        </dgm:presLayoutVars>
      </dgm:prSet>
      <dgm:spPr/>
    </dgm:pt>
    <dgm:pt modelId="{47A1D3D5-9E76-431B-936E-27ED74BE81DF}" type="pres">
      <dgm:prSet presAssocID="{1F6FC0BA-7F87-4865-9428-201E1878EF35}" presName="parentText" presStyleLbl="node1" presStyleIdx="0" presStyleCnt="3">
        <dgm:presLayoutVars>
          <dgm:chMax val="0"/>
          <dgm:bulletEnabled val="1"/>
        </dgm:presLayoutVars>
      </dgm:prSet>
      <dgm:spPr/>
    </dgm:pt>
    <dgm:pt modelId="{F7A5FA27-EE15-4B9D-A2D7-9E990BE5D34D}" type="pres">
      <dgm:prSet presAssocID="{1F6FC0BA-7F87-4865-9428-201E1878EF35}" presName="childText" presStyleLbl="revTx" presStyleIdx="0" presStyleCnt="3">
        <dgm:presLayoutVars>
          <dgm:bulletEnabled val="1"/>
        </dgm:presLayoutVars>
      </dgm:prSet>
      <dgm:spPr/>
    </dgm:pt>
    <dgm:pt modelId="{956BBA51-9DA8-4303-A3B1-EA57BE42EACE}" type="pres">
      <dgm:prSet presAssocID="{04BF16B3-1D2B-498A-8B6F-4FBE2372B31C}" presName="parentText" presStyleLbl="node1" presStyleIdx="1" presStyleCnt="3">
        <dgm:presLayoutVars>
          <dgm:chMax val="0"/>
          <dgm:bulletEnabled val="1"/>
        </dgm:presLayoutVars>
      </dgm:prSet>
      <dgm:spPr/>
    </dgm:pt>
    <dgm:pt modelId="{6551B31D-494C-4F3A-841C-6AC70EDCB3CF}" type="pres">
      <dgm:prSet presAssocID="{04BF16B3-1D2B-498A-8B6F-4FBE2372B31C}" presName="childText" presStyleLbl="revTx" presStyleIdx="1" presStyleCnt="3">
        <dgm:presLayoutVars>
          <dgm:bulletEnabled val="1"/>
        </dgm:presLayoutVars>
      </dgm:prSet>
      <dgm:spPr/>
    </dgm:pt>
    <dgm:pt modelId="{DD34124C-D6F2-480B-9773-482ABC4EE9DD}" type="pres">
      <dgm:prSet presAssocID="{44F63C97-9089-4678-BF62-8C1EF3F68FEC}" presName="parentText" presStyleLbl="node1" presStyleIdx="2" presStyleCnt="3">
        <dgm:presLayoutVars>
          <dgm:chMax val="0"/>
          <dgm:bulletEnabled val="1"/>
        </dgm:presLayoutVars>
      </dgm:prSet>
      <dgm:spPr/>
    </dgm:pt>
    <dgm:pt modelId="{ADB56FBA-AB70-47DA-8A7F-C3C760D02163}" type="pres">
      <dgm:prSet presAssocID="{44F63C97-9089-4678-BF62-8C1EF3F68FEC}" presName="childText" presStyleLbl="revTx" presStyleIdx="2" presStyleCnt="3">
        <dgm:presLayoutVars>
          <dgm:bulletEnabled val="1"/>
        </dgm:presLayoutVars>
      </dgm:prSet>
      <dgm:spPr/>
    </dgm:pt>
  </dgm:ptLst>
  <dgm:cxnLst>
    <dgm:cxn modelId="{7FE27105-7F16-4137-A9BF-006DA280CC61}" type="presOf" srcId="{C4F5FBC0-74A1-4BC0-9B2D-3FBE411AE2D1}" destId="{6551B31D-494C-4F3A-841C-6AC70EDCB3CF}" srcOrd="0" destOrd="0" presId="urn:microsoft.com/office/officeart/2005/8/layout/vList2"/>
    <dgm:cxn modelId="{9D600309-976F-4408-AA27-04B1D5ADFD70}" type="presOf" srcId="{04BF16B3-1D2B-498A-8B6F-4FBE2372B31C}" destId="{956BBA51-9DA8-4303-A3B1-EA57BE42EACE}" srcOrd="0" destOrd="0" presId="urn:microsoft.com/office/officeart/2005/8/layout/vList2"/>
    <dgm:cxn modelId="{28048809-B4FF-4FEC-8DBF-5B4D380C6E78}" srcId="{44F63C97-9089-4678-BF62-8C1EF3F68FEC}" destId="{B976D96A-628B-435F-9F74-B781C9DA2611}" srcOrd="1" destOrd="0" parTransId="{BF67A482-41DE-41C8-BFFD-593EA51D1312}" sibTransId="{8C16E591-A02A-415D-9D97-4FE2A686B66B}"/>
    <dgm:cxn modelId="{2D6DB00A-D38A-4222-9C50-4FB734E64748}" srcId="{F98A5AD0-9FAB-45BA-9A66-A08C6FCE242C}" destId="{44F63C97-9089-4678-BF62-8C1EF3F68FEC}" srcOrd="2" destOrd="0" parTransId="{7F85BCCD-585E-43E4-984C-5B8D20812E8C}" sibTransId="{B27586D4-0673-43FC-BAFE-EECDBEB83026}"/>
    <dgm:cxn modelId="{1CA6AE14-542F-46B5-AE56-A45CCB11A617}" srcId="{04BF16B3-1D2B-498A-8B6F-4FBE2372B31C}" destId="{C4F5FBC0-74A1-4BC0-9B2D-3FBE411AE2D1}" srcOrd="0" destOrd="0" parTransId="{58D76D44-E7B3-42F0-9A28-D2C68C271042}" sibTransId="{AFC364D7-9279-4993-B5C1-B6BBFD24A342}"/>
    <dgm:cxn modelId="{ACE8901A-7036-4E78-95A5-24BDA8CD8521}" srcId="{1F6FC0BA-7F87-4865-9428-201E1878EF35}" destId="{BDB49657-FD8C-4FEE-A356-FBCF8959E5D7}" srcOrd="0" destOrd="0" parTransId="{88E5F92E-0256-4F48-A312-449E94AB2FEB}" sibTransId="{0BB1176C-96B8-4ED2-8EE9-4EC4F81A0FBF}"/>
    <dgm:cxn modelId="{F44CFB3B-E672-463C-8650-6A64E19CABB7}" type="presOf" srcId="{1F6FC0BA-7F87-4865-9428-201E1878EF35}" destId="{47A1D3D5-9E76-431B-936E-27ED74BE81DF}" srcOrd="0" destOrd="0" presId="urn:microsoft.com/office/officeart/2005/8/layout/vList2"/>
    <dgm:cxn modelId="{5A35B162-A348-4521-B2C0-74E72C8D19EF}" type="presOf" srcId="{B976D96A-628B-435F-9F74-B781C9DA2611}" destId="{ADB56FBA-AB70-47DA-8A7F-C3C760D02163}" srcOrd="0" destOrd="1" presId="urn:microsoft.com/office/officeart/2005/8/layout/vList2"/>
    <dgm:cxn modelId="{E72E3546-8A73-4EEB-977C-484872370E5A}" type="presOf" srcId="{F98A5AD0-9FAB-45BA-9A66-A08C6FCE242C}" destId="{3110B031-4F87-4DA8-B9CE-855C3E871359}" srcOrd="0" destOrd="0" presId="urn:microsoft.com/office/officeart/2005/8/layout/vList2"/>
    <dgm:cxn modelId="{BB8B4766-7019-43C9-B57D-D6E3E510AAEE}" type="presOf" srcId="{860C9328-3038-48D8-99AD-81876FF1217F}" destId="{ADB56FBA-AB70-47DA-8A7F-C3C760D02163}" srcOrd="0" destOrd="0" presId="urn:microsoft.com/office/officeart/2005/8/layout/vList2"/>
    <dgm:cxn modelId="{A0347650-F9D5-45A3-B1EC-5BC087ED80C8}" type="presOf" srcId="{5EED9969-06D4-4598-95E4-9CDD9F3D745C}" destId="{F7A5FA27-EE15-4B9D-A2D7-9E990BE5D34D}" srcOrd="0" destOrd="1" presId="urn:microsoft.com/office/officeart/2005/8/layout/vList2"/>
    <dgm:cxn modelId="{AA10A189-4B04-430A-95BA-5BF559C19F6D}" srcId="{1F6FC0BA-7F87-4865-9428-201E1878EF35}" destId="{A45CC2B4-65DA-4497-9043-6062864C8887}" srcOrd="2" destOrd="0" parTransId="{F1925C37-55DD-47CD-B13C-B9CBB0BC3191}" sibTransId="{775210E0-BB31-4321-8049-30755CF48C39}"/>
    <dgm:cxn modelId="{8E8BFC9C-AB0F-4F41-AF83-5C565D68DD35}" srcId="{04BF16B3-1D2B-498A-8B6F-4FBE2372B31C}" destId="{BD5BF98A-3F25-4947-ABBE-DBF42D188DDA}" srcOrd="1" destOrd="0" parTransId="{60671C07-A3E1-4743-911C-86EE74E9D625}" sibTransId="{4816F6F2-6156-403B-A752-70F64A3C8436}"/>
    <dgm:cxn modelId="{B981B59F-BC91-4869-B327-7734C94BC870}" type="presOf" srcId="{BDB49657-FD8C-4FEE-A356-FBCF8959E5D7}" destId="{F7A5FA27-EE15-4B9D-A2D7-9E990BE5D34D}" srcOrd="0" destOrd="0" presId="urn:microsoft.com/office/officeart/2005/8/layout/vList2"/>
    <dgm:cxn modelId="{EDA025A0-90CD-4959-93B8-A4B81B7BDC38}" srcId="{44F63C97-9089-4678-BF62-8C1EF3F68FEC}" destId="{860C9328-3038-48D8-99AD-81876FF1217F}" srcOrd="0" destOrd="0" parTransId="{C75008F5-8C0F-41AF-B52A-2D1DAAB0CDC0}" sibTransId="{1A9376F5-AAE7-48C2-9CF0-2736A62F0B66}"/>
    <dgm:cxn modelId="{9A0D84A4-46CD-47E5-8874-AE2086051F7F}" srcId="{F98A5AD0-9FAB-45BA-9A66-A08C6FCE242C}" destId="{1F6FC0BA-7F87-4865-9428-201E1878EF35}" srcOrd="0" destOrd="0" parTransId="{3F0ED86D-1A46-483B-90C3-3A31EF1D4C5F}" sibTransId="{7C058759-F975-49BF-AAE4-457116DDC8EC}"/>
    <dgm:cxn modelId="{771AF7AC-24A6-402B-8ADC-0DA88D49E0BA}" type="presOf" srcId="{A45CC2B4-65DA-4497-9043-6062864C8887}" destId="{F7A5FA27-EE15-4B9D-A2D7-9E990BE5D34D}" srcOrd="0" destOrd="2" presId="urn:microsoft.com/office/officeart/2005/8/layout/vList2"/>
    <dgm:cxn modelId="{9D9FC9B0-4FBB-479A-A9E7-7E282B7DB2B2}" type="presOf" srcId="{44F63C97-9089-4678-BF62-8C1EF3F68FEC}" destId="{DD34124C-D6F2-480B-9773-482ABC4EE9DD}" srcOrd="0" destOrd="0" presId="urn:microsoft.com/office/officeart/2005/8/layout/vList2"/>
    <dgm:cxn modelId="{400C34D5-B847-4EF4-A2F7-53BA390E8C23}" srcId="{1F6FC0BA-7F87-4865-9428-201E1878EF35}" destId="{5EED9969-06D4-4598-95E4-9CDD9F3D745C}" srcOrd="1" destOrd="0" parTransId="{C6FFAD30-E2BE-4808-88C5-F4C469FC6A0E}" sibTransId="{B8C914DC-F23E-4D4F-A0E2-029ED47FFF20}"/>
    <dgm:cxn modelId="{C1E3FEE3-4634-4D38-8E70-82AEFAE4B0C6}" type="presOf" srcId="{BD5BF98A-3F25-4947-ABBE-DBF42D188DDA}" destId="{6551B31D-494C-4F3A-841C-6AC70EDCB3CF}" srcOrd="0" destOrd="1" presId="urn:microsoft.com/office/officeart/2005/8/layout/vList2"/>
    <dgm:cxn modelId="{B975D3EF-D953-4B01-8A76-8D68E7016E66}" srcId="{F98A5AD0-9FAB-45BA-9A66-A08C6FCE242C}" destId="{04BF16B3-1D2B-498A-8B6F-4FBE2372B31C}" srcOrd="1" destOrd="0" parTransId="{A84A9AB5-3F93-4178-B12C-942CE6D65EA8}" sibTransId="{EBB07344-2360-4AFB-9763-A8AA5DD06BEE}"/>
    <dgm:cxn modelId="{0A03E5F5-41CB-492D-8387-DD9267FDB19A}" type="presParOf" srcId="{3110B031-4F87-4DA8-B9CE-855C3E871359}" destId="{47A1D3D5-9E76-431B-936E-27ED74BE81DF}" srcOrd="0" destOrd="0" presId="urn:microsoft.com/office/officeart/2005/8/layout/vList2"/>
    <dgm:cxn modelId="{65392C4F-D294-42BC-8F33-8F8055DEF6D5}" type="presParOf" srcId="{3110B031-4F87-4DA8-B9CE-855C3E871359}" destId="{F7A5FA27-EE15-4B9D-A2D7-9E990BE5D34D}" srcOrd="1" destOrd="0" presId="urn:microsoft.com/office/officeart/2005/8/layout/vList2"/>
    <dgm:cxn modelId="{91AA38F5-9808-44DB-97E3-DCF9F355F032}" type="presParOf" srcId="{3110B031-4F87-4DA8-B9CE-855C3E871359}" destId="{956BBA51-9DA8-4303-A3B1-EA57BE42EACE}" srcOrd="2" destOrd="0" presId="urn:microsoft.com/office/officeart/2005/8/layout/vList2"/>
    <dgm:cxn modelId="{D560AE6B-3258-444F-ABC9-5CA5CA210CF5}" type="presParOf" srcId="{3110B031-4F87-4DA8-B9CE-855C3E871359}" destId="{6551B31D-494C-4F3A-841C-6AC70EDCB3CF}" srcOrd="3" destOrd="0" presId="urn:microsoft.com/office/officeart/2005/8/layout/vList2"/>
    <dgm:cxn modelId="{4CEA7E09-62EC-4DA1-98AC-F0A3334C3291}" type="presParOf" srcId="{3110B031-4F87-4DA8-B9CE-855C3E871359}" destId="{DD34124C-D6F2-480B-9773-482ABC4EE9DD}" srcOrd="4" destOrd="0" presId="urn:microsoft.com/office/officeart/2005/8/layout/vList2"/>
    <dgm:cxn modelId="{29C11493-DF0E-4BBD-824C-018F4D4DBE11}" type="presParOf" srcId="{3110B031-4F87-4DA8-B9CE-855C3E871359}" destId="{ADB56FBA-AB70-47DA-8A7F-C3C760D0216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2F50A3-12B7-4301-9267-D7594844DC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0F08CC-4FAC-4363-B737-77281EC9F471}">
      <dgm:prSet/>
      <dgm:spPr/>
      <dgm:t>
        <a:bodyPr/>
        <a:lstStyle/>
        <a:p>
          <a:r>
            <a:rPr lang="en-AU" baseline="0"/>
            <a:t>Implicit Conversions</a:t>
          </a:r>
          <a:endParaRPr lang="en-US"/>
        </a:p>
      </dgm:t>
    </dgm:pt>
    <dgm:pt modelId="{16C04D14-ACA0-4111-981B-603900339287}" type="parTrans" cxnId="{6518AC05-5B21-460C-931C-E312654813F9}">
      <dgm:prSet/>
      <dgm:spPr/>
      <dgm:t>
        <a:bodyPr/>
        <a:lstStyle/>
        <a:p>
          <a:endParaRPr lang="en-US"/>
        </a:p>
      </dgm:t>
    </dgm:pt>
    <dgm:pt modelId="{5D791537-098B-45E5-BA5D-BD4BBC7DE66C}" type="sibTrans" cxnId="{6518AC05-5B21-460C-931C-E312654813F9}">
      <dgm:prSet/>
      <dgm:spPr/>
      <dgm:t>
        <a:bodyPr/>
        <a:lstStyle/>
        <a:p>
          <a:endParaRPr lang="en-US"/>
        </a:p>
      </dgm:t>
    </dgm:pt>
    <dgm:pt modelId="{EEDBF4FF-6416-4DC3-916A-EF43CA8BE6CF}" type="pres">
      <dgm:prSet presAssocID="{C92F50A3-12B7-4301-9267-D7594844DC90}" presName="linear" presStyleCnt="0">
        <dgm:presLayoutVars>
          <dgm:animLvl val="lvl"/>
          <dgm:resizeHandles val="exact"/>
        </dgm:presLayoutVars>
      </dgm:prSet>
      <dgm:spPr/>
    </dgm:pt>
    <dgm:pt modelId="{3D83622E-48D3-4138-B28F-1252663A35E4}" type="pres">
      <dgm:prSet presAssocID="{AB0F08CC-4FAC-4363-B737-77281EC9F471}" presName="parentText" presStyleLbl="node1" presStyleIdx="0" presStyleCnt="1" custScaleY="39061">
        <dgm:presLayoutVars>
          <dgm:chMax val="0"/>
          <dgm:bulletEnabled val="1"/>
        </dgm:presLayoutVars>
      </dgm:prSet>
      <dgm:spPr/>
    </dgm:pt>
  </dgm:ptLst>
  <dgm:cxnLst>
    <dgm:cxn modelId="{6518AC05-5B21-460C-931C-E312654813F9}" srcId="{C92F50A3-12B7-4301-9267-D7594844DC90}" destId="{AB0F08CC-4FAC-4363-B737-77281EC9F471}" srcOrd="0" destOrd="0" parTransId="{16C04D14-ACA0-4111-981B-603900339287}" sibTransId="{5D791537-098B-45E5-BA5D-BD4BBC7DE66C}"/>
    <dgm:cxn modelId="{83D57208-1C8B-426A-AAA8-9A10AE9C5716}" type="presOf" srcId="{AB0F08CC-4FAC-4363-B737-77281EC9F471}" destId="{3D83622E-48D3-4138-B28F-1252663A35E4}" srcOrd="0" destOrd="0" presId="urn:microsoft.com/office/officeart/2005/8/layout/vList2"/>
    <dgm:cxn modelId="{772630D0-EF8F-421D-8B22-3A7DA667940D}" type="presOf" srcId="{C92F50A3-12B7-4301-9267-D7594844DC90}" destId="{EEDBF4FF-6416-4DC3-916A-EF43CA8BE6CF}" srcOrd="0" destOrd="0" presId="urn:microsoft.com/office/officeart/2005/8/layout/vList2"/>
    <dgm:cxn modelId="{8C00E53E-8D39-4A50-85BB-22AB7A39AAD4}" type="presParOf" srcId="{EEDBF4FF-6416-4DC3-916A-EF43CA8BE6CF}" destId="{3D83622E-48D3-4138-B28F-1252663A35E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515D9F-34E1-4D0D-84BB-456C23EEFD20}"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US"/>
        </a:p>
      </dgm:t>
    </dgm:pt>
    <dgm:pt modelId="{1E92F460-046F-4653-958A-1AF21DE78449}">
      <dgm:prSet/>
      <dgm:spPr/>
      <dgm:t>
        <a:bodyPr/>
        <a:lstStyle/>
        <a:p>
          <a:pPr algn="l"/>
          <a:r>
            <a:rPr lang="pt-PT"/>
            <a:t>SELECT * </a:t>
          </a:r>
        </a:p>
        <a:p>
          <a:pPr algn="l"/>
          <a:r>
            <a:rPr lang="pt-PT"/>
            <a:t>FROM [dbo].[Product] </a:t>
          </a:r>
        </a:p>
        <a:p>
          <a:pPr algn="l"/>
          <a:r>
            <a:rPr lang="pt-PT"/>
            <a:t>WHERE [ProductID] = 7</a:t>
          </a:r>
          <a:endParaRPr lang="en-US"/>
        </a:p>
      </dgm:t>
    </dgm:pt>
    <dgm:pt modelId="{EE271053-B00E-4281-82F6-708FD79E6422}" type="parTrans" cxnId="{0D8890BE-FFF4-4F8F-90FC-50CB1670C8B9}">
      <dgm:prSet/>
      <dgm:spPr/>
      <dgm:t>
        <a:bodyPr/>
        <a:lstStyle/>
        <a:p>
          <a:endParaRPr lang="en-US"/>
        </a:p>
      </dgm:t>
    </dgm:pt>
    <dgm:pt modelId="{7B0CBA7C-C504-4BA4-A354-7E722658E443}" type="sibTrans" cxnId="{0D8890BE-FFF4-4F8F-90FC-50CB1670C8B9}">
      <dgm:prSet/>
      <dgm:spPr/>
      <dgm:t>
        <a:bodyPr/>
        <a:lstStyle/>
        <a:p>
          <a:endParaRPr lang="en-US"/>
        </a:p>
      </dgm:t>
    </dgm:pt>
    <dgm:pt modelId="{85F2F2CB-CD65-4ACC-9AAB-BDC744F7A8CF}">
      <dgm:prSet/>
      <dgm:spPr/>
      <dgm:t>
        <a:bodyPr/>
        <a:lstStyle/>
        <a:p>
          <a:pPr algn="l"/>
          <a:r>
            <a:rPr lang="pt-PT"/>
            <a:t>SELECT * </a:t>
          </a:r>
        </a:p>
        <a:p>
          <a:pPr algn="l"/>
          <a:r>
            <a:rPr lang="pt-PT"/>
            <a:t>FROM [dbo].[Product]</a:t>
          </a:r>
        </a:p>
        <a:p>
          <a:pPr algn="l"/>
          <a:r>
            <a:rPr lang="pt-PT"/>
            <a:t>WHERE [ProductID] = N’7’</a:t>
          </a:r>
          <a:endParaRPr lang="en-US"/>
        </a:p>
      </dgm:t>
    </dgm:pt>
    <dgm:pt modelId="{F7D0E221-7E24-436A-938C-2111F28DBDD8}" type="parTrans" cxnId="{43514A26-1265-4629-AB84-E1D3AC2CE74D}">
      <dgm:prSet/>
      <dgm:spPr/>
      <dgm:t>
        <a:bodyPr/>
        <a:lstStyle/>
        <a:p>
          <a:endParaRPr lang="en-US"/>
        </a:p>
      </dgm:t>
    </dgm:pt>
    <dgm:pt modelId="{EED6CF82-2795-4462-9A58-D17A3C0EEE42}" type="sibTrans" cxnId="{43514A26-1265-4629-AB84-E1D3AC2CE74D}">
      <dgm:prSet/>
      <dgm:spPr/>
      <dgm:t>
        <a:bodyPr/>
        <a:lstStyle/>
        <a:p>
          <a:endParaRPr lang="en-US"/>
        </a:p>
      </dgm:t>
    </dgm:pt>
    <dgm:pt modelId="{78A34732-1873-4B3D-97B8-732D79EBAB43}" type="pres">
      <dgm:prSet presAssocID="{33515D9F-34E1-4D0D-84BB-456C23EEFD20}" presName="diagram" presStyleCnt="0">
        <dgm:presLayoutVars>
          <dgm:chPref val="1"/>
          <dgm:dir/>
          <dgm:animOne val="branch"/>
          <dgm:animLvl val="lvl"/>
          <dgm:resizeHandles val="exact"/>
        </dgm:presLayoutVars>
      </dgm:prSet>
      <dgm:spPr/>
    </dgm:pt>
    <dgm:pt modelId="{062FDE06-A0A2-44FC-B2A4-37AD9BE15690}" type="pres">
      <dgm:prSet presAssocID="{1E92F460-046F-4653-958A-1AF21DE78449}" presName="root1" presStyleCnt="0"/>
      <dgm:spPr/>
    </dgm:pt>
    <dgm:pt modelId="{6C07723A-D4CE-4CF0-AA9C-4F95928A19A1}" type="pres">
      <dgm:prSet presAssocID="{1E92F460-046F-4653-958A-1AF21DE78449}" presName="LevelOneTextNode" presStyleLbl="node0" presStyleIdx="0" presStyleCnt="2" custScaleX="124903">
        <dgm:presLayoutVars>
          <dgm:chPref val="3"/>
        </dgm:presLayoutVars>
      </dgm:prSet>
      <dgm:spPr/>
    </dgm:pt>
    <dgm:pt modelId="{DC7B8BD4-485C-4F71-B2DA-05BE4FFA99C4}" type="pres">
      <dgm:prSet presAssocID="{1E92F460-046F-4653-958A-1AF21DE78449}" presName="level2hierChild" presStyleCnt="0"/>
      <dgm:spPr/>
    </dgm:pt>
    <dgm:pt modelId="{BF61F123-573E-4488-9511-A87AAE2030E4}" type="pres">
      <dgm:prSet presAssocID="{85F2F2CB-CD65-4ACC-9AAB-BDC744F7A8CF}" presName="root1" presStyleCnt="0"/>
      <dgm:spPr/>
    </dgm:pt>
    <dgm:pt modelId="{7379EAF2-FE23-43F0-8356-15BA0D55797A}" type="pres">
      <dgm:prSet presAssocID="{85F2F2CB-CD65-4ACC-9AAB-BDC744F7A8CF}" presName="LevelOneTextNode" presStyleLbl="node0" presStyleIdx="1" presStyleCnt="2" custScaleX="126288">
        <dgm:presLayoutVars>
          <dgm:chPref val="3"/>
        </dgm:presLayoutVars>
      </dgm:prSet>
      <dgm:spPr/>
    </dgm:pt>
    <dgm:pt modelId="{71FACDA2-C41E-4370-A930-F07F96A34A6A}" type="pres">
      <dgm:prSet presAssocID="{85F2F2CB-CD65-4ACC-9AAB-BDC744F7A8CF}" presName="level2hierChild" presStyleCnt="0"/>
      <dgm:spPr/>
    </dgm:pt>
  </dgm:ptLst>
  <dgm:cxnLst>
    <dgm:cxn modelId="{DD13DF12-DCD6-4A1F-B465-DF1F4E70E9A8}" type="presOf" srcId="{85F2F2CB-CD65-4ACC-9AAB-BDC744F7A8CF}" destId="{7379EAF2-FE23-43F0-8356-15BA0D55797A}" srcOrd="0" destOrd="0" presId="urn:microsoft.com/office/officeart/2005/8/layout/hierarchy2"/>
    <dgm:cxn modelId="{43514A26-1265-4629-AB84-E1D3AC2CE74D}" srcId="{33515D9F-34E1-4D0D-84BB-456C23EEFD20}" destId="{85F2F2CB-CD65-4ACC-9AAB-BDC744F7A8CF}" srcOrd="1" destOrd="0" parTransId="{F7D0E221-7E24-436A-938C-2111F28DBDD8}" sibTransId="{EED6CF82-2795-4462-9A58-D17A3C0EEE42}"/>
    <dgm:cxn modelId="{C345D448-4E31-491D-9EFC-1BBD23231710}" type="presOf" srcId="{33515D9F-34E1-4D0D-84BB-456C23EEFD20}" destId="{78A34732-1873-4B3D-97B8-732D79EBAB43}" srcOrd="0" destOrd="0" presId="urn:microsoft.com/office/officeart/2005/8/layout/hierarchy2"/>
    <dgm:cxn modelId="{CC7A9272-4D09-46FB-BE8C-675FC89AA278}" type="presOf" srcId="{1E92F460-046F-4653-958A-1AF21DE78449}" destId="{6C07723A-D4CE-4CF0-AA9C-4F95928A19A1}" srcOrd="0" destOrd="0" presId="urn:microsoft.com/office/officeart/2005/8/layout/hierarchy2"/>
    <dgm:cxn modelId="{0D8890BE-FFF4-4F8F-90FC-50CB1670C8B9}" srcId="{33515D9F-34E1-4D0D-84BB-456C23EEFD20}" destId="{1E92F460-046F-4653-958A-1AF21DE78449}" srcOrd="0" destOrd="0" parTransId="{EE271053-B00E-4281-82F6-708FD79E6422}" sibTransId="{7B0CBA7C-C504-4BA4-A354-7E722658E443}"/>
    <dgm:cxn modelId="{99D7A8E0-3B52-45B5-AC1A-5AC74C556005}" type="presParOf" srcId="{78A34732-1873-4B3D-97B8-732D79EBAB43}" destId="{062FDE06-A0A2-44FC-B2A4-37AD9BE15690}" srcOrd="0" destOrd="0" presId="urn:microsoft.com/office/officeart/2005/8/layout/hierarchy2"/>
    <dgm:cxn modelId="{427A3FC1-5C24-4F68-B028-C3516AAB35DD}" type="presParOf" srcId="{062FDE06-A0A2-44FC-B2A4-37AD9BE15690}" destId="{6C07723A-D4CE-4CF0-AA9C-4F95928A19A1}" srcOrd="0" destOrd="0" presId="urn:microsoft.com/office/officeart/2005/8/layout/hierarchy2"/>
    <dgm:cxn modelId="{AD4BCDCB-4C17-409F-BFA6-A919FF9BB370}" type="presParOf" srcId="{062FDE06-A0A2-44FC-B2A4-37AD9BE15690}" destId="{DC7B8BD4-485C-4F71-B2DA-05BE4FFA99C4}" srcOrd="1" destOrd="0" presId="urn:microsoft.com/office/officeart/2005/8/layout/hierarchy2"/>
    <dgm:cxn modelId="{C1B1B021-6F60-4B77-9170-959C68437F7E}" type="presParOf" srcId="{78A34732-1873-4B3D-97B8-732D79EBAB43}" destId="{BF61F123-573E-4488-9511-A87AAE2030E4}" srcOrd="1" destOrd="0" presId="urn:microsoft.com/office/officeart/2005/8/layout/hierarchy2"/>
    <dgm:cxn modelId="{FB88FC29-CF20-4883-B429-CA0426299180}" type="presParOf" srcId="{BF61F123-573E-4488-9511-A87AAE2030E4}" destId="{7379EAF2-FE23-43F0-8356-15BA0D55797A}" srcOrd="0" destOrd="0" presId="urn:microsoft.com/office/officeart/2005/8/layout/hierarchy2"/>
    <dgm:cxn modelId="{D0359C6E-AD9D-4BDD-9C96-8576066CC929}" type="presParOf" srcId="{BF61F123-573E-4488-9511-A87AAE2030E4}" destId="{71FACDA2-C41E-4370-A930-F07F96A34A6A}"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2027A1-F68B-4208-8EEF-13CE5E1A047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6AD379E-59A5-430B-807F-FB88B6B37305}">
      <dgm:prSet/>
      <dgm:spPr/>
      <dgm:t>
        <a:bodyPr/>
        <a:lstStyle/>
        <a:p>
          <a:r>
            <a:rPr lang="en-AU" baseline="0"/>
            <a:t>Resolving non-SARGable expressions</a:t>
          </a:r>
          <a:endParaRPr lang="en-US"/>
        </a:p>
      </dgm:t>
    </dgm:pt>
    <dgm:pt modelId="{4F3C6D45-6AE3-4BF1-8B63-4DB03B0192DC}" type="parTrans" cxnId="{D66A4AC1-9FA4-4476-B579-7D330CD1124E}">
      <dgm:prSet/>
      <dgm:spPr/>
      <dgm:t>
        <a:bodyPr/>
        <a:lstStyle/>
        <a:p>
          <a:endParaRPr lang="en-US"/>
        </a:p>
      </dgm:t>
    </dgm:pt>
    <dgm:pt modelId="{07FCC30D-8AA4-47B0-B8B2-520D884ACD19}" type="sibTrans" cxnId="{D66A4AC1-9FA4-4476-B579-7D330CD1124E}">
      <dgm:prSet/>
      <dgm:spPr/>
      <dgm:t>
        <a:bodyPr/>
        <a:lstStyle/>
        <a:p>
          <a:endParaRPr lang="en-US"/>
        </a:p>
      </dgm:t>
    </dgm:pt>
    <dgm:pt modelId="{3B331AC3-7DAA-493B-9439-7FB02385AC42}">
      <dgm:prSet/>
      <dgm:spPr/>
      <dgm:t>
        <a:bodyPr/>
        <a:lstStyle/>
        <a:p>
          <a:r>
            <a:rPr lang="en-AU" baseline="0"/>
            <a:t>Create computed column to Replace calculations / expressions.</a:t>
          </a:r>
          <a:endParaRPr lang="en-US"/>
        </a:p>
      </dgm:t>
    </dgm:pt>
    <dgm:pt modelId="{7BCAEB83-82F1-4F3E-9686-1D47960FEA77}" type="parTrans" cxnId="{52BD7076-D528-4A64-A439-972AFDD99F3F}">
      <dgm:prSet/>
      <dgm:spPr/>
      <dgm:t>
        <a:bodyPr/>
        <a:lstStyle/>
        <a:p>
          <a:endParaRPr lang="en-US"/>
        </a:p>
      </dgm:t>
    </dgm:pt>
    <dgm:pt modelId="{50F01C98-A704-4395-A585-B74A33733D6B}" type="sibTrans" cxnId="{52BD7076-D528-4A64-A439-972AFDD99F3F}">
      <dgm:prSet/>
      <dgm:spPr/>
      <dgm:t>
        <a:bodyPr/>
        <a:lstStyle/>
        <a:p>
          <a:endParaRPr lang="en-US"/>
        </a:p>
      </dgm:t>
    </dgm:pt>
    <dgm:pt modelId="{49FD8BD4-61A3-4DF2-8563-8104BEC0F5DD}">
      <dgm:prSet/>
      <dgm:spPr/>
      <dgm:t>
        <a:bodyPr/>
        <a:lstStyle/>
        <a:p>
          <a:r>
            <a:rPr lang="en-AU" baseline="0"/>
            <a:t>Create an index on computed column.</a:t>
          </a:r>
          <a:endParaRPr lang="en-US"/>
        </a:p>
      </dgm:t>
    </dgm:pt>
    <dgm:pt modelId="{E62D94DC-DF3B-4FED-8E0D-BE72718E86DE}" type="parTrans" cxnId="{A11DBEFE-8148-41BB-9A1C-938D0290F79F}">
      <dgm:prSet/>
      <dgm:spPr/>
      <dgm:t>
        <a:bodyPr/>
        <a:lstStyle/>
        <a:p>
          <a:endParaRPr lang="en-US"/>
        </a:p>
      </dgm:t>
    </dgm:pt>
    <dgm:pt modelId="{33A96CEF-2F84-4231-8371-C3C04660EA4C}" type="sibTrans" cxnId="{A11DBEFE-8148-41BB-9A1C-938D0290F79F}">
      <dgm:prSet/>
      <dgm:spPr/>
      <dgm:t>
        <a:bodyPr/>
        <a:lstStyle/>
        <a:p>
          <a:endParaRPr lang="en-US"/>
        </a:p>
      </dgm:t>
    </dgm:pt>
    <dgm:pt modelId="{F28EA2E7-DA7B-4A1A-98EF-091EE2B118C9}">
      <dgm:prSet/>
      <dgm:spPr/>
      <dgm:t>
        <a:bodyPr/>
        <a:lstStyle/>
        <a:p>
          <a:r>
            <a:rPr lang="en-AU" baseline="0"/>
            <a:t>Selectivity issues for inequalities</a:t>
          </a:r>
          <a:endParaRPr lang="en-US"/>
        </a:p>
      </dgm:t>
    </dgm:pt>
    <dgm:pt modelId="{A9CF8DE4-D25B-4949-AE48-B3BED39492C1}" type="parTrans" cxnId="{93B1895A-F45A-4E3D-A23E-36900265B74B}">
      <dgm:prSet/>
      <dgm:spPr/>
      <dgm:t>
        <a:bodyPr/>
        <a:lstStyle/>
        <a:p>
          <a:endParaRPr lang="en-US"/>
        </a:p>
      </dgm:t>
    </dgm:pt>
    <dgm:pt modelId="{80C73A79-8712-4167-99DD-5148F59F02F0}" type="sibTrans" cxnId="{93B1895A-F45A-4E3D-A23E-36900265B74B}">
      <dgm:prSet/>
      <dgm:spPr/>
      <dgm:t>
        <a:bodyPr/>
        <a:lstStyle/>
        <a:p>
          <a:endParaRPr lang="en-US"/>
        </a:p>
      </dgm:t>
    </dgm:pt>
    <dgm:pt modelId="{DFA682E4-5C12-471E-8029-8B367C9CE6C1}">
      <dgm:prSet/>
      <dgm:spPr/>
      <dgm:t>
        <a:bodyPr/>
        <a:lstStyle/>
        <a:p>
          <a:r>
            <a:rPr lang="en-AU" baseline="0"/>
            <a:t>SQL Server assumes 30% selectivity on inequality comparisons.</a:t>
          </a:r>
          <a:endParaRPr lang="en-US"/>
        </a:p>
      </dgm:t>
    </dgm:pt>
    <dgm:pt modelId="{B25FA147-4ECA-4F40-9D2D-C9136B9FDFD6}" type="parTrans" cxnId="{54D49228-D4C5-4ACE-830B-810C6F855F9A}">
      <dgm:prSet/>
      <dgm:spPr/>
      <dgm:t>
        <a:bodyPr/>
        <a:lstStyle/>
        <a:p>
          <a:endParaRPr lang="en-US"/>
        </a:p>
      </dgm:t>
    </dgm:pt>
    <dgm:pt modelId="{15A24D87-43DA-4BB4-B00E-4411D6CBAB00}" type="sibTrans" cxnId="{54D49228-D4C5-4ACE-830B-810C6F855F9A}">
      <dgm:prSet/>
      <dgm:spPr/>
      <dgm:t>
        <a:bodyPr/>
        <a:lstStyle/>
        <a:p>
          <a:endParaRPr lang="en-US"/>
        </a:p>
      </dgm:t>
    </dgm:pt>
    <dgm:pt modelId="{3D5B337E-EB32-412E-BE23-3A9EC7094A1F}">
      <dgm:prSet/>
      <dgm:spPr/>
      <dgm:t>
        <a:bodyPr/>
        <a:lstStyle/>
        <a:p>
          <a:r>
            <a:rPr lang="en-AU" baseline="0"/>
            <a:t>Computed column will have more accurate statistics.</a:t>
          </a:r>
          <a:endParaRPr lang="en-US"/>
        </a:p>
      </dgm:t>
    </dgm:pt>
    <dgm:pt modelId="{EE2A6D16-4DF5-4709-8FBE-47C32D7BF3F4}" type="parTrans" cxnId="{EA809CDE-E6DA-452A-9E8E-CA27FF261C5E}">
      <dgm:prSet/>
      <dgm:spPr/>
      <dgm:t>
        <a:bodyPr/>
        <a:lstStyle/>
        <a:p>
          <a:endParaRPr lang="en-US"/>
        </a:p>
      </dgm:t>
    </dgm:pt>
    <dgm:pt modelId="{27D48728-16E1-4EED-BBC3-21A410DDC461}" type="sibTrans" cxnId="{EA809CDE-E6DA-452A-9E8E-CA27FF261C5E}">
      <dgm:prSet/>
      <dgm:spPr/>
      <dgm:t>
        <a:bodyPr/>
        <a:lstStyle/>
        <a:p>
          <a:endParaRPr lang="en-US"/>
        </a:p>
      </dgm:t>
    </dgm:pt>
    <dgm:pt modelId="{394219A2-B3D8-4F59-9991-8115ECD8A858}">
      <dgm:prSet/>
      <dgm:spPr/>
      <dgm:t>
        <a:bodyPr/>
        <a:lstStyle/>
        <a:p>
          <a:r>
            <a:rPr lang="en-AU" baseline="0"/>
            <a:t>No need to specify computed column.</a:t>
          </a:r>
          <a:endParaRPr lang="en-US"/>
        </a:p>
      </dgm:t>
    </dgm:pt>
    <dgm:pt modelId="{F658EFE3-9FA3-42D9-ACCD-8815DF41D266}" type="parTrans" cxnId="{2356CC5F-A468-4EFA-9D20-FB888E3D0D44}">
      <dgm:prSet/>
      <dgm:spPr/>
      <dgm:t>
        <a:bodyPr/>
        <a:lstStyle/>
        <a:p>
          <a:endParaRPr lang="en-US"/>
        </a:p>
      </dgm:t>
    </dgm:pt>
    <dgm:pt modelId="{D3F2CB1C-AFF1-48FC-98DD-00032404083A}" type="sibTrans" cxnId="{2356CC5F-A468-4EFA-9D20-FB888E3D0D44}">
      <dgm:prSet/>
      <dgm:spPr/>
      <dgm:t>
        <a:bodyPr/>
        <a:lstStyle/>
        <a:p>
          <a:endParaRPr lang="en-US"/>
        </a:p>
      </dgm:t>
    </dgm:pt>
    <dgm:pt modelId="{0700F99F-FF37-44B9-8197-8CB797699455}" type="pres">
      <dgm:prSet presAssocID="{B12027A1-F68B-4208-8EEF-13CE5E1A0477}" presName="linear" presStyleCnt="0">
        <dgm:presLayoutVars>
          <dgm:dir/>
          <dgm:animLvl val="lvl"/>
          <dgm:resizeHandles val="exact"/>
        </dgm:presLayoutVars>
      </dgm:prSet>
      <dgm:spPr/>
    </dgm:pt>
    <dgm:pt modelId="{8D7D65D6-CE2F-4DDC-9779-91B55281E831}" type="pres">
      <dgm:prSet presAssocID="{46AD379E-59A5-430B-807F-FB88B6B37305}" presName="parentLin" presStyleCnt="0"/>
      <dgm:spPr/>
    </dgm:pt>
    <dgm:pt modelId="{382A15E7-F349-4ACD-B93E-35E28C35E3FC}" type="pres">
      <dgm:prSet presAssocID="{46AD379E-59A5-430B-807F-FB88B6B37305}" presName="parentLeftMargin" presStyleLbl="node1" presStyleIdx="0" presStyleCnt="2"/>
      <dgm:spPr/>
    </dgm:pt>
    <dgm:pt modelId="{247C05D9-D751-4533-84B7-81B4CD619193}" type="pres">
      <dgm:prSet presAssocID="{46AD379E-59A5-430B-807F-FB88B6B37305}" presName="parentText" presStyleLbl="node1" presStyleIdx="0" presStyleCnt="2">
        <dgm:presLayoutVars>
          <dgm:chMax val="0"/>
          <dgm:bulletEnabled val="1"/>
        </dgm:presLayoutVars>
      </dgm:prSet>
      <dgm:spPr/>
    </dgm:pt>
    <dgm:pt modelId="{D9D5A7EF-3AFC-438B-868F-00D4B1AE2BD8}" type="pres">
      <dgm:prSet presAssocID="{46AD379E-59A5-430B-807F-FB88B6B37305}" presName="negativeSpace" presStyleCnt="0"/>
      <dgm:spPr/>
    </dgm:pt>
    <dgm:pt modelId="{DEFD3A36-8793-4096-8DBB-0AF34157507A}" type="pres">
      <dgm:prSet presAssocID="{46AD379E-59A5-430B-807F-FB88B6B37305}" presName="childText" presStyleLbl="conFgAcc1" presStyleIdx="0" presStyleCnt="2">
        <dgm:presLayoutVars>
          <dgm:bulletEnabled val="1"/>
        </dgm:presLayoutVars>
      </dgm:prSet>
      <dgm:spPr/>
    </dgm:pt>
    <dgm:pt modelId="{279BF4AE-4A31-4678-AEA1-F24825ABBC40}" type="pres">
      <dgm:prSet presAssocID="{07FCC30D-8AA4-47B0-B8B2-520D884ACD19}" presName="spaceBetweenRectangles" presStyleCnt="0"/>
      <dgm:spPr/>
    </dgm:pt>
    <dgm:pt modelId="{E720C512-E25F-405C-B4D1-E4D905A1C39D}" type="pres">
      <dgm:prSet presAssocID="{F28EA2E7-DA7B-4A1A-98EF-091EE2B118C9}" presName="parentLin" presStyleCnt="0"/>
      <dgm:spPr/>
    </dgm:pt>
    <dgm:pt modelId="{12B2EE91-4CBD-4AE5-B879-3222D61DDEA5}" type="pres">
      <dgm:prSet presAssocID="{F28EA2E7-DA7B-4A1A-98EF-091EE2B118C9}" presName="parentLeftMargin" presStyleLbl="node1" presStyleIdx="0" presStyleCnt="2"/>
      <dgm:spPr/>
    </dgm:pt>
    <dgm:pt modelId="{D9076706-70C3-4E69-B60E-233EDF794CEB}" type="pres">
      <dgm:prSet presAssocID="{F28EA2E7-DA7B-4A1A-98EF-091EE2B118C9}" presName="parentText" presStyleLbl="node1" presStyleIdx="1" presStyleCnt="2">
        <dgm:presLayoutVars>
          <dgm:chMax val="0"/>
          <dgm:bulletEnabled val="1"/>
        </dgm:presLayoutVars>
      </dgm:prSet>
      <dgm:spPr/>
    </dgm:pt>
    <dgm:pt modelId="{0B671DD8-5304-4761-B1B9-5F10895CD2A5}" type="pres">
      <dgm:prSet presAssocID="{F28EA2E7-DA7B-4A1A-98EF-091EE2B118C9}" presName="negativeSpace" presStyleCnt="0"/>
      <dgm:spPr/>
    </dgm:pt>
    <dgm:pt modelId="{9C660BE5-9F76-4BDF-B385-DB2439091800}" type="pres">
      <dgm:prSet presAssocID="{F28EA2E7-DA7B-4A1A-98EF-091EE2B118C9}" presName="childText" presStyleLbl="conFgAcc1" presStyleIdx="1" presStyleCnt="2">
        <dgm:presLayoutVars>
          <dgm:bulletEnabled val="1"/>
        </dgm:presLayoutVars>
      </dgm:prSet>
      <dgm:spPr/>
    </dgm:pt>
  </dgm:ptLst>
  <dgm:cxnLst>
    <dgm:cxn modelId="{12C62D0C-D95E-414F-9A27-817D5672B1F1}" type="presOf" srcId="{F28EA2E7-DA7B-4A1A-98EF-091EE2B118C9}" destId="{12B2EE91-4CBD-4AE5-B879-3222D61DDEA5}" srcOrd="0" destOrd="0" presId="urn:microsoft.com/office/officeart/2005/8/layout/list1"/>
    <dgm:cxn modelId="{19EEA51C-DBFC-4721-804F-7FDA444680EA}" type="presOf" srcId="{B12027A1-F68B-4208-8EEF-13CE5E1A0477}" destId="{0700F99F-FF37-44B9-8197-8CB797699455}" srcOrd="0" destOrd="0" presId="urn:microsoft.com/office/officeart/2005/8/layout/list1"/>
    <dgm:cxn modelId="{04365B21-B28B-4D41-8626-EA5B5F9B4662}" type="presOf" srcId="{46AD379E-59A5-430B-807F-FB88B6B37305}" destId="{247C05D9-D751-4533-84B7-81B4CD619193}" srcOrd="1" destOrd="0" presId="urn:microsoft.com/office/officeart/2005/8/layout/list1"/>
    <dgm:cxn modelId="{9A603825-75E0-4078-A806-FC506820BBCF}" type="presOf" srcId="{3D5B337E-EB32-412E-BE23-3A9EC7094A1F}" destId="{9C660BE5-9F76-4BDF-B385-DB2439091800}" srcOrd="0" destOrd="1" presId="urn:microsoft.com/office/officeart/2005/8/layout/list1"/>
    <dgm:cxn modelId="{54D49228-D4C5-4ACE-830B-810C6F855F9A}" srcId="{F28EA2E7-DA7B-4A1A-98EF-091EE2B118C9}" destId="{DFA682E4-5C12-471E-8029-8B367C9CE6C1}" srcOrd="0" destOrd="0" parTransId="{B25FA147-4ECA-4F40-9D2D-C9136B9FDFD6}" sibTransId="{15A24D87-43DA-4BB4-B00E-4411D6CBAB00}"/>
    <dgm:cxn modelId="{2356CC5F-A468-4EFA-9D20-FB888E3D0D44}" srcId="{F28EA2E7-DA7B-4A1A-98EF-091EE2B118C9}" destId="{394219A2-B3D8-4F59-9991-8115ECD8A858}" srcOrd="2" destOrd="0" parTransId="{F658EFE3-9FA3-42D9-ACCD-8815DF41D266}" sibTransId="{D3F2CB1C-AFF1-48FC-98DD-00032404083A}"/>
    <dgm:cxn modelId="{52BD7076-D528-4A64-A439-972AFDD99F3F}" srcId="{46AD379E-59A5-430B-807F-FB88B6B37305}" destId="{3B331AC3-7DAA-493B-9439-7FB02385AC42}" srcOrd="0" destOrd="0" parTransId="{7BCAEB83-82F1-4F3E-9686-1D47960FEA77}" sibTransId="{50F01C98-A704-4395-A585-B74A33733D6B}"/>
    <dgm:cxn modelId="{93B1895A-F45A-4E3D-A23E-36900265B74B}" srcId="{B12027A1-F68B-4208-8EEF-13CE5E1A0477}" destId="{F28EA2E7-DA7B-4A1A-98EF-091EE2B118C9}" srcOrd="1" destOrd="0" parTransId="{A9CF8DE4-D25B-4949-AE48-B3BED39492C1}" sibTransId="{80C73A79-8712-4167-99DD-5148F59F02F0}"/>
    <dgm:cxn modelId="{04A3A890-6239-4B70-9951-6AFF8AE486CE}" type="presOf" srcId="{F28EA2E7-DA7B-4A1A-98EF-091EE2B118C9}" destId="{D9076706-70C3-4E69-B60E-233EDF794CEB}" srcOrd="1" destOrd="0" presId="urn:microsoft.com/office/officeart/2005/8/layout/list1"/>
    <dgm:cxn modelId="{1A248195-E480-4C8E-8B22-247F5D33B53F}" type="presOf" srcId="{49FD8BD4-61A3-4DF2-8563-8104BEC0F5DD}" destId="{DEFD3A36-8793-4096-8DBB-0AF34157507A}" srcOrd="0" destOrd="1" presId="urn:microsoft.com/office/officeart/2005/8/layout/list1"/>
    <dgm:cxn modelId="{FF6FA6B4-93D6-4656-A0AD-69E1C2BC778C}" type="presOf" srcId="{394219A2-B3D8-4F59-9991-8115ECD8A858}" destId="{9C660BE5-9F76-4BDF-B385-DB2439091800}" srcOrd="0" destOrd="2" presId="urn:microsoft.com/office/officeart/2005/8/layout/list1"/>
    <dgm:cxn modelId="{D66A4AC1-9FA4-4476-B579-7D330CD1124E}" srcId="{B12027A1-F68B-4208-8EEF-13CE5E1A0477}" destId="{46AD379E-59A5-430B-807F-FB88B6B37305}" srcOrd="0" destOrd="0" parTransId="{4F3C6D45-6AE3-4BF1-8B63-4DB03B0192DC}" sibTransId="{07FCC30D-8AA4-47B0-B8B2-520D884ACD19}"/>
    <dgm:cxn modelId="{906FFAD6-2119-428A-82A6-5C942B4209E5}" type="presOf" srcId="{46AD379E-59A5-430B-807F-FB88B6B37305}" destId="{382A15E7-F349-4ACD-B93E-35E28C35E3FC}" srcOrd="0" destOrd="0" presId="urn:microsoft.com/office/officeart/2005/8/layout/list1"/>
    <dgm:cxn modelId="{EA809CDE-E6DA-452A-9E8E-CA27FF261C5E}" srcId="{F28EA2E7-DA7B-4A1A-98EF-091EE2B118C9}" destId="{3D5B337E-EB32-412E-BE23-3A9EC7094A1F}" srcOrd="1" destOrd="0" parTransId="{EE2A6D16-4DF5-4709-8FBE-47C32D7BF3F4}" sibTransId="{27D48728-16E1-4EED-BBC3-21A410DDC461}"/>
    <dgm:cxn modelId="{C87F43E3-21CE-4F44-B823-44FFE6B2BB63}" type="presOf" srcId="{3B331AC3-7DAA-493B-9439-7FB02385AC42}" destId="{DEFD3A36-8793-4096-8DBB-0AF34157507A}" srcOrd="0" destOrd="0" presId="urn:microsoft.com/office/officeart/2005/8/layout/list1"/>
    <dgm:cxn modelId="{645566F0-2005-470F-BCEC-78DA961B38DC}" type="presOf" srcId="{DFA682E4-5C12-471E-8029-8B367C9CE6C1}" destId="{9C660BE5-9F76-4BDF-B385-DB2439091800}" srcOrd="0" destOrd="0" presId="urn:microsoft.com/office/officeart/2005/8/layout/list1"/>
    <dgm:cxn modelId="{A11DBEFE-8148-41BB-9A1C-938D0290F79F}" srcId="{46AD379E-59A5-430B-807F-FB88B6B37305}" destId="{49FD8BD4-61A3-4DF2-8563-8104BEC0F5DD}" srcOrd="1" destOrd="0" parTransId="{E62D94DC-DF3B-4FED-8E0D-BE72718E86DE}" sibTransId="{33A96CEF-2F84-4231-8371-C3C04660EA4C}"/>
    <dgm:cxn modelId="{5A77F0B3-1CE5-46DE-9620-D8DAAB885D06}" type="presParOf" srcId="{0700F99F-FF37-44B9-8197-8CB797699455}" destId="{8D7D65D6-CE2F-4DDC-9779-91B55281E831}" srcOrd="0" destOrd="0" presId="urn:microsoft.com/office/officeart/2005/8/layout/list1"/>
    <dgm:cxn modelId="{89B7FF8E-70CD-4847-9C39-5C455135F4F1}" type="presParOf" srcId="{8D7D65D6-CE2F-4DDC-9779-91B55281E831}" destId="{382A15E7-F349-4ACD-B93E-35E28C35E3FC}" srcOrd="0" destOrd="0" presId="urn:microsoft.com/office/officeart/2005/8/layout/list1"/>
    <dgm:cxn modelId="{41C93431-F2A8-4301-8549-D90605D5C1B2}" type="presParOf" srcId="{8D7D65D6-CE2F-4DDC-9779-91B55281E831}" destId="{247C05D9-D751-4533-84B7-81B4CD619193}" srcOrd="1" destOrd="0" presId="urn:microsoft.com/office/officeart/2005/8/layout/list1"/>
    <dgm:cxn modelId="{EA745363-19E7-470E-B0A5-16BA17B883BB}" type="presParOf" srcId="{0700F99F-FF37-44B9-8197-8CB797699455}" destId="{D9D5A7EF-3AFC-438B-868F-00D4B1AE2BD8}" srcOrd="1" destOrd="0" presId="urn:microsoft.com/office/officeart/2005/8/layout/list1"/>
    <dgm:cxn modelId="{BF2ADC61-EC3D-4FF2-BF33-AC526864F6DA}" type="presParOf" srcId="{0700F99F-FF37-44B9-8197-8CB797699455}" destId="{DEFD3A36-8793-4096-8DBB-0AF34157507A}" srcOrd="2" destOrd="0" presId="urn:microsoft.com/office/officeart/2005/8/layout/list1"/>
    <dgm:cxn modelId="{323D963B-B09F-4087-9CB4-951A71A900D6}" type="presParOf" srcId="{0700F99F-FF37-44B9-8197-8CB797699455}" destId="{279BF4AE-4A31-4678-AEA1-F24825ABBC40}" srcOrd="3" destOrd="0" presId="urn:microsoft.com/office/officeart/2005/8/layout/list1"/>
    <dgm:cxn modelId="{90AACF5B-68BF-4C06-B406-72BA566D7CA1}" type="presParOf" srcId="{0700F99F-FF37-44B9-8197-8CB797699455}" destId="{E720C512-E25F-405C-B4D1-E4D905A1C39D}" srcOrd="4" destOrd="0" presId="urn:microsoft.com/office/officeart/2005/8/layout/list1"/>
    <dgm:cxn modelId="{4DD9E195-D76C-42C1-889E-282E7907CDA3}" type="presParOf" srcId="{E720C512-E25F-405C-B4D1-E4D905A1C39D}" destId="{12B2EE91-4CBD-4AE5-B879-3222D61DDEA5}" srcOrd="0" destOrd="0" presId="urn:microsoft.com/office/officeart/2005/8/layout/list1"/>
    <dgm:cxn modelId="{85691FB2-38FF-4A40-925C-6D4878D36482}" type="presParOf" srcId="{E720C512-E25F-405C-B4D1-E4D905A1C39D}" destId="{D9076706-70C3-4E69-B60E-233EDF794CEB}" srcOrd="1" destOrd="0" presId="urn:microsoft.com/office/officeart/2005/8/layout/list1"/>
    <dgm:cxn modelId="{E0B76A33-CB2C-495D-9AF2-85A9C0D4AAB9}" type="presParOf" srcId="{0700F99F-FF37-44B9-8197-8CB797699455}" destId="{0B671DD8-5304-4761-B1B9-5F10895CD2A5}" srcOrd="5" destOrd="0" presId="urn:microsoft.com/office/officeart/2005/8/layout/list1"/>
    <dgm:cxn modelId="{8C7FC7F3-C8A0-4480-B377-23BA7D9DE7F2}" type="presParOf" srcId="{0700F99F-FF37-44B9-8197-8CB797699455}" destId="{9C660BE5-9F76-4BDF-B385-DB243909180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A2EBD9-C338-4668-B8C0-215DEDB30337}"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35168A8-BD4F-4788-84C2-E9625ACB9676}">
      <dgm:prSet/>
      <dgm:spPr/>
      <dgm:t>
        <a:bodyPr/>
        <a:lstStyle/>
        <a:p>
          <a:pPr algn="l"/>
          <a:r>
            <a:rPr lang="en-US" baseline="0"/>
            <a:t>Specifies that the Database Engine will physically store the computed values in the table.</a:t>
          </a:r>
          <a:endParaRPr lang="en-US"/>
        </a:p>
      </dgm:t>
    </dgm:pt>
    <dgm:pt modelId="{C5286F9A-7143-48A5-A42F-1B63F6730914}" type="parTrans" cxnId="{ABE4B16C-4F15-4C05-B645-9A5C95753A96}">
      <dgm:prSet/>
      <dgm:spPr/>
      <dgm:t>
        <a:bodyPr/>
        <a:lstStyle/>
        <a:p>
          <a:endParaRPr lang="en-US"/>
        </a:p>
      </dgm:t>
    </dgm:pt>
    <dgm:pt modelId="{960FDA8A-3C01-4875-BC50-75F3751E5D73}" type="sibTrans" cxnId="{ABE4B16C-4F15-4C05-B645-9A5C95753A96}">
      <dgm:prSet/>
      <dgm:spPr/>
      <dgm:t>
        <a:bodyPr/>
        <a:lstStyle/>
        <a:p>
          <a:endParaRPr lang="en-US"/>
        </a:p>
      </dgm:t>
    </dgm:pt>
    <dgm:pt modelId="{CA98AD68-E8CF-4DCE-AC03-0D7F94A5A280}">
      <dgm:prSet/>
      <dgm:spPr/>
      <dgm:t>
        <a:bodyPr/>
        <a:lstStyle/>
        <a:p>
          <a:pPr algn="l"/>
          <a:r>
            <a:rPr lang="en-US" baseline="0"/>
            <a:t>Marking a computed column as PERSISTED allows an index to be created on a computed column that is deterministic.</a:t>
          </a:r>
          <a:endParaRPr lang="en-US"/>
        </a:p>
      </dgm:t>
    </dgm:pt>
    <dgm:pt modelId="{4C875559-14D6-4EA3-85C3-5EF4D70DF273}" type="parTrans" cxnId="{C8AA6B41-3F0E-4917-A525-D496192F8E1E}">
      <dgm:prSet/>
      <dgm:spPr/>
      <dgm:t>
        <a:bodyPr/>
        <a:lstStyle/>
        <a:p>
          <a:endParaRPr lang="en-US"/>
        </a:p>
      </dgm:t>
    </dgm:pt>
    <dgm:pt modelId="{F95EAF98-459D-41BD-935F-04E1DB22B555}" type="sibTrans" cxnId="{C8AA6B41-3F0E-4917-A525-D496192F8E1E}">
      <dgm:prSet/>
      <dgm:spPr/>
      <dgm:t>
        <a:bodyPr/>
        <a:lstStyle/>
        <a:p>
          <a:endParaRPr lang="en-US"/>
        </a:p>
      </dgm:t>
    </dgm:pt>
    <dgm:pt modelId="{01BAC276-C7FC-4438-B3C6-D6D391AEFB33}" type="pres">
      <dgm:prSet presAssocID="{76A2EBD9-C338-4668-B8C0-215DEDB30337}" presName="diagram" presStyleCnt="0">
        <dgm:presLayoutVars>
          <dgm:dir/>
          <dgm:resizeHandles val="exact"/>
        </dgm:presLayoutVars>
      </dgm:prSet>
      <dgm:spPr/>
    </dgm:pt>
    <dgm:pt modelId="{01C3AB4F-D8F8-464D-8015-F811F4ED3AC9}" type="pres">
      <dgm:prSet presAssocID="{E35168A8-BD4F-4788-84C2-E9625ACB9676}" presName="node" presStyleLbl="node1" presStyleIdx="0" presStyleCnt="2" custScaleX="182599">
        <dgm:presLayoutVars>
          <dgm:bulletEnabled val="1"/>
        </dgm:presLayoutVars>
      </dgm:prSet>
      <dgm:spPr/>
    </dgm:pt>
    <dgm:pt modelId="{95523480-7373-45D4-9DDB-5DD254678324}" type="pres">
      <dgm:prSet presAssocID="{960FDA8A-3C01-4875-BC50-75F3751E5D73}" presName="sibTrans" presStyleCnt="0"/>
      <dgm:spPr/>
    </dgm:pt>
    <dgm:pt modelId="{245010FA-B1E5-41AC-9B22-1B3DEFC6DF23}" type="pres">
      <dgm:prSet presAssocID="{CA98AD68-E8CF-4DCE-AC03-0D7F94A5A280}" presName="node" presStyleLbl="node1" presStyleIdx="1" presStyleCnt="2" custScaleX="180443">
        <dgm:presLayoutVars>
          <dgm:bulletEnabled val="1"/>
        </dgm:presLayoutVars>
      </dgm:prSet>
      <dgm:spPr/>
    </dgm:pt>
  </dgm:ptLst>
  <dgm:cxnLst>
    <dgm:cxn modelId="{85DF390F-EE1E-4EF5-8852-B01D9DE5CA74}" type="presOf" srcId="{CA98AD68-E8CF-4DCE-AC03-0D7F94A5A280}" destId="{245010FA-B1E5-41AC-9B22-1B3DEFC6DF23}" srcOrd="0" destOrd="0" presId="urn:microsoft.com/office/officeart/2005/8/layout/default"/>
    <dgm:cxn modelId="{BDFBF23E-E387-419F-8EF1-8BA4552F4F78}" type="presOf" srcId="{E35168A8-BD4F-4788-84C2-E9625ACB9676}" destId="{01C3AB4F-D8F8-464D-8015-F811F4ED3AC9}" srcOrd="0" destOrd="0" presId="urn:microsoft.com/office/officeart/2005/8/layout/default"/>
    <dgm:cxn modelId="{C8AA6B41-3F0E-4917-A525-D496192F8E1E}" srcId="{76A2EBD9-C338-4668-B8C0-215DEDB30337}" destId="{CA98AD68-E8CF-4DCE-AC03-0D7F94A5A280}" srcOrd="1" destOrd="0" parTransId="{4C875559-14D6-4EA3-85C3-5EF4D70DF273}" sibTransId="{F95EAF98-459D-41BD-935F-04E1DB22B555}"/>
    <dgm:cxn modelId="{ABE4B16C-4F15-4C05-B645-9A5C95753A96}" srcId="{76A2EBD9-C338-4668-B8C0-215DEDB30337}" destId="{E35168A8-BD4F-4788-84C2-E9625ACB9676}" srcOrd="0" destOrd="0" parTransId="{C5286F9A-7143-48A5-A42F-1B63F6730914}" sibTransId="{960FDA8A-3C01-4875-BC50-75F3751E5D73}"/>
    <dgm:cxn modelId="{979586FE-E72D-440C-9E9A-B2AE85130407}" type="presOf" srcId="{76A2EBD9-C338-4668-B8C0-215DEDB30337}" destId="{01BAC276-C7FC-4438-B3C6-D6D391AEFB33}" srcOrd="0" destOrd="0" presId="urn:microsoft.com/office/officeart/2005/8/layout/default"/>
    <dgm:cxn modelId="{21CC8B4F-25EB-42A9-9848-9EAD7212946D}" type="presParOf" srcId="{01BAC276-C7FC-4438-B3C6-D6D391AEFB33}" destId="{01C3AB4F-D8F8-464D-8015-F811F4ED3AC9}" srcOrd="0" destOrd="0" presId="urn:microsoft.com/office/officeart/2005/8/layout/default"/>
    <dgm:cxn modelId="{90D2A197-A334-4017-8C29-B3EFBC8795FD}" type="presParOf" srcId="{01BAC276-C7FC-4438-B3C6-D6D391AEFB33}" destId="{95523480-7373-45D4-9DDB-5DD254678324}" srcOrd="1" destOrd="0" presId="urn:microsoft.com/office/officeart/2005/8/layout/default"/>
    <dgm:cxn modelId="{E69E888A-1799-409C-A41B-231A36CE62B7}" type="presParOf" srcId="{01BAC276-C7FC-4438-B3C6-D6D391AEFB33}" destId="{245010FA-B1E5-41AC-9B22-1B3DEFC6DF23}"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014214-09E0-44EF-A026-24DA846E845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F0050E2-C0DB-4B11-8B46-D8CC8B708015}">
      <dgm:prSet/>
      <dgm:spPr/>
      <dgm:t>
        <a:bodyPr/>
        <a:lstStyle/>
        <a:p>
          <a:r>
            <a:rPr lang="en-AU" baseline="0"/>
            <a:t>UNIQUE constraint</a:t>
          </a:r>
          <a:endParaRPr lang="en-US"/>
        </a:p>
      </dgm:t>
    </dgm:pt>
    <dgm:pt modelId="{3B71C4E9-994A-4F76-9257-F582D36EB9EC}" type="parTrans" cxnId="{B909F07F-67DC-4839-A34E-A5E3D5B31EC7}">
      <dgm:prSet/>
      <dgm:spPr/>
      <dgm:t>
        <a:bodyPr/>
        <a:lstStyle/>
        <a:p>
          <a:endParaRPr lang="en-US"/>
        </a:p>
      </dgm:t>
    </dgm:pt>
    <dgm:pt modelId="{070564C0-6D77-4B00-9055-211CDAF7699C}" type="sibTrans" cxnId="{B909F07F-67DC-4839-A34E-A5E3D5B31EC7}">
      <dgm:prSet/>
      <dgm:spPr/>
      <dgm:t>
        <a:bodyPr/>
        <a:lstStyle/>
        <a:p>
          <a:endParaRPr lang="en-US"/>
        </a:p>
      </dgm:t>
    </dgm:pt>
    <dgm:pt modelId="{427C0188-479E-4F36-8A8A-C7E444E8BE29}">
      <dgm:prSet custT="1"/>
      <dgm:spPr/>
      <dgm:t>
        <a:bodyPr/>
        <a:lstStyle/>
        <a:p>
          <a:r>
            <a:rPr lang="en-AU" sz="1600" baseline="0"/>
            <a:t>DISTINCT property can be ignored</a:t>
          </a:r>
          <a:endParaRPr lang="en-US" sz="1600"/>
        </a:p>
      </dgm:t>
    </dgm:pt>
    <dgm:pt modelId="{B60120EB-8295-4040-8742-8FE1E8FC34F2}" type="parTrans" cxnId="{792AC5CE-C4F5-438D-B68F-6FCAA52E7FE4}">
      <dgm:prSet/>
      <dgm:spPr/>
      <dgm:t>
        <a:bodyPr/>
        <a:lstStyle/>
        <a:p>
          <a:endParaRPr lang="en-US"/>
        </a:p>
      </dgm:t>
    </dgm:pt>
    <dgm:pt modelId="{E33364C7-189C-4739-94F4-5F3AD91FA856}" type="sibTrans" cxnId="{792AC5CE-C4F5-438D-B68F-6FCAA52E7FE4}">
      <dgm:prSet/>
      <dgm:spPr/>
      <dgm:t>
        <a:bodyPr/>
        <a:lstStyle/>
        <a:p>
          <a:endParaRPr lang="en-US"/>
        </a:p>
      </dgm:t>
    </dgm:pt>
    <dgm:pt modelId="{66921189-3A1E-4B29-B0C6-AF37389E3583}">
      <dgm:prSet custT="1"/>
      <dgm:spPr/>
      <dgm:t>
        <a:bodyPr/>
        <a:lstStyle/>
        <a:p>
          <a:r>
            <a:rPr lang="en-AU" sz="1600" baseline="0"/>
            <a:t>Extra columns in ORDER BY may be ignored</a:t>
          </a:r>
          <a:endParaRPr lang="en-US" sz="1600"/>
        </a:p>
      </dgm:t>
    </dgm:pt>
    <dgm:pt modelId="{0DE432C8-4BC7-407C-B7CA-514F6D2ED56C}" type="parTrans" cxnId="{418CCE38-8433-4F2C-9436-C5636F86651B}">
      <dgm:prSet/>
      <dgm:spPr/>
      <dgm:t>
        <a:bodyPr/>
        <a:lstStyle/>
        <a:p>
          <a:endParaRPr lang="en-US"/>
        </a:p>
      </dgm:t>
    </dgm:pt>
    <dgm:pt modelId="{5AB57252-7EAE-415F-9289-B18460A6C9A7}" type="sibTrans" cxnId="{418CCE38-8433-4F2C-9436-C5636F86651B}">
      <dgm:prSet/>
      <dgm:spPr/>
      <dgm:t>
        <a:bodyPr/>
        <a:lstStyle/>
        <a:p>
          <a:endParaRPr lang="en-US"/>
        </a:p>
      </dgm:t>
    </dgm:pt>
    <dgm:pt modelId="{F6E8BC69-F581-4458-BAD5-71D810296777}">
      <dgm:prSet/>
      <dgm:spPr/>
      <dgm:t>
        <a:bodyPr/>
        <a:lstStyle/>
        <a:p>
          <a:r>
            <a:rPr lang="en-AU" baseline="0"/>
            <a:t>CHECK constraint</a:t>
          </a:r>
          <a:endParaRPr lang="en-US"/>
        </a:p>
      </dgm:t>
    </dgm:pt>
    <dgm:pt modelId="{C90FDDB5-4078-4852-981E-61525CEF43A5}" type="parTrans" cxnId="{79DA710C-ACF5-4C85-9D51-4489C277758F}">
      <dgm:prSet/>
      <dgm:spPr/>
      <dgm:t>
        <a:bodyPr/>
        <a:lstStyle/>
        <a:p>
          <a:endParaRPr lang="en-US"/>
        </a:p>
      </dgm:t>
    </dgm:pt>
    <dgm:pt modelId="{97F87E72-E9A0-41EF-8C9F-1421A9C30F95}" type="sibTrans" cxnId="{79DA710C-ACF5-4C85-9D51-4489C277758F}">
      <dgm:prSet/>
      <dgm:spPr/>
      <dgm:t>
        <a:bodyPr/>
        <a:lstStyle/>
        <a:p>
          <a:endParaRPr lang="en-US"/>
        </a:p>
      </dgm:t>
    </dgm:pt>
    <dgm:pt modelId="{F0A4B66C-8493-43E1-9FD5-90B41984A799}">
      <dgm:prSet custT="1"/>
      <dgm:spPr/>
      <dgm:t>
        <a:bodyPr/>
        <a:lstStyle/>
        <a:p>
          <a:r>
            <a:rPr lang="en-US" sz="1600" b="0" i="0"/>
            <a:t>CHECK constraints enforce domain integrity by limiting the values that are accepted by one or more columns.</a:t>
          </a:r>
          <a:endParaRPr lang="en-US" sz="1600"/>
        </a:p>
      </dgm:t>
    </dgm:pt>
    <dgm:pt modelId="{26180891-784D-493A-924D-34869C0D6918}" type="parTrans" cxnId="{DB37A0B8-85CE-4F44-8DDB-E2B69E62998A}">
      <dgm:prSet/>
      <dgm:spPr/>
      <dgm:t>
        <a:bodyPr/>
        <a:lstStyle/>
        <a:p>
          <a:endParaRPr lang="en-US"/>
        </a:p>
      </dgm:t>
    </dgm:pt>
    <dgm:pt modelId="{C3F3ACBB-991C-4D72-B1CE-390C48FFA882}" type="sibTrans" cxnId="{DB37A0B8-85CE-4F44-8DDB-E2B69E62998A}">
      <dgm:prSet/>
      <dgm:spPr/>
      <dgm:t>
        <a:bodyPr/>
        <a:lstStyle/>
        <a:p>
          <a:endParaRPr lang="en-US"/>
        </a:p>
      </dgm:t>
    </dgm:pt>
    <dgm:pt modelId="{EC727CE9-B92F-4DB5-AB3C-639EA1C0CEFB}">
      <dgm:prSet/>
      <dgm:spPr/>
      <dgm:t>
        <a:bodyPr/>
        <a:lstStyle/>
        <a:p>
          <a:r>
            <a:rPr lang="en-AU" baseline="0"/>
            <a:t>Primary Key</a:t>
          </a:r>
          <a:endParaRPr lang="en-US"/>
        </a:p>
      </dgm:t>
    </dgm:pt>
    <dgm:pt modelId="{786CBC6E-6ADB-4F70-9B0A-81F06AF77A50}" type="parTrans" cxnId="{8A96DC7F-D87F-41F9-A48A-0D642F400F0E}">
      <dgm:prSet/>
      <dgm:spPr/>
      <dgm:t>
        <a:bodyPr/>
        <a:lstStyle/>
        <a:p>
          <a:endParaRPr lang="en-US"/>
        </a:p>
      </dgm:t>
    </dgm:pt>
    <dgm:pt modelId="{EEE17D15-61C9-4CB2-93F3-1E53CA166B84}" type="sibTrans" cxnId="{8A96DC7F-D87F-41F9-A48A-0D642F400F0E}">
      <dgm:prSet/>
      <dgm:spPr/>
      <dgm:t>
        <a:bodyPr/>
        <a:lstStyle/>
        <a:p>
          <a:endParaRPr lang="en-US"/>
        </a:p>
      </dgm:t>
    </dgm:pt>
    <dgm:pt modelId="{2DA95175-BEA2-467C-9315-097FFA223DAB}">
      <dgm:prSet custT="1"/>
      <dgm:spPr/>
      <dgm:t>
        <a:bodyPr/>
        <a:lstStyle/>
        <a:p>
          <a:r>
            <a:rPr lang="en-AU" sz="1600" baseline="0"/>
            <a:t>Special case of UNIQUE constraint</a:t>
          </a:r>
          <a:endParaRPr lang="en-US" sz="1600"/>
        </a:p>
      </dgm:t>
    </dgm:pt>
    <dgm:pt modelId="{A675351B-3D0C-4846-BA68-D0101424E165}" type="parTrans" cxnId="{233A18A6-CB70-4A10-BC53-CFAE2A7C6DA9}">
      <dgm:prSet/>
      <dgm:spPr/>
      <dgm:t>
        <a:bodyPr/>
        <a:lstStyle/>
        <a:p>
          <a:endParaRPr lang="en-US"/>
        </a:p>
      </dgm:t>
    </dgm:pt>
    <dgm:pt modelId="{5C1DAA39-1BDD-4192-ABCE-B0C186E48B6D}" type="sibTrans" cxnId="{233A18A6-CB70-4A10-BC53-CFAE2A7C6DA9}">
      <dgm:prSet/>
      <dgm:spPr/>
      <dgm:t>
        <a:bodyPr/>
        <a:lstStyle/>
        <a:p>
          <a:endParaRPr lang="en-US"/>
        </a:p>
      </dgm:t>
    </dgm:pt>
    <dgm:pt modelId="{1C6B589B-273F-4D41-BB32-C4FA211F52D2}">
      <dgm:prSet/>
      <dgm:spPr/>
      <dgm:t>
        <a:bodyPr/>
        <a:lstStyle/>
        <a:p>
          <a:r>
            <a:rPr lang="en-AU" baseline="0"/>
            <a:t>Foreign Key</a:t>
          </a:r>
          <a:endParaRPr lang="en-US"/>
        </a:p>
      </dgm:t>
    </dgm:pt>
    <dgm:pt modelId="{94B996B8-BA1F-4681-9822-9561FA7E4642}" type="parTrans" cxnId="{9A46EE08-FFFB-47A2-8530-EAACBF33C0CA}">
      <dgm:prSet/>
      <dgm:spPr/>
      <dgm:t>
        <a:bodyPr/>
        <a:lstStyle/>
        <a:p>
          <a:endParaRPr lang="en-US"/>
        </a:p>
      </dgm:t>
    </dgm:pt>
    <dgm:pt modelId="{31003926-11FF-49C5-816F-CD5D806C1197}" type="sibTrans" cxnId="{9A46EE08-FFFB-47A2-8530-EAACBF33C0CA}">
      <dgm:prSet/>
      <dgm:spPr/>
      <dgm:t>
        <a:bodyPr/>
        <a:lstStyle/>
        <a:p>
          <a:endParaRPr lang="en-US"/>
        </a:p>
      </dgm:t>
    </dgm:pt>
    <dgm:pt modelId="{66DE0699-C821-41DC-9C14-D2313A35D439}">
      <dgm:prSet custT="1"/>
      <dgm:spPr/>
      <dgm:t>
        <a:bodyPr/>
        <a:lstStyle/>
        <a:p>
          <a:r>
            <a:rPr lang="en-AU" sz="1600" baseline="0"/>
            <a:t>Declarative Referential Integrity (DRI)</a:t>
          </a:r>
          <a:endParaRPr lang="en-US" sz="1600"/>
        </a:p>
      </dgm:t>
    </dgm:pt>
    <dgm:pt modelId="{3B64AF24-BE01-40C4-A08C-0A4D018E9D2F}" type="parTrans" cxnId="{C396CD9A-B3B1-4227-A6B8-F3EA187EC6FB}">
      <dgm:prSet/>
      <dgm:spPr/>
      <dgm:t>
        <a:bodyPr/>
        <a:lstStyle/>
        <a:p>
          <a:endParaRPr lang="en-US"/>
        </a:p>
      </dgm:t>
    </dgm:pt>
    <dgm:pt modelId="{D860D09B-E54F-4745-964B-D43C359627A2}" type="sibTrans" cxnId="{C396CD9A-B3B1-4227-A6B8-F3EA187EC6FB}">
      <dgm:prSet/>
      <dgm:spPr/>
      <dgm:t>
        <a:bodyPr/>
        <a:lstStyle/>
        <a:p>
          <a:endParaRPr lang="en-US"/>
        </a:p>
      </dgm:t>
    </dgm:pt>
    <dgm:pt modelId="{B821700F-A550-4217-9B1B-19E9A365A193}">
      <dgm:prSet custT="1"/>
      <dgm:spPr/>
      <dgm:t>
        <a:bodyPr/>
        <a:lstStyle/>
        <a:p>
          <a:r>
            <a:rPr lang="en-AU" sz="1600" baseline="0"/>
            <a:t>Usually faster than triggers</a:t>
          </a:r>
          <a:endParaRPr lang="en-US" sz="1600"/>
        </a:p>
      </dgm:t>
    </dgm:pt>
    <dgm:pt modelId="{A2F7EDBA-ED67-48E5-8490-BE635CFD7577}" type="parTrans" cxnId="{036471AF-B04B-44C3-831D-6DDD7BDB930F}">
      <dgm:prSet/>
      <dgm:spPr/>
      <dgm:t>
        <a:bodyPr/>
        <a:lstStyle/>
        <a:p>
          <a:endParaRPr lang="en-US"/>
        </a:p>
      </dgm:t>
    </dgm:pt>
    <dgm:pt modelId="{A55C1D79-E86E-460B-B20E-D8659B1B6979}" type="sibTrans" cxnId="{036471AF-B04B-44C3-831D-6DDD7BDB930F}">
      <dgm:prSet/>
      <dgm:spPr/>
      <dgm:t>
        <a:bodyPr/>
        <a:lstStyle/>
        <a:p>
          <a:endParaRPr lang="en-US"/>
        </a:p>
      </dgm:t>
    </dgm:pt>
    <dgm:pt modelId="{E427A56B-CA31-49E5-AABE-3CBD3A18A69E}">
      <dgm:prSet custT="1"/>
      <dgm:spPr/>
      <dgm:t>
        <a:bodyPr/>
        <a:lstStyle/>
        <a:p>
          <a:r>
            <a:rPr lang="en-AU" sz="1600" baseline="0"/>
            <a:t>Allows the query optimizer to identify unnecessary joins</a:t>
          </a:r>
          <a:endParaRPr lang="en-US" sz="1600"/>
        </a:p>
      </dgm:t>
    </dgm:pt>
    <dgm:pt modelId="{476744D2-EBF2-46CE-883B-8BDC40148748}" type="parTrans" cxnId="{E3165D35-A468-49BD-B201-3E7C8E8D4390}">
      <dgm:prSet/>
      <dgm:spPr/>
      <dgm:t>
        <a:bodyPr/>
        <a:lstStyle/>
        <a:p>
          <a:endParaRPr lang="en-US"/>
        </a:p>
      </dgm:t>
    </dgm:pt>
    <dgm:pt modelId="{5B71FEA8-98FF-4239-84BF-77B1B20EDCC1}" type="sibTrans" cxnId="{E3165D35-A468-49BD-B201-3E7C8E8D4390}">
      <dgm:prSet/>
      <dgm:spPr/>
      <dgm:t>
        <a:bodyPr/>
        <a:lstStyle/>
        <a:p>
          <a:endParaRPr lang="en-US"/>
        </a:p>
      </dgm:t>
    </dgm:pt>
    <dgm:pt modelId="{7D4C30E5-2572-4A59-BB5C-C2AA356C2A9D}" type="pres">
      <dgm:prSet presAssocID="{56014214-09E0-44EF-A026-24DA846E845D}" presName="Name0" presStyleCnt="0">
        <dgm:presLayoutVars>
          <dgm:dir/>
          <dgm:animLvl val="lvl"/>
          <dgm:resizeHandles val="exact"/>
        </dgm:presLayoutVars>
      </dgm:prSet>
      <dgm:spPr/>
    </dgm:pt>
    <dgm:pt modelId="{6A8FB35F-6EBC-4854-8624-AD9F4F71F5AC}" type="pres">
      <dgm:prSet presAssocID="{7F0050E2-C0DB-4B11-8B46-D8CC8B708015}" presName="linNode" presStyleCnt="0"/>
      <dgm:spPr/>
    </dgm:pt>
    <dgm:pt modelId="{18672B27-A6BE-4FCE-A681-6D1BC43E1967}" type="pres">
      <dgm:prSet presAssocID="{7F0050E2-C0DB-4B11-8B46-D8CC8B708015}" presName="parentText" presStyleLbl="node1" presStyleIdx="0" presStyleCnt="4">
        <dgm:presLayoutVars>
          <dgm:chMax val="1"/>
          <dgm:bulletEnabled val="1"/>
        </dgm:presLayoutVars>
      </dgm:prSet>
      <dgm:spPr/>
    </dgm:pt>
    <dgm:pt modelId="{88B92B9D-A5AF-4E9E-87F4-070BF93E13EC}" type="pres">
      <dgm:prSet presAssocID="{7F0050E2-C0DB-4B11-8B46-D8CC8B708015}" presName="descendantText" presStyleLbl="alignAccFollowNode1" presStyleIdx="0" presStyleCnt="4">
        <dgm:presLayoutVars>
          <dgm:bulletEnabled val="1"/>
        </dgm:presLayoutVars>
      </dgm:prSet>
      <dgm:spPr/>
    </dgm:pt>
    <dgm:pt modelId="{BF60B3ED-51C9-4014-AAAC-8398037A7F19}" type="pres">
      <dgm:prSet presAssocID="{070564C0-6D77-4B00-9055-211CDAF7699C}" presName="sp" presStyleCnt="0"/>
      <dgm:spPr/>
    </dgm:pt>
    <dgm:pt modelId="{CAEFDCEE-7D44-4308-B52E-D4E09D10DEA4}" type="pres">
      <dgm:prSet presAssocID="{F6E8BC69-F581-4458-BAD5-71D810296777}" presName="linNode" presStyleCnt="0"/>
      <dgm:spPr/>
    </dgm:pt>
    <dgm:pt modelId="{33E8B1D0-94EE-4798-8A77-AFCA75BD196B}" type="pres">
      <dgm:prSet presAssocID="{F6E8BC69-F581-4458-BAD5-71D810296777}" presName="parentText" presStyleLbl="node1" presStyleIdx="1" presStyleCnt="4">
        <dgm:presLayoutVars>
          <dgm:chMax val="1"/>
          <dgm:bulletEnabled val="1"/>
        </dgm:presLayoutVars>
      </dgm:prSet>
      <dgm:spPr/>
    </dgm:pt>
    <dgm:pt modelId="{5D60118C-FEB0-42E7-A589-854162413393}" type="pres">
      <dgm:prSet presAssocID="{F6E8BC69-F581-4458-BAD5-71D810296777}" presName="descendantText" presStyleLbl="alignAccFollowNode1" presStyleIdx="1" presStyleCnt="4">
        <dgm:presLayoutVars>
          <dgm:bulletEnabled val="1"/>
        </dgm:presLayoutVars>
      </dgm:prSet>
      <dgm:spPr/>
    </dgm:pt>
    <dgm:pt modelId="{B7FA8583-6C4F-41DB-8535-23FADE0FF37C}" type="pres">
      <dgm:prSet presAssocID="{97F87E72-E9A0-41EF-8C9F-1421A9C30F95}" presName="sp" presStyleCnt="0"/>
      <dgm:spPr/>
    </dgm:pt>
    <dgm:pt modelId="{D14EBC75-0333-49C3-A048-4C2B81AFBC55}" type="pres">
      <dgm:prSet presAssocID="{EC727CE9-B92F-4DB5-AB3C-639EA1C0CEFB}" presName="linNode" presStyleCnt="0"/>
      <dgm:spPr/>
    </dgm:pt>
    <dgm:pt modelId="{CA6718A8-5035-457F-840A-B57373C1D751}" type="pres">
      <dgm:prSet presAssocID="{EC727CE9-B92F-4DB5-AB3C-639EA1C0CEFB}" presName="parentText" presStyleLbl="node1" presStyleIdx="2" presStyleCnt="4">
        <dgm:presLayoutVars>
          <dgm:chMax val="1"/>
          <dgm:bulletEnabled val="1"/>
        </dgm:presLayoutVars>
      </dgm:prSet>
      <dgm:spPr/>
    </dgm:pt>
    <dgm:pt modelId="{E3F50297-C815-4AEB-BC7B-3D379A1D8FBA}" type="pres">
      <dgm:prSet presAssocID="{EC727CE9-B92F-4DB5-AB3C-639EA1C0CEFB}" presName="descendantText" presStyleLbl="alignAccFollowNode1" presStyleIdx="2" presStyleCnt="4">
        <dgm:presLayoutVars>
          <dgm:bulletEnabled val="1"/>
        </dgm:presLayoutVars>
      </dgm:prSet>
      <dgm:spPr/>
    </dgm:pt>
    <dgm:pt modelId="{27EB5D3E-FA98-487B-BE4F-BA739619B87D}" type="pres">
      <dgm:prSet presAssocID="{EEE17D15-61C9-4CB2-93F3-1E53CA166B84}" presName="sp" presStyleCnt="0"/>
      <dgm:spPr/>
    </dgm:pt>
    <dgm:pt modelId="{1278EE08-5C31-4E04-ADCF-00D3501C41FC}" type="pres">
      <dgm:prSet presAssocID="{1C6B589B-273F-4D41-BB32-C4FA211F52D2}" presName="linNode" presStyleCnt="0"/>
      <dgm:spPr/>
    </dgm:pt>
    <dgm:pt modelId="{1042B6E9-CB62-4628-BBA4-005FF68B93D7}" type="pres">
      <dgm:prSet presAssocID="{1C6B589B-273F-4D41-BB32-C4FA211F52D2}" presName="parentText" presStyleLbl="node1" presStyleIdx="3" presStyleCnt="4">
        <dgm:presLayoutVars>
          <dgm:chMax val="1"/>
          <dgm:bulletEnabled val="1"/>
        </dgm:presLayoutVars>
      </dgm:prSet>
      <dgm:spPr/>
    </dgm:pt>
    <dgm:pt modelId="{00982988-5065-4C79-BF9E-52765E3DC6ED}" type="pres">
      <dgm:prSet presAssocID="{1C6B589B-273F-4D41-BB32-C4FA211F52D2}" presName="descendantText" presStyleLbl="alignAccFollowNode1" presStyleIdx="3" presStyleCnt="4" custLinFactNeighborY="0">
        <dgm:presLayoutVars>
          <dgm:bulletEnabled val="1"/>
        </dgm:presLayoutVars>
      </dgm:prSet>
      <dgm:spPr/>
    </dgm:pt>
  </dgm:ptLst>
  <dgm:cxnLst>
    <dgm:cxn modelId="{9A46EE08-FFFB-47A2-8530-EAACBF33C0CA}" srcId="{56014214-09E0-44EF-A026-24DA846E845D}" destId="{1C6B589B-273F-4D41-BB32-C4FA211F52D2}" srcOrd="3" destOrd="0" parTransId="{94B996B8-BA1F-4681-9822-9561FA7E4642}" sibTransId="{31003926-11FF-49C5-816F-CD5D806C1197}"/>
    <dgm:cxn modelId="{79DA710C-ACF5-4C85-9D51-4489C277758F}" srcId="{56014214-09E0-44EF-A026-24DA846E845D}" destId="{F6E8BC69-F581-4458-BAD5-71D810296777}" srcOrd="1" destOrd="0" parTransId="{C90FDDB5-4078-4852-981E-61525CEF43A5}" sibTransId="{97F87E72-E9A0-41EF-8C9F-1421A9C30F95}"/>
    <dgm:cxn modelId="{E3165D35-A468-49BD-B201-3E7C8E8D4390}" srcId="{1C6B589B-273F-4D41-BB32-C4FA211F52D2}" destId="{E427A56B-CA31-49E5-AABE-3CBD3A18A69E}" srcOrd="2" destOrd="0" parTransId="{476744D2-EBF2-46CE-883B-8BDC40148748}" sibTransId="{5B71FEA8-98FF-4239-84BF-77B1B20EDCC1}"/>
    <dgm:cxn modelId="{418CCE38-8433-4F2C-9436-C5636F86651B}" srcId="{7F0050E2-C0DB-4B11-8B46-D8CC8B708015}" destId="{66921189-3A1E-4B29-B0C6-AF37389E3583}" srcOrd="1" destOrd="0" parTransId="{0DE432C8-4BC7-407C-B7CA-514F6D2ED56C}" sibTransId="{5AB57252-7EAE-415F-9289-B18460A6C9A7}"/>
    <dgm:cxn modelId="{8EF7AC5B-E600-48E2-AC26-371199070E45}" type="presOf" srcId="{56014214-09E0-44EF-A026-24DA846E845D}" destId="{7D4C30E5-2572-4A59-BB5C-C2AA356C2A9D}" srcOrd="0" destOrd="0" presId="urn:microsoft.com/office/officeart/2005/8/layout/vList5"/>
    <dgm:cxn modelId="{B73DFF65-45D6-45FF-8822-031C5F834292}" type="presOf" srcId="{1C6B589B-273F-4D41-BB32-C4FA211F52D2}" destId="{1042B6E9-CB62-4628-BBA4-005FF68B93D7}" srcOrd="0" destOrd="0" presId="urn:microsoft.com/office/officeart/2005/8/layout/vList5"/>
    <dgm:cxn modelId="{274F436A-D13C-453B-9CAE-AF53667145F7}" type="presOf" srcId="{7F0050E2-C0DB-4B11-8B46-D8CC8B708015}" destId="{18672B27-A6BE-4FCE-A681-6D1BC43E1967}" srcOrd="0" destOrd="0" presId="urn:microsoft.com/office/officeart/2005/8/layout/vList5"/>
    <dgm:cxn modelId="{55EBF054-7182-4B91-A755-91C65E100693}" type="presOf" srcId="{F0A4B66C-8493-43E1-9FD5-90B41984A799}" destId="{5D60118C-FEB0-42E7-A589-854162413393}" srcOrd="0" destOrd="0" presId="urn:microsoft.com/office/officeart/2005/8/layout/vList5"/>
    <dgm:cxn modelId="{8A96DC7F-D87F-41F9-A48A-0D642F400F0E}" srcId="{56014214-09E0-44EF-A026-24DA846E845D}" destId="{EC727CE9-B92F-4DB5-AB3C-639EA1C0CEFB}" srcOrd="2" destOrd="0" parTransId="{786CBC6E-6ADB-4F70-9B0A-81F06AF77A50}" sibTransId="{EEE17D15-61C9-4CB2-93F3-1E53CA166B84}"/>
    <dgm:cxn modelId="{B909F07F-67DC-4839-A34E-A5E3D5B31EC7}" srcId="{56014214-09E0-44EF-A026-24DA846E845D}" destId="{7F0050E2-C0DB-4B11-8B46-D8CC8B708015}" srcOrd="0" destOrd="0" parTransId="{3B71C4E9-994A-4F76-9257-F582D36EB9EC}" sibTransId="{070564C0-6D77-4B00-9055-211CDAF7699C}"/>
    <dgm:cxn modelId="{C396CD9A-B3B1-4227-A6B8-F3EA187EC6FB}" srcId="{1C6B589B-273F-4D41-BB32-C4FA211F52D2}" destId="{66DE0699-C821-41DC-9C14-D2313A35D439}" srcOrd="0" destOrd="0" parTransId="{3B64AF24-BE01-40C4-A08C-0A4D018E9D2F}" sibTransId="{D860D09B-E54F-4745-964B-D43C359627A2}"/>
    <dgm:cxn modelId="{8EEA999C-7D64-4082-87D7-FC535A4AB126}" type="presOf" srcId="{B821700F-A550-4217-9B1B-19E9A365A193}" destId="{00982988-5065-4C79-BF9E-52765E3DC6ED}" srcOrd="0" destOrd="1" presId="urn:microsoft.com/office/officeart/2005/8/layout/vList5"/>
    <dgm:cxn modelId="{370CA79C-3913-4B4D-9EC9-8A1A3F7C6816}" type="presOf" srcId="{2DA95175-BEA2-467C-9315-097FFA223DAB}" destId="{E3F50297-C815-4AEB-BC7B-3D379A1D8FBA}" srcOrd="0" destOrd="0" presId="urn:microsoft.com/office/officeart/2005/8/layout/vList5"/>
    <dgm:cxn modelId="{8499D19C-65D0-44E0-B934-33BAA9F93694}" type="presOf" srcId="{F6E8BC69-F581-4458-BAD5-71D810296777}" destId="{33E8B1D0-94EE-4798-8A77-AFCA75BD196B}" srcOrd="0" destOrd="0" presId="urn:microsoft.com/office/officeart/2005/8/layout/vList5"/>
    <dgm:cxn modelId="{13F61F9F-BDFE-46C2-BF4E-D7441C8658F8}" type="presOf" srcId="{66DE0699-C821-41DC-9C14-D2313A35D439}" destId="{00982988-5065-4C79-BF9E-52765E3DC6ED}" srcOrd="0" destOrd="0" presId="urn:microsoft.com/office/officeart/2005/8/layout/vList5"/>
    <dgm:cxn modelId="{233A18A6-CB70-4A10-BC53-CFAE2A7C6DA9}" srcId="{EC727CE9-B92F-4DB5-AB3C-639EA1C0CEFB}" destId="{2DA95175-BEA2-467C-9315-097FFA223DAB}" srcOrd="0" destOrd="0" parTransId="{A675351B-3D0C-4846-BA68-D0101424E165}" sibTransId="{5C1DAA39-1BDD-4192-ABCE-B0C186E48B6D}"/>
    <dgm:cxn modelId="{7A2BA2AD-0ABC-4931-88FC-6C10DAC43BE6}" type="presOf" srcId="{427C0188-479E-4F36-8A8A-C7E444E8BE29}" destId="{88B92B9D-A5AF-4E9E-87F4-070BF93E13EC}" srcOrd="0" destOrd="0" presId="urn:microsoft.com/office/officeart/2005/8/layout/vList5"/>
    <dgm:cxn modelId="{036471AF-B04B-44C3-831D-6DDD7BDB930F}" srcId="{1C6B589B-273F-4D41-BB32-C4FA211F52D2}" destId="{B821700F-A550-4217-9B1B-19E9A365A193}" srcOrd="1" destOrd="0" parTransId="{A2F7EDBA-ED67-48E5-8490-BE635CFD7577}" sibTransId="{A55C1D79-E86E-460B-B20E-D8659B1B6979}"/>
    <dgm:cxn modelId="{DB37A0B8-85CE-4F44-8DDB-E2B69E62998A}" srcId="{F6E8BC69-F581-4458-BAD5-71D810296777}" destId="{F0A4B66C-8493-43E1-9FD5-90B41984A799}" srcOrd="0" destOrd="0" parTransId="{26180891-784D-493A-924D-34869C0D6918}" sibTransId="{C3F3ACBB-991C-4D72-B1CE-390C48FFA882}"/>
    <dgm:cxn modelId="{69B8E9BB-B904-4BCA-8296-A55B96AC2633}" type="presOf" srcId="{66921189-3A1E-4B29-B0C6-AF37389E3583}" destId="{88B92B9D-A5AF-4E9E-87F4-070BF93E13EC}" srcOrd="0" destOrd="1" presId="urn:microsoft.com/office/officeart/2005/8/layout/vList5"/>
    <dgm:cxn modelId="{792AC5CE-C4F5-438D-B68F-6FCAA52E7FE4}" srcId="{7F0050E2-C0DB-4B11-8B46-D8CC8B708015}" destId="{427C0188-479E-4F36-8A8A-C7E444E8BE29}" srcOrd="0" destOrd="0" parTransId="{B60120EB-8295-4040-8742-8FE1E8FC34F2}" sibTransId="{E33364C7-189C-4739-94F4-5F3AD91FA856}"/>
    <dgm:cxn modelId="{178C8BDA-0329-4782-AB28-A360DFBEB522}" type="presOf" srcId="{EC727CE9-B92F-4DB5-AB3C-639EA1C0CEFB}" destId="{CA6718A8-5035-457F-840A-B57373C1D751}" srcOrd="0" destOrd="0" presId="urn:microsoft.com/office/officeart/2005/8/layout/vList5"/>
    <dgm:cxn modelId="{E1CDF2E6-25CA-40EE-BAC0-53D5F2C27047}" type="presOf" srcId="{E427A56B-CA31-49E5-AABE-3CBD3A18A69E}" destId="{00982988-5065-4C79-BF9E-52765E3DC6ED}" srcOrd="0" destOrd="2" presId="urn:microsoft.com/office/officeart/2005/8/layout/vList5"/>
    <dgm:cxn modelId="{74065450-2B77-46B9-8368-B1C4F2ECA559}" type="presParOf" srcId="{7D4C30E5-2572-4A59-BB5C-C2AA356C2A9D}" destId="{6A8FB35F-6EBC-4854-8624-AD9F4F71F5AC}" srcOrd="0" destOrd="0" presId="urn:microsoft.com/office/officeart/2005/8/layout/vList5"/>
    <dgm:cxn modelId="{4F088A2E-A5C7-423D-891F-21C7DA196332}" type="presParOf" srcId="{6A8FB35F-6EBC-4854-8624-AD9F4F71F5AC}" destId="{18672B27-A6BE-4FCE-A681-6D1BC43E1967}" srcOrd="0" destOrd="0" presId="urn:microsoft.com/office/officeart/2005/8/layout/vList5"/>
    <dgm:cxn modelId="{74922015-1268-49D5-8F80-6B0CD04481F3}" type="presParOf" srcId="{6A8FB35F-6EBC-4854-8624-AD9F4F71F5AC}" destId="{88B92B9D-A5AF-4E9E-87F4-070BF93E13EC}" srcOrd="1" destOrd="0" presId="urn:microsoft.com/office/officeart/2005/8/layout/vList5"/>
    <dgm:cxn modelId="{418D3E1F-AB47-4E27-A912-527917906577}" type="presParOf" srcId="{7D4C30E5-2572-4A59-BB5C-C2AA356C2A9D}" destId="{BF60B3ED-51C9-4014-AAAC-8398037A7F19}" srcOrd="1" destOrd="0" presId="urn:microsoft.com/office/officeart/2005/8/layout/vList5"/>
    <dgm:cxn modelId="{B174CA8B-9164-4914-B213-0C57C300AE2C}" type="presParOf" srcId="{7D4C30E5-2572-4A59-BB5C-C2AA356C2A9D}" destId="{CAEFDCEE-7D44-4308-B52E-D4E09D10DEA4}" srcOrd="2" destOrd="0" presId="urn:microsoft.com/office/officeart/2005/8/layout/vList5"/>
    <dgm:cxn modelId="{A41B9973-D057-4340-9D6F-398F8EDFD813}" type="presParOf" srcId="{CAEFDCEE-7D44-4308-B52E-D4E09D10DEA4}" destId="{33E8B1D0-94EE-4798-8A77-AFCA75BD196B}" srcOrd="0" destOrd="0" presId="urn:microsoft.com/office/officeart/2005/8/layout/vList5"/>
    <dgm:cxn modelId="{E5898CAE-8228-4465-9212-BB74D4439E34}" type="presParOf" srcId="{CAEFDCEE-7D44-4308-B52E-D4E09D10DEA4}" destId="{5D60118C-FEB0-42E7-A589-854162413393}" srcOrd="1" destOrd="0" presId="urn:microsoft.com/office/officeart/2005/8/layout/vList5"/>
    <dgm:cxn modelId="{3EA6EB24-02B2-49B4-8654-5EB551C3F678}" type="presParOf" srcId="{7D4C30E5-2572-4A59-BB5C-C2AA356C2A9D}" destId="{B7FA8583-6C4F-41DB-8535-23FADE0FF37C}" srcOrd="3" destOrd="0" presId="urn:microsoft.com/office/officeart/2005/8/layout/vList5"/>
    <dgm:cxn modelId="{70295CCD-D550-48C4-9A2B-8514336B936D}" type="presParOf" srcId="{7D4C30E5-2572-4A59-BB5C-C2AA356C2A9D}" destId="{D14EBC75-0333-49C3-A048-4C2B81AFBC55}" srcOrd="4" destOrd="0" presId="urn:microsoft.com/office/officeart/2005/8/layout/vList5"/>
    <dgm:cxn modelId="{F49957E5-E486-4F37-AB12-D544C8881139}" type="presParOf" srcId="{D14EBC75-0333-49C3-A048-4C2B81AFBC55}" destId="{CA6718A8-5035-457F-840A-B57373C1D751}" srcOrd="0" destOrd="0" presId="urn:microsoft.com/office/officeart/2005/8/layout/vList5"/>
    <dgm:cxn modelId="{62133464-0FB2-411F-B979-65B2E23AF7FA}" type="presParOf" srcId="{D14EBC75-0333-49C3-A048-4C2B81AFBC55}" destId="{E3F50297-C815-4AEB-BC7B-3D379A1D8FBA}" srcOrd="1" destOrd="0" presId="urn:microsoft.com/office/officeart/2005/8/layout/vList5"/>
    <dgm:cxn modelId="{02BF9A3F-B60C-44CA-A0D9-9E8BED4116D3}" type="presParOf" srcId="{7D4C30E5-2572-4A59-BB5C-C2AA356C2A9D}" destId="{27EB5D3E-FA98-487B-BE4F-BA739619B87D}" srcOrd="5" destOrd="0" presId="urn:microsoft.com/office/officeart/2005/8/layout/vList5"/>
    <dgm:cxn modelId="{6B141B50-E936-4221-852E-127C6974DE22}" type="presParOf" srcId="{7D4C30E5-2572-4A59-BB5C-C2AA356C2A9D}" destId="{1278EE08-5C31-4E04-ADCF-00D3501C41FC}" srcOrd="6" destOrd="0" presId="urn:microsoft.com/office/officeart/2005/8/layout/vList5"/>
    <dgm:cxn modelId="{A2490B6A-7D7C-4DC2-9124-4AF7D9C6ECF3}" type="presParOf" srcId="{1278EE08-5C31-4E04-ADCF-00D3501C41FC}" destId="{1042B6E9-CB62-4628-BBA4-005FF68B93D7}" srcOrd="0" destOrd="0" presId="urn:microsoft.com/office/officeart/2005/8/layout/vList5"/>
    <dgm:cxn modelId="{A7B61968-BE8D-4F31-9960-77E20B9D25A7}" type="presParOf" srcId="{1278EE08-5C31-4E04-ADCF-00D3501C41FC}" destId="{00982988-5065-4C79-BF9E-52765E3DC6E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78EA48-B9E6-4EE9-A136-7586B3406A8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73E7C8C3-C57C-4841-A842-90F986E0491B}">
      <dgm:prSet/>
      <dgm:spPr/>
      <dgm:t>
        <a:bodyPr/>
        <a:lstStyle/>
        <a:p>
          <a:r>
            <a:rPr lang="en-US" baseline="0"/>
            <a:t>SQL Server "sniffs" current parameter values during compilation or recompilation.</a:t>
          </a:r>
          <a:endParaRPr lang="en-US"/>
        </a:p>
      </dgm:t>
    </dgm:pt>
    <dgm:pt modelId="{823253BF-2212-4647-BA40-2E72AA351FD1}" type="parTrans" cxnId="{E28182B1-9438-440B-911D-9585856AF9F7}">
      <dgm:prSet/>
      <dgm:spPr/>
      <dgm:t>
        <a:bodyPr/>
        <a:lstStyle/>
        <a:p>
          <a:endParaRPr lang="en-US"/>
        </a:p>
      </dgm:t>
    </dgm:pt>
    <dgm:pt modelId="{35BBD532-B3A3-4023-9A26-C4237D32DD0F}" type="sibTrans" cxnId="{E28182B1-9438-440B-911D-9585856AF9F7}">
      <dgm:prSet/>
      <dgm:spPr/>
      <dgm:t>
        <a:bodyPr/>
        <a:lstStyle/>
        <a:p>
          <a:endParaRPr lang="en-US"/>
        </a:p>
      </dgm:t>
    </dgm:pt>
    <dgm:pt modelId="{B7398013-385F-4A9F-9FD2-A8A184429515}">
      <dgm:prSet/>
      <dgm:spPr/>
      <dgm:t>
        <a:bodyPr/>
        <a:lstStyle/>
        <a:p>
          <a:r>
            <a:rPr lang="en-US" baseline="0"/>
            <a:t>Parameter values are passed along to Query Optimizer, generating a more efficient execution plan.</a:t>
          </a:r>
          <a:endParaRPr lang="en-US"/>
        </a:p>
      </dgm:t>
    </dgm:pt>
    <dgm:pt modelId="{E418AFA6-E301-4D7F-B079-9254E0B3EC70}" type="parTrans" cxnId="{28D2EB62-C715-4583-9B78-5ADB5ACDA98D}">
      <dgm:prSet/>
      <dgm:spPr/>
      <dgm:t>
        <a:bodyPr/>
        <a:lstStyle/>
        <a:p>
          <a:endParaRPr lang="en-US"/>
        </a:p>
      </dgm:t>
    </dgm:pt>
    <dgm:pt modelId="{64B85483-562B-4E04-B499-2B9E07C4DA8B}" type="sibTrans" cxnId="{28D2EB62-C715-4583-9B78-5ADB5ACDA98D}">
      <dgm:prSet/>
      <dgm:spPr/>
      <dgm:t>
        <a:bodyPr/>
        <a:lstStyle/>
        <a:p>
          <a:endParaRPr lang="en-US"/>
        </a:p>
      </dgm:t>
    </dgm:pt>
    <dgm:pt modelId="{A915D8F1-C6F8-403E-97BD-10CBD02BD2C2}">
      <dgm:prSet/>
      <dgm:spPr/>
      <dgm:t>
        <a:bodyPr/>
        <a:lstStyle/>
        <a:p>
          <a:r>
            <a:rPr lang="en-US" baseline="0"/>
            <a:t>The generated plan stays in query cache.</a:t>
          </a:r>
          <a:endParaRPr lang="en-US"/>
        </a:p>
      </dgm:t>
    </dgm:pt>
    <dgm:pt modelId="{32CF7ABE-F1E7-4640-AC2C-0B58E085ABC6}" type="parTrans" cxnId="{3EA9BBD9-5A56-4F12-9691-0A93D61BBFC7}">
      <dgm:prSet/>
      <dgm:spPr/>
      <dgm:t>
        <a:bodyPr/>
        <a:lstStyle/>
        <a:p>
          <a:endParaRPr lang="en-US"/>
        </a:p>
      </dgm:t>
    </dgm:pt>
    <dgm:pt modelId="{553EE187-3E22-440A-94CB-BF2214B5BDB9}" type="sibTrans" cxnId="{3EA9BBD9-5A56-4F12-9691-0A93D61BBFC7}">
      <dgm:prSet/>
      <dgm:spPr/>
      <dgm:t>
        <a:bodyPr/>
        <a:lstStyle/>
        <a:p>
          <a:endParaRPr lang="en-US"/>
        </a:p>
      </dgm:t>
    </dgm:pt>
    <dgm:pt modelId="{F6FC6F61-669D-4B7F-8F6B-3ECFE69AE86F}" type="pres">
      <dgm:prSet presAssocID="{6378EA48-B9E6-4EE9-A136-7586B3406A8C}" presName="CompostProcess" presStyleCnt="0">
        <dgm:presLayoutVars>
          <dgm:dir/>
          <dgm:resizeHandles val="exact"/>
        </dgm:presLayoutVars>
      </dgm:prSet>
      <dgm:spPr/>
    </dgm:pt>
    <dgm:pt modelId="{8965693A-04F5-4C8F-8B46-379746833C42}" type="pres">
      <dgm:prSet presAssocID="{6378EA48-B9E6-4EE9-A136-7586B3406A8C}" presName="arrow" presStyleLbl="bgShp" presStyleIdx="0" presStyleCnt="1"/>
      <dgm:spPr/>
    </dgm:pt>
    <dgm:pt modelId="{FDA21CA8-BEBB-4FB0-B7CB-BE09B0C73AD5}" type="pres">
      <dgm:prSet presAssocID="{6378EA48-B9E6-4EE9-A136-7586B3406A8C}" presName="linearProcess" presStyleCnt="0"/>
      <dgm:spPr/>
    </dgm:pt>
    <dgm:pt modelId="{1CC58448-060D-431A-9323-7801F3F07C70}" type="pres">
      <dgm:prSet presAssocID="{73E7C8C3-C57C-4841-A842-90F986E0491B}" presName="textNode" presStyleLbl="node1" presStyleIdx="0" presStyleCnt="3">
        <dgm:presLayoutVars>
          <dgm:bulletEnabled val="1"/>
        </dgm:presLayoutVars>
      </dgm:prSet>
      <dgm:spPr/>
    </dgm:pt>
    <dgm:pt modelId="{18154E4E-BC48-4459-B121-B1F0680C0A52}" type="pres">
      <dgm:prSet presAssocID="{35BBD532-B3A3-4023-9A26-C4237D32DD0F}" presName="sibTrans" presStyleCnt="0"/>
      <dgm:spPr/>
    </dgm:pt>
    <dgm:pt modelId="{1B442994-0E15-4A52-B43C-CFB59787DBF0}" type="pres">
      <dgm:prSet presAssocID="{B7398013-385F-4A9F-9FD2-A8A184429515}" presName="textNode" presStyleLbl="node1" presStyleIdx="1" presStyleCnt="3">
        <dgm:presLayoutVars>
          <dgm:bulletEnabled val="1"/>
        </dgm:presLayoutVars>
      </dgm:prSet>
      <dgm:spPr/>
    </dgm:pt>
    <dgm:pt modelId="{B9EB0C45-33C5-4C7E-A052-687B9AA346CA}" type="pres">
      <dgm:prSet presAssocID="{64B85483-562B-4E04-B499-2B9E07C4DA8B}" presName="sibTrans" presStyleCnt="0"/>
      <dgm:spPr/>
    </dgm:pt>
    <dgm:pt modelId="{519C6324-A2F1-4291-8DF3-F1C903E9BBB6}" type="pres">
      <dgm:prSet presAssocID="{A915D8F1-C6F8-403E-97BD-10CBD02BD2C2}" presName="textNode" presStyleLbl="node1" presStyleIdx="2" presStyleCnt="3">
        <dgm:presLayoutVars>
          <dgm:bulletEnabled val="1"/>
        </dgm:presLayoutVars>
      </dgm:prSet>
      <dgm:spPr/>
    </dgm:pt>
  </dgm:ptLst>
  <dgm:cxnLst>
    <dgm:cxn modelId="{FA9B612D-54D5-4359-A76F-1A43094B5C63}" type="presOf" srcId="{B7398013-385F-4A9F-9FD2-A8A184429515}" destId="{1B442994-0E15-4A52-B43C-CFB59787DBF0}" srcOrd="0" destOrd="0" presId="urn:microsoft.com/office/officeart/2005/8/layout/hProcess9"/>
    <dgm:cxn modelId="{28D2EB62-C715-4583-9B78-5ADB5ACDA98D}" srcId="{6378EA48-B9E6-4EE9-A136-7586B3406A8C}" destId="{B7398013-385F-4A9F-9FD2-A8A184429515}" srcOrd="1" destOrd="0" parTransId="{E418AFA6-E301-4D7F-B079-9254E0B3EC70}" sibTransId="{64B85483-562B-4E04-B499-2B9E07C4DA8B}"/>
    <dgm:cxn modelId="{F396CA72-47CC-482D-BA69-8530A6D2D038}" type="presOf" srcId="{6378EA48-B9E6-4EE9-A136-7586B3406A8C}" destId="{F6FC6F61-669D-4B7F-8F6B-3ECFE69AE86F}" srcOrd="0" destOrd="0" presId="urn:microsoft.com/office/officeart/2005/8/layout/hProcess9"/>
    <dgm:cxn modelId="{2906359C-8CD1-4282-9585-C4B3A45707AC}" type="presOf" srcId="{73E7C8C3-C57C-4841-A842-90F986E0491B}" destId="{1CC58448-060D-431A-9323-7801F3F07C70}" srcOrd="0" destOrd="0" presId="urn:microsoft.com/office/officeart/2005/8/layout/hProcess9"/>
    <dgm:cxn modelId="{E28182B1-9438-440B-911D-9585856AF9F7}" srcId="{6378EA48-B9E6-4EE9-A136-7586B3406A8C}" destId="{73E7C8C3-C57C-4841-A842-90F986E0491B}" srcOrd="0" destOrd="0" parTransId="{823253BF-2212-4647-BA40-2E72AA351FD1}" sibTransId="{35BBD532-B3A3-4023-9A26-C4237D32DD0F}"/>
    <dgm:cxn modelId="{0B6A78D4-4352-4DB7-BF39-57DA2394E834}" type="presOf" srcId="{A915D8F1-C6F8-403E-97BD-10CBD02BD2C2}" destId="{519C6324-A2F1-4291-8DF3-F1C903E9BBB6}" srcOrd="0" destOrd="0" presId="urn:microsoft.com/office/officeart/2005/8/layout/hProcess9"/>
    <dgm:cxn modelId="{3EA9BBD9-5A56-4F12-9691-0A93D61BBFC7}" srcId="{6378EA48-B9E6-4EE9-A136-7586B3406A8C}" destId="{A915D8F1-C6F8-403E-97BD-10CBD02BD2C2}" srcOrd="2" destOrd="0" parTransId="{32CF7ABE-F1E7-4640-AC2C-0B58E085ABC6}" sibTransId="{553EE187-3E22-440A-94CB-BF2214B5BDB9}"/>
    <dgm:cxn modelId="{D5E010EF-5CEC-4DC5-BDF7-712548466A0B}" type="presParOf" srcId="{F6FC6F61-669D-4B7F-8F6B-3ECFE69AE86F}" destId="{8965693A-04F5-4C8F-8B46-379746833C42}" srcOrd="0" destOrd="0" presId="urn:microsoft.com/office/officeart/2005/8/layout/hProcess9"/>
    <dgm:cxn modelId="{F047DAA2-2BD5-49ED-A633-DD162C99CAB1}" type="presParOf" srcId="{F6FC6F61-669D-4B7F-8F6B-3ECFE69AE86F}" destId="{FDA21CA8-BEBB-4FB0-B7CB-BE09B0C73AD5}" srcOrd="1" destOrd="0" presId="urn:microsoft.com/office/officeart/2005/8/layout/hProcess9"/>
    <dgm:cxn modelId="{9386777D-F2DF-43AB-B248-2233F3504B07}" type="presParOf" srcId="{FDA21CA8-BEBB-4FB0-B7CB-BE09B0C73AD5}" destId="{1CC58448-060D-431A-9323-7801F3F07C70}" srcOrd="0" destOrd="0" presId="urn:microsoft.com/office/officeart/2005/8/layout/hProcess9"/>
    <dgm:cxn modelId="{C9AAD8B7-44A9-449E-B664-23B6573DF0AF}" type="presParOf" srcId="{FDA21CA8-BEBB-4FB0-B7CB-BE09B0C73AD5}" destId="{18154E4E-BC48-4459-B121-B1F0680C0A52}" srcOrd="1" destOrd="0" presId="urn:microsoft.com/office/officeart/2005/8/layout/hProcess9"/>
    <dgm:cxn modelId="{BBC280A3-0EE1-4872-B27E-4FA27EBEF686}" type="presParOf" srcId="{FDA21CA8-BEBB-4FB0-B7CB-BE09B0C73AD5}" destId="{1B442994-0E15-4A52-B43C-CFB59787DBF0}" srcOrd="2" destOrd="0" presId="urn:microsoft.com/office/officeart/2005/8/layout/hProcess9"/>
    <dgm:cxn modelId="{A447B481-4D41-4051-8A45-D4AF75B1BF15}" type="presParOf" srcId="{FDA21CA8-BEBB-4FB0-B7CB-BE09B0C73AD5}" destId="{B9EB0C45-33C5-4C7E-A052-687B9AA346CA}" srcOrd="3" destOrd="0" presId="urn:microsoft.com/office/officeart/2005/8/layout/hProcess9"/>
    <dgm:cxn modelId="{F1A44D8E-75E7-4B84-9F8E-EBC053BDC6DC}" type="presParOf" srcId="{FDA21CA8-BEBB-4FB0-B7CB-BE09B0C73AD5}" destId="{519C6324-A2F1-4291-8DF3-F1C903E9BBB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8EA8B6-22C9-4B64-89A1-C2DE453CE36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C149B4AE-D0C4-4C29-B2F3-B83D89C0D80B}">
      <dgm:prSet/>
      <dgm:spPr/>
      <dgm:t>
        <a:bodyPr/>
        <a:lstStyle/>
        <a:p>
          <a:r>
            <a:rPr lang="en-US"/>
            <a:t>Stored procedures</a:t>
          </a:r>
        </a:p>
      </dgm:t>
    </dgm:pt>
    <dgm:pt modelId="{055D4A6B-084D-42E5-9859-56F5E35C8F65}" type="parTrans" cxnId="{B7711C66-E43F-451B-85EF-C88A8589EF94}">
      <dgm:prSet/>
      <dgm:spPr/>
      <dgm:t>
        <a:bodyPr/>
        <a:lstStyle/>
        <a:p>
          <a:endParaRPr lang="en-US"/>
        </a:p>
      </dgm:t>
    </dgm:pt>
    <dgm:pt modelId="{59E9DC15-E479-4B29-8C9C-68F303166270}" type="sibTrans" cxnId="{B7711C66-E43F-451B-85EF-C88A8589EF94}">
      <dgm:prSet/>
      <dgm:spPr/>
      <dgm:t>
        <a:bodyPr/>
        <a:lstStyle/>
        <a:p>
          <a:endParaRPr lang="en-US"/>
        </a:p>
      </dgm:t>
    </dgm:pt>
    <dgm:pt modelId="{0294FA66-C307-4601-9F0B-024C6CCA186A}">
      <dgm:prSet/>
      <dgm:spPr/>
      <dgm:t>
        <a:bodyPr/>
        <a:lstStyle/>
        <a:p>
          <a:r>
            <a:rPr lang="en-US"/>
            <a:t>Queries submitted via </a:t>
          </a:r>
          <a:r>
            <a:rPr lang="en-US">
              <a:solidFill>
                <a:schemeClr val="bg1"/>
              </a:solidFill>
            </a:rPr>
            <a:t>sp_executesql</a:t>
          </a:r>
        </a:p>
      </dgm:t>
    </dgm:pt>
    <dgm:pt modelId="{13AD0849-AD92-401F-A9C8-B3EFE074B03A}" type="parTrans" cxnId="{FFA6A4C9-9191-493D-ADDB-D17F96BEA4A4}">
      <dgm:prSet/>
      <dgm:spPr/>
      <dgm:t>
        <a:bodyPr/>
        <a:lstStyle/>
        <a:p>
          <a:endParaRPr lang="en-US"/>
        </a:p>
      </dgm:t>
    </dgm:pt>
    <dgm:pt modelId="{CFB9A2BB-0A81-4514-9008-2781EB41AEC8}" type="sibTrans" cxnId="{FFA6A4C9-9191-493D-ADDB-D17F96BEA4A4}">
      <dgm:prSet/>
      <dgm:spPr/>
      <dgm:t>
        <a:bodyPr/>
        <a:lstStyle/>
        <a:p>
          <a:endParaRPr lang="en-US"/>
        </a:p>
      </dgm:t>
    </dgm:pt>
    <dgm:pt modelId="{AE9520E1-7E05-4278-8A86-E6C713211F4C}">
      <dgm:prSet/>
      <dgm:spPr/>
      <dgm:t>
        <a:bodyPr/>
        <a:lstStyle/>
        <a:p>
          <a:r>
            <a:rPr lang="en-US"/>
            <a:t>Prepared queries</a:t>
          </a:r>
        </a:p>
      </dgm:t>
    </dgm:pt>
    <dgm:pt modelId="{527291F2-53AB-4049-B791-233444FF8A7B}" type="parTrans" cxnId="{07E0BD69-A036-48FE-9C60-BDD49D733E13}">
      <dgm:prSet/>
      <dgm:spPr/>
      <dgm:t>
        <a:bodyPr/>
        <a:lstStyle/>
        <a:p>
          <a:endParaRPr lang="en-US"/>
        </a:p>
      </dgm:t>
    </dgm:pt>
    <dgm:pt modelId="{45BC812A-511B-4E02-951B-858BD146222F}" type="sibTrans" cxnId="{07E0BD69-A036-48FE-9C60-BDD49D733E13}">
      <dgm:prSet/>
      <dgm:spPr/>
      <dgm:t>
        <a:bodyPr/>
        <a:lstStyle/>
        <a:p>
          <a:endParaRPr lang="en-US"/>
        </a:p>
      </dgm:t>
    </dgm:pt>
    <dgm:pt modelId="{11E83CE6-A704-4120-A6E8-E9519C3BD90E}">
      <dgm:prSet/>
      <dgm:spPr/>
      <dgm:t>
        <a:bodyPr/>
        <a:lstStyle/>
        <a:p>
          <a:r>
            <a:rPr lang="en-US" baseline="0"/>
            <a:t>Parameter sniffing can be seen on the following types of batches:</a:t>
          </a:r>
          <a:endParaRPr lang="en-US"/>
        </a:p>
      </dgm:t>
    </dgm:pt>
    <dgm:pt modelId="{E5F20F92-86EE-4D71-A966-00C42E27339C}" type="parTrans" cxnId="{881E4B08-E371-48AE-9D90-FCBBC5F45E0F}">
      <dgm:prSet/>
      <dgm:spPr/>
      <dgm:t>
        <a:bodyPr/>
        <a:lstStyle/>
        <a:p>
          <a:endParaRPr lang="en-US"/>
        </a:p>
      </dgm:t>
    </dgm:pt>
    <dgm:pt modelId="{0C4E0EE0-AA89-41FC-B5A6-86CE7DB5E705}" type="sibTrans" cxnId="{881E4B08-E371-48AE-9D90-FCBBC5F45E0F}">
      <dgm:prSet/>
      <dgm:spPr/>
      <dgm:t>
        <a:bodyPr/>
        <a:lstStyle/>
        <a:p>
          <a:endParaRPr lang="en-US"/>
        </a:p>
      </dgm:t>
    </dgm:pt>
    <dgm:pt modelId="{BC4E50E8-CAB4-429B-A9D9-ECCB81EE6E2A}" type="pres">
      <dgm:prSet presAssocID="{F48EA8B6-22C9-4B64-89A1-C2DE453CE36C}" presName="Name0" presStyleCnt="0">
        <dgm:presLayoutVars>
          <dgm:dir/>
          <dgm:animLvl val="lvl"/>
          <dgm:resizeHandles val="exact"/>
        </dgm:presLayoutVars>
      </dgm:prSet>
      <dgm:spPr/>
    </dgm:pt>
    <dgm:pt modelId="{F05368DD-2724-46DA-A501-7B467F523F93}" type="pres">
      <dgm:prSet presAssocID="{11E83CE6-A704-4120-A6E8-E9519C3BD90E}" presName="linNode" presStyleCnt="0"/>
      <dgm:spPr/>
    </dgm:pt>
    <dgm:pt modelId="{47A4A0A1-C166-4C7D-B49D-5822147D43EE}" type="pres">
      <dgm:prSet presAssocID="{11E83CE6-A704-4120-A6E8-E9519C3BD90E}" presName="parTx" presStyleLbl="revTx" presStyleIdx="0" presStyleCnt="1">
        <dgm:presLayoutVars>
          <dgm:chMax val="1"/>
          <dgm:bulletEnabled val="1"/>
        </dgm:presLayoutVars>
      </dgm:prSet>
      <dgm:spPr/>
    </dgm:pt>
    <dgm:pt modelId="{60E69ADB-0BDB-4256-AA0B-31CD1D991BED}" type="pres">
      <dgm:prSet presAssocID="{11E83CE6-A704-4120-A6E8-E9519C3BD90E}" presName="bracket" presStyleLbl="parChTrans1D1" presStyleIdx="0" presStyleCnt="1"/>
      <dgm:spPr/>
    </dgm:pt>
    <dgm:pt modelId="{CBFDCD36-2956-4B20-8498-A15EDD9396AF}" type="pres">
      <dgm:prSet presAssocID="{11E83CE6-A704-4120-A6E8-E9519C3BD90E}" presName="spH" presStyleCnt="0"/>
      <dgm:spPr/>
    </dgm:pt>
    <dgm:pt modelId="{D281D50E-37FC-4887-B603-EE43F59C020D}" type="pres">
      <dgm:prSet presAssocID="{11E83CE6-A704-4120-A6E8-E9519C3BD90E}" presName="desTx" presStyleLbl="node1" presStyleIdx="0" presStyleCnt="1" custScaleX="50645">
        <dgm:presLayoutVars>
          <dgm:bulletEnabled val="1"/>
        </dgm:presLayoutVars>
      </dgm:prSet>
      <dgm:spPr/>
    </dgm:pt>
  </dgm:ptLst>
  <dgm:cxnLst>
    <dgm:cxn modelId="{881E4B08-E371-48AE-9D90-FCBBC5F45E0F}" srcId="{F48EA8B6-22C9-4B64-89A1-C2DE453CE36C}" destId="{11E83CE6-A704-4120-A6E8-E9519C3BD90E}" srcOrd="0" destOrd="0" parTransId="{E5F20F92-86EE-4D71-A966-00C42E27339C}" sibTransId="{0C4E0EE0-AA89-41FC-B5A6-86CE7DB5E705}"/>
    <dgm:cxn modelId="{B7711C66-E43F-451B-85EF-C88A8589EF94}" srcId="{11E83CE6-A704-4120-A6E8-E9519C3BD90E}" destId="{C149B4AE-D0C4-4C29-B2F3-B83D89C0D80B}" srcOrd="0" destOrd="0" parTransId="{055D4A6B-084D-42E5-9859-56F5E35C8F65}" sibTransId="{59E9DC15-E479-4B29-8C9C-68F303166270}"/>
    <dgm:cxn modelId="{07E0BD69-A036-48FE-9C60-BDD49D733E13}" srcId="{11E83CE6-A704-4120-A6E8-E9519C3BD90E}" destId="{AE9520E1-7E05-4278-8A86-E6C713211F4C}" srcOrd="2" destOrd="0" parTransId="{527291F2-53AB-4049-B791-233444FF8A7B}" sibTransId="{45BC812A-511B-4E02-951B-858BD146222F}"/>
    <dgm:cxn modelId="{EDBC6E8A-592C-421E-B490-CDB2081BC50C}" type="presOf" srcId="{AE9520E1-7E05-4278-8A86-E6C713211F4C}" destId="{D281D50E-37FC-4887-B603-EE43F59C020D}" srcOrd="0" destOrd="2" presId="urn:diagrams.loki3.com/BracketList"/>
    <dgm:cxn modelId="{9F3D7AA8-240F-4EF0-A8F8-99629D401074}" type="presOf" srcId="{F48EA8B6-22C9-4B64-89A1-C2DE453CE36C}" destId="{BC4E50E8-CAB4-429B-A9D9-ECCB81EE6E2A}" srcOrd="0" destOrd="0" presId="urn:diagrams.loki3.com/BracketList"/>
    <dgm:cxn modelId="{FFA6A4C9-9191-493D-ADDB-D17F96BEA4A4}" srcId="{11E83CE6-A704-4120-A6E8-E9519C3BD90E}" destId="{0294FA66-C307-4601-9F0B-024C6CCA186A}" srcOrd="1" destOrd="0" parTransId="{13AD0849-AD92-401F-A9C8-B3EFE074B03A}" sibTransId="{CFB9A2BB-0A81-4514-9008-2781EB41AEC8}"/>
    <dgm:cxn modelId="{189C91CF-0F7C-4D9E-B1F8-6E91F69F98EC}" type="presOf" srcId="{0294FA66-C307-4601-9F0B-024C6CCA186A}" destId="{D281D50E-37FC-4887-B603-EE43F59C020D}" srcOrd="0" destOrd="1" presId="urn:diagrams.loki3.com/BracketList"/>
    <dgm:cxn modelId="{072981D9-A8DE-4654-820F-FF4F83E40751}" type="presOf" srcId="{C149B4AE-D0C4-4C29-B2F3-B83D89C0D80B}" destId="{D281D50E-37FC-4887-B603-EE43F59C020D}" srcOrd="0" destOrd="0" presId="urn:diagrams.loki3.com/BracketList"/>
    <dgm:cxn modelId="{418EE8E2-86FE-4E45-B91F-C6F3DCA49990}" type="presOf" srcId="{11E83CE6-A704-4120-A6E8-E9519C3BD90E}" destId="{47A4A0A1-C166-4C7D-B49D-5822147D43EE}" srcOrd="0" destOrd="0" presId="urn:diagrams.loki3.com/BracketList"/>
    <dgm:cxn modelId="{6F1634D6-BA52-4FFF-AF0D-A324F808A9D4}" type="presParOf" srcId="{BC4E50E8-CAB4-429B-A9D9-ECCB81EE6E2A}" destId="{F05368DD-2724-46DA-A501-7B467F523F93}" srcOrd="0" destOrd="0" presId="urn:diagrams.loki3.com/BracketList"/>
    <dgm:cxn modelId="{919953DF-3FEE-4B75-A811-BD9F658D3A2B}" type="presParOf" srcId="{F05368DD-2724-46DA-A501-7B467F523F93}" destId="{47A4A0A1-C166-4C7D-B49D-5822147D43EE}" srcOrd="0" destOrd="0" presId="urn:diagrams.loki3.com/BracketList"/>
    <dgm:cxn modelId="{30CC2179-AE4C-4C44-B3EB-B664E4B6C162}" type="presParOf" srcId="{F05368DD-2724-46DA-A501-7B467F523F93}" destId="{60E69ADB-0BDB-4256-AA0B-31CD1D991BED}" srcOrd="1" destOrd="0" presId="urn:diagrams.loki3.com/BracketList"/>
    <dgm:cxn modelId="{88DD286B-E8CF-44D4-BC38-8C6CEA86B259}" type="presParOf" srcId="{F05368DD-2724-46DA-A501-7B467F523F93}" destId="{CBFDCD36-2956-4B20-8498-A15EDD9396AF}" srcOrd="2" destOrd="0" presId="urn:diagrams.loki3.com/BracketList"/>
    <dgm:cxn modelId="{A5BD7AAC-4916-4B09-ACBE-AB42DD45BA12}" type="presParOf" srcId="{F05368DD-2724-46DA-A501-7B467F523F93}" destId="{D281D50E-37FC-4887-B603-EE43F59C020D}" srcOrd="3" destOrd="0" presId="urn:diagrams.loki3.com/Bracke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6EBF-D298-4DB4-A7C3-B65BC6EDA707}">
      <dsp:nvSpPr>
        <dsp:cNvPr id="0" name=""/>
        <dsp:cNvSpPr/>
      </dsp:nvSpPr>
      <dsp:spPr>
        <a:xfrm>
          <a:off x="990606" y="2878"/>
          <a:ext cx="4373549" cy="210749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a:t>A SARGable item in a search predicate is able to use an index.</a:t>
          </a:r>
          <a:endParaRPr lang="en-US" sz="3000" kern="1200"/>
        </a:p>
      </dsp:txBody>
      <dsp:txXfrm>
        <a:off x="990606" y="2878"/>
        <a:ext cx="4373549" cy="2107497"/>
      </dsp:txXfrm>
    </dsp:sp>
    <dsp:sp modelId="{1D82B2A2-337A-42B0-996F-DE3C71434FA6}">
      <dsp:nvSpPr>
        <dsp:cNvPr id="0" name=""/>
        <dsp:cNvSpPr/>
      </dsp:nvSpPr>
      <dsp:spPr>
        <a:xfrm>
          <a:off x="990606" y="2461625"/>
          <a:ext cx="4373549" cy="210749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a:t>Non-SARGable expressions can significantly slow down queries.</a:t>
          </a:r>
          <a:endParaRPr lang="en-US" sz="3000" kern="1200"/>
        </a:p>
      </dsp:txBody>
      <dsp:txXfrm>
        <a:off x="990606" y="2461625"/>
        <a:ext cx="4373549" cy="21074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30D2-CDBD-46C7-A0B9-F95B959FCE9E}">
      <dsp:nvSpPr>
        <dsp:cNvPr id="0" name=""/>
        <dsp:cNvSpPr/>
      </dsp:nvSpPr>
      <dsp:spPr>
        <a:xfrm>
          <a:off x="0" y="199677"/>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RECOMPILE</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This workaround trades compilation time and increased CPU for better plan quality.</a:t>
          </a:r>
          <a:endParaRPr lang="en-US" sz="1400" kern="1200"/>
        </a:p>
      </dsp:txBody>
      <dsp:txXfrm>
        <a:off x="0" y="199677"/>
        <a:ext cx="3400226" cy="2040135"/>
      </dsp:txXfrm>
    </dsp:sp>
    <dsp:sp modelId="{DB63BBB8-C9A2-4503-A7CE-46100CCFE5CB}">
      <dsp:nvSpPr>
        <dsp:cNvPr id="0" name=""/>
        <dsp:cNvSpPr/>
      </dsp:nvSpPr>
      <dsp:spPr>
        <a:xfrm>
          <a:off x="3740248" y="199677"/>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OPTION (OPTIMIZE FOR…)</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This option requires a good understanding of optimal parameter values and associated plan characteristics.</a:t>
          </a:r>
          <a:endParaRPr lang="en-US" sz="1400" kern="1200"/>
        </a:p>
      </dsp:txBody>
      <dsp:txXfrm>
        <a:off x="3740248" y="199677"/>
        <a:ext cx="3400226" cy="2040135"/>
      </dsp:txXfrm>
    </dsp:sp>
    <dsp:sp modelId="{6BD46FA9-C268-4BC9-9539-9E786CE3EC8B}">
      <dsp:nvSpPr>
        <dsp:cNvPr id="0" name=""/>
        <dsp:cNvSpPr/>
      </dsp:nvSpPr>
      <dsp:spPr>
        <a:xfrm>
          <a:off x="7480497" y="199677"/>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OPTION (OPTIMIZE FOR UNKNOWN)</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Overrides the actual parameter value and instead use the density vector.</a:t>
          </a:r>
          <a:endParaRPr lang="en-US" sz="1400" kern="1200"/>
        </a:p>
      </dsp:txBody>
      <dsp:txXfrm>
        <a:off x="7480497" y="199677"/>
        <a:ext cx="3400226" cy="2040135"/>
      </dsp:txXfrm>
    </dsp:sp>
    <dsp:sp modelId="{9D098910-64E3-4B00-9AE0-6F8E6BDB5C45}">
      <dsp:nvSpPr>
        <dsp:cNvPr id="0" name=""/>
        <dsp:cNvSpPr/>
      </dsp:nvSpPr>
      <dsp:spPr>
        <a:xfrm>
          <a:off x="0" y="2579836"/>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DISABLE_PARAMETER_SNIFFING</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Disables parameter sniffing entirely. </a:t>
          </a:r>
          <a:br>
            <a:rPr lang="en-US" sz="1400" kern="1200" baseline="0"/>
          </a:br>
          <a:r>
            <a:rPr lang="en-US" sz="1400" kern="1200" baseline="0"/>
            <a:t>This hint name is equivalent to:</a:t>
          </a:r>
          <a:br>
            <a:rPr lang="en-US" sz="1400" kern="1200" baseline="0"/>
          </a:br>
          <a:r>
            <a:rPr lang="en-US" sz="1400" kern="1200" baseline="0"/>
            <a:t>- TRACE FLAG 4136</a:t>
          </a:r>
          <a:endParaRPr lang="en-US" sz="1400" kern="1200"/>
        </a:p>
        <a:p>
          <a:pPr marL="228600" lvl="2" indent="-114300" algn="l" defTabSz="622300">
            <a:lnSpc>
              <a:spcPct val="90000"/>
            </a:lnSpc>
            <a:spcBef>
              <a:spcPct val="0"/>
            </a:spcBef>
            <a:spcAft>
              <a:spcPct val="15000"/>
            </a:spcAft>
            <a:buNone/>
          </a:pPr>
          <a:r>
            <a:rPr lang="en-US" sz="1400" kern="1200" baseline="0"/>
            <a:t>- Database Scoped Configuration setting PARAMETER_SNIFFING = OFF </a:t>
          </a:r>
          <a:endParaRPr lang="en-US" sz="1400" kern="1200"/>
        </a:p>
      </dsp:txBody>
      <dsp:txXfrm>
        <a:off x="0" y="2579836"/>
        <a:ext cx="3400226" cy="2040135"/>
      </dsp:txXfrm>
    </dsp:sp>
    <dsp:sp modelId="{C78F25B9-46F2-46A6-AAE0-7251971BCB09}">
      <dsp:nvSpPr>
        <dsp:cNvPr id="0" name=""/>
        <dsp:cNvSpPr/>
      </dsp:nvSpPr>
      <dsp:spPr>
        <a:xfrm>
          <a:off x="3740248" y="2579836"/>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KEEPFIXEDPLAN</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This workaround assumes that the good-enough common plan is the one in cache already.</a:t>
          </a:r>
          <a:endParaRPr lang="en-US" sz="1400" kern="1200"/>
        </a:p>
      </dsp:txBody>
      <dsp:txXfrm>
        <a:off x="3740248" y="2579836"/>
        <a:ext cx="3400226" cy="2040135"/>
      </dsp:txXfrm>
    </dsp:sp>
    <dsp:sp modelId="{E827845D-8663-4C61-8FD9-062472D36DDB}">
      <dsp:nvSpPr>
        <dsp:cNvPr id="0" name=""/>
        <dsp:cNvSpPr/>
      </dsp:nvSpPr>
      <dsp:spPr>
        <a:xfrm>
          <a:off x="7480497" y="2579836"/>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USE PLAN</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Force the plan by explicitly using this query hint by rewriting the query and adding the hint in the query text. Or set a specific plan by using Query Store.</a:t>
          </a:r>
          <a:endParaRPr lang="en-US" sz="1400" kern="1200"/>
        </a:p>
      </dsp:txBody>
      <dsp:txXfrm>
        <a:off x="7480497" y="2579836"/>
        <a:ext cx="3400226" cy="20401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099424"/>
          <a:ext cx="10880725"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a:t>Give two examples of non-SARGable expressions.</a:t>
          </a:r>
          <a:endParaRPr lang="en-US" sz="2400" kern="1200"/>
        </a:p>
      </dsp:txBody>
      <dsp:txXfrm>
        <a:off x="59399" y="1158823"/>
        <a:ext cx="10761927" cy="1098002"/>
      </dsp:txXfrm>
    </dsp:sp>
    <dsp:sp modelId="{4A71D5C7-A7D6-46CE-B888-CF65241F6B98}">
      <dsp:nvSpPr>
        <dsp:cNvPr id="0" name=""/>
        <dsp:cNvSpPr/>
      </dsp:nvSpPr>
      <dsp:spPr>
        <a:xfrm>
          <a:off x="0" y="2493544"/>
          <a:ext cx="10880725"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Explain three hints we can use to mitigate Parameter Sniffing.</a:t>
          </a:r>
        </a:p>
      </dsp:txBody>
      <dsp:txXfrm>
        <a:off x="59399" y="2552943"/>
        <a:ext cx="10761927" cy="10980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E3ACF-935D-4960-8A51-EE95EF0917C4}">
      <dsp:nvSpPr>
        <dsp:cNvPr id="0" name=""/>
        <dsp:cNvSpPr/>
      </dsp:nvSpPr>
      <dsp:spPr>
        <a:xfrm>
          <a:off x="3187" y="117624"/>
          <a:ext cx="2528918" cy="15173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The system_health session is an Extended Events session that is included by default with SQL Server. </a:t>
          </a:r>
          <a:endParaRPr lang="en-US" sz="1500" kern="1200"/>
        </a:p>
      </dsp:txBody>
      <dsp:txXfrm>
        <a:off x="3187" y="117624"/>
        <a:ext cx="2528918" cy="1517351"/>
      </dsp:txXfrm>
    </dsp:sp>
    <dsp:sp modelId="{76F96A54-9290-4FD4-9F6E-DF1AD577D4D8}">
      <dsp:nvSpPr>
        <dsp:cNvPr id="0" name=""/>
        <dsp:cNvSpPr/>
      </dsp:nvSpPr>
      <dsp:spPr>
        <a:xfrm>
          <a:off x="2784998" y="117624"/>
          <a:ext cx="2528918" cy="15173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This session starts automatically when the SQL Server Database Engine starts and runs without any noticeable performance effects. </a:t>
          </a:r>
          <a:endParaRPr lang="en-US" sz="1500" kern="1200"/>
        </a:p>
      </dsp:txBody>
      <dsp:txXfrm>
        <a:off x="2784998" y="117624"/>
        <a:ext cx="2528918" cy="1517351"/>
      </dsp:txXfrm>
    </dsp:sp>
    <dsp:sp modelId="{81678BA5-9D15-465B-BCAE-DEC0DEA9DD1C}">
      <dsp:nvSpPr>
        <dsp:cNvPr id="0" name=""/>
        <dsp:cNvSpPr/>
      </dsp:nvSpPr>
      <dsp:spPr>
        <a:xfrm>
          <a:off x="5566808" y="117624"/>
          <a:ext cx="2528918" cy="15173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The session collects system data that you can use to help troubleshoot performance issues in the Database Engine.</a:t>
          </a:r>
          <a:endParaRPr lang="en-US" sz="1500" kern="1200"/>
        </a:p>
      </dsp:txBody>
      <dsp:txXfrm>
        <a:off x="5566808" y="117624"/>
        <a:ext cx="2528918" cy="1517351"/>
      </dsp:txXfrm>
    </dsp:sp>
    <dsp:sp modelId="{3CF65D32-FA31-4E0B-8608-C50EEF9EF0C4}">
      <dsp:nvSpPr>
        <dsp:cNvPr id="0" name=""/>
        <dsp:cNvSpPr/>
      </dsp:nvSpPr>
      <dsp:spPr>
        <a:xfrm>
          <a:off x="8348619" y="117624"/>
          <a:ext cx="2528918" cy="15173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i="1" kern="1200" baseline="0"/>
            <a:t>Never</a:t>
          </a:r>
          <a:r>
            <a:rPr lang="en-US" sz="1500" kern="1200" baseline="0"/>
            <a:t> change this session definition – always create your own according to your requirements.</a:t>
          </a:r>
          <a:endParaRPr lang="en-US" sz="1500" kern="1200"/>
        </a:p>
      </dsp:txBody>
      <dsp:txXfrm>
        <a:off x="8348619" y="117624"/>
        <a:ext cx="2528918" cy="151735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80647"/>
          <a:ext cx="10880725" cy="11084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What are the Extended Event objects?</a:t>
          </a:r>
        </a:p>
      </dsp:txBody>
      <dsp:txXfrm>
        <a:off x="54109" y="134756"/>
        <a:ext cx="10772507" cy="1000210"/>
      </dsp:txXfrm>
    </dsp:sp>
    <dsp:sp modelId="{4A71D5C7-A7D6-46CE-B888-CF65241F6B98}">
      <dsp:nvSpPr>
        <dsp:cNvPr id="0" name=""/>
        <dsp:cNvSpPr/>
      </dsp:nvSpPr>
      <dsp:spPr>
        <a:xfrm>
          <a:off x="0" y="1263956"/>
          <a:ext cx="10880725" cy="11084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What is XEProfiler?</a:t>
          </a:r>
        </a:p>
      </dsp:txBody>
      <dsp:txXfrm>
        <a:off x="54109" y="1318065"/>
        <a:ext cx="10772507" cy="1000210"/>
      </dsp:txXfrm>
    </dsp:sp>
    <dsp:sp modelId="{4CE6D622-6C4B-4912-A756-057BDFDF7259}">
      <dsp:nvSpPr>
        <dsp:cNvPr id="0" name=""/>
        <dsp:cNvSpPr/>
      </dsp:nvSpPr>
      <dsp:spPr>
        <a:xfrm>
          <a:off x="0" y="2447265"/>
          <a:ext cx="10880725" cy="11084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When additional data elements capture is need, how can it be configured?</a:t>
          </a:r>
        </a:p>
      </dsp:txBody>
      <dsp:txXfrm>
        <a:off x="54109" y="2501374"/>
        <a:ext cx="10772507" cy="1000210"/>
      </dsp:txXfrm>
    </dsp:sp>
    <dsp:sp modelId="{0E5177C7-801D-471B-9850-4FD8DFBC4036}">
      <dsp:nvSpPr>
        <dsp:cNvPr id="0" name=""/>
        <dsp:cNvSpPr/>
      </dsp:nvSpPr>
      <dsp:spPr>
        <a:xfrm>
          <a:off x="0" y="3630573"/>
          <a:ext cx="10880725" cy="11084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Which channel is disabled by default when creating a session?</a:t>
          </a:r>
        </a:p>
      </dsp:txBody>
      <dsp:txXfrm>
        <a:off x="54109" y="3684682"/>
        <a:ext cx="10772507" cy="1000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1D3D5-9E76-431B-936E-27ED74BE81DF}">
      <dsp:nvSpPr>
        <dsp:cNvPr id="0" name=""/>
        <dsp:cNvSpPr/>
      </dsp:nvSpPr>
      <dsp:spPr>
        <a:xfrm>
          <a:off x="0" y="87374"/>
          <a:ext cx="10880726" cy="669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Functions</a:t>
          </a:r>
          <a:endParaRPr lang="en-US" sz="2600" kern="1200"/>
        </a:p>
      </dsp:txBody>
      <dsp:txXfrm>
        <a:off x="32670" y="120044"/>
        <a:ext cx="10815386" cy="603900"/>
      </dsp:txXfrm>
    </dsp:sp>
    <dsp:sp modelId="{F7A5FA27-EE15-4B9D-A2D7-9E990BE5D34D}">
      <dsp:nvSpPr>
        <dsp:cNvPr id="0" name=""/>
        <dsp:cNvSpPr/>
      </dsp:nvSpPr>
      <dsp:spPr>
        <a:xfrm>
          <a:off x="0" y="756614"/>
          <a:ext cx="10880726"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889000">
            <a:lnSpc>
              <a:spcPct val="90000"/>
            </a:lnSpc>
            <a:spcBef>
              <a:spcPct val="0"/>
            </a:spcBef>
            <a:spcAft>
              <a:spcPct val="20000"/>
            </a:spcAft>
            <a:buNone/>
          </a:pPr>
          <a:r>
            <a:rPr lang="pt-PT" sz="2000" kern="1200" baseline="0"/>
            <a:t>WHERE ABS(ProductID) = 771</a:t>
          </a:r>
          <a:endParaRPr lang="en-US" sz="2000" kern="1200"/>
        </a:p>
        <a:p>
          <a:pPr marL="228600" lvl="1" indent="-228600" algn="l" defTabSz="889000">
            <a:lnSpc>
              <a:spcPct val="90000"/>
            </a:lnSpc>
            <a:spcBef>
              <a:spcPct val="0"/>
            </a:spcBef>
            <a:spcAft>
              <a:spcPct val="20000"/>
            </a:spcAft>
            <a:buNone/>
          </a:pPr>
          <a:r>
            <a:rPr lang="pt-PT" sz="2000" kern="1200" baseline="0"/>
            <a:t>WHERE UPPER(City) = “London”</a:t>
          </a:r>
          <a:endParaRPr lang="en-US" sz="2000" kern="1200"/>
        </a:p>
        <a:p>
          <a:pPr marL="228600" lvl="1" indent="-228600" algn="l" defTabSz="889000">
            <a:lnSpc>
              <a:spcPct val="90000"/>
            </a:lnSpc>
            <a:spcBef>
              <a:spcPct val="0"/>
            </a:spcBef>
            <a:spcAft>
              <a:spcPct val="20000"/>
            </a:spcAft>
            <a:buNone/>
          </a:pPr>
          <a:r>
            <a:rPr lang="pt-PT" sz="2000" kern="1200" baseline="0"/>
            <a:t>WHERE UPPER(surname) = “SMITHS”</a:t>
          </a:r>
          <a:endParaRPr lang="en-US" sz="2000" kern="1200"/>
        </a:p>
      </dsp:txBody>
      <dsp:txXfrm>
        <a:off x="0" y="756614"/>
        <a:ext cx="10880726" cy="1130220"/>
      </dsp:txXfrm>
    </dsp:sp>
    <dsp:sp modelId="{956BBA51-9DA8-4303-A3B1-EA57BE42EACE}">
      <dsp:nvSpPr>
        <dsp:cNvPr id="0" name=""/>
        <dsp:cNvSpPr/>
      </dsp:nvSpPr>
      <dsp:spPr>
        <a:xfrm>
          <a:off x="0" y="1886834"/>
          <a:ext cx="10880726" cy="669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Calculations / Expressions</a:t>
          </a:r>
          <a:endParaRPr lang="en-US" sz="2600" kern="1200"/>
        </a:p>
      </dsp:txBody>
      <dsp:txXfrm>
        <a:off x="32670" y="1919504"/>
        <a:ext cx="10815386" cy="603900"/>
      </dsp:txXfrm>
    </dsp:sp>
    <dsp:sp modelId="{6551B31D-494C-4F3A-841C-6AC70EDCB3CF}">
      <dsp:nvSpPr>
        <dsp:cNvPr id="0" name=""/>
        <dsp:cNvSpPr/>
      </dsp:nvSpPr>
      <dsp:spPr>
        <a:xfrm>
          <a:off x="0" y="2556075"/>
          <a:ext cx="10880726"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None/>
          </a:pPr>
          <a:r>
            <a:rPr lang="pt-PT" sz="2000" kern="1200" baseline="0"/>
            <a:t>WHERE Sales.Price + Sales.Tax &gt; 100 </a:t>
          </a:r>
          <a:endParaRPr lang="en-US" sz="2000" kern="1200"/>
        </a:p>
        <a:p>
          <a:pPr marL="228600" lvl="1" indent="-228600" algn="l" defTabSz="889000">
            <a:lnSpc>
              <a:spcPct val="90000"/>
            </a:lnSpc>
            <a:spcBef>
              <a:spcPct val="0"/>
            </a:spcBef>
            <a:spcAft>
              <a:spcPct val="20000"/>
            </a:spcAft>
            <a:buNone/>
          </a:pPr>
          <a:r>
            <a:rPr lang="pt-PT" sz="2000" kern="1200" baseline="0"/>
            <a:t>WHERE </a:t>
          </a:r>
          <a:r>
            <a:rPr lang="en-US" sz="2000" kern="1200" baseline="0"/>
            <a:t>Sales.Price * (1 + Sales.TaxRate) &gt; 100</a:t>
          </a:r>
          <a:endParaRPr lang="en-US" sz="2000" kern="1200"/>
        </a:p>
      </dsp:txBody>
      <dsp:txXfrm>
        <a:off x="0" y="2556075"/>
        <a:ext cx="10880726" cy="753480"/>
      </dsp:txXfrm>
    </dsp:sp>
    <dsp:sp modelId="{DD34124C-D6F2-480B-9773-482ABC4EE9DD}">
      <dsp:nvSpPr>
        <dsp:cNvPr id="0" name=""/>
        <dsp:cNvSpPr/>
      </dsp:nvSpPr>
      <dsp:spPr>
        <a:xfrm>
          <a:off x="0" y="3309554"/>
          <a:ext cx="10880726" cy="669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Using leading wildcard with LIKE operator</a:t>
          </a:r>
          <a:endParaRPr lang="en-US" sz="2600" kern="1200"/>
        </a:p>
      </dsp:txBody>
      <dsp:txXfrm>
        <a:off x="32670" y="3342224"/>
        <a:ext cx="10815386" cy="603900"/>
      </dsp:txXfrm>
    </dsp:sp>
    <dsp:sp modelId="{ADB56FBA-AB70-47DA-8A7F-C3C760D02163}">
      <dsp:nvSpPr>
        <dsp:cNvPr id="0" name=""/>
        <dsp:cNvSpPr/>
      </dsp:nvSpPr>
      <dsp:spPr>
        <a:xfrm>
          <a:off x="0" y="3978795"/>
          <a:ext cx="10880726"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None/>
          </a:pPr>
          <a:r>
            <a:rPr lang="pt-PT" sz="2000" kern="1200" baseline="0"/>
            <a:t>WHERE </a:t>
          </a:r>
          <a:r>
            <a:rPr lang="en-US" sz="2000" kern="1200" baseline="0"/>
            <a:t>Employee.FirstName LIKE '%L%' is non-SARGable</a:t>
          </a:r>
          <a:endParaRPr lang="en-US" sz="2000" kern="1200"/>
        </a:p>
        <a:p>
          <a:pPr marL="228600" lvl="1" indent="-228600" algn="l" defTabSz="889000">
            <a:lnSpc>
              <a:spcPct val="90000"/>
            </a:lnSpc>
            <a:spcBef>
              <a:spcPct val="0"/>
            </a:spcBef>
            <a:spcAft>
              <a:spcPct val="20000"/>
            </a:spcAft>
            <a:buNone/>
          </a:pPr>
          <a:r>
            <a:rPr lang="pt-PT" sz="2000" kern="1200" baseline="0"/>
            <a:t>WHERE </a:t>
          </a:r>
          <a:r>
            <a:rPr lang="en-US" sz="2000" kern="1200" baseline="0"/>
            <a:t>Employee.FirstName LIKE ‘L%' is SARGable</a:t>
          </a:r>
          <a:endParaRPr lang="en-US" sz="2000" kern="1200"/>
        </a:p>
      </dsp:txBody>
      <dsp:txXfrm>
        <a:off x="0" y="3978795"/>
        <a:ext cx="10880726" cy="753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3622E-48D3-4138-B28F-1252663A35E4}">
      <dsp:nvSpPr>
        <dsp:cNvPr id="0" name=""/>
        <dsp:cNvSpPr/>
      </dsp:nvSpPr>
      <dsp:spPr>
        <a:xfrm>
          <a:off x="0" y="41005"/>
          <a:ext cx="10880726" cy="643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baseline="0"/>
            <a:t>Implicit Conversions</a:t>
          </a:r>
          <a:endParaRPr lang="en-US" sz="2500" kern="1200"/>
        </a:p>
      </dsp:txBody>
      <dsp:txXfrm>
        <a:off x="31412" y="72417"/>
        <a:ext cx="10817902" cy="5806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7723A-D4CE-4CF0-AA9C-4F95928A19A1}">
      <dsp:nvSpPr>
        <dsp:cNvPr id="0" name=""/>
        <dsp:cNvSpPr/>
      </dsp:nvSpPr>
      <dsp:spPr>
        <a:xfrm>
          <a:off x="991680" y="957"/>
          <a:ext cx="3795910" cy="15195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pt-PT" sz="2400" kern="1200"/>
            <a:t>SELECT * </a:t>
          </a:r>
        </a:p>
        <a:p>
          <a:pPr marL="0" lvl="0" indent="0" algn="l" defTabSz="1066800">
            <a:lnSpc>
              <a:spcPct val="90000"/>
            </a:lnSpc>
            <a:spcBef>
              <a:spcPct val="0"/>
            </a:spcBef>
            <a:spcAft>
              <a:spcPct val="35000"/>
            </a:spcAft>
            <a:buNone/>
          </a:pPr>
          <a:r>
            <a:rPr lang="pt-PT" sz="2400" kern="1200"/>
            <a:t>FROM [dbo].[Product] </a:t>
          </a:r>
        </a:p>
        <a:p>
          <a:pPr marL="0" lvl="0" indent="0" algn="l" defTabSz="1066800">
            <a:lnSpc>
              <a:spcPct val="90000"/>
            </a:lnSpc>
            <a:spcBef>
              <a:spcPct val="0"/>
            </a:spcBef>
            <a:spcAft>
              <a:spcPct val="35000"/>
            </a:spcAft>
            <a:buNone/>
          </a:pPr>
          <a:r>
            <a:rPr lang="pt-PT" sz="2400" kern="1200"/>
            <a:t>WHERE [ProductID] = 7</a:t>
          </a:r>
          <a:endParaRPr lang="en-US" sz="2400" kern="1200"/>
        </a:p>
      </dsp:txBody>
      <dsp:txXfrm>
        <a:off x="1036186" y="45463"/>
        <a:ext cx="3706898" cy="1430531"/>
      </dsp:txXfrm>
    </dsp:sp>
    <dsp:sp modelId="{7379EAF2-FE23-43F0-8356-15BA0D55797A}">
      <dsp:nvSpPr>
        <dsp:cNvPr id="0" name=""/>
        <dsp:cNvSpPr/>
      </dsp:nvSpPr>
      <dsp:spPr>
        <a:xfrm>
          <a:off x="991680" y="1748432"/>
          <a:ext cx="3838002" cy="15195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pt-PT" sz="2400" kern="1200"/>
            <a:t>SELECT * </a:t>
          </a:r>
        </a:p>
        <a:p>
          <a:pPr marL="0" lvl="0" indent="0" algn="l" defTabSz="1066800">
            <a:lnSpc>
              <a:spcPct val="90000"/>
            </a:lnSpc>
            <a:spcBef>
              <a:spcPct val="0"/>
            </a:spcBef>
            <a:spcAft>
              <a:spcPct val="35000"/>
            </a:spcAft>
            <a:buNone/>
          </a:pPr>
          <a:r>
            <a:rPr lang="pt-PT" sz="2400" kern="1200"/>
            <a:t>FROM [dbo].[Product]</a:t>
          </a:r>
        </a:p>
        <a:p>
          <a:pPr marL="0" lvl="0" indent="0" algn="l" defTabSz="1066800">
            <a:lnSpc>
              <a:spcPct val="90000"/>
            </a:lnSpc>
            <a:spcBef>
              <a:spcPct val="0"/>
            </a:spcBef>
            <a:spcAft>
              <a:spcPct val="35000"/>
            </a:spcAft>
            <a:buNone/>
          </a:pPr>
          <a:r>
            <a:rPr lang="pt-PT" sz="2400" kern="1200"/>
            <a:t>WHERE [ProductID] = N’7’</a:t>
          </a:r>
          <a:endParaRPr lang="en-US" sz="2400" kern="1200"/>
        </a:p>
      </dsp:txBody>
      <dsp:txXfrm>
        <a:off x="1036186" y="1792938"/>
        <a:ext cx="3748990" cy="14305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D3A36-8793-4096-8DBB-0AF34157507A}">
      <dsp:nvSpPr>
        <dsp:cNvPr id="0" name=""/>
        <dsp:cNvSpPr/>
      </dsp:nvSpPr>
      <dsp:spPr>
        <a:xfrm>
          <a:off x="0" y="590137"/>
          <a:ext cx="10880726" cy="1535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20700" rIns="844465" bIns="177800" numCol="1" spcCol="1270" anchor="t" anchorCtr="0">
          <a:noAutofit/>
        </a:bodyPr>
        <a:lstStyle/>
        <a:p>
          <a:pPr marL="228600" lvl="1" indent="-228600" algn="l" defTabSz="1111250">
            <a:lnSpc>
              <a:spcPct val="90000"/>
            </a:lnSpc>
            <a:spcBef>
              <a:spcPct val="0"/>
            </a:spcBef>
            <a:spcAft>
              <a:spcPct val="15000"/>
            </a:spcAft>
            <a:buChar char="•"/>
          </a:pPr>
          <a:r>
            <a:rPr lang="en-AU" sz="2500" kern="1200" baseline="0"/>
            <a:t>Create computed column to Replace calculations / expressions.</a:t>
          </a:r>
          <a:endParaRPr lang="en-US" sz="2500" kern="1200"/>
        </a:p>
        <a:p>
          <a:pPr marL="228600" lvl="1" indent="-228600" algn="l" defTabSz="1111250">
            <a:lnSpc>
              <a:spcPct val="90000"/>
            </a:lnSpc>
            <a:spcBef>
              <a:spcPct val="0"/>
            </a:spcBef>
            <a:spcAft>
              <a:spcPct val="15000"/>
            </a:spcAft>
            <a:buChar char="•"/>
          </a:pPr>
          <a:r>
            <a:rPr lang="en-AU" sz="2500" kern="1200" baseline="0"/>
            <a:t>Create an index on computed column.</a:t>
          </a:r>
          <a:endParaRPr lang="en-US" sz="2500" kern="1200"/>
        </a:p>
      </dsp:txBody>
      <dsp:txXfrm>
        <a:off x="0" y="590137"/>
        <a:ext cx="10880726" cy="1535625"/>
      </dsp:txXfrm>
    </dsp:sp>
    <dsp:sp modelId="{247C05D9-D751-4533-84B7-81B4CD619193}">
      <dsp:nvSpPr>
        <dsp:cNvPr id="0" name=""/>
        <dsp:cNvSpPr/>
      </dsp:nvSpPr>
      <dsp:spPr>
        <a:xfrm>
          <a:off x="544036" y="221137"/>
          <a:ext cx="7616508"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111250">
            <a:lnSpc>
              <a:spcPct val="90000"/>
            </a:lnSpc>
            <a:spcBef>
              <a:spcPct val="0"/>
            </a:spcBef>
            <a:spcAft>
              <a:spcPct val="35000"/>
            </a:spcAft>
            <a:buNone/>
          </a:pPr>
          <a:r>
            <a:rPr lang="en-AU" sz="2500" kern="1200" baseline="0"/>
            <a:t>Resolving non-SARGable expressions</a:t>
          </a:r>
          <a:endParaRPr lang="en-US" sz="2500" kern="1200"/>
        </a:p>
      </dsp:txBody>
      <dsp:txXfrm>
        <a:off x="580062" y="257163"/>
        <a:ext cx="7544456" cy="665948"/>
      </dsp:txXfrm>
    </dsp:sp>
    <dsp:sp modelId="{9C660BE5-9F76-4BDF-B385-DB2439091800}">
      <dsp:nvSpPr>
        <dsp:cNvPr id="0" name=""/>
        <dsp:cNvSpPr/>
      </dsp:nvSpPr>
      <dsp:spPr>
        <a:xfrm>
          <a:off x="0" y="2629762"/>
          <a:ext cx="10880726" cy="1968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20700" rIns="844465" bIns="177800" numCol="1" spcCol="1270" anchor="t" anchorCtr="0">
          <a:noAutofit/>
        </a:bodyPr>
        <a:lstStyle/>
        <a:p>
          <a:pPr marL="228600" lvl="1" indent="-228600" algn="l" defTabSz="1111250">
            <a:lnSpc>
              <a:spcPct val="90000"/>
            </a:lnSpc>
            <a:spcBef>
              <a:spcPct val="0"/>
            </a:spcBef>
            <a:spcAft>
              <a:spcPct val="15000"/>
            </a:spcAft>
            <a:buChar char="•"/>
          </a:pPr>
          <a:r>
            <a:rPr lang="en-AU" sz="2500" kern="1200" baseline="0"/>
            <a:t>SQL Server assumes 30% selectivity on inequality comparisons.</a:t>
          </a:r>
          <a:endParaRPr lang="en-US" sz="2500" kern="1200"/>
        </a:p>
        <a:p>
          <a:pPr marL="228600" lvl="1" indent="-228600" algn="l" defTabSz="1111250">
            <a:lnSpc>
              <a:spcPct val="90000"/>
            </a:lnSpc>
            <a:spcBef>
              <a:spcPct val="0"/>
            </a:spcBef>
            <a:spcAft>
              <a:spcPct val="15000"/>
            </a:spcAft>
            <a:buChar char="•"/>
          </a:pPr>
          <a:r>
            <a:rPr lang="en-AU" sz="2500" kern="1200" baseline="0"/>
            <a:t>Computed column will have more accurate statistics.</a:t>
          </a:r>
          <a:endParaRPr lang="en-US" sz="2500" kern="1200"/>
        </a:p>
        <a:p>
          <a:pPr marL="228600" lvl="1" indent="-228600" algn="l" defTabSz="1111250">
            <a:lnSpc>
              <a:spcPct val="90000"/>
            </a:lnSpc>
            <a:spcBef>
              <a:spcPct val="0"/>
            </a:spcBef>
            <a:spcAft>
              <a:spcPct val="15000"/>
            </a:spcAft>
            <a:buChar char="•"/>
          </a:pPr>
          <a:r>
            <a:rPr lang="en-AU" sz="2500" kern="1200" baseline="0"/>
            <a:t>No need to specify computed column.</a:t>
          </a:r>
          <a:endParaRPr lang="en-US" sz="2500" kern="1200"/>
        </a:p>
      </dsp:txBody>
      <dsp:txXfrm>
        <a:off x="0" y="2629762"/>
        <a:ext cx="10880726" cy="1968750"/>
      </dsp:txXfrm>
    </dsp:sp>
    <dsp:sp modelId="{D9076706-70C3-4E69-B60E-233EDF794CEB}">
      <dsp:nvSpPr>
        <dsp:cNvPr id="0" name=""/>
        <dsp:cNvSpPr/>
      </dsp:nvSpPr>
      <dsp:spPr>
        <a:xfrm>
          <a:off x="544036" y="2260762"/>
          <a:ext cx="7616508"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111250">
            <a:lnSpc>
              <a:spcPct val="90000"/>
            </a:lnSpc>
            <a:spcBef>
              <a:spcPct val="0"/>
            </a:spcBef>
            <a:spcAft>
              <a:spcPct val="35000"/>
            </a:spcAft>
            <a:buNone/>
          </a:pPr>
          <a:r>
            <a:rPr lang="en-AU" sz="2500" kern="1200" baseline="0"/>
            <a:t>Selectivity issues for inequalities</a:t>
          </a:r>
          <a:endParaRPr lang="en-US" sz="2500" kern="1200"/>
        </a:p>
      </dsp:txBody>
      <dsp:txXfrm>
        <a:off x="580062" y="2296788"/>
        <a:ext cx="7544456"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3AB4F-D8F8-464D-8015-F811F4ED3AC9}">
      <dsp:nvSpPr>
        <dsp:cNvPr id="0" name=""/>
        <dsp:cNvSpPr/>
      </dsp:nvSpPr>
      <dsp:spPr>
        <a:xfrm>
          <a:off x="9908" y="407542"/>
          <a:ext cx="5316268" cy="17468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Specifies that the Database Engine will physically store the computed values in the table.</a:t>
          </a:r>
          <a:endParaRPr lang="en-US" sz="2500" kern="1200"/>
        </a:p>
      </dsp:txBody>
      <dsp:txXfrm>
        <a:off x="9908" y="407542"/>
        <a:ext cx="5316268" cy="1746866"/>
      </dsp:txXfrm>
    </dsp:sp>
    <dsp:sp modelId="{245010FA-B1E5-41AC-9B22-1B3DEFC6DF23}">
      <dsp:nvSpPr>
        <dsp:cNvPr id="0" name=""/>
        <dsp:cNvSpPr/>
      </dsp:nvSpPr>
      <dsp:spPr>
        <a:xfrm>
          <a:off x="5617320" y="407542"/>
          <a:ext cx="5253497" cy="17468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Marking a computed column as PERSISTED allows an index to be created on a computed column that is deterministic.</a:t>
          </a:r>
          <a:endParaRPr lang="en-US" sz="2500" kern="1200"/>
        </a:p>
      </dsp:txBody>
      <dsp:txXfrm>
        <a:off x="5617320" y="407542"/>
        <a:ext cx="5253497" cy="1746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92B9D-A5AF-4E9E-87F4-070BF93E13EC}">
      <dsp:nvSpPr>
        <dsp:cNvPr id="0" name=""/>
        <dsp:cNvSpPr/>
      </dsp:nvSpPr>
      <dsp:spPr>
        <a:xfrm rot="5400000">
          <a:off x="6969511" y="-2942874"/>
          <a:ext cx="858760" cy="69636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baseline="0"/>
            <a:t>DISTINCT property can be ignored</a:t>
          </a:r>
          <a:endParaRPr lang="en-US" sz="1600" kern="1200"/>
        </a:p>
        <a:p>
          <a:pPr marL="171450" lvl="1" indent="-171450" algn="l" defTabSz="711200">
            <a:lnSpc>
              <a:spcPct val="90000"/>
            </a:lnSpc>
            <a:spcBef>
              <a:spcPct val="0"/>
            </a:spcBef>
            <a:spcAft>
              <a:spcPct val="15000"/>
            </a:spcAft>
            <a:buChar char="•"/>
          </a:pPr>
          <a:r>
            <a:rPr lang="en-AU" sz="1600" kern="1200" baseline="0"/>
            <a:t>Extra columns in ORDER BY may be ignored</a:t>
          </a:r>
          <a:endParaRPr lang="en-US" sz="1600" kern="1200"/>
        </a:p>
      </dsp:txBody>
      <dsp:txXfrm rot="-5400000">
        <a:off x="3917060" y="151498"/>
        <a:ext cx="6921742" cy="774918"/>
      </dsp:txXfrm>
    </dsp:sp>
    <dsp:sp modelId="{18672B27-A6BE-4FCE-A681-6D1BC43E1967}">
      <dsp:nvSpPr>
        <dsp:cNvPr id="0" name=""/>
        <dsp:cNvSpPr/>
      </dsp:nvSpPr>
      <dsp:spPr>
        <a:xfrm>
          <a:off x="0" y="2231"/>
          <a:ext cx="3917060" cy="10734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AU" sz="3300" kern="1200" baseline="0"/>
            <a:t>UNIQUE constraint</a:t>
          </a:r>
          <a:endParaRPr lang="en-US" sz="3300" kern="1200"/>
        </a:p>
      </dsp:txBody>
      <dsp:txXfrm>
        <a:off x="52402" y="54633"/>
        <a:ext cx="3812256" cy="968647"/>
      </dsp:txXfrm>
    </dsp:sp>
    <dsp:sp modelId="{5D60118C-FEB0-42E7-A589-854162413393}">
      <dsp:nvSpPr>
        <dsp:cNvPr id="0" name=""/>
        <dsp:cNvSpPr/>
      </dsp:nvSpPr>
      <dsp:spPr>
        <a:xfrm rot="5400000">
          <a:off x="6969511" y="-1815750"/>
          <a:ext cx="858760" cy="69636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0" i="0" kern="1200"/>
            <a:t>CHECK constraints enforce domain integrity by limiting the values that are accepted by one or more columns.</a:t>
          </a:r>
          <a:endParaRPr lang="en-US" sz="1600" kern="1200"/>
        </a:p>
      </dsp:txBody>
      <dsp:txXfrm rot="-5400000">
        <a:off x="3917060" y="1278622"/>
        <a:ext cx="6921742" cy="774918"/>
      </dsp:txXfrm>
    </dsp:sp>
    <dsp:sp modelId="{33E8B1D0-94EE-4798-8A77-AFCA75BD196B}">
      <dsp:nvSpPr>
        <dsp:cNvPr id="0" name=""/>
        <dsp:cNvSpPr/>
      </dsp:nvSpPr>
      <dsp:spPr>
        <a:xfrm>
          <a:off x="0" y="1129355"/>
          <a:ext cx="3917060" cy="10734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AU" sz="3300" kern="1200" baseline="0"/>
            <a:t>CHECK constraint</a:t>
          </a:r>
          <a:endParaRPr lang="en-US" sz="3300" kern="1200"/>
        </a:p>
      </dsp:txBody>
      <dsp:txXfrm>
        <a:off x="52402" y="1181757"/>
        <a:ext cx="3812256" cy="968647"/>
      </dsp:txXfrm>
    </dsp:sp>
    <dsp:sp modelId="{E3F50297-C815-4AEB-BC7B-3D379A1D8FBA}">
      <dsp:nvSpPr>
        <dsp:cNvPr id="0" name=""/>
        <dsp:cNvSpPr/>
      </dsp:nvSpPr>
      <dsp:spPr>
        <a:xfrm rot="5400000">
          <a:off x="6969511" y="-688626"/>
          <a:ext cx="858760" cy="69636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baseline="0"/>
            <a:t>Special case of UNIQUE constraint</a:t>
          </a:r>
          <a:endParaRPr lang="en-US" sz="1600" kern="1200"/>
        </a:p>
      </dsp:txBody>
      <dsp:txXfrm rot="-5400000">
        <a:off x="3917060" y="2405746"/>
        <a:ext cx="6921742" cy="774918"/>
      </dsp:txXfrm>
    </dsp:sp>
    <dsp:sp modelId="{CA6718A8-5035-457F-840A-B57373C1D751}">
      <dsp:nvSpPr>
        <dsp:cNvPr id="0" name=""/>
        <dsp:cNvSpPr/>
      </dsp:nvSpPr>
      <dsp:spPr>
        <a:xfrm>
          <a:off x="0" y="2256479"/>
          <a:ext cx="3917060" cy="10734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AU" sz="3300" kern="1200" baseline="0"/>
            <a:t>Primary Key</a:t>
          </a:r>
          <a:endParaRPr lang="en-US" sz="3300" kern="1200"/>
        </a:p>
      </dsp:txBody>
      <dsp:txXfrm>
        <a:off x="52402" y="2308881"/>
        <a:ext cx="3812256" cy="968647"/>
      </dsp:txXfrm>
    </dsp:sp>
    <dsp:sp modelId="{00982988-5065-4C79-BF9E-52765E3DC6ED}">
      <dsp:nvSpPr>
        <dsp:cNvPr id="0" name=""/>
        <dsp:cNvSpPr/>
      </dsp:nvSpPr>
      <dsp:spPr>
        <a:xfrm rot="5400000">
          <a:off x="6969511" y="438496"/>
          <a:ext cx="858760" cy="69636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baseline="0"/>
            <a:t>Declarative Referential Integrity (DRI)</a:t>
          </a:r>
          <a:endParaRPr lang="en-US" sz="1600" kern="1200"/>
        </a:p>
        <a:p>
          <a:pPr marL="171450" lvl="1" indent="-171450" algn="l" defTabSz="711200">
            <a:lnSpc>
              <a:spcPct val="90000"/>
            </a:lnSpc>
            <a:spcBef>
              <a:spcPct val="0"/>
            </a:spcBef>
            <a:spcAft>
              <a:spcPct val="15000"/>
            </a:spcAft>
            <a:buChar char="•"/>
          </a:pPr>
          <a:r>
            <a:rPr lang="en-AU" sz="1600" kern="1200" baseline="0"/>
            <a:t>Usually faster than triggers</a:t>
          </a:r>
          <a:endParaRPr lang="en-US" sz="1600" kern="1200"/>
        </a:p>
        <a:p>
          <a:pPr marL="171450" lvl="1" indent="-171450" algn="l" defTabSz="711200">
            <a:lnSpc>
              <a:spcPct val="90000"/>
            </a:lnSpc>
            <a:spcBef>
              <a:spcPct val="0"/>
            </a:spcBef>
            <a:spcAft>
              <a:spcPct val="15000"/>
            </a:spcAft>
            <a:buChar char="•"/>
          </a:pPr>
          <a:r>
            <a:rPr lang="en-AU" sz="1600" kern="1200" baseline="0"/>
            <a:t>Allows the query optimizer to identify unnecessary joins</a:t>
          </a:r>
          <a:endParaRPr lang="en-US" sz="1600" kern="1200"/>
        </a:p>
      </dsp:txBody>
      <dsp:txXfrm rot="-5400000">
        <a:off x="3917060" y="3532869"/>
        <a:ext cx="6921742" cy="774918"/>
      </dsp:txXfrm>
    </dsp:sp>
    <dsp:sp modelId="{1042B6E9-CB62-4628-BBA4-005FF68B93D7}">
      <dsp:nvSpPr>
        <dsp:cNvPr id="0" name=""/>
        <dsp:cNvSpPr/>
      </dsp:nvSpPr>
      <dsp:spPr>
        <a:xfrm>
          <a:off x="0" y="3383603"/>
          <a:ext cx="3917060" cy="10734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AU" sz="3300" kern="1200" baseline="0"/>
            <a:t>Foreign Key</a:t>
          </a:r>
          <a:endParaRPr lang="en-US" sz="3300" kern="1200"/>
        </a:p>
      </dsp:txBody>
      <dsp:txXfrm>
        <a:off x="52402" y="3436005"/>
        <a:ext cx="3812256" cy="9686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5693A-04F5-4C8F-8B46-379746833C42}">
      <dsp:nvSpPr>
        <dsp:cNvPr id="0" name=""/>
        <dsp:cNvSpPr/>
      </dsp:nvSpPr>
      <dsp:spPr>
        <a:xfrm>
          <a:off x="816054" y="0"/>
          <a:ext cx="9248615" cy="358703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C58448-060D-431A-9323-7801F3F07C70}">
      <dsp:nvSpPr>
        <dsp:cNvPr id="0" name=""/>
        <dsp:cNvSpPr/>
      </dsp:nvSpPr>
      <dsp:spPr>
        <a:xfrm>
          <a:off x="368712" y="1076109"/>
          <a:ext cx="3264217" cy="1434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SQL Server "sniffs" current parameter values during compilation or recompilation.</a:t>
          </a:r>
          <a:endParaRPr lang="en-US" sz="1800" kern="1200"/>
        </a:p>
      </dsp:txBody>
      <dsp:txXfrm>
        <a:off x="438754" y="1146151"/>
        <a:ext cx="3124133" cy="1294728"/>
      </dsp:txXfrm>
    </dsp:sp>
    <dsp:sp modelId="{1B442994-0E15-4A52-B43C-CFB59787DBF0}">
      <dsp:nvSpPr>
        <dsp:cNvPr id="0" name=""/>
        <dsp:cNvSpPr/>
      </dsp:nvSpPr>
      <dsp:spPr>
        <a:xfrm>
          <a:off x="3808253" y="1076109"/>
          <a:ext cx="3264217" cy="1434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Parameter values are passed along to Query Optimizer, generating a more efficient execution plan.</a:t>
          </a:r>
          <a:endParaRPr lang="en-US" sz="1800" kern="1200"/>
        </a:p>
      </dsp:txBody>
      <dsp:txXfrm>
        <a:off x="3878295" y="1146151"/>
        <a:ext cx="3124133" cy="1294728"/>
      </dsp:txXfrm>
    </dsp:sp>
    <dsp:sp modelId="{519C6324-A2F1-4291-8DF3-F1C903E9BBB6}">
      <dsp:nvSpPr>
        <dsp:cNvPr id="0" name=""/>
        <dsp:cNvSpPr/>
      </dsp:nvSpPr>
      <dsp:spPr>
        <a:xfrm>
          <a:off x="7247794" y="1076109"/>
          <a:ext cx="3264217" cy="1434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The generated plan stays in query cache.</a:t>
          </a:r>
          <a:endParaRPr lang="en-US" sz="1800" kern="1200"/>
        </a:p>
      </dsp:txBody>
      <dsp:txXfrm>
        <a:off x="7317836" y="1146151"/>
        <a:ext cx="3124133" cy="12947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4A0A1-C166-4C7D-B49D-5822147D43EE}">
      <dsp:nvSpPr>
        <dsp:cNvPr id="0" name=""/>
        <dsp:cNvSpPr/>
      </dsp:nvSpPr>
      <dsp:spPr>
        <a:xfrm>
          <a:off x="1785885" y="148098"/>
          <a:ext cx="2652897" cy="81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baseline="0"/>
            <a:t>Parameter sniffing can be seen on the following types of batches:</a:t>
          </a:r>
          <a:endParaRPr lang="en-US" sz="1600" kern="1200"/>
        </a:p>
      </dsp:txBody>
      <dsp:txXfrm>
        <a:off x="1785885" y="148098"/>
        <a:ext cx="2652897" cy="811799"/>
      </dsp:txXfrm>
    </dsp:sp>
    <dsp:sp modelId="{60E69ADB-0BDB-4256-AA0B-31CD1D991BED}">
      <dsp:nvSpPr>
        <dsp:cNvPr id="0" name=""/>
        <dsp:cNvSpPr/>
      </dsp:nvSpPr>
      <dsp:spPr>
        <a:xfrm>
          <a:off x="4438782" y="84676"/>
          <a:ext cx="530579" cy="93864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81D50E-37FC-4887-B603-EE43F59C020D}">
      <dsp:nvSpPr>
        <dsp:cNvPr id="0" name=""/>
        <dsp:cNvSpPr/>
      </dsp:nvSpPr>
      <dsp:spPr>
        <a:xfrm>
          <a:off x="5181593" y="84676"/>
          <a:ext cx="3654482" cy="93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a:t>Stored procedures</a:t>
          </a:r>
        </a:p>
        <a:p>
          <a:pPr marL="171450" lvl="1" indent="-171450" algn="l" defTabSz="711200">
            <a:lnSpc>
              <a:spcPct val="90000"/>
            </a:lnSpc>
            <a:spcBef>
              <a:spcPct val="0"/>
            </a:spcBef>
            <a:spcAft>
              <a:spcPct val="15000"/>
            </a:spcAft>
            <a:buChar char="•"/>
          </a:pPr>
          <a:r>
            <a:rPr lang="en-US" sz="1600" kern="1200"/>
            <a:t>Queries submitted via </a:t>
          </a:r>
          <a:r>
            <a:rPr lang="en-US" sz="1600" kern="1200">
              <a:solidFill>
                <a:schemeClr val="bg1"/>
              </a:solidFill>
            </a:rPr>
            <a:t>sp_executesql</a:t>
          </a:r>
        </a:p>
        <a:p>
          <a:pPr marL="171450" lvl="1" indent="-171450" algn="l" defTabSz="711200">
            <a:lnSpc>
              <a:spcPct val="90000"/>
            </a:lnSpc>
            <a:spcBef>
              <a:spcPct val="0"/>
            </a:spcBef>
            <a:spcAft>
              <a:spcPct val="15000"/>
            </a:spcAft>
            <a:buChar char="•"/>
          </a:pPr>
          <a:r>
            <a:rPr lang="en-US" sz="1600" kern="1200"/>
            <a:t>Prepared queries</a:t>
          </a:r>
        </a:p>
      </dsp:txBody>
      <dsp:txXfrm>
        <a:off x="5181593" y="84676"/>
        <a:ext cx="3654482" cy="9386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04.01.2024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1/4/2024</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sql/t-sql/queries/hints-transact-sql-query"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cs.microsoft.com/en-us/sql/t-sql/queries/hints-transact-sql-query?view=sql-server-ver15" TargetMode="External"/><Relationship Id="rId4" Type="http://schemas.openxmlformats.org/officeDocument/2006/relationships/hyperlink" Target="https://docs.microsoft.com/en-us/azure/sql-database/sql-database-automatic-tunin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relational-databases/extended-events/use-the-system-health-session?view=sql-server-ver15"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www.sqlbobt.com/for-your-dining-pleasure-the-first-sql-meals-is-now-being-served-2/" TargetMode="External"/><Relationship Id="rId5" Type="http://schemas.openxmlformats.org/officeDocument/2006/relationships/hyperlink" Target="https://docs.microsoft.com/en-us/sql/relational-databases/extended-events/advanced-viewing-of-target-data-from-extended-events-in-sql-server?view=sql-server-ver15" TargetMode="External"/><Relationship Id="rId4" Type="http://schemas.openxmlformats.org/officeDocument/2006/relationships/hyperlink" Target="https://learn.microsoft.com/en-us/sql/relational-databases/extended-events/use-the-system-health-session?view=sql-server-ver15"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sql/relational-databases/extended-events/quick-start-extended-events-in-sql-server?view=sql-server-ver1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sql/relational-databases/extended-events/use-the-ssms-xe-profiler?view=sql-server-ver1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relational-databases/extended-events/use-the-ssms-xe-profiler?view=sql-server-ver15"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argab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chcommunity.microsoft.com/t5/sql-server/when-do-conversions-generate-conversion-warnings-and-why-are/ba-p/38435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1250(v=sql.105)?redirectedfrom=MSD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indexes/indexes-on-computed-columns?view=sql-server-ver1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relational-databases/tables/primary-and-foreign-key-constraints?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sql/relational-databases/tables/unique-constraints-and-check-constraints?view=sql-server-ver15"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azure/sql-database/sql-database-monitor-tune-overview#troubleshoot-performance-problem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a:solidFill>
                  <a:schemeClr val="tx1"/>
                </a:solidFill>
                <a:effectLst/>
                <a:latin typeface="+mn-lt"/>
                <a:ea typeface="+mn-ea"/>
                <a:cs typeface="+mn-cs"/>
              </a:rPr>
              <a:t>Several workarounds can mitigate Parameter Sniffing problems. Each workaround has associated tradeoffs and drawbacks: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Use the </a:t>
            </a:r>
            <a:r>
              <a:rPr lang="en-US" sz="882" b="0" i="0" u="none" strike="noStrike" kern="1200" baseline="0">
                <a:solidFill>
                  <a:schemeClr val="tx1"/>
                </a:solidFill>
                <a:effectLst/>
                <a:latin typeface="+mn-lt"/>
                <a:ea typeface="+mn-ea"/>
                <a:cs typeface="+mn-cs"/>
                <a:hlinkClick r:id="rId3"/>
              </a:rPr>
              <a:t>RECOMPILE</a:t>
            </a:r>
            <a:r>
              <a:rPr lang="en-US" sz="882" b="0" i="0" kern="1200" baseline="0">
                <a:solidFill>
                  <a:schemeClr val="tx1"/>
                </a:solidFill>
                <a:effectLst/>
                <a:latin typeface="+mn-lt"/>
                <a:ea typeface="+mn-ea"/>
                <a:cs typeface="+mn-cs"/>
              </a:rPr>
              <a:t> query hint at each query execution. This workaround trades compilation time and increased CPU for better plan quality. The RECOMPILE option is often not possible for workloads that require a high throughput.</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Use the </a:t>
            </a:r>
            <a:r>
              <a:rPr lang="en-US" sz="882" b="0" i="0" u="none" strike="noStrike" kern="1200" baseline="0">
                <a:solidFill>
                  <a:schemeClr val="tx1"/>
                </a:solidFill>
                <a:effectLst/>
                <a:latin typeface="+mn-lt"/>
                <a:ea typeface="+mn-ea"/>
                <a:cs typeface="+mn-cs"/>
                <a:hlinkClick r:id="rId3"/>
              </a:rPr>
              <a:t>OPTION (OPTIMIZE FOR…)</a:t>
            </a:r>
            <a:r>
              <a:rPr lang="en-US" sz="882" b="0" i="0" kern="1200" baseline="0">
                <a:solidFill>
                  <a:schemeClr val="tx1"/>
                </a:solidFill>
                <a:effectLst/>
                <a:latin typeface="+mn-lt"/>
                <a:ea typeface="+mn-ea"/>
                <a:cs typeface="+mn-cs"/>
              </a:rPr>
              <a:t> query hint to override the actual parameter value with a typical parameter value that produces a plan that's good enough for most parameter value possibilities. This option requires a good understanding of optimal parameter values and associated plan characteristics.</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Use the </a:t>
            </a:r>
            <a:r>
              <a:rPr lang="en-US" sz="882" b="0" i="0" u="none" strike="noStrike" kern="1200" baseline="0">
                <a:solidFill>
                  <a:schemeClr val="tx1"/>
                </a:solidFill>
                <a:effectLst/>
                <a:latin typeface="+mn-lt"/>
                <a:ea typeface="+mn-ea"/>
                <a:cs typeface="+mn-cs"/>
                <a:hlinkClick r:id="rId3"/>
              </a:rPr>
              <a:t>OPTION (OPTIMIZE FOR UNKNOWN)</a:t>
            </a:r>
            <a:r>
              <a:rPr lang="en-US" sz="882" b="0" i="0" kern="1200" baseline="0">
                <a:solidFill>
                  <a:schemeClr val="tx1"/>
                </a:solidFill>
                <a:effectLst/>
                <a:latin typeface="+mn-lt"/>
                <a:ea typeface="+mn-ea"/>
                <a:cs typeface="+mn-cs"/>
              </a:rPr>
              <a:t> query hint to override the actual parameter value and instead use the density vector average. You can also do this by capturing the incoming parameter values in local variables and then using the local variables within the predicates instead of using the parameters themselves. For this fix, the average density must be </a:t>
            </a:r>
            <a:r>
              <a:rPr lang="en-US" sz="882" b="0" i="1" kern="1200" baseline="0">
                <a:solidFill>
                  <a:schemeClr val="tx1"/>
                </a:solidFill>
                <a:effectLst/>
                <a:latin typeface="+mn-lt"/>
                <a:ea typeface="+mn-ea"/>
                <a:cs typeface="+mn-cs"/>
              </a:rPr>
              <a:t>good enough</a:t>
            </a:r>
            <a:r>
              <a:rPr lang="en-US" sz="882" b="0" i="0" kern="1200" baseline="0">
                <a:solidFill>
                  <a:schemeClr val="tx1"/>
                </a:solidFill>
                <a:effectLst/>
                <a:latin typeface="+mn-lt"/>
                <a:ea typeface="+mn-ea"/>
                <a:cs typeface="+mn-cs"/>
              </a:rPr>
              <a:t>.</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Disable parameter sniffing entirely by using the </a:t>
            </a:r>
            <a:r>
              <a:rPr lang="en-US" sz="882" b="0" i="0" u="none" strike="noStrike" kern="1200" baseline="0">
                <a:solidFill>
                  <a:schemeClr val="tx1"/>
                </a:solidFill>
                <a:effectLst/>
                <a:latin typeface="+mn-lt"/>
                <a:ea typeface="+mn-ea"/>
                <a:cs typeface="+mn-cs"/>
                <a:hlinkClick r:id="rId3"/>
              </a:rPr>
              <a:t>DISABLE_PARAMETER_SNIFFING</a:t>
            </a:r>
            <a:r>
              <a:rPr lang="en-US" sz="882" b="0" i="0" kern="1200" baseline="0">
                <a:solidFill>
                  <a:schemeClr val="tx1"/>
                </a:solidFill>
                <a:effectLst/>
                <a:latin typeface="+mn-lt"/>
                <a:ea typeface="+mn-ea"/>
                <a:cs typeface="+mn-cs"/>
              </a:rPr>
              <a:t> query hint.</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Use the </a:t>
            </a:r>
            <a:r>
              <a:rPr lang="en-US" sz="882" b="0" i="0" u="none" strike="noStrike" kern="1200" baseline="0">
                <a:solidFill>
                  <a:schemeClr val="tx1"/>
                </a:solidFill>
                <a:effectLst/>
                <a:latin typeface="+mn-lt"/>
                <a:ea typeface="+mn-ea"/>
                <a:cs typeface="+mn-cs"/>
                <a:hlinkClick r:id="rId3"/>
              </a:rPr>
              <a:t>KEEPFIXEDPLAN</a:t>
            </a:r>
            <a:r>
              <a:rPr lang="en-US" sz="882" b="0" i="0" kern="1200" baseline="0">
                <a:solidFill>
                  <a:schemeClr val="tx1"/>
                </a:solidFill>
                <a:effectLst/>
                <a:latin typeface="+mn-lt"/>
                <a:ea typeface="+mn-ea"/>
                <a:cs typeface="+mn-cs"/>
              </a:rPr>
              <a:t> query hint to prevent recompilations in cache. This workaround assumes that the good-enough common plan is the one in cache already. You can also disable automatic statistics updates to reduce the chances that the good plan will be evicted and a new bad plan will be compiled.</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Force the plan by explicitly using the </a:t>
            </a:r>
            <a:r>
              <a:rPr lang="en-US" sz="882" b="0" i="0" u="none" strike="noStrike" kern="1200" baseline="0">
                <a:solidFill>
                  <a:schemeClr val="tx1"/>
                </a:solidFill>
                <a:effectLst/>
                <a:latin typeface="+mn-lt"/>
                <a:ea typeface="+mn-ea"/>
                <a:cs typeface="+mn-cs"/>
                <a:hlinkClick r:id="rId3"/>
              </a:rPr>
              <a:t>USE PLAN</a:t>
            </a:r>
            <a:r>
              <a:rPr lang="en-US" sz="882" b="0" i="0" kern="1200" baseline="0">
                <a:solidFill>
                  <a:schemeClr val="tx1"/>
                </a:solidFill>
                <a:effectLst/>
                <a:latin typeface="+mn-lt"/>
                <a:ea typeface="+mn-ea"/>
                <a:cs typeface="+mn-cs"/>
              </a:rPr>
              <a:t> query hint by rewriting the query and adding the hint in the query text. Or set a specific plan by using Query Store or by enabling </a:t>
            </a:r>
            <a:r>
              <a:rPr lang="en-US" sz="882" b="0" i="0" u="none" strike="noStrike" kern="1200" baseline="0">
                <a:solidFill>
                  <a:schemeClr val="tx1"/>
                </a:solidFill>
                <a:effectLst/>
                <a:latin typeface="+mn-lt"/>
                <a:ea typeface="+mn-ea"/>
                <a:cs typeface="+mn-cs"/>
                <a:hlinkClick r:id="rId4"/>
              </a:rPr>
              <a:t>automatic tuning</a:t>
            </a:r>
            <a:r>
              <a:rPr lang="en-US" sz="882" b="0" i="0" kern="1200" baseline="0">
                <a:solidFill>
                  <a:schemeClr val="tx1"/>
                </a:solidFill>
                <a:effectLst/>
                <a:latin typeface="+mn-lt"/>
                <a:ea typeface="+mn-ea"/>
                <a:cs typeface="+mn-cs"/>
              </a:rPr>
              <a:t>.</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Replace the single procedure with a nested set of procedures that can each be used based on conditional logic and the associated parameter values.</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Create dynamic string execution alternatives to a static procedure definition.</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a:solidFill>
                  <a:schemeClr val="tx1"/>
                </a:solidFill>
                <a:effectLst/>
                <a:latin typeface="+mn-lt"/>
                <a:ea typeface="+mn-ea"/>
                <a:cs typeface="+mn-cs"/>
              </a:rPr>
              <a:t>For further information refer to:</a:t>
            </a:r>
          </a:p>
          <a:p>
            <a:pPr marL="0" indent="0">
              <a:buFont typeface="Arial" panose="020B0604020202020204" pitchFamily="34" charset="0"/>
              <a:buNone/>
            </a:pPr>
            <a:r>
              <a:rPr lang="en-US">
                <a:hlinkClick r:id="rId5"/>
              </a:rPr>
              <a:t>https://docs.microsoft.com/en-us/sql/t-sql/queries/hints-transact-sql-query?view=sql-server-ver15</a:t>
            </a:r>
            <a:endParaRPr lang="en-US" sz="882" b="0" i="0" kern="1200" baseline="0">
              <a:solidFill>
                <a:schemeClr val="tx1"/>
              </a:solidFill>
              <a:effectLst/>
              <a:latin typeface="+mn-lt"/>
              <a:ea typeface="+mn-ea"/>
              <a:cs typeface="+mn-cs"/>
            </a:endParaRP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3914410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1/4/2024</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b="1" dirty="0"/>
              <a:t>Previous demonstration files are under E:\Archived. </a:t>
            </a:r>
          </a:p>
          <a:p>
            <a:endParaRPr lang="en-US" sz="1800" b="1" dirty="0"/>
          </a:p>
          <a:p>
            <a:r>
              <a:rPr lang="en-US" sz="1800" b="1" dirty="0"/>
              <a:t>You can open all the demonstrations by using the solutions file :</a:t>
            </a:r>
          </a:p>
          <a:p>
            <a:r>
              <a:rPr lang="en-US" sz="1800" b="0" dirty="0"/>
              <a:t>E:\Demos\SQL_PTO_Workshop_Demos.ssmssln</a:t>
            </a:r>
          </a:p>
          <a:p>
            <a:endParaRPr lang="en-US" sz="1800" b="1" dirty="0"/>
          </a:p>
          <a:p>
            <a:r>
              <a:rPr lang="en-US" sz="1800" b="1" dirty="0"/>
              <a:t>Individual SQL demo file.</a:t>
            </a:r>
          </a:p>
          <a:p>
            <a:pPr lvl="0" defTabSz="914460">
              <a:lnSpc>
                <a:spcPct val="90000"/>
              </a:lnSpc>
              <a:spcAft>
                <a:spcPts val="333"/>
              </a:spcAft>
              <a:defRPr/>
            </a:pPr>
            <a:r>
              <a:rPr lang="en-US" sz="1800" b="0" dirty="0"/>
              <a:t>E:\Demos\09_Query_Tuning</a:t>
            </a:r>
            <a:r>
              <a:rPr lang="en-US" sz="800" i="1" noProof="0" dirty="0">
                <a:solidFill>
                  <a:prstClr val="black"/>
                </a:solidFill>
                <a:latin typeface="Segoe UI Light" pitchFamily="34" charset="0"/>
              </a:rPr>
              <a:t>\</a:t>
            </a:r>
            <a:r>
              <a:rPr lang="en-US" sz="882" i="1" dirty="0" err="1">
                <a:solidFill>
                  <a:prstClr val="black"/>
                </a:solidFill>
                <a:latin typeface="Segoe UI Light" pitchFamily="34" charset="0"/>
              </a:rPr>
              <a:t>SARGability.sql</a:t>
            </a:r>
            <a:r>
              <a:rPr lang="en-US" sz="882" dirty="0">
                <a:solidFill>
                  <a:prstClr val="black"/>
                </a:solidFill>
                <a:latin typeface="Segoe UI Light" pitchFamily="34" charset="0"/>
              </a:rPr>
              <a:t>”</a:t>
            </a:r>
            <a:endParaRPr lang="en-US" sz="882" kern="1200" baseline="0" dirty="0">
              <a:solidFill>
                <a:schemeClr val="tx1"/>
              </a:solidFill>
              <a:effectLst/>
              <a:latin typeface="+mn-lt"/>
              <a:ea typeface="+mn-ea"/>
              <a:cs typeface="+mn-cs"/>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900">
                <a:solidFill>
                  <a:srgbClr val="000000"/>
                </a:solidFill>
                <a:latin typeface="Consolas" panose="020B0609020204030204" pitchFamily="49" charset="0"/>
              </a:rPr>
              <a:t>M09L01Lab01</a:t>
            </a:r>
            <a:r>
              <a:rPr lang="en-US" sz="882" b="0" i="0" kern="1200" baseline="0">
                <a:solidFill>
                  <a:schemeClr val="tx1"/>
                </a:solidFill>
                <a:effectLst/>
                <a:latin typeface="+mn-lt"/>
                <a:ea typeface="+mn-ea"/>
                <a:cs typeface="+mn-cs"/>
              </a:rPr>
              <a:t> </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Lab: Query Tuning SARGability</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In this lab, you will learn about SARGability.</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Objectives</a:t>
            </a:r>
          </a:p>
          <a:p>
            <a:pPr marL="0" indent="0">
              <a:buFont typeface="Arial" panose="020B0604020202020204" pitchFamily="34" charset="0"/>
              <a:buNone/>
            </a:pPr>
            <a:r>
              <a:rPr lang="en-US" sz="882" b="0" i="0" kern="1200" baseline="0">
                <a:solidFill>
                  <a:schemeClr val="tx1"/>
                </a:solidFill>
                <a:effectLst/>
                <a:latin typeface="+mn-lt"/>
                <a:ea typeface="+mn-ea"/>
                <a:cs typeface="+mn-cs"/>
              </a:rPr>
              <a:t>After completing this lab, you will be able to:</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Help the optimizer to create better plans by using SARGable expressions.</a:t>
            </a:r>
          </a:p>
          <a:p>
            <a:endParaRPr lang="en-US" sz="882"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1/4/2024</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1490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a:t>Answer 1:</a:t>
            </a:r>
          </a:p>
          <a:p>
            <a:pPr marL="0" lvl="0" indent="0">
              <a:buFont typeface="+mj-lt"/>
              <a:buNone/>
            </a:pPr>
            <a:r>
              <a:rPr lang="en-US"/>
              <a:t>Give two examples of non-SARGable expressions. Some examples of non-SARGable expressions are:</a:t>
            </a:r>
          </a:p>
          <a:p>
            <a:pPr marL="228600" lvl="0" indent="-228600">
              <a:buFont typeface="+mj-lt"/>
              <a:buAutoNum type="arabicPeriod"/>
            </a:pPr>
            <a:endParaRPr lang="en-US"/>
          </a:p>
          <a:p>
            <a:pPr marL="438912" lvl="1" indent="-228600"/>
            <a:r>
              <a:rPr lang="en-US"/>
              <a:t>Column wrapped in a function like YEAR(OrderDate)</a:t>
            </a:r>
          </a:p>
          <a:p>
            <a:pPr marL="438912" lvl="1" indent="-228600"/>
            <a:r>
              <a:rPr lang="en-US"/>
              <a:t>Implicit conversions like  VARCHAR column values to NVARCHAR</a:t>
            </a:r>
          </a:p>
          <a:p>
            <a:pPr marL="438912" lvl="1" indent="-228600"/>
            <a:r>
              <a:rPr lang="en-US"/>
              <a:t>Where Employee.FirstName LIKE '%x%‘</a:t>
            </a:r>
          </a:p>
          <a:p>
            <a:pPr marL="438912" lvl="1" indent="-228600"/>
            <a:r>
              <a:rPr lang="en-US"/>
              <a:t>Where Sales.Price + Sales.Tax &gt; 100</a:t>
            </a:r>
          </a:p>
          <a:p>
            <a:pPr lvl="2"/>
            <a:endParaRPr lang="en-US"/>
          </a:p>
          <a:p>
            <a:pPr marL="0" marR="0" lvl="0"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a:t>Answer 2:</a:t>
            </a:r>
          </a:p>
          <a:p>
            <a:pPr marL="0" marR="0" lvl="0"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a:t>Explain three hints we can use to mitigate Parameter Sniffing issues</a:t>
            </a:r>
          </a:p>
          <a:p>
            <a:pPr marL="329184" marR="0" lvl="1" indent="-228600" algn="l" defTabSz="914400" rtl="0" eaLnBrk="1" fontAlgn="auto" latinLnBrk="0" hangingPunct="1">
              <a:lnSpc>
                <a:spcPct val="90000"/>
              </a:lnSpc>
              <a:spcBef>
                <a:spcPts val="333"/>
              </a:spcBef>
              <a:spcAft>
                <a:spcPts val="0"/>
              </a:spcAft>
              <a:buClr>
                <a:schemeClr val="tx1"/>
              </a:buClr>
              <a:buSzPct val="90000"/>
              <a:buFont typeface="+mj-lt"/>
              <a:buAutoNum type="arabicPeriod"/>
              <a:tabLst/>
              <a:defRPr/>
            </a:pPr>
            <a:endParaRPr lang="en-US"/>
          </a:p>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a:t>Recompile</a:t>
            </a:r>
          </a:p>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baseline="0"/>
              <a:t>OPTION (OPTIMIZE FOR UNKNOWN)</a:t>
            </a:r>
          </a:p>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baseline="0"/>
              <a:t>DISABLE_PARAMETER_SNIFFING</a:t>
            </a:r>
            <a:endParaRPr lang="en-US"/>
          </a:p>
          <a:p>
            <a:pPr marL="210312" lvl="1" indent="-109728"/>
            <a:endParaRPr lang="en-US"/>
          </a:p>
          <a:p>
            <a:pPr marL="210312" lvl="1" indent="-109728"/>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a:p>
        </p:txBody>
      </p:sp>
    </p:spTree>
    <p:extLst>
      <p:ext uri="{BB962C8B-B14F-4D97-AF65-F5344CB8AC3E}">
        <p14:creationId xmlns:p14="http://schemas.microsoft.com/office/powerpoint/2010/main" val="3938723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For further information refer to:</a:t>
            </a:r>
          </a:p>
          <a:p>
            <a:r>
              <a:rPr lang="en-US" dirty="0">
                <a:hlinkClick r:id="rId3"/>
              </a:rPr>
              <a:t>https://docs.microsoft.com/en-us/sql/relational-databases/extended-events/use-the-system-health-session?view=sql-server-ver15</a:t>
            </a:r>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For information on the System_health session. </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4"/>
              </a:rPr>
              <a:t>Use the system_health session - SQL Server | Microsoft Learn</a:t>
            </a:r>
            <a:endParaRPr lang="en-US" dirty="0"/>
          </a:p>
          <a:p>
            <a:endParaRPr lang="en-US" dirty="0"/>
          </a:p>
          <a:p>
            <a:r>
              <a:rPr lang="en-US" dirty="0"/>
              <a:t>Additional information on advanced filtering etc.</a:t>
            </a:r>
          </a:p>
          <a:p>
            <a:r>
              <a:rPr lang="en-US" dirty="0">
                <a:hlinkClick r:id="rId5"/>
              </a:rPr>
              <a:t>https://docs.microsoft.com/en-us/sql/relational-databases/extended-events/advanced-viewing-of-target-data-from-extended-events-in-sql-server?view=sql-server-ver15</a:t>
            </a:r>
            <a:endParaRPr lang="en-US" dirty="0"/>
          </a:p>
          <a:p>
            <a:endParaRPr lang="en-US" dirty="0"/>
          </a:p>
          <a:p>
            <a:r>
              <a:rPr lang="en-US" dirty="0"/>
              <a:t>Complete video series on Extended events</a:t>
            </a:r>
          </a:p>
          <a:p>
            <a:r>
              <a:rPr lang="en-US" dirty="0">
                <a:hlinkClick r:id="rId6"/>
              </a:rPr>
              <a:t>http://www.sqlbobt.com/for-your-dining-pleasure-the-first-sql-meals-is-now-being-served-2/</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58185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Good in-depth tutorial on Extended Events.</a:t>
            </a:r>
          </a:p>
          <a:p>
            <a:r>
              <a:rPr lang="en-US" dirty="0">
                <a:hlinkClick r:id="rId3"/>
              </a:rPr>
              <a:t>https://docs.microsoft.com/en-us/sql/relational-databases/extended-events/quick-start-extended-events-in-sql-server?view=sql-server-ver15</a:t>
            </a:r>
            <a:endParaRPr lang="en-US" dirty="0"/>
          </a:p>
          <a:p>
            <a:endParaRPr lang="en-US" dirty="0"/>
          </a:p>
          <a:p>
            <a:pPr algn="l"/>
            <a:r>
              <a:rPr lang="en-US" b="1" i="0" dirty="0">
                <a:solidFill>
                  <a:srgbClr val="E6E6E6"/>
                </a:solidFill>
                <a:effectLst/>
                <a:latin typeface="Segoe UI" panose="020B0502040204020203" pitchFamily="34" charset="0"/>
              </a:rPr>
              <a:t>Create an event session in SSMS</a:t>
            </a:r>
          </a:p>
          <a:p>
            <a:pPr algn="l"/>
            <a:r>
              <a:rPr lang="en-US" b="0" i="0" dirty="0">
                <a:solidFill>
                  <a:srgbClr val="E6E6E6"/>
                </a:solidFill>
                <a:effectLst/>
                <a:latin typeface="Segoe UI" panose="020B0502040204020203" pitchFamily="34" charset="0"/>
              </a:rPr>
              <a:t>When you create an Extended Events session, you tell the system:</a:t>
            </a:r>
          </a:p>
          <a:p>
            <a:pPr algn="l">
              <a:buFont typeface="Arial" panose="020B0604020202020204" pitchFamily="34" charset="0"/>
              <a:buChar char="•"/>
            </a:pPr>
            <a:r>
              <a:rPr lang="en-US" b="0" i="0" dirty="0">
                <a:solidFill>
                  <a:srgbClr val="E6E6E6"/>
                </a:solidFill>
                <a:effectLst/>
                <a:latin typeface="Segoe UI" panose="020B0502040204020203" pitchFamily="34" charset="0"/>
              </a:rPr>
              <a:t>Which events you're interested in</a:t>
            </a:r>
          </a:p>
          <a:p>
            <a:pPr algn="l">
              <a:buFont typeface="Arial" panose="020B0604020202020204" pitchFamily="34" charset="0"/>
              <a:buChar char="•"/>
            </a:pPr>
            <a:r>
              <a:rPr lang="en-US" b="0" i="0" dirty="0">
                <a:solidFill>
                  <a:srgbClr val="E6E6E6"/>
                </a:solidFill>
                <a:effectLst/>
                <a:latin typeface="Segoe UI" panose="020B0502040204020203" pitchFamily="34" charset="0"/>
              </a:rPr>
              <a:t>How you want the system to report the data to you</a:t>
            </a:r>
          </a:p>
          <a:p>
            <a:pPr algn="l"/>
            <a:r>
              <a:rPr lang="en-US" b="0" i="0" dirty="0">
                <a:solidFill>
                  <a:srgbClr val="E6E6E6"/>
                </a:solidFill>
                <a:effectLst/>
                <a:latin typeface="Segoe UI" panose="020B0502040204020203" pitchFamily="34" charset="0"/>
              </a:rPr>
              <a:t>The demonstration opens the </a:t>
            </a:r>
            <a:r>
              <a:rPr lang="en-US" b="1" i="0" dirty="0">
                <a:solidFill>
                  <a:srgbClr val="E6E6E6"/>
                </a:solidFill>
                <a:effectLst/>
                <a:latin typeface="Segoe UI" panose="020B0502040204020203" pitchFamily="34" charset="0"/>
              </a:rPr>
              <a:t>New Session</a:t>
            </a:r>
            <a:r>
              <a:rPr lang="en-US" b="0" i="0" dirty="0">
                <a:solidFill>
                  <a:srgbClr val="E6E6E6"/>
                </a:solidFill>
                <a:effectLst/>
                <a:latin typeface="Segoe UI" panose="020B0502040204020203" pitchFamily="34" charset="0"/>
              </a:rPr>
              <a:t> dialog, shows how to use its four pages, named:</a:t>
            </a:r>
          </a:p>
          <a:p>
            <a:pPr algn="l">
              <a:buFont typeface="Arial" panose="020B0604020202020204" pitchFamily="34" charset="0"/>
              <a:buChar char="•"/>
            </a:pPr>
            <a:r>
              <a:rPr lang="en-US" b="0" i="0" dirty="0">
                <a:solidFill>
                  <a:srgbClr val="E6E6E6"/>
                </a:solidFill>
                <a:effectLst/>
                <a:latin typeface="Segoe UI" panose="020B0502040204020203" pitchFamily="34" charset="0"/>
              </a:rPr>
              <a:t>General</a:t>
            </a:r>
          </a:p>
          <a:p>
            <a:pPr algn="l">
              <a:buFont typeface="Arial" panose="020B0604020202020204" pitchFamily="34" charset="0"/>
              <a:buChar char="•"/>
            </a:pPr>
            <a:r>
              <a:rPr lang="en-US" b="0" i="0" dirty="0">
                <a:solidFill>
                  <a:srgbClr val="E6E6E6"/>
                </a:solidFill>
                <a:effectLst/>
                <a:latin typeface="Segoe UI" panose="020B0502040204020203" pitchFamily="34" charset="0"/>
              </a:rPr>
              <a:t>Events</a:t>
            </a:r>
          </a:p>
          <a:p>
            <a:pPr algn="l">
              <a:buFont typeface="Arial" panose="020B0604020202020204" pitchFamily="34" charset="0"/>
              <a:buChar char="•"/>
            </a:pPr>
            <a:r>
              <a:rPr lang="en-US" b="0" i="0" dirty="0">
                <a:solidFill>
                  <a:srgbClr val="E6E6E6"/>
                </a:solidFill>
                <a:effectLst/>
                <a:latin typeface="Segoe UI" panose="020B0502040204020203" pitchFamily="34" charset="0"/>
              </a:rPr>
              <a:t>Data Storage</a:t>
            </a:r>
          </a:p>
          <a:p>
            <a:pPr algn="l">
              <a:buFont typeface="Arial" panose="020B0604020202020204" pitchFamily="34" charset="0"/>
              <a:buChar char="•"/>
            </a:pPr>
            <a:r>
              <a:rPr lang="en-US" b="0" i="0" dirty="0">
                <a:solidFill>
                  <a:srgbClr val="E6E6E6"/>
                </a:solidFill>
                <a:effectLst/>
                <a:latin typeface="Segoe UI" panose="020B0502040204020203" pitchFamily="34" charset="0"/>
              </a:rPr>
              <a:t>Advanced</a:t>
            </a:r>
          </a:p>
          <a:p>
            <a:pPr algn="l"/>
            <a:r>
              <a:rPr lang="en-US" b="0" i="0" dirty="0">
                <a:solidFill>
                  <a:srgbClr val="E6E6E6"/>
                </a:solidFill>
                <a:effectLst/>
                <a:latin typeface="Segoe UI" panose="020B0502040204020203" pitchFamily="34" charset="0"/>
              </a:rPr>
              <a:t>The text and supporting screenshots can be slightly different in your version of SSMS, but should still be relevant for the explanation of basic concepts.</a:t>
            </a:r>
          </a:p>
          <a:p>
            <a:pPr algn="l">
              <a:buFont typeface="+mj-lt"/>
              <a:buAutoNum type="arabicPeriod"/>
            </a:pPr>
            <a:r>
              <a:rPr lang="en-US" b="0" i="0" dirty="0">
                <a:solidFill>
                  <a:srgbClr val="E6E6E6"/>
                </a:solidFill>
                <a:effectLst/>
                <a:latin typeface="Segoe UI" panose="020B0502040204020203" pitchFamily="34" charset="0"/>
              </a:rPr>
              <a:t>Connect to a database engine instance. Extended Events are supported starting with SQL Server 2014, in Azure SQL Database, and Azure SQL Managed Instance.</a:t>
            </a:r>
          </a:p>
          <a:p>
            <a:pPr algn="l">
              <a:buFont typeface="+mj-lt"/>
              <a:buAutoNum type="arabicPeriod"/>
            </a:pPr>
            <a:r>
              <a:rPr lang="en-US" b="0" i="0" dirty="0">
                <a:solidFill>
                  <a:srgbClr val="E6E6E6"/>
                </a:solidFill>
                <a:effectLst/>
                <a:latin typeface="Segoe UI" panose="020B0502040204020203" pitchFamily="34" charset="0"/>
              </a:rPr>
              <a:t>In Object Explorer, select </a:t>
            </a:r>
            <a:r>
              <a:rPr lang="en-US" b="1" i="0" dirty="0">
                <a:solidFill>
                  <a:srgbClr val="E6E6E6"/>
                </a:solidFill>
                <a:effectLst/>
                <a:latin typeface="Segoe UI" panose="020B0502040204020203" pitchFamily="34" charset="0"/>
              </a:rPr>
              <a:t>Management &gt; Extended Events</a:t>
            </a:r>
            <a:r>
              <a:rPr lang="en-US" b="0" i="0" dirty="0">
                <a:solidFill>
                  <a:srgbClr val="E6E6E6"/>
                </a:solidFill>
                <a:effectLst/>
                <a:latin typeface="Segoe UI" panose="020B0502040204020203" pitchFamily="34" charset="0"/>
              </a:rPr>
              <a:t>. In Azure SQL Database, event sessions are database-scoped, so the </a:t>
            </a:r>
            <a:r>
              <a:rPr lang="en-US" b="1" i="0" dirty="0">
                <a:solidFill>
                  <a:srgbClr val="E6E6E6"/>
                </a:solidFill>
                <a:effectLst/>
                <a:latin typeface="Segoe UI" panose="020B0502040204020203" pitchFamily="34" charset="0"/>
              </a:rPr>
              <a:t>Extended Events</a:t>
            </a:r>
            <a:r>
              <a:rPr lang="en-US" b="0" i="0" dirty="0">
                <a:solidFill>
                  <a:srgbClr val="E6E6E6"/>
                </a:solidFill>
                <a:effectLst/>
                <a:latin typeface="Segoe UI" panose="020B0502040204020203" pitchFamily="34" charset="0"/>
              </a:rPr>
              <a:t> option is found under each database, not under </a:t>
            </a:r>
            <a:r>
              <a:rPr lang="en-US" b="1" i="0" dirty="0">
                <a:solidFill>
                  <a:srgbClr val="E6E6E6"/>
                </a:solidFill>
                <a:effectLst/>
                <a:latin typeface="Segoe UI" panose="020B0502040204020203" pitchFamily="34" charset="0"/>
              </a:rPr>
              <a:t>Management</a:t>
            </a:r>
            <a:r>
              <a:rPr lang="en-US" b="0" i="0" dirty="0">
                <a:solidFill>
                  <a:srgbClr val="E6E6E6"/>
                </a:solidFill>
                <a:effectLst/>
                <a:latin typeface="Segoe UI" panose="020B0502040204020203" pitchFamily="34" charset="0"/>
              </a:rPr>
              <a:t>. Right-click on the </a:t>
            </a:r>
            <a:r>
              <a:rPr lang="en-US" b="1" i="0" dirty="0">
                <a:solidFill>
                  <a:srgbClr val="E6E6E6"/>
                </a:solidFill>
                <a:effectLst/>
                <a:latin typeface="Segoe UI" panose="020B0502040204020203" pitchFamily="34" charset="0"/>
              </a:rPr>
              <a:t>Sessions</a:t>
            </a:r>
            <a:r>
              <a:rPr lang="en-US" b="0" i="0" dirty="0">
                <a:solidFill>
                  <a:srgbClr val="E6E6E6"/>
                </a:solidFill>
                <a:effectLst/>
                <a:latin typeface="Segoe UI" panose="020B0502040204020203" pitchFamily="34" charset="0"/>
              </a:rPr>
              <a:t> folder and select </a:t>
            </a:r>
            <a:r>
              <a:rPr lang="en-US" b="1" i="0" dirty="0">
                <a:solidFill>
                  <a:srgbClr val="E6E6E6"/>
                </a:solidFill>
                <a:effectLst/>
                <a:latin typeface="Segoe UI" panose="020B0502040204020203" pitchFamily="34" charset="0"/>
              </a:rPr>
              <a:t>New Session</a:t>
            </a:r>
            <a:r>
              <a:rPr lang="en-US" b="0" i="0" dirty="0">
                <a:solidFill>
                  <a:srgbClr val="E6E6E6"/>
                </a:solidFill>
                <a:effectLst/>
                <a:latin typeface="Segoe UI" panose="020B0502040204020203" pitchFamily="34" charset="0"/>
              </a:rPr>
              <a:t>. The </a:t>
            </a:r>
            <a:r>
              <a:rPr lang="en-US" b="1" i="0" dirty="0">
                <a:solidFill>
                  <a:srgbClr val="E6E6E6"/>
                </a:solidFill>
                <a:effectLst/>
                <a:latin typeface="Segoe UI" panose="020B0502040204020203" pitchFamily="34" charset="0"/>
              </a:rPr>
              <a:t>New Session</a:t>
            </a:r>
            <a:r>
              <a:rPr lang="en-US" b="0" i="0" dirty="0">
                <a:solidFill>
                  <a:srgbClr val="E6E6E6"/>
                </a:solidFill>
                <a:effectLst/>
                <a:latin typeface="Segoe UI" panose="020B0502040204020203" pitchFamily="34" charset="0"/>
              </a:rPr>
              <a:t> dialog is preferable to </a:t>
            </a:r>
            <a:r>
              <a:rPr lang="en-US" b="1" i="0" dirty="0">
                <a:solidFill>
                  <a:srgbClr val="E6E6E6"/>
                </a:solidFill>
                <a:effectLst/>
                <a:latin typeface="Segoe UI" panose="020B0502040204020203" pitchFamily="34" charset="0"/>
              </a:rPr>
              <a:t>New Session Wizard</a:t>
            </a:r>
            <a:r>
              <a:rPr lang="en-US" b="0" i="0" dirty="0">
                <a:solidFill>
                  <a:srgbClr val="E6E6E6"/>
                </a:solidFill>
                <a:effectLst/>
                <a:latin typeface="Segoe UI" panose="020B0502040204020203" pitchFamily="34" charset="0"/>
              </a:rPr>
              <a:t>, although the two are similar.</a:t>
            </a:r>
          </a:p>
          <a:p>
            <a:pPr algn="l">
              <a:buFont typeface="+mj-lt"/>
              <a:buAutoNum type="arabicPeriod"/>
            </a:pPr>
            <a:r>
              <a:rPr lang="en-US" b="0" i="0" dirty="0">
                <a:solidFill>
                  <a:srgbClr val="E6E6E6"/>
                </a:solidFill>
                <a:effectLst/>
                <a:latin typeface="Segoe UI" panose="020B0502040204020203" pitchFamily="34" charset="0"/>
              </a:rPr>
              <a:t>In the upper-left, select the </a:t>
            </a:r>
            <a:r>
              <a:rPr lang="en-US" b="1" i="0" dirty="0">
                <a:solidFill>
                  <a:srgbClr val="E6E6E6"/>
                </a:solidFill>
                <a:effectLst/>
                <a:latin typeface="Segoe UI" panose="020B0502040204020203" pitchFamily="34" charset="0"/>
              </a:rPr>
              <a:t>General</a:t>
            </a:r>
            <a:r>
              <a:rPr lang="en-US" b="0" i="0" dirty="0">
                <a:solidFill>
                  <a:srgbClr val="E6E6E6"/>
                </a:solidFill>
                <a:effectLst/>
                <a:latin typeface="Segoe UI" panose="020B0502040204020203" pitchFamily="34" charset="0"/>
              </a:rPr>
              <a:t> page. Then type </a:t>
            </a:r>
            <a:r>
              <a:rPr lang="en-US" b="0" i="0" dirty="0" err="1">
                <a:solidFill>
                  <a:srgbClr val="E6E6E6"/>
                </a:solidFill>
                <a:effectLst/>
                <a:latin typeface="Segoe UI" panose="020B0502040204020203" pitchFamily="34" charset="0"/>
              </a:rPr>
              <a:t>YourSession</a:t>
            </a:r>
            <a:r>
              <a:rPr lang="en-US" b="0" i="0" dirty="0">
                <a:solidFill>
                  <a:srgbClr val="E6E6E6"/>
                </a:solidFill>
                <a:effectLst/>
                <a:latin typeface="Segoe UI" panose="020B0502040204020203" pitchFamily="34" charset="0"/>
              </a:rPr>
              <a:t>, or any name you like, into the </a:t>
            </a:r>
            <a:r>
              <a:rPr lang="en-US" b="1" i="0" dirty="0">
                <a:solidFill>
                  <a:srgbClr val="E6E6E6"/>
                </a:solidFill>
                <a:effectLst/>
                <a:latin typeface="Segoe UI" panose="020B0502040204020203" pitchFamily="34" charset="0"/>
              </a:rPr>
              <a:t>Session name</a:t>
            </a:r>
            <a:r>
              <a:rPr lang="en-US" b="0" i="0" dirty="0">
                <a:solidFill>
                  <a:srgbClr val="E6E6E6"/>
                </a:solidFill>
                <a:effectLst/>
                <a:latin typeface="Segoe UI" panose="020B0502040204020203" pitchFamily="34" charset="0"/>
              </a:rPr>
              <a:t> text box. Don't select </a:t>
            </a:r>
            <a:r>
              <a:rPr lang="en-US" b="1" i="0" dirty="0">
                <a:solidFill>
                  <a:srgbClr val="E6E6E6"/>
                </a:solidFill>
                <a:effectLst/>
                <a:latin typeface="Segoe UI" panose="020B0502040204020203" pitchFamily="34" charset="0"/>
              </a:rPr>
              <a:t>OK</a:t>
            </a:r>
            <a:r>
              <a:rPr lang="en-US" b="0" i="0" dirty="0">
                <a:solidFill>
                  <a:srgbClr val="E6E6E6"/>
                </a:solidFill>
                <a:effectLst/>
                <a:latin typeface="Segoe UI" panose="020B0502040204020203" pitchFamily="34" charset="0"/>
              </a:rPr>
              <a:t> yet, because you still need to enter some details on other pages.</a:t>
            </a:r>
          </a:p>
          <a:p>
            <a:r>
              <a:rPr lang="en-US" b="0" i="0" dirty="0">
                <a:solidFill>
                  <a:srgbClr val="E6E6E6"/>
                </a:solidFill>
                <a:effectLst/>
                <a:latin typeface="Segoe UI" panose="020B0502040204020203" pitchFamily="34" charset="0"/>
              </a:rPr>
              <a:t>4. In the upper-left, select the </a:t>
            </a:r>
            <a:r>
              <a:rPr lang="en-US" b="1" i="0" dirty="0">
                <a:solidFill>
                  <a:srgbClr val="E6E6E6"/>
                </a:solidFill>
                <a:effectLst/>
                <a:latin typeface="Segoe UI" panose="020B0502040204020203" pitchFamily="34" charset="0"/>
              </a:rPr>
              <a:t>Events</a:t>
            </a:r>
            <a:r>
              <a:rPr lang="en-US" b="0" i="0" dirty="0">
                <a:solidFill>
                  <a:srgbClr val="E6E6E6"/>
                </a:solidFill>
                <a:effectLst/>
                <a:latin typeface="Segoe UI" panose="020B0502040204020203" pitchFamily="34" charset="0"/>
              </a:rPr>
              <a:t> page.</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a:p>
        </p:txBody>
      </p:sp>
    </p:spTree>
    <p:extLst>
      <p:ext uri="{BB962C8B-B14F-4D97-AF65-F5344CB8AC3E}">
        <p14:creationId xmlns:p14="http://schemas.microsoft.com/office/powerpoint/2010/main" val="912718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Good in-depth tutorial on Extended Events Profiler</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3"/>
              </a:rPr>
              <a:t>https://docs.microsoft.com/en-us/sql/relational-databases/extended-events/use-the-ssms-xe-profiler?view=sql-server-ver15</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sz="882" noProof="1">
              <a:solidFill>
                <a:prstClr val="black"/>
              </a:solidFill>
              <a:latin typeface="Segoe UI Light" pitchFamily="34" charset="0"/>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E6E6E6"/>
                </a:solidFill>
                <a:effectLst/>
                <a:latin typeface="Segoe UI" panose="020B0502040204020203" pitchFamily="34" charset="0"/>
              </a:rPr>
              <a:t>The XEvent Profiler is a SQL Server Management Studio (SSMS) feature that displays a live viewer window of Extended Events. This overview describes the reasons for using this profiler, key features, and instructions to get started viewing Extended Events.</a:t>
            </a:r>
            <a:endParaRPr lang="en-US" sz="882" noProof="1">
              <a:solidFill>
                <a:prstClr val="black"/>
              </a:solidFill>
              <a:latin typeface="Segoe UI Light" pitchFamily="34" charset="0"/>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algn="l"/>
            <a:r>
              <a:rPr lang="en-US" b="1" i="0" dirty="0">
                <a:solidFill>
                  <a:srgbClr val="E6E6E6"/>
                </a:solidFill>
                <a:effectLst/>
                <a:latin typeface="Segoe UI" panose="020B0502040204020203" pitchFamily="34" charset="0"/>
              </a:rPr>
              <a:t>Why would I use the XEvent Profiler?</a:t>
            </a:r>
          </a:p>
          <a:p>
            <a:pPr algn="l"/>
            <a:r>
              <a:rPr lang="en-US" b="0" i="0" dirty="0">
                <a:solidFill>
                  <a:srgbClr val="E6E6E6"/>
                </a:solidFill>
                <a:effectLst/>
                <a:latin typeface="Segoe UI" panose="020B0502040204020203" pitchFamily="34" charset="0"/>
              </a:rPr>
              <a:t>Unlike SQL Profiler, XEvent profiler is directly integrated into SSMS and is built on top of the scalable Extended Events technology in the SQL engine. This feature enables quick access to a live streaming view of diagnostics events on the SQL Server. This view can be customized and those customizations can be shared with other SSMS users as a .</a:t>
            </a:r>
            <a:r>
              <a:rPr lang="en-US" b="0" i="0" dirty="0" err="1">
                <a:solidFill>
                  <a:srgbClr val="E6E6E6"/>
                </a:solidFill>
                <a:effectLst/>
                <a:latin typeface="Segoe UI" panose="020B0502040204020203" pitchFamily="34" charset="0"/>
              </a:rPr>
              <a:t>viewsettings</a:t>
            </a:r>
            <a:r>
              <a:rPr lang="en-US" b="0" i="0" dirty="0">
                <a:solidFill>
                  <a:srgbClr val="E6E6E6"/>
                </a:solidFill>
                <a:effectLst/>
                <a:latin typeface="Segoe UI" panose="020B0502040204020203" pitchFamily="34" charset="0"/>
              </a:rPr>
              <a:t> file. The session created by XE Profiler is less intrusive to the running SQL Server than a similar SQL trace would be when using SQL Profiler. This session can be customized by the user as well, using the existing XE session properties UI or by Transact-SQL.</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a:p>
        </p:txBody>
      </p:sp>
    </p:spTree>
    <p:extLst>
      <p:ext uri="{BB962C8B-B14F-4D97-AF65-F5344CB8AC3E}">
        <p14:creationId xmlns:p14="http://schemas.microsoft.com/office/powerpoint/2010/main" val="181316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b="1" dirty="0"/>
              <a:t>Previous demonstration files are under E:\Archived. </a:t>
            </a:r>
          </a:p>
          <a:p>
            <a:endParaRPr lang="en-US" sz="1800" b="1" dirty="0"/>
          </a:p>
          <a:p>
            <a:r>
              <a:rPr lang="en-US" sz="1800" b="1" dirty="0"/>
              <a:t>You can open all the demonstrations by using the solutions file :</a:t>
            </a:r>
          </a:p>
          <a:p>
            <a:r>
              <a:rPr lang="en-US" sz="1800" b="0" dirty="0"/>
              <a:t>E:\Demos\SQL_PTO_Workshop_Demos.ssmssln</a:t>
            </a:r>
          </a:p>
          <a:p>
            <a:endParaRPr lang="en-US" sz="1800" b="1" dirty="0"/>
          </a:p>
          <a:p>
            <a:r>
              <a:rPr lang="en-US" sz="1800" b="1" dirty="0"/>
              <a:t>Individual SQL demo file.</a:t>
            </a:r>
          </a:p>
          <a:p>
            <a:pPr lvl="0" defTabSz="914460">
              <a:lnSpc>
                <a:spcPct val="90000"/>
              </a:lnSpc>
              <a:spcAft>
                <a:spcPts val="333"/>
              </a:spcAft>
              <a:defRPr/>
            </a:pPr>
            <a:r>
              <a:rPr lang="en-US" sz="1800" b="0" dirty="0"/>
              <a:t>E:\Demos\09_Query_Tuning</a:t>
            </a:r>
            <a:r>
              <a:rPr lang="en-US" sz="800" i="1" noProof="0" dirty="0">
                <a:solidFill>
                  <a:prstClr val="black"/>
                </a:solidFill>
                <a:latin typeface="Segoe UI Light" pitchFamily="34" charset="0"/>
              </a:rPr>
              <a:t>\</a:t>
            </a:r>
            <a:r>
              <a:rPr lang="en-US" sz="882" dirty="0">
                <a:solidFill>
                  <a:prstClr val="black"/>
                </a:solidFill>
                <a:latin typeface="Segoe UI Light" pitchFamily="34" charset="0"/>
              </a:rPr>
              <a:t>Extended Events\Extended Events </a:t>
            </a:r>
            <a:r>
              <a:rPr lang="en-US" sz="882" dirty="0" err="1">
                <a:solidFill>
                  <a:prstClr val="black"/>
                </a:solidFill>
                <a:latin typeface="Segoe UI Light" pitchFamily="34" charset="0"/>
              </a:rPr>
              <a:t>Architecture.ssmssqlproj</a:t>
            </a:r>
            <a:endParaRPr lang="en-US" sz="882" dirty="0">
              <a:solidFill>
                <a:prstClr val="black"/>
              </a:solidFill>
              <a:latin typeface="Segoe UI Light" pitchFamily="34" charset="0"/>
            </a:endParaRPr>
          </a:p>
          <a:p>
            <a:pPr lvl="0" defTabSz="914460">
              <a:lnSpc>
                <a:spcPct val="90000"/>
              </a:lnSpc>
              <a:spcAft>
                <a:spcPts val="333"/>
              </a:spcAft>
              <a:defRPr/>
            </a:pPr>
            <a:endParaRPr lang="en-US" sz="882" dirty="0">
              <a:solidFill>
                <a:prstClr val="black"/>
              </a:solidFill>
              <a:latin typeface="Segoe UI Light" pitchFamily="34" charset="0"/>
            </a:endParaRPr>
          </a:p>
          <a:p>
            <a:pPr lvl="0" defTabSz="914460">
              <a:lnSpc>
                <a:spcPct val="90000"/>
              </a:lnSpc>
              <a:spcAft>
                <a:spcPts val="333"/>
              </a:spcAft>
              <a:defRPr/>
            </a:pPr>
            <a:endParaRPr lang="en-US" sz="882" dirty="0">
              <a:solidFill>
                <a:prstClr val="black"/>
              </a:solidFill>
              <a:latin typeface="Segoe UI Light" pitchFamily="34" charset="0"/>
            </a:endParaRPr>
          </a:p>
          <a:p>
            <a:pPr lvl="0" defTabSz="914460">
              <a:lnSpc>
                <a:spcPct val="90000"/>
              </a:lnSpc>
              <a:spcAft>
                <a:spcPts val="333"/>
              </a:spcAft>
              <a:defRPr/>
            </a:pPr>
            <a:r>
              <a:rPr lang="en-US" sz="882" b="1" dirty="0">
                <a:solidFill>
                  <a:prstClr val="black"/>
                </a:solidFill>
                <a:latin typeface="Segoe UI Light" pitchFamily="34" charset="0"/>
              </a:rPr>
              <a:t>DEMO SQL SERVER Management Studio Extended Event UI</a:t>
            </a:r>
          </a:p>
          <a:p>
            <a:pPr lvl="0" defTabSz="914460">
              <a:lnSpc>
                <a:spcPct val="90000"/>
              </a:lnSpc>
              <a:spcAft>
                <a:spcPts val="333"/>
              </a:spcAft>
              <a:defRPr/>
            </a:pPr>
            <a:endParaRPr lang="en-US" sz="882" dirty="0">
              <a:solidFill>
                <a:prstClr val="black"/>
              </a:solidFill>
              <a:latin typeface="Segoe UI Light" pitchFamily="34" charset="0"/>
            </a:endParaRPr>
          </a:p>
          <a:p>
            <a:pPr marL="228600" lvl="0" indent="-228600" defTabSz="914460">
              <a:lnSpc>
                <a:spcPct val="90000"/>
              </a:lnSpc>
              <a:spcAft>
                <a:spcPts val="333"/>
              </a:spcAft>
              <a:buAutoNum type="arabicPeriod"/>
              <a:defRPr/>
            </a:pPr>
            <a:r>
              <a:rPr lang="en-US" sz="882" dirty="0">
                <a:solidFill>
                  <a:prstClr val="black"/>
                </a:solidFill>
                <a:latin typeface="Segoe UI Light" pitchFamily="34" charset="0"/>
              </a:rPr>
              <a:t>Open the </a:t>
            </a:r>
            <a:r>
              <a:rPr lang="en-US" sz="882" dirty="0" err="1">
                <a:solidFill>
                  <a:prstClr val="black"/>
                </a:solidFill>
                <a:latin typeface="Segoe UI Light" pitchFamily="34" charset="0"/>
              </a:rPr>
              <a:t>QuickSessionTSQL</a:t>
            </a:r>
            <a:r>
              <a:rPr lang="en-US" sz="882" dirty="0">
                <a:solidFill>
                  <a:prstClr val="black"/>
                </a:solidFill>
                <a:latin typeface="Segoe UI Light" pitchFamily="34" charset="0"/>
              </a:rPr>
              <a:t> pre-defined session.</a:t>
            </a:r>
          </a:p>
          <a:p>
            <a:pPr marL="228600" lvl="0" indent="-228600" defTabSz="914460">
              <a:lnSpc>
                <a:spcPct val="90000"/>
              </a:lnSpc>
              <a:spcAft>
                <a:spcPts val="333"/>
              </a:spcAft>
              <a:buAutoNum type="arabicPeriod"/>
              <a:defRPr/>
            </a:pPr>
            <a:r>
              <a:rPr lang="en-US" sz="882" dirty="0">
                <a:solidFill>
                  <a:prstClr val="black"/>
                </a:solidFill>
                <a:latin typeface="Segoe UI Light" pitchFamily="34" charset="0"/>
              </a:rPr>
              <a:t>Show how to select and configure events, actions, and targets.</a:t>
            </a:r>
          </a:p>
          <a:p>
            <a:pPr marL="228600" lvl="0" indent="-228600" defTabSz="914460">
              <a:lnSpc>
                <a:spcPct val="90000"/>
              </a:lnSpc>
              <a:spcAft>
                <a:spcPts val="333"/>
              </a:spcAft>
              <a:buAutoNum type="arabicPeriod"/>
              <a:defRPr/>
            </a:pPr>
            <a:r>
              <a:rPr lang="en-US" sz="882" b="1" dirty="0">
                <a:solidFill>
                  <a:prstClr val="black"/>
                </a:solidFill>
                <a:latin typeface="Segoe UI Light" pitchFamily="34" charset="0"/>
              </a:rPr>
              <a:t>Be sure to show Channels and how Debug channel is not on by default!</a:t>
            </a:r>
          </a:p>
          <a:p>
            <a:pPr marL="228600" lvl="0" indent="-228600" defTabSz="914460">
              <a:lnSpc>
                <a:spcPct val="90000"/>
              </a:lnSpc>
              <a:spcAft>
                <a:spcPts val="333"/>
              </a:spcAft>
              <a:buAutoNum type="arabicPeriod"/>
              <a:defRPr/>
            </a:pPr>
            <a:r>
              <a:rPr lang="en-US" sz="882" dirty="0">
                <a:solidFill>
                  <a:prstClr val="black"/>
                </a:solidFill>
                <a:latin typeface="Segoe UI Light" pitchFamily="34" charset="0"/>
              </a:rPr>
              <a:t>Capture data – run any work load.</a:t>
            </a:r>
          </a:p>
          <a:p>
            <a:pPr marL="228600" lvl="0" indent="-228600" defTabSz="914460">
              <a:lnSpc>
                <a:spcPct val="90000"/>
              </a:lnSpc>
              <a:spcAft>
                <a:spcPts val="333"/>
              </a:spcAft>
              <a:buAutoNum type="arabicPeriod"/>
              <a:defRPr/>
            </a:pPr>
            <a:r>
              <a:rPr lang="en-US" sz="882" dirty="0">
                <a:solidFill>
                  <a:prstClr val="black"/>
                </a:solidFill>
                <a:latin typeface="Segoe UI Light" pitchFamily="34" charset="0"/>
              </a:rPr>
              <a:t>Select View Live Data.</a:t>
            </a:r>
          </a:p>
          <a:p>
            <a:pPr marL="228600" lvl="0" indent="-228600" defTabSz="914460">
              <a:lnSpc>
                <a:spcPct val="90000"/>
              </a:lnSpc>
              <a:spcAft>
                <a:spcPts val="333"/>
              </a:spcAft>
              <a:buAutoNum type="arabicPeriod"/>
              <a:defRPr/>
            </a:pPr>
            <a:r>
              <a:rPr lang="en-US" sz="882" dirty="0">
                <a:solidFill>
                  <a:prstClr val="black"/>
                </a:solidFill>
                <a:latin typeface="Segoe UI Light" pitchFamily="34" charset="0"/>
              </a:rPr>
              <a:t>Demonstrate creating and using view settings.</a:t>
            </a:r>
          </a:p>
          <a:p>
            <a:pPr marL="228600" lvl="0" indent="-228600" defTabSz="914460">
              <a:lnSpc>
                <a:spcPct val="90000"/>
              </a:lnSpc>
              <a:spcAft>
                <a:spcPts val="333"/>
              </a:spcAft>
              <a:buAutoNum type="arabicPeriod"/>
              <a:defRPr/>
            </a:pPr>
            <a:endParaRPr lang="en-US" sz="882" dirty="0">
              <a:solidFill>
                <a:prstClr val="black"/>
              </a:solidFill>
              <a:latin typeface="Segoe UI Light" pitchFamily="34" charset="0"/>
            </a:endParaRPr>
          </a:p>
          <a:p>
            <a:pPr marL="228600" lvl="0" indent="-228600" defTabSz="914460">
              <a:lnSpc>
                <a:spcPct val="90000"/>
              </a:lnSpc>
              <a:spcAft>
                <a:spcPts val="333"/>
              </a:spcAft>
              <a:buAutoNum type="arabicPeriod"/>
              <a:defRPr/>
            </a:pPr>
            <a:endParaRPr lang="en-US" sz="882" b="1" dirty="0">
              <a:solidFill>
                <a:prstClr val="black"/>
              </a:solidFill>
              <a:latin typeface="Segoe UI Light" pitchFamily="34" charset="0"/>
            </a:endParaRPr>
          </a:p>
          <a:p>
            <a:pPr marL="0" lvl="0" indent="0" defTabSz="914460">
              <a:lnSpc>
                <a:spcPct val="90000"/>
              </a:lnSpc>
              <a:spcAft>
                <a:spcPts val="333"/>
              </a:spcAft>
              <a:buNone/>
              <a:defRPr/>
            </a:pPr>
            <a:r>
              <a:rPr lang="en-US" sz="882" b="1" dirty="0">
                <a:solidFill>
                  <a:prstClr val="black"/>
                </a:solidFill>
                <a:latin typeface="Segoe UI Light" pitchFamily="34" charset="0"/>
              </a:rPr>
              <a:t>DEMO XE Profiler</a:t>
            </a:r>
          </a:p>
          <a:p>
            <a:pPr lvl="0" defTabSz="914460">
              <a:lnSpc>
                <a:spcPct val="90000"/>
              </a:lnSpc>
              <a:spcAft>
                <a:spcPts val="333"/>
              </a:spcAft>
              <a:defRPr/>
            </a:pPr>
            <a:r>
              <a:rPr lang="en-US" sz="882" noProof="1">
                <a:solidFill>
                  <a:prstClr val="black"/>
                </a:solidFill>
                <a:latin typeface="Segoe UI Light" pitchFamily="34" charset="0"/>
              </a:rPr>
              <a:t>Demonstrate the two XE Profiler pre-configured sessions.</a:t>
            </a:r>
          </a:p>
          <a:p>
            <a:pPr lvl="0" defTabSz="914460">
              <a:lnSpc>
                <a:spcPct val="90000"/>
              </a:lnSpc>
              <a:spcAft>
                <a:spcPts val="333"/>
              </a:spcAft>
              <a:defRPr/>
            </a:pPr>
            <a:r>
              <a:rPr lang="en-US" sz="882" noProof="1">
                <a:solidFill>
                  <a:prstClr val="black"/>
                </a:solidFill>
                <a:latin typeface="Segoe UI Light" pitchFamily="34" charset="0"/>
              </a:rPr>
              <a:t>Explain how they map to the two most used Profiler templates.</a:t>
            </a:r>
          </a:p>
          <a:p>
            <a:pPr lvl="0" defTabSz="914460">
              <a:lnSpc>
                <a:spcPct val="90000"/>
              </a:lnSpc>
              <a:spcAft>
                <a:spcPts val="333"/>
              </a:spcAft>
              <a:defRPr/>
            </a:pPr>
            <a:r>
              <a:rPr lang="en-US" sz="882" noProof="1">
                <a:solidFill>
                  <a:prstClr val="black"/>
                </a:solidFill>
                <a:latin typeface="Segoe UI Light" pitchFamily="34" charset="0"/>
              </a:rPr>
              <a:t>More information:</a:t>
            </a:r>
          </a:p>
          <a:p>
            <a:pPr lvl="0" defTabSz="914460">
              <a:lnSpc>
                <a:spcPct val="90000"/>
              </a:lnSpc>
              <a:spcAft>
                <a:spcPts val="333"/>
              </a:spcAft>
              <a:defRPr/>
            </a:pPr>
            <a:r>
              <a:rPr lang="en-US" dirty="0">
                <a:hlinkClick r:id="rId3"/>
              </a:rPr>
              <a:t>https://docs.microsoft.com/en-us/sql/relational-databases/extended-events/use-the-ssms-xe-profiler?view=sql-server-ver15</a:t>
            </a:r>
            <a:endParaRPr lang="en-US" sz="882" noProof="1">
              <a:solidFill>
                <a:prstClr val="black"/>
              </a:solidFill>
              <a:latin typeface="Segoe UI Light" pitchFamily="34" charset="0"/>
            </a:endParaRPr>
          </a:p>
          <a:p>
            <a:pPr marL="228600" lvl="0" indent="-228600" defTabSz="914460">
              <a:lnSpc>
                <a:spcPct val="90000"/>
              </a:lnSpc>
              <a:spcAft>
                <a:spcPts val="333"/>
              </a:spcAft>
              <a:buAutoNum type="arabicPeriod"/>
              <a:defRPr/>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43720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1/4/2024</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a:solidFill>
                  <a:srgbClr val="000000"/>
                </a:solidFill>
                <a:latin typeface="Consolas" panose="020B0609020204030204" pitchFamily="49" charset="0"/>
              </a:rPr>
              <a:t>M10L02Lab01</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Q1) What are the Extended Event objects?</a:t>
            </a:r>
          </a:p>
          <a:p>
            <a:pPr marL="0" indent="0">
              <a:buNone/>
            </a:pPr>
            <a:r>
              <a:rPr lang="en-US"/>
              <a:t>A1) package, event, target, type, action, predicates, maps, and messages</a:t>
            </a:r>
          </a:p>
          <a:p>
            <a:pPr marL="0" indent="0">
              <a:buNone/>
            </a:pP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a:t>Q2) What is XEProfiler?</a:t>
            </a:r>
          </a:p>
          <a:p>
            <a:pPr marL="0" indent="0">
              <a:buNone/>
            </a:pPr>
            <a:r>
              <a:rPr lang="en-US"/>
              <a:t>A2) XEProfiler is a UI that was added to SSMS in version 17.3 that simplifies the use of extended events. It provides two predefined sessions that are equivalent to the most used Profiler templates.</a:t>
            </a:r>
          </a:p>
          <a:p>
            <a:pPr marL="228600" indent="-228600">
              <a:buAutoNum type="arabicPeriod"/>
            </a:pP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a:t>Q3) When additional data elements capture is need, how can it be configured?</a:t>
            </a:r>
          </a:p>
          <a:p>
            <a:pPr marL="0" indent="0">
              <a:buNone/>
            </a:pPr>
            <a:r>
              <a:rPr lang="en-US"/>
              <a:t>A3) You add Actions to Events</a:t>
            </a:r>
          </a:p>
          <a:p>
            <a:pPr marL="228600" indent="-228600">
              <a:buAutoNum type="arabicPeriod"/>
            </a:pP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a:t>Q4) Which channel is disabled by default when creating a session?</a:t>
            </a:r>
          </a:p>
          <a:p>
            <a:pPr marL="0" indent="0">
              <a:buNone/>
            </a:pPr>
            <a:r>
              <a:rPr lang="en-US"/>
              <a:t>A4) Debug Channel</a:t>
            </a:r>
          </a:p>
          <a:p>
            <a:pPr marL="228600" indent="-228600">
              <a:buAutoNum type="arabicPeriod"/>
            </a:pPr>
            <a:endParaRPr lang="en-US"/>
          </a:p>
          <a:p>
            <a:pPr marL="228600" indent="-228600">
              <a:buAutoNum type="arabicPeriod"/>
            </a:pPr>
            <a:endParaRPr lang="en-US"/>
          </a:p>
          <a:p>
            <a:endParaRPr lang="en-US"/>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3559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a:solidFill>
                  <a:schemeClr val="tx1"/>
                </a:solidFill>
                <a:effectLst/>
                <a:latin typeface="+mn-lt"/>
                <a:ea typeface="+mn-ea"/>
                <a:cs typeface="+mn-cs"/>
              </a:rPr>
              <a:t>In relational databases, a condition (or predicate) in a query is said to be sargable if the DBMS engine can take advantage of an index to speed up the execution of the query. The term is derived from a contraction of Search ARGument ABLE.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a:solidFill>
                  <a:schemeClr val="tx1"/>
                </a:solidFill>
                <a:effectLst/>
                <a:latin typeface="+mn-lt"/>
                <a:ea typeface="+mn-ea"/>
                <a:cs typeface="+mn-cs"/>
              </a:rPr>
              <a:t>For further information refer to:</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a:hlinkClick r:id="rId3"/>
              </a:rPr>
              <a:t>https://en.wikipedia.org/wiki/Sargable</a:t>
            </a: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102022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compile time, the SQL Server Query Optimizer uses statistics and some internal transformation rules and heuristics to determine the best possible plan that it can use to run a query. </a:t>
            </a:r>
          </a:p>
          <a:p>
            <a:r>
              <a:rPr lang="en-US" dirty="0"/>
              <a:t>In this process, we have already seen that the WHERE clause is one of the first to be evaluated, and it is according to the estimated cost to resolve the search predicates that the Query Optimizer chooses to do seeks or scans over indexes, if available.</a:t>
            </a:r>
          </a:p>
          <a:p>
            <a:r>
              <a:rPr lang="en-US" dirty="0"/>
              <a:t>However, there are some rules, we must pay attention to influence the ability of the Optimizer to use histograms in order to do the estimations, and instead force that either density vectors are used, or even pre-determined estimations (like estimating 1 row for table variables), which are sometimes called magic densities. </a:t>
            </a:r>
          </a:p>
          <a:p>
            <a:pPr lvl="0"/>
            <a:r>
              <a:rPr lang="en-US" dirty="0"/>
              <a:t>Given this, here are a few indications of when an index cannot be used for a seek:</a:t>
            </a:r>
          </a:p>
          <a:p>
            <a:pPr lvl="1"/>
            <a:r>
              <a:rPr lang="en-US" dirty="0"/>
              <a:t>When some complex expressions are used as the search predicates, and these are unknown at compile time.</a:t>
            </a:r>
          </a:p>
          <a:p>
            <a:pPr lvl="1"/>
            <a:r>
              <a:rPr lang="en-US" dirty="0"/>
              <a:t>With expressions using functions. There are some exceptions to this, notably the CAST function in certain circumstances used with a date field. However, generally avoid functions that operate on a column if index usage is desired.</a:t>
            </a:r>
          </a:p>
          <a:p>
            <a:pPr lvl="1"/>
            <a:r>
              <a:rPr lang="en-US" dirty="0"/>
              <a:t>With inequalities in predicates.</a:t>
            </a:r>
          </a:p>
          <a:p>
            <a:pPr lvl="1"/>
            <a:r>
              <a:rPr lang="en-US" dirty="0"/>
              <a:t>With implicit conversions, as these are not known at compile time.</a:t>
            </a:r>
          </a:p>
          <a:p>
            <a:pPr lvl="1"/>
            <a:r>
              <a:rPr lang="en-US" dirty="0"/>
              <a:t>With LIKE expressions where the search condition starts with a wildcard character.</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171202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For further information refer to:</a:t>
            </a:r>
          </a:p>
          <a:p>
            <a:r>
              <a:rPr lang="en-US" dirty="0">
                <a:hlinkClick r:id="rId3"/>
              </a:rPr>
              <a:t>https://techcommunity.microsoft.com/t5/sql-server/when-do-conversions-generate-conversion-warnings-and-why-are/ba-p/384356</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351563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a:solidFill>
                  <a:schemeClr val="tx1"/>
                </a:solidFill>
                <a:effectLst/>
                <a:latin typeface="+mn-lt"/>
                <a:ea typeface="+mn-ea"/>
                <a:cs typeface="+mn-cs"/>
              </a:rPr>
              <a:t>A computed column is computed from an expression that can use other columns in the same table. The expression can be a noncomputed column name, constant, function, and any combination of these connected by one or more operators. The expression cannot be a subquery.</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For example, in the AdventureWorks2008R2 sample database, the </a:t>
            </a:r>
            <a:r>
              <a:rPr lang="en-US" sz="882" b="1" i="0" kern="1200" baseline="0">
                <a:solidFill>
                  <a:schemeClr val="tx1"/>
                </a:solidFill>
                <a:effectLst/>
                <a:latin typeface="+mn-lt"/>
                <a:ea typeface="+mn-ea"/>
                <a:cs typeface="+mn-cs"/>
              </a:rPr>
              <a:t>TotalDue</a:t>
            </a:r>
            <a:r>
              <a:rPr lang="en-US" sz="882" b="0" i="0" kern="1200" baseline="0">
                <a:solidFill>
                  <a:schemeClr val="tx1"/>
                </a:solidFill>
                <a:effectLst/>
                <a:latin typeface="+mn-lt"/>
                <a:ea typeface="+mn-ea"/>
                <a:cs typeface="+mn-cs"/>
              </a:rPr>
              <a:t> column of the </a:t>
            </a:r>
            <a:r>
              <a:rPr lang="en-US" sz="882" b="1" i="0" kern="1200" baseline="0">
                <a:solidFill>
                  <a:schemeClr val="tx1"/>
                </a:solidFill>
                <a:effectLst/>
                <a:latin typeface="+mn-lt"/>
                <a:ea typeface="+mn-ea"/>
                <a:cs typeface="+mn-cs"/>
              </a:rPr>
              <a:t>Sales.SalesOrderHeader</a:t>
            </a:r>
            <a:r>
              <a:rPr lang="en-US" sz="882" b="0" i="0" kern="1200" baseline="0">
                <a:solidFill>
                  <a:schemeClr val="tx1"/>
                </a:solidFill>
                <a:effectLst/>
                <a:latin typeface="+mn-lt"/>
                <a:ea typeface="+mn-ea"/>
                <a:cs typeface="+mn-cs"/>
              </a:rPr>
              <a:t> table has the definition: </a:t>
            </a:r>
            <a:r>
              <a:rPr lang="en-US" sz="882" b="1" i="0" kern="1200" baseline="0">
                <a:solidFill>
                  <a:schemeClr val="tx1"/>
                </a:solidFill>
                <a:effectLst/>
                <a:latin typeface="+mn-lt"/>
                <a:ea typeface="+mn-ea"/>
                <a:cs typeface="+mn-cs"/>
              </a:rPr>
              <a:t>TotalDue</a:t>
            </a:r>
            <a:r>
              <a:rPr lang="en-US" sz="882" b="0" i="0" kern="1200" baseline="0">
                <a:solidFill>
                  <a:schemeClr val="tx1"/>
                </a:solidFill>
                <a:effectLst/>
                <a:latin typeface="+mn-lt"/>
                <a:ea typeface="+mn-ea"/>
                <a:cs typeface="+mn-cs"/>
              </a:rPr>
              <a:t> AS </a:t>
            </a:r>
            <a:r>
              <a:rPr lang="en-US" sz="882" b="1" i="0" kern="1200" baseline="0">
                <a:solidFill>
                  <a:schemeClr val="tx1"/>
                </a:solidFill>
                <a:effectLst/>
                <a:latin typeface="+mn-lt"/>
                <a:ea typeface="+mn-ea"/>
                <a:cs typeface="+mn-cs"/>
              </a:rPr>
              <a:t>Subtotal</a:t>
            </a:r>
            <a:r>
              <a:rPr lang="en-US" sz="882" b="0" i="0" kern="1200" baseline="0">
                <a:solidFill>
                  <a:schemeClr val="tx1"/>
                </a:solidFill>
                <a:effectLst/>
                <a:latin typeface="+mn-lt"/>
                <a:ea typeface="+mn-ea"/>
                <a:cs typeface="+mn-cs"/>
              </a:rPr>
              <a:t> + </a:t>
            </a:r>
            <a:r>
              <a:rPr lang="en-US" sz="882" b="1" i="0" kern="1200" baseline="0">
                <a:solidFill>
                  <a:schemeClr val="tx1"/>
                </a:solidFill>
                <a:effectLst/>
                <a:latin typeface="+mn-lt"/>
                <a:ea typeface="+mn-ea"/>
                <a:cs typeface="+mn-cs"/>
              </a:rPr>
              <a:t>TaxAmt</a:t>
            </a:r>
            <a:r>
              <a:rPr lang="en-US" sz="882" b="0" i="0" kern="1200" baseline="0">
                <a:solidFill>
                  <a:schemeClr val="tx1"/>
                </a:solidFill>
                <a:effectLst/>
                <a:latin typeface="+mn-lt"/>
                <a:ea typeface="+mn-ea"/>
                <a:cs typeface="+mn-cs"/>
              </a:rPr>
              <a:t> + </a:t>
            </a:r>
            <a:r>
              <a:rPr lang="en-US" sz="882" b="1" i="0" kern="1200" baseline="0">
                <a:solidFill>
                  <a:schemeClr val="tx1"/>
                </a:solidFill>
                <a:effectLst/>
                <a:latin typeface="+mn-lt"/>
                <a:ea typeface="+mn-ea"/>
                <a:cs typeface="+mn-cs"/>
              </a:rPr>
              <a:t>Freight</a:t>
            </a:r>
            <a:r>
              <a:rPr lang="en-US" sz="882" b="0" i="0" kern="1200" baseline="0">
                <a:solidFill>
                  <a:schemeClr val="tx1"/>
                </a:solidFill>
                <a:effectLst/>
                <a:latin typeface="+mn-lt"/>
                <a:ea typeface="+mn-ea"/>
                <a:cs typeface="+mn-cs"/>
              </a:rPr>
              <a:t>.</a:t>
            </a:r>
          </a:p>
          <a:p>
            <a:endParaRPr lang="en-US"/>
          </a:p>
          <a:p>
            <a:r>
              <a:rPr lang="en-US" sz="882" b="0" i="0" kern="1200" baseline="0">
                <a:solidFill>
                  <a:schemeClr val="tx1"/>
                </a:solidFill>
                <a:effectLst/>
                <a:latin typeface="+mn-lt"/>
                <a:ea typeface="+mn-ea"/>
                <a:cs typeface="+mn-cs"/>
              </a:rPr>
              <a:t>Unless otherwise specified, computed columns are virtual columns that are not physically stored in the table. Their values are recalculated every time they are referenced in a query. The Database Engine uses the PERSISTED keyword in the CREATE TABLE and ALTER TABLE statements to physically store computed columns in the table.</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Computed columns can be used in select lists, WHERE clauses, ORDER BY clauses, or any other locations in which regular expressions can be used, with the following exceptions: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Computed columns used as CHECK, FOREIGN KEY, or NOT NULL constraints must be marked PERSISTED. A computed column can be used as a key column in an index or as part of any PRIMARY KEY or UNIQUE constraint if the computed column value is defined by a deterministic expression and the data type of the result is allowed in index columns.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For example, if the table has integer columns </a:t>
            </a:r>
            <a:r>
              <a:rPr lang="en-US" sz="882" b="1" i="0" kern="1200" baseline="0">
                <a:solidFill>
                  <a:schemeClr val="tx1"/>
                </a:solidFill>
                <a:effectLst/>
                <a:latin typeface="+mn-lt"/>
                <a:ea typeface="+mn-ea"/>
                <a:cs typeface="+mn-cs"/>
              </a:rPr>
              <a:t>a</a:t>
            </a:r>
            <a:r>
              <a:rPr lang="en-US" sz="882" b="0" i="0" kern="1200" baseline="0">
                <a:solidFill>
                  <a:schemeClr val="tx1"/>
                </a:solidFill>
                <a:effectLst/>
                <a:latin typeface="+mn-lt"/>
                <a:ea typeface="+mn-ea"/>
                <a:cs typeface="+mn-cs"/>
              </a:rPr>
              <a:t> and </a:t>
            </a:r>
            <a:r>
              <a:rPr lang="en-US" sz="882" b="1" i="0" kern="1200" baseline="0">
                <a:solidFill>
                  <a:schemeClr val="tx1"/>
                </a:solidFill>
                <a:effectLst/>
                <a:latin typeface="+mn-lt"/>
                <a:ea typeface="+mn-ea"/>
                <a:cs typeface="+mn-cs"/>
              </a:rPr>
              <a:t>b</a:t>
            </a:r>
            <a:r>
              <a:rPr lang="en-US" sz="882" b="0" i="0" kern="1200" baseline="0">
                <a:solidFill>
                  <a:schemeClr val="tx1"/>
                </a:solidFill>
                <a:effectLst/>
                <a:latin typeface="+mn-lt"/>
                <a:ea typeface="+mn-ea"/>
                <a:cs typeface="+mn-cs"/>
              </a:rPr>
              <a:t>, the computed column </a:t>
            </a:r>
            <a:r>
              <a:rPr lang="en-US" sz="882" b="1" i="0" kern="1200" baseline="0">
                <a:solidFill>
                  <a:schemeClr val="tx1"/>
                </a:solidFill>
                <a:effectLst/>
                <a:latin typeface="+mn-lt"/>
                <a:ea typeface="+mn-ea"/>
                <a:cs typeface="+mn-cs"/>
              </a:rPr>
              <a:t>a</a:t>
            </a:r>
            <a:r>
              <a:rPr lang="en-US" sz="882" b="0" i="0" kern="1200" baseline="0">
                <a:solidFill>
                  <a:schemeClr val="tx1"/>
                </a:solidFill>
                <a:effectLst/>
                <a:latin typeface="+mn-lt"/>
                <a:ea typeface="+mn-ea"/>
                <a:cs typeface="+mn-cs"/>
              </a:rPr>
              <a:t> + </a:t>
            </a:r>
            <a:r>
              <a:rPr lang="en-US" sz="882" b="1" i="0" kern="1200" baseline="0">
                <a:solidFill>
                  <a:schemeClr val="tx1"/>
                </a:solidFill>
                <a:effectLst/>
                <a:latin typeface="+mn-lt"/>
                <a:ea typeface="+mn-ea"/>
                <a:cs typeface="+mn-cs"/>
              </a:rPr>
              <a:t>b</a:t>
            </a:r>
            <a:r>
              <a:rPr lang="en-US" sz="882" b="0" i="0" kern="1200" baseline="0">
                <a:solidFill>
                  <a:schemeClr val="tx1"/>
                </a:solidFill>
                <a:effectLst/>
                <a:latin typeface="+mn-lt"/>
                <a:ea typeface="+mn-ea"/>
                <a:cs typeface="+mn-cs"/>
              </a:rPr>
              <a:t> can be indexed, but computed column </a:t>
            </a:r>
            <a:r>
              <a:rPr lang="en-US" sz="882" b="1" i="0" kern="1200" baseline="0">
                <a:solidFill>
                  <a:schemeClr val="tx1"/>
                </a:solidFill>
                <a:effectLst/>
                <a:latin typeface="+mn-lt"/>
                <a:ea typeface="+mn-ea"/>
                <a:cs typeface="+mn-cs"/>
              </a:rPr>
              <a:t>a</a:t>
            </a:r>
            <a:r>
              <a:rPr lang="en-US" sz="882" b="0" i="0" kern="1200" baseline="0">
                <a:solidFill>
                  <a:schemeClr val="tx1"/>
                </a:solidFill>
                <a:effectLst/>
                <a:latin typeface="+mn-lt"/>
                <a:ea typeface="+mn-ea"/>
                <a:cs typeface="+mn-cs"/>
              </a:rPr>
              <a:t> + DATEPART(</a:t>
            </a:r>
            <a:r>
              <a:rPr lang="en-US" sz="882" b="1" i="0" kern="1200" baseline="0">
                <a:solidFill>
                  <a:schemeClr val="tx1"/>
                </a:solidFill>
                <a:effectLst/>
                <a:latin typeface="+mn-lt"/>
                <a:ea typeface="+mn-ea"/>
                <a:cs typeface="+mn-cs"/>
              </a:rPr>
              <a:t>dd,</a:t>
            </a:r>
            <a:r>
              <a:rPr lang="en-US" sz="882" b="0" i="0" kern="1200" baseline="0">
                <a:solidFill>
                  <a:schemeClr val="tx1"/>
                </a:solidFill>
                <a:effectLst/>
                <a:latin typeface="+mn-lt"/>
                <a:ea typeface="+mn-ea"/>
                <a:cs typeface="+mn-cs"/>
              </a:rPr>
              <a:t> GETDATE()) cannot be indexed because the value may change in subsequent invocations.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A computed column cannot be the target of an INSERT or UPDATE statement.</a:t>
            </a:r>
          </a:p>
          <a:p>
            <a:pPr marL="0" indent="0">
              <a:buFont typeface="Arial" panose="020B0604020202020204" pitchFamily="34" charset="0"/>
              <a:buNone/>
            </a:pPr>
            <a:endParaRPr lang="en-US" sz="882" b="0" i="0" kern="1200" baseline="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a:solidFill>
                  <a:schemeClr val="tx1"/>
                </a:solidFill>
                <a:effectLst/>
                <a:latin typeface="+mn-lt"/>
                <a:ea typeface="+mn-ea"/>
                <a:cs typeface="+mn-cs"/>
              </a:rPr>
              <a:t>For further information refer to:</a:t>
            </a:r>
          </a:p>
          <a:p>
            <a:r>
              <a:rPr lang="en-US">
                <a:hlinkClick r:id="rId3"/>
              </a:rPr>
              <a:t>https://docs.microsoft.com/en-us/previous-versions/sql/sql-server-2008-r2/ms191250(v=sql.105)?redirectedfrom=MSDN</a:t>
            </a: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109788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a:solidFill>
                  <a:schemeClr val="tx1"/>
                </a:solidFill>
                <a:effectLst/>
                <a:latin typeface="+mn-lt"/>
                <a:ea typeface="+mn-ea"/>
                <a:cs typeface="+mn-cs"/>
              </a:rPr>
              <a:t>PERSISTED</a:t>
            </a:r>
          </a:p>
          <a:p>
            <a:br>
              <a:rPr lang="en-US"/>
            </a:br>
            <a:r>
              <a:rPr lang="en-US" sz="882" b="0" i="0" kern="1200" baseline="0">
                <a:solidFill>
                  <a:schemeClr val="tx1"/>
                </a:solidFill>
                <a:effectLst/>
                <a:latin typeface="+mn-lt"/>
                <a:ea typeface="+mn-ea"/>
                <a:cs typeface="+mn-cs"/>
              </a:rPr>
              <a:t>Specifies that the Database Engine will physically store the computed values in the table, and update the values when any other columns on which the computed column depends are updated. Marking a computed column as PERSISTED allows an index to be created on a computed column that is deterministic, but not precise. For more information, see </a:t>
            </a:r>
            <a:r>
              <a:rPr lang="en-US" sz="882" b="0" i="0" u="sng" kern="1200" baseline="0">
                <a:solidFill>
                  <a:schemeClr val="tx1"/>
                </a:solidFill>
                <a:effectLst/>
                <a:latin typeface="+mn-lt"/>
                <a:ea typeface="+mn-ea"/>
                <a:cs typeface="+mn-cs"/>
                <a:hlinkClick r:id="rId3"/>
              </a:rPr>
              <a:t>Indexes on Computed Columns</a:t>
            </a:r>
            <a:r>
              <a:rPr lang="en-US" sz="882" b="0" i="0" kern="1200" baseline="0">
                <a:solidFill>
                  <a:schemeClr val="tx1"/>
                </a:solidFill>
                <a:effectLst/>
                <a:latin typeface="+mn-lt"/>
                <a:ea typeface="+mn-ea"/>
                <a:cs typeface="+mn-cs"/>
              </a:rPr>
              <a:t>. Any computed columns used as partitioning columns of a partitioned table must be explicitly marked PERSISTED. </a:t>
            </a:r>
            <a:r>
              <a:rPr lang="en-US" sz="882" b="0" i="1" kern="1200" baseline="0">
                <a:solidFill>
                  <a:schemeClr val="tx1"/>
                </a:solidFill>
                <a:effectLst/>
                <a:latin typeface="+mn-lt"/>
                <a:ea typeface="+mn-ea"/>
                <a:cs typeface="+mn-cs"/>
              </a:rPr>
              <a:t>computed_column_expression</a:t>
            </a:r>
            <a:r>
              <a:rPr lang="en-US" sz="882" b="0" i="0" kern="1200" baseline="0">
                <a:solidFill>
                  <a:schemeClr val="tx1"/>
                </a:solidFill>
                <a:effectLst/>
                <a:latin typeface="+mn-lt"/>
                <a:ea typeface="+mn-ea"/>
                <a:cs typeface="+mn-cs"/>
              </a:rPr>
              <a:t> must be deterministic when PERSISTED is specified.	</a:t>
            </a:r>
          </a:p>
          <a:p>
            <a:endParaRPr lang="en-US" sz="882" b="0" i="0" kern="1200" baseline="0">
              <a:solidFill>
                <a:schemeClr val="tx1"/>
              </a:solidFill>
              <a:effectLst/>
              <a:latin typeface="+mn-lt"/>
              <a:ea typeface="+mn-ea"/>
              <a:cs typeface="+mn-cs"/>
            </a:endParaRPr>
          </a:p>
          <a:p>
            <a:r>
              <a:rPr lang="en-US" sz="882" b="1" i="0" kern="1200" baseline="0">
                <a:solidFill>
                  <a:schemeClr val="tx1"/>
                </a:solidFill>
                <a:effectLst/>
                <a:latin typeface="+mn-lt"/>
                <a:ea typeface="+mn-ea"/>
                <a:cs typeface="+mn-cs"/>
              </a:rPr>
              <a:t>Creating Indexes on Persisted Computed Columns</a:t>
            </a:r>
          </a:p>
          <a:p>
            <a:endParaRPr lang="en-US" sz="882" b="1"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Sometimes you can create a computed column that is defined with an expression that is deterministic yet imprecise. You can do this when the column is marked PERSISTED in the CREATE TABLE or ALTER TABLE statement.</a:t>
            </a:r>
          </a:p>
          <a:p>
            <a:r>
              <a:rPr lang="en-US" sz="882" b="0" i="0" kern="1200" baseline="0">
                <a:solidFill>
                  <a:schemeClr val="tx1"/>
                </a:solidFill>
                <a:effectLst/>
                <a:latin typeface="+mn-lt"/>
                <a:ea typeface="+mn-ea"/>
                <a:cs typeface="+mn-cs"/>
              </a:rPr>
              <a:t>This means that the Database Engine stores the computed values in the table, and updates them when any other columns on which the computed column depends are updated. The Database Engine uses these persisted values when it creates an index on the column, and when the index is referenced in a query.</a:t>
            </a:r>
          </a:p>
          <a:p>
            <a:r>
              <a:rPr lang="en-US" sz="882" b="0" i="0" kern="1200" baseline="0">
                <a:solidFill>
                  <a:schemeClr val="tx1"/>
                </a:solidFill>
                <a:effectLst/>
                <a:latin typeface="+mn-lt"/>
                <a:ea typeface="+mn-ea"/>
                <a:cs typeface="+mn-cs"/>
              </a:rPr>
              <a:t>This option enables you to create an index on a computed column when Database Engine cannot prove with accuracy whether a function that returns computed column expressions, particularly a CLR function that is created in the .NET Framework, is both deterministic and precise.</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294308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a:solidFill>
                  <a:schemeClr val="tx1"/>
                </a:solidFill>
                <a:effectLst/>
                <a:latin typeface="+mn-lt"/>
                <a:ea typeface="+mn-ea"/>
                <a:cs typeface="+mn-cs"/>
              </a:rPr>
              <a:t>For further information refer to:</a:t>
            </a:r>
          </a:p>
          <a:p>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a:solidFill>
                  <a:schemeClr val="tx1"/>
                </a:solidFill>
                <a:effectLst/>
                <a:latin typeface="+mn-lt"/>
                <a:ea typeface="+mn-ea"/>
                <a:cs typeface="+mn-cs"/>
              </a:rPr>
              <a:t>Primary and Foreign Key Constraints</a:t>
            </a:r>
          </a:p>
          <a:p>
            <a:r>
              <a:rPr lang="en-US">
                <a:hlinkClick r:id="rId3"/>
              </a:rPr>
              <a:t>https://docs.microsoft.com/en-us/sql/relational-databases/tables/primary-and-foreign-key-constraints?view=sql-server-ver15</a:t>
            </a:r>
            <a:endParaRPr lang="en-US"/>
          </a:p>
          <a:p>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a:solidFill>
                  <a:schemeClr val="tx1"/>
                </a:solidFill>
                <a:effectLst/>
                <a:latin typeface="+mn-lt"/>
                <a:ea typeface="+mn-ea"/>
                <a:cs typeface="+mn-cs"/>
              </a:rPr>
              <a:t>Unique Constraints and Check Constraints</a:t>
            </a:r>
          </a:p>
          <a:p>
            <a:r>
              <a:rPr lang="en-US">
                <a:hlinkClick r:id="rId4"/>
              </a:rPr>
              <a:t>https://docs.microsoft.com/en-us/sql/relational-databases/tables/unique-constraints-and-check-constraints?view=sql-server-ver15</a:t>
            </a:r>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3018040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a:solidFill>
                  <a:schemeClr val="tx1"/>
                </a:solidFill>
                <a:effectLst/>
                <a:latin typeface="+mn-lt"/>
                <a:ea typeface="+mn-ea"/>
                <a:cs typeface="+mn-cs"/>
              </a:rPr>
              <a:t>Parameter Sniffing</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"Parameter sniffing" refers to a process whereby SQL Server "sniffs" the current parameter values during compilation or recompilation, and passes it along to the Query Optimizer so that they can be used to generate potentially more efficient query execution plans.</a:t>
            </a:r>
          </a:p>
          <a:p>
            <a:r>
              <a:rPr lang="en-US" sz="882" b="0" i="0" kern="1200" baseline="0">
                <a:solidFill>
                  <a:schemeClr val="tx1"/>
                </a:solidFill>
                <a:effectLst/>
                <a:latin typeface="+mn-lt"/>
                <a:ea typeface="+mn-ea"/>
                <a:cs typeface="+mn-cs"/>
              </a:rPr>
              <a:t>Parameter values are sniffed during compilation or recompilation for the following types of batches: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Stored procedures</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Queries submitted via sp_executesql</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Prepared queries</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For more information on troubleshooting bad parameter sniffing issues, see </a:t>
            </a:r>
            <a:r>
              <a:rPr lang="en-US" sz="882" b="0" i="0" u="sng" kern="1200" baseline="0">
                <a:solidFill>
                  <a:schemeClr val="tx1"/>
                </a:solidFill>
                <a:effectLst/>
                <a:latin typeface="+mn-lt"/>
                <a:ea typeface="+mn-ea"/>
                <a:cs typeface="+mn-cs"/>
                <a:hlinkClick r:id="rId3"/>
              </a:rPr>
              <a:t>Troubleshoot queries with parameter-sensitive query execution plan issues</a:t>
            </a:r>
            <a:r>
              <a:rPr lang="en-US" sz="882" b="0" i="0" kern="1200" baseline="0">
                <a:solidFill>
                  <a:schemeClr val="tx1"/>
                </a:solidFill>
                <a:effectLst/>
                <a:latin typeface="+mn-lt"/>
                <a:ea typeface="+mn-ea"/>
                <a:cs typeface="+mn-cs"/>
              </a:rPr>
              <a:t>.</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419759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7.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9.jpeg"/><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4.png"/><Relationship Id="rId2" Type="http://schemas.openxmlformats.org/officeDocument/2006/relationships/customXml" Target="../../customXml/item8.xml"/><Relationship Id="rId1" Type="http://schemas.openxmlformats.org/officeDocument/2006/relationships/tags" Target="../tags/tag12.xml"/><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0.png"/><Relationship Id="rId7" Type="http://schemas.openxmlformats.org/officeDocument/2006/relationships/diagramColors" Target="../diagrams/colors12.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14.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9.jpeg"/><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4.png"/><Relationship Id="rId2" Type="http://schemas.openxmlformats.org/officeDocument/2006/relationships/customXml" Target="../../customXml/item7.xml"/><Relationship Id="rId1" Type="http://schemas.openxmlformats.org/officeDocument/2006/relationships/tags" Target="../tags/tag5.xml"/><Relationship Id="rId6" Type="http://schemas.openxmlformats.org/officeDocument/2006/relationships/notesSlide" Target="../notesSlides/notesSlide2.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noProof="0" dirty="0"/>
              <a:t>SQL Server Query Tuning</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noProof="0" dirty="0"/>
              <a:t>Module 9</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Using Computed Columns to Improve Performance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Persisted Computed Columns</a:t>
            </a:r>
          </a:p>
          <a:p>
            <a:endParaRPr lang="en-US" noProof="0" dirty="0"/>
          </a:p>
        </p:txBody>
      </p:sp>
      <p:graphicFrame>
        <p:nvGraphicFramePr>
          <p:cNvPr id="5" name="Content Placeholder 4">
            <a:extLst>
              <a:ext uri="{FF2B5EF4-FFF2-40B4-BE49-F238E27FC236}">
                <a16:creationId xmlns:a16="http://schemas.microsoft.com/office/drawing/2014/main" id="{7E72E340-EF2E-497A-9F17-BF16FF21689F}"/>
              </a:ext>
            </a:extLst>
          </p:cNvPr>
          <p:cNvGraphicFramePr>
            <a:graphicFrameLocks noGrp="1"/>
          </p:cNvGraphicFramePr>
          <p:nvPr>
            <p:ph sz="quarter" idx="13"/>
            <p:extLst>
              <p:ext uri="{D42A27DB-BD31-4B8C-83A1-F6EECF244321}">
                <p14:modId xmlns:p14="http://schemas.microsoft.com/office/powerpoint/2010/main" val="2732177884"/>
              </p:ext>
            </p:extLst>
          </p:nvPr>
        </p:nvGraphicFramePr>
        <p:xfrm>
          <a:off x="655638" y="1248048"/>
          <a:ext cx="10880726" cy="2561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85645240-CEE2-4E80-8F2B-9CF68622FF85}"/>
              </a:ext>
            </a:extLst>
          </p:cNvPr>
          <p:cNvSpPr/>
          <p:nvPr/>
        </p:nvSpPr>
        <p:spPr>
          <a:xfrm>
            <a:off x="655636" y="3921511"/>
            <a:ext cx="10834687" cy="2535850"/>
          </a:xfrm>
          <a:prstGeom prst="rect">
            <a:avLst/>
          </a:prstGeom>
          <a:ln>
            <a:solidFill>
              <a:schemeClr val="accent1"/>
            </a:solidFill>
          </a:ln>
          <a:effectLst/>
        </p:spPr>
        <p:txBody>
          <a:bodyPr wrap="square">
            <a:noAutofit/>
          </a:bodyPr>
          <a:lstStyle/>
          <a:p>
            <a:endParaRPr lang="en-US" sz="180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id="{5E1D1F9E-8EAB-44F3-B6A8-CAD4492253EA}"/>
              </a:ext>
            </a:extLst>
          </p:cNvPr>
          <p:cNvSpPr/>
          <p:nvPr/>
        </p:nvSpPr>
        <p:spPr>
          <a:xfrm>
            <a:off x="655636" y="4040291"/>
            <a:ext cx="10834686" cy="2308324"/>
          </a:xfrm>
          <a:prstGeom prst="rect">
            <a:avLst/>
          </a:prstGeom>
        </p:spPr>
        <p:txBody>
          <a:bodyPr wrap="square">
            <a:spAutoFit/>
          </a:bodyPr>
          <a:lstStyle/>
          <a:p>
            <a:r>
              <a:rPr lang="en-US">
                <a:solidFill>
                  <a:srgbClr val="008000"/>
                </a:solidFill>
                <a:highlight>
                  <a:srgbClr val="FFFFFF"/>
                </a:highlight>
                <a:latin typeface="Consolas" panose="020B0609020204030204" pitchFamily="49" charset="0"/>
              </a:rPr>
              <a:t>--Add a new computed column as persisted</a:t>
            </a:r>
            <a:endParaRPr lang="en-US">
              <a:solidFill>
                <a:srgbClr val="000000"/>
              </a:solidFill>
              <a:highlight>
                <a:srgbClr val="FFFFFF"/>
              </a:highlight>
              <a:latin typeface="Consolas" panose="020B0609020204030204" pitchFamily="49" charset="0"/>
            </a:endParaRPr>
          </a:p>
          <a:p>
            <a:r>
              <a:rPr lang="en-US">
                <a:solidFill>
                  <a:srgbClr val="0000FF"/>
                </a:solidFill>
                <a:highlight>
                  <a:srgbClr val="FFFFFF"/>
                </a:highlight>
                <a:latin typeface="Consolas" panose="020B0609020204030204" pitchFamily="49" charset="0"/>
              </a:rPr>
              <a:t>ALTER</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TABLE</a:t>
            </a:r>
            <a:r>
              <a:rPr lang="en-US">
                <a:solidFill>
                  <a:srgbClr val="000000"/>
                </a:solidFill>
                <a:highlight>
                  <a:srgbClr val="FFFFFF"/>
                </a:highlight>
                <a:latin typeface="Consolas" panose="020B0609020204030204" pitchFamily="49" charset="0"/>
              </a:rPr>
              <a:t> [dbo]</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[ProductTest]</a:t>
            </a:r>
          </a:p>
          <a:p>
            <a:r>
              <a:rPr lang="en-US">
                <a:solidFill>
                  <a:srgbClr val="0000FF"/>
                </a:solidFill>
                <a:highlight>
                  <a:srgbClr val="FFFFFF"/>
                </a:highlight>
                <a:latin typeface="Consolas" panose="020B0609020204030204" pitchFamily="49" charset="0"/>
              </a:rPr>
              <a:t>ADD</a:t>
            </a:r>
            <a:r>
              <a:rPr lang="en-US">
                <a:solidFill>
                  <a:srgbClr val="000000"/>
                </a:solidFill>
                <a:highlight>
                  <a:srgbClr val="FFFFFF"/>
                </a:highlight>
                <a:latin typeface="Consolas" panose="020B0609020204030204" pitchFamily="49" charset="0"/>
              </a:rPr>
              <a:t> stockValue </a:t>
            </a:r>
            <a:r>
              <a:rPr lang="en-US">
                <a:solidFill>
                  <a:srgbClr val="0000FF"/>
                </a:solidFill>
                <a:highlight>
                  <a:srgbClr val="FFFFFF"/>
                </a:highlight>
                <a:latin typeface="Consolas" panose="020B0609020204030204" pitchFamily="49" charset="0"/>
              </a:rPr>
              <a:t>AS </a:t>
            </a:r>
            <a:r>
              <a:rPr lang="en-US">
                <a:solidFill>
                  <a:srgbClr val="808080"/>
                </a:solidFill>
                <a:highlight>
                  <a:srgbClr val="FFFFFF"/>
                </a:highlight>
                <a:latin typeface="Consolas" panose="020B0609020204030204" pitchFamily="49" charset="0"/>
              </a:rPr>
              <a:t>(</a:t>
            </a:r>
            <a:r>
              <a:rPr lang="en-US">
                <a:solidFill>
                  <a:srgbClr val="FF00FF"/>
                </a:solidFill>
                <a:highlight>
                  <a:srgbClr val="FFFFFF"/>
                </a:highlight>
                <a:latin typeface="Consolas" panose="020B0609020204030204" pitchFamily="49" charset="0"/>
              </a:rPr>
              <a:t>isnull</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[UnitPrice] </a:t>
            </a:r>
            <a:r>
              <a:rPr lang="en-US">
                <a:solidFill>
                  <a:srgbClr val="808080"/>
                </a:solidFill>
                <a:highlight>
                  <a:srgbClr val="FFFFFF"/>
                </a:highlight>
                <a:latin typeface="Consolas" panose="020B0609020204030204" pitchFamily="49" charset="0"/>
              </a:rPr>
              <a:t>*</a:t>
            </a:r>
            <a:r>
              <a:rPr lang="en-US">
                <a:solidFill>
                  <a:srgbClr val="0000FF"/>
                </a:solidFill>
                <a:highlight>
                  <a:srgbClr val="FFFFFF"/>
                </a:highlight>
                <a:latin typeface="Consolas" panose="020B0609020204030204" pitchFamily="49" charset="0"/>
              </a:rPr>
              <a:t> </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1.0</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[UnitPriceDiscount]</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[StockQty]</a:t>
            </a:r>
            <a:r>
              <a:rPr lang="en-US">
                <a:solidFill>
                  <a:srgbClr val="808080"/>
                </a:solidFill>
                <a:highlight>
                  <a:srgbClr val="FFFFFF"/>
                </a:highlight>
                <a:latin typeface="Consolas" panose="020B0609020204030204" pitchFamily="49" charset="0"/>
              </a:rPr>
              <a:t>,</a:t>
            </a:r>
            <a:r>
              <a:rPr lang="en-US">
                <a:solidFill>
                  <a:srgbClr val="0000FF"/>
                </a:solidFill>
                <a:highlight>
                  <a:srgbClr val="FFFFFF"/>
                </a:highlight>
                <a:latin typeface="Consolas" panose="020B0609020204030204" pitchFamily="49" charset="0"/>
              </a:rPr>
              <a:t> </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0.0</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0000FF"/>
                </a:solidFill>
                <a:highlight>
                  <a:srgbClr val="FFFF00"/>
                </a:highlight>
                <a:latin typeface="Consolas" panose="020B0609020204030204" pitchFamily="49" charset="0"/>
              </a:rPr>
              <a:t>PERSISTED</a:t>
            </a:r>
            <a:r>
              <a:rPr lang="en-US">
                <a:solidFill>
                  <a:srgbClr val="808080"/>
                </a:solidFill>
                <a:highlight>
                  <a:srgbClr val="FFFFFF"/>
                </a:highlight>
                <a:latin typeface="Consolas" panose="020B0609020204030204" pitchFamily="49" charset="0"/>
              </a:rPr>
              <a:t>;</a:t>
            </a:r>
            <a:endParaRPr lang="en-US">
              <a:solidFill>
                <a:srgbClr val="000000"/>
              </a:solidFill>
              <a:highlight>
                <a:srgbClr val="FFFFFF"/>
              </a:highlight>
              <a:latin typeface="Consolas" panose="020B0609020204030204" pitchFamily="49" charset="0"/>
            </a:endParaRPr>
          </a:p>
          <a:p>
            <a:endParaRPr lang="en-US">
              <a:solidFill>
                <a:srgbClr val="000000"/>
              </a:solidFill>
              <a:highlight>
                <a:srgbClr val="FFFFFF"/>
              </a:highlight>
              <a:latin typeface="Consolas" panose="020B0609020204030204" pitchFamily="49" charset="0"/>
            </a:endParaRPr>
          </a:p>
          <a:p>
            <a:endParaRPr lang="en-US">
              <a:solidFill>
                <a:srgbClr val="000000"/>
              </a:solidFill>
              <a:highlight>
                <a:srgbClr val="FFFFFF"/>
              </a:highlight>
              <a:latin typeface="Consolas" panose="020B0609020204030204" pitchFamily="49" charset="0"/>
            </a:endParaRPr>
          </a:p>
          <a:p>
            <a:r>
              <a:rPr lang="en-US">
                <a:solidFill>
                  <a:srgbClr val="008000"/>
                </a:solidFill>
                <a:highlight>
                  <a:srgbClr val="FFFFFF"/>
                </a:highlight>
                <a:latin typeface="Consolas" panose="020B0609020204030204" pitchFamily="49" charset="0"/>
              </a:rPr>
              <a:t>--Create an index on new computed column to improve query performance</a:t>
            </a:r>
            <a:endParaRPr lang="en-US">
              <a:solidFill>
                <a:srgbClr val="000000"/>
              </a:solidFill>
              <a:highlight>
                <a:srgbClr val="FFFFFF"/>
              </a:highlight>
              <a:latin typeface="Consolas" panose="020B0609020204030204" pitchFamily="49" charset="0"/>
            </a:endParaRPr>
          </a:p>
          <a:p>
            <a:r>
              <a:rPr lang="en-US">
                <a:solidFill>
                  <a:srgbClr val="0000FF"/>
                </a:solidFill>
                <a:highlight>
                  <a:srgbClr val="FFFFFF"/>
                </a:highlight>
                <a:latin typeface="Consolas" panose="020B0609020204030204" pitchFamily="49" charset="0"/>
              </a:rPr>
              <a:t>CREATE</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INDEX</a:t>
            </a:r>
            <a:r>
              <a:rPr lang="en-US">
                <a:solidFill>
                  <a:srgbClr val="000000"/>
                </a:solidFill>
                <a:highlight>
                  <a:srgbClr val="FFFFFF"/>
                </a:highlight>
                <a:latin typeface="Consolas" panose="020B0609020204030204" pitchFamily="49" charset="0"/>
              </a:rPr>
              <a:t> IX_StockValue </a:t>
            </a:r>
            <a:r>
              <a:rPr lang="en-US">
                <a:solidFill>
                  <a:srgbClr val="0000FF"/>
                </a:solidFill>
                <a:highlight>
                  <a:srgbClr val="FFFFFF"/>
                </a:highlight>
                <a:latin typeface="Consolas" panose="020B0609020204030204" pitchFamily="49" charset="0"/>
              </a:rPr>
              <a:t>ON</a:t>
            </a:r>
            <a:r>
              <a:rPr lang="en-US">
                <a:solidFill>
                  <a:srgbClr val="000000"/>
                </a:solidFill>
                <a:highlight>
                  <a:srgbClr val="FFFFFF"/>
                </a:highlight>
                <a:latin typeface="Consolas" panose="020B0609020204030204" pitchFamily="49" charset="0"/>
              </a:rPr>
              <a:t> [dbo]</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[ProductTest]</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stockValue</a:t>
            </a:r>
            <a:r>
              <a:rPr lang="en-US">
                <a:solidFill>
                  <a:srgbClr val="808080"/>
                </a:solidFill>
                <a:highlight>
                  <a:srgbClr val="FFFFFF"/>
                </a:highlight>
                <a:latin typeface="Consolas" panose="020B0609020204030204" pitchFamily="49" charset="0"/>
              </a:rPr>
              <a:t>);</a:t>
            </a:r>
            <a:endParaRPr lang="en-US"/>
          </a:p>
        </p:txBody>
      </p:sp>
    </p:spTree>
    <p:extLst>
      <p:ext uri="{BB962C8B-B14F-4D97-AF65-F5344CB8AC3E}">
        <p14:creationId xmlns:p14="http://schemas.microsoft.com/office/powerpoint/2010/main" val="2664115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Using Constraints to Improve Performance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Helping Query Optimizer to choose better plans</a:t>
            </a:r>
          </a:p>
        </p:txBody>
      </p:sp>
      <p:graphicFrame>
        <p:nvGraphicFramePr>
          <p:cNvPr id="6" name="Content Placeholder 5">
            <a:extLst>
              <a:ext uri="{FF2B5EF4-FFF2-40B4-BE49-F238E27FC236}">
                <a16:creationId xmlns:a16="http://schemas.microsoft.com/office/drawing/2014/main" id="{CC3B0AF6-AB05-4E36-A886-78D48B9EBC2D}"/>
              </a:ext>
            </a:extLst>
          </p:cNvPr>
          <p:cNvGraphicFramePr>
            <a:graphicFrameLocks noGrp="1"/>
          </p:cNvGraphicFramePr>
          <p:nvPr>
            <p:ph sz="quarter" idx="13"/>
            <p:extLst>
              <p:ext uri="{D42A27DB-BD31-4B8C-83A1-F6EECF244321}">
                <p14:modId xmlns:p14="http://schemas.microsoft.com/office/powerpoint/2010/main" val="3465113461"/>
              </p:ext>
            </p:extLst>
          </p:nvPr>
        </p:nvGraphicFramePr>
        <p:xfrm>
          <a:off x="655638" y="1408114"/>
          <a:ext cx="10880724" cy="4459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15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Parameter Sniffing</a:t>
            </a:r>
          </a:p>
        </p:txBody>
      </p:sp>
      <p:graphicFrame>
        <p:nvGraphicFramePr>
          <p:cNvPr id="5" name="Content Placeholder 4">
            <a:extLst>
              <a:ext uri="{FF2B5EF4-FFF2-40B4-BE49-F238E27FC236}">
                <a16:creationId xmlns:a16="http://schemas.microsoft.com/office/drawing/2014/main" id="{183428EC-41EC-4796-9D07-EE61B682C8D5}"/>
              </a:ext>
            </a:extLst>
          </p:cNvPr>
          <p:cNvGraphicFramePr>
            <a:graphicFrameLocks noGrp="1"/>
          </p:cNvGraphicFramePr>
          <p:nvPr>
            <p:ph sz="quarter" idx="13"/>
            <p:extLst>
              <p:ext uri="{D42A27DB-BD31-4B8C-83A1-F6EECF244321}">
                <p14:modId xmlns:p14="http://schemas.microsoft.com/office/powerpoint/2010/main" val="3702321291"/>
              </p:ext>
            </p:extLst>
          </p:nvPr>
        </p:nvGraphicFramePr>
        <p:xfrm>
          <a:off x="655638" y="1332699"/>
          <a:ext cx="10880724" cy="3587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DE576BD8-FEF0-4C52-A896-1F9DC0C9F6A7}"/>
              </a:ext>
            </a:extLst>
          </p:cNvPr>
          <p:cNvGraphicFramePr/>
          <p:nvPr>
            <p:extLst>
              <p:ext uri="{D42A27DB-BD31-4B8C-83A1-F6EECF244321}">
                <p14:modId xmlns:p14="http://schemas.microsoft.com/office/powerpoint/2010/main" val="4041867732"/>
              </p:ext>
            </p:extLst>
          </p:nvPr>
        </p:nvGraphicFramePr>
        <p:xfrm>
          <a:off x="914400" y="5177318"/>
          <a:ext cx="10621962" cy="11079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207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Parameter Sniffing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Mitigation</a:t>
            </a:r>
          </a:p>
        </p:txBody>
      </p:sp>
      <p:graphicFrame>
        <p:nvGraphicFramePr>
          <p:cNvPr id="7" name="Content Placeholder 6">
            <a:extLst>
              <a:ext uri="{FF2B5EF4-FFF2-40B4-BE49-F238E27FC236}">
                <a16:creationId xmlns:a16="http://schemas.microsoft.com/office/drawing/2014/main" id="{91D55682-2279-4CA6-AFAA-8D4913249615}"/>
              </a:ext>
            </a:extLst>
          </p:cNvPr>
          <p:cNvGraphicFramePr>
            <a:graphicFrameLocks noGrp="1"/>
          </p:cNvGraphicFramePr>
          <p:nvPr>
            <p:ph sz="quarter" idx="13"/>
            <p:extLst>
              <p:ext uri="{D42A27DB-BD31-4B8C-83A1-F6EECF244321}">
                <p14:modId xmlns:p14="http://schemas.microsoft.com/office/powerpoint/2010/main" val="1098424318"/>
              </p:ext>
            </p:extLst>
          </p:nvPr>
        </p:nvGraphicFramePr>
        <p:xfrm>
          <a:off x="655638" y="1408114"/>
          <a:ext cx="1088072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0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noProof="0"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noProof="0" dirty="0"/>
              <a:t>Query Tuning Sargability</a:t>
            </a:r>
          </a:p>
          <a:p>
            <a:r>
              <a:rPr lang="en-US" noProof="0" dirty="0">
                <a:solidFill>
                  <a:prstClr val="black"/>
                </a:solidFill>
                <a:latin typeface="Segoe UI Light" pitchFamily="34" charset="0"/>
              </a:rPr>
              <a:t>Query Tuning using </a:t>
            </a:r>
            <a:endParaRPr lang="en-US" noProof="0" dirty="0"/>
          </a:p>
          <a:p>
            <a:pPr marL="342900" lvl="0" indent="-342900" defTabSz="914460">
              <a:lnSpc>
                <a:spcPct val="90000"/>
              </a:lnSpc>
              <a:spcAft>
                <a:spcPts val="333"/>
              </a:spcAft>
              <a:buFont typeface="Arial" panose="020B0604020202020204" pitchFamily="34" charset="0"/>
              <a:buChar char="•"/>
            </a:pPr>
            <a:r>
              <a:rPr lang="en-US" noProof="0" dirty="0">
                <a:solidFill>
                  <a:prstClr val="black"/>
                </a:solidFill>
                <a:latin typeface="Segoe UI Light" pitchFamily="34" charset="0"/>
              </a:rPr>
              <a:t>Sargability</a:t>
            </a:r>
          </a:p>
          <a:p>
            <a:pPr marL="342900" lvl="0" indent="-342900" defTabSz="914460">
              <a:lnSpc>
                <a:spcPct val="90000"/>
              </a:lnSpc>
              <a:spcAft>
                <a:spcPts val="333"/>
              </a:spcAft>
              <a:buFont typeface="Arial" panose="020B0604020202020204" pitchFamily="34" charset="0"/>
              <a:buChar char="•"/>
            </a:pPr>
            <a:r>
              <a:rPr lang="en-US" noProof="0" dirty="0">
                <a:solidFill>
                  <a:prstClr val="black"/>
                </a:solidFill>
                <a:latin typeface="Segoe UI Light" pitchFamily="34" charset="0"/>
              </a:rPr>
              <a:t>Constraints</a:t>
            </a:r>
          </a:p>
          <a:p>
            <a:pPr marL="342900" lvl="0" indent="-342900" defTabSz="914460">
              <a:lnSpc>
                <a:spcPct val="90000"/>
              </a:lnSpc>
              <a:spcAft>
                <a:spcPts val="333"/>
              </a:spcAft>
              <a:buFont typeface="Arial" panose="020B0604020202020204" pitchFamily="34" charset="0"/>
              <a:buChar char="•"/>
            </a:pPr>
            <a:r>
              <a:rPr lang="en-US" noProof="0" dirty="0">
                <a:solidFill>
                  <a:prstClr val="black"/>
                </a:solidFill>
                <a:latin typeface="Segoe UI Light" pitchFamily="34" charset="0"/>
              </a:rPr>
              <a:t>Computed Columns</a:t>
            </a:r>
          </a:p>
          <a:p>
            <a:endParaRPr lang="en-US" noProof="0"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noProof="0" dirty="0"/>
              <a:t>Query Tuning SARGability</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noProof="0" dirty="0"/>
              <a:t>Applying SARGable expression to create better execution plans</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41313833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noProof="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noProof="0"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43761129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noProof="0" dirty="0"/>
              <a:t>Lesson 2 : Extended Events </a:t>
            </a:r>
          </a:p>
        </p:txBody>
      </p:sp>
    </p:spTree>
    <p:extLst>
      <p:ext uri="{BB962C8B-B14F-4D97-AF65-F5344CB8AC3E}">
        <p14:creationId xmlns:p14="http://schemas.microsoft.com/office/powerpoint/2010/main" val="675791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noProof="0"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noProof="0"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noProof="0" dirty="0"/>
              <a:t>Understand Extended Events objects.</a:t>
            </a:r>
          </a:p>
          <a:p>
            <a:r>
              <a:rPr lang="en-US" noProof="0" dirty="0"/>
              <a:t>Create and configure Extended Event Sessions.</a:t>
            </a:r>
          </a:p>
          <a:p>
            <a:r>
              <a:rPr lang="en-US" noProof="0" dirty="0"/>
              <a:t>Implement filtering, aggregation, and perform analysis via the UI in SSMS.</a:t>
            </a:r>
          </a:p>
          <a:p>
            <a:r>
              <a:rPr lang="en-US" noProof="0" dirty="0"/>
              <a:t>Use Extended Events Profiler (</a:t>
            </a:r>
            <a:r>
              <a:rPr lang="en-US" noProof="0" dirty="0" err="1"/>
              <a:t>XEProfiler</a:t>
            </a:r>
            <a:r>
              <a:rPr lang="en-US" noProof="0" dirty="0"/>
              <a:t>).</a:t>
            </a:r>
          </a:p>
          <a:p>
            <a:endParaRPr lang="en-US" noProof="0"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034693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Troubleshooting Tools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Extended Events – System Health Session</a:t>
            </a:r>
          </a:p>
        </p:txBody>
      </p:sp>
      <p:pic>
        <p:nvPicPr>
          <p:cNvPr id="7" name="Picture 6">
            <a:extLst>
              <a:ext uri="{FF2B5EF4-FFF2-40B4-BE49-F238E27FC236}">
                <a16:creationId xmlns:a16="http://schemas.microsoft.com/office/drawing/2014/main" id="{10936013-2ADD-472E-9CBC-CADCB67C3886}"/>
              </a:ext>
            </a:extLst>
          </p:cNvPr>
          <p:cNvPicPr>
            <a:picLocks noChangeAspect="1"/>
          </p:cNvPicPr>
          <p:nvPr/>
        </p:nvPicPr>
        <p:blipFill>
          <a:blip r:embed="rId3"/>
          <a:stretch>
            <a:fillRect/>
          </a:stretch>
        </p:blipFill>
        <p:spPr>
          <a:xfrm>
            <a:off x="5725886" y="1698429"/>
            <a:ext cx="5821362" cy="2693928"/>
          </a:xfrm>
          <a:prstGeom prst="rect">
            <a:avLst/>
          </a:prstGeom>
        </p:spPr>
      </p:pic>
      <p:graphicFrame>
        <p:nvGraphicFramePr>
          <p:cNvPr id="9" name="Content Placeholder 8">
            <a:extLst>
              <a:ext uri="{FF2B5EF4-FFF2-40B4-BE49-F238E27FC236}">
                <a16:creationId xmlns:a16="http://schemas.microsoft.com/office/drawing/2014/main" id="{E611B522-AB1E-4461-A26E-F7A20C0F7E8E}"/>
              </a:ext>
            </a:extLst>
          </p:cNvPr>
          <p:cNvGraphicFramePr>
            <a:graphicFrameLocks noGrp="1"/>
          </p:cNvGraphicFramePr>
          <p:nvPr>
            <p:ph sz="quarter" idx="13"/>
            <p:extLst>
              <p:ext uri="{D42A27DB-BD31-4B8C-83A1-F6EECF244321}">
                <p14:modId xmlns:p14="http://schemas.microsoft.com/office/powerpoint/2010/main" val="3462413982"/>
              </p:ext>
            </p:extLst>
          </p:nvPr>
        </p:nvGraphicFramePr>
        <p:xfrm>
          <a:off x="655638" y="4953000"/>
          <a:ext cx="10880726" cy="1752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a:extLst>
              <a:ext uri="{FF2B5EF4-FFF2-40B4-BE49-F238E27FC236}">
                <a16:creationId xmlns:a16="http://schemas.microsoft.com/office/drawing/2014/main" id="{963C9EF7-8D90-4B04-8BBB-161B417A4AD6}"/>
              </a:ext>
            </a:extLst>
          </p:cNvPr>
          <p:cNvPicPr>
            <a:picLocks noChangeAspect="1"/>
          </p:cNvPicPr>
          <p:nvPr/>
        </p:nvPicPr>
        <p:blipFill>
          <a:blip r:embed="rId9"/>
          <a:stretch>
            <a:fillRect/>
          </a:stretch>
        </p:blipFill>
        <p:spPr>
          <a:xfrm>
            <a:off x="655636" y="1248048"/>
            <a:ext cx="4959542" cy="3594690"/>
          </a:xfrm>
          <a:prstGeom prst="rect">
            <a:avLst/>
          </a:prstGeom>
        </p:spPr>
      </p:pic>
    </p:spTree>
    <p:extLst>
      <p:ext uri="{BB962C8B-B14F-4D97-AF65-F5344CB8AC3E}">
        <p14:creationId xmlns:p14="http://schemas.microsoft.com/office/powerpoint/2010/main" val="2978027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C768-50A2-AD2D-BABC-6393B6D7F804}"/>
              </a:ext>
            </a:extLst>
          </p:cNvPr>
          <p:cNvSpPr>
            <a:spLocks noGrp="1"/>
          </p:cNvSpPr>
          <p:nvPr>
            <p:ph type="title"/>
          </p:nvPr>
        </p:nvSpPr>
        <p:spPr>
          <a:xfrm>
            <a:off x="655638" y="320040"/>
            <a:ext cx="10880725" cy="461665"/>
          </a:xfrm>
        </p:spPr>
        <p:txBody>
          <a:bodyPr wrap="square" anchor="t">
            <a:normAutofit/>
          </a:bodyPr>
          <a:lstStyle/>
          <a:p>
            <a:r>
              <a:rPr lang="en-US" dirty="0"/>
              <a:t>Extended Events in SSMS</a:t>
            </a:r>
          </a:p>
        </p:txBody>
      </p:sp>
      <p:pic>
        <p:nvPicPr>
          <p:cNvPr id="1026" name="Picture 2" descr="Screenshot of New Session &gt; General &gt; Session name.">
            <a:extLst>
              <a:ext uri="{FF2B5EF4-FFF2-40B4-BE49-F238E27FC236}">
                <a16:creationId xmlns:a16="http://schemas.microsoft.com/office/drawing/2014/main" id="{78E3BA62-90EB-B15C-865F-139ADF9E8D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3599" y="1071078"/>
            <a:ext cx="6291072" cy="51114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Screenshot of New Session &gt; Events &gt; Select &gt; Event library, Selected events.">
            <a:extLst>
              <a:ext uri="{FF2B5EF4-FFF2-40B4-BE49-F238E27FC236}">
                <a16:creationId xmlns:a16="http://schemas.microsoft.com/office/drawing/2014/main" id="{B307C962-3B5A-F969-9119-8CFBF751F1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401" y="1426462"/>
            <a:ext cx="6335962" cy="51114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A73BA7-A2FC-7F6D-44CE-2A7AFE5241B3}"/>
              </a:ext>
            </a:extLst>
          </p:cNvPr>
          <p:cNvSpPr/>
          <p:nvPr/>
        </p:nvSpPr>
        <p:spPr bwMode="auto">
          <a:xfrm>
            <a:off x="10672549" y="2265527"/>
            <a:ext cx="818924" cy="409433"/>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09968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C768-50A2-AD2D-BABC-6393B6D7F804}"/>
              </a:ext>
            </a:extLst>
          </p:cNvPr>
          <p:cNvSpPr>
            <a:spLocks noGrp="1"/>
          </p:cNvSpPr>
          <p:nvPr>
            <p:ph type="title"/>
          </p:nvPr>
        </p:nvSpPr>
        <p:spPr>
          <a:xfrm>
            <a:off x="655638" y="320040"/>
            <a:ext cx="10880725" cy="461665"/>
          </a:xfrm>
        </p:spPr>
        <p:txBody>
          <a:bodyPr wrap="square" anchor="t">
            <a:normAutofit/>
          </a:bodyPr>
          <a:lstStyle/>
          <a:p>
            <a:r>
              <a:rPr lang="en-US" dirty="0"/>
              <a:t>Extended Events Profiler</a:t>
            </a:r>
          </a:p>
        </p:txBody>
      </p:sp>
      <p:grpSp>
        <p:nvGrpSpPr>
          <p:cNvPr id="3" name="Group 2">
            <a:extLst>
              <a:ext uri="{FF2B5EF4-FFF2-40B4-BE49-F238E27FC236}">
                <a16:creationId xmlns:a16="http://schemas.microsoft.com/office/drawing/2014/main" id="{FFA2CB2D-937B-CB70-7F98-539621B2FCCB}"/>
              </a:ext>
            </a:extLst>
          </p:cNvPr>
          <p:cNvGrpSpPr/>
          <p:nvPr/>
        </p:nvGrpSpPr>
        <p:grpSpPr>
          <a:xfrm>
            <a:off x="859809" y="1022766"/>
            <a:ext cx="10137869" cy="5099546"/>
            <a:chOff x="491320" y="981823"/>
            <a:chExt cx="10137869" cy="5099546"/>
          </a:xfrm>
        </p:grpSpPr>
        <p:pic>
          <p:nvPicPr>
            <p:cNvPr id="2052" name="Picture 4" descr="XEProfiler Session">
              <a:extLst>
                <a:ext uri="{FF2B5EF4-FFF2-40B4-BE49-F238E27FC236}">
                  <a16:creationId xmlns:a16="http://schemas.microsoft.com/office/drawing/2014/main" id="{BF4C1CC2-8FE8-7BAA-7A76-71D8F674A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20" y="981823"/>
              <a:ext cx="9408781" cy="489435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A73BA7-A2FC-7F6D-44CE-2A7AFE5241B3}"/>
                </a:ext>
              </a:extLst>
            </p:cNvPr>
            <p:cNvSpPr/>
            <p:nvPr/>
          </p:nvSpPr>
          <p:spPr bwMode="auto">
            <a:xfrm>
              <a:off x="655638" y="2715903"/>
              <a:ext cx="967550" cy="450378"/>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54" name="Picture 6" descr="XEProfiler Viewer">
              <a:extLst>
                <a:ext uri="{FF2B5EF4-FFF2-40B4-BE49-F238E27FC236}">
                  <a16:creationId xmlns:a16="http://schemas.microsoft.com/office/drawing/2014/main" id="{57AD7DEC-ACBC-931D-E6CC-09CEB74B6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382" y="981823"/>
              <a:ext cx="7776807" cy="509954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22696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noProof="0"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noProof="0" dirty="0"/>
              <a:t>SQL Server Management Studio Extended Events UI</a:t>
            </a:r>
          </a:p>
          <a:p>
            <a:endParaRPr lang="en-US" noProof="0" dirty="0"/>
          </a:p>
          <a:p>
            <a:r>
              <a:rPr lang="en-US" noProof="0" dirty="0"/>
              <a:t>XE Profiler</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17876428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noProof="0" dirty="0"/>
              <a:t>Extended Events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noProof="0" dirty="0"/>
              <a:t>Examining Extended Event Functionality</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0181577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noProof="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09121318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noProof="0"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0739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noProof="0"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noProof="0" dirty="0"/>
              <a:t>Lesson 1: SARGable Expressions</a:t>
            </a:r>
          </a:p>
          <a:p>
            <a:r>
              <a:rPr lang="en-US" noProof="0" dirty="0"/>
              <a:t>Lesson </a:t>
            </a:r>
            <a:r>
              <a:rPr lang="en-US" dirty="0"/>
              <a:t>2</a:t>
            </a:r>
            <a:r>
              <a:rPr lang="en-US" noProof="0" dirty="0"/>
              <a:t>: Extended Events</a:t>
            </a:r>
          </a:p>
        </p:txBody>
      </p:sp>
    </p:spTree>
    <p:extLst>
      <p:ext uri="{BB962C8B-B14F-4D97-AF65-F5344CB8AC3E}">
        <p14:creationId xmlns:p14="http://schemas.microsoft.com/office/powerpoint/2010/main" val="161556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noProof="0" dirty="0"/>
              <a:t>Lesson 1: </a:t>
            </a:r>
            <a:r>
              <a:rPr lang="en-US" noProof="0" dirty="0" err="1"/>
              <a:t>Sargable</a:t>
            </a:r>
            <a:r>
              <a:rPr lang="en-US" noProof="0" dirty="0"/>
              <a:t> Expressions</a:t>
            </a:r>
          </a:p>
        </p:txBody>
      </p:sp>
    </p:spTree>
    <p:extLst>
      <p:ext uri="{BB962C8B-B14F-4D97-AF65-F5344CB8AC3E}">
        <p14:creationId xmlns:p14="http://schemas.microsoft.com/office/powerpoint/2010/main" val="40837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noProof="0"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noProof="0"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noProof="0" dirty="0"/>
              <a:t>Address SARGability Issues.</a:t>
            </a:r>
          </a:p>
          <a:p>
            <a:endParaRPr lang="en-US" noProof="0" dirty="0"/>
          </a:p>
          <a:p>
            <a:r>
              <a:rPr lang="en-US" noProof="0" dirty="0"/>
              <a:t>Use computed columns for performance.</a:t>
            </a:r>
          </a:p>
          <a:p>
            <a:endParaRPr lang="en-US" noProof="0" dirty="0"/>
          </a:p>
          <a:p>
            <a:r>
              <a:rPr lang="en-US" noProof="0" dirty="0"/>
              <a:t>Use constraints for performance.</a:t>
            </a:r>
          </a:p>
          <a:p>
            <a:endParaRPr lang="en-US" noProof="0" dirty="0"/>
          </a:p>
          <a:p>
            <a:r>
              <a:rPr lang="en-US" noProof="0" dirty="0"/>
              <a:t>Understand parameter sniffing.</a:t>
            </a:r>
          </a:p>
          <a:p>
            <a:endParaRPr lang="en-US" noProof="0"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SARGability</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What is this?</a:t>
            </a:r>
          </a:p>
        </p:txBody>
      </p:sp>
      <p:graphicFrame>
        <p:nvGraphicFramePr>
          <p:cNvPr id="7" name="Content Placeholder 6">
            <a:extLst>
              <a:ext uri="{FF2B5EF4-FFF2-40B4-BE49-F238E27FC236}">
                <a16:creationId xmlns:a16="http://schemas.microsoft.com/office/drawing/2014/main" id="{3FE3974B-444F-4427-8DE0-3DDCE6ABE1D0}"/>
              </a:ext>
            </a:extLst>
          </p:cNvPr>
          <p:cNvGraphicFramePr>
            <a:graphicFrameLocks noGrp="1"/>
          </p:cNvGraphicFramePr>
          <p:nvPr>
            <p:ph sz="quarter" idx="13"/>
            <p:extLst>
              <p:ext uri="{D42A27DB-BD31-4B8C-83A1-F6EECF244321}">
                <p14:modId xmlns:p14="http://schemas.microsoft.com/office/powerpoint/2010/main" val="1236325256"/>
              </p:ext>
            </p:extLst>
          </p:nvPr>
        </p:nvGraphicFramePr>
        <p:xfrm>
          <a:off x="381000" y="1466958"/>
          <a:ext cx="6354763"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3">
            <a:extLst>
              <a:ext uri="{FF2B5EF4-FFF2-40B4-BE49-F238E27FC236}">
                <a16:creationId xmlns:a16="http://schemas.microsoft.com/office/drawing/2014/main" id="{C2382317-9B10-47B8-B7C9-2FF2A2F5E50F}"/>
              </a:ext>
            </a:extLst>
          </p:cNvPr>
          <p:cNvPicPr>
            <a:picLocks noChangeAspect="1"/>
          </p:cNvPicPr>
          <p:nvPr/>
        </p:nvPicPr>
        <p:blipFill rotWithShape="1">
          <a:blip r:embed="rId8">
            <a:extLst>
              <a:ext uri="{28A0092B-C50C-407E-A947-70E740481C1C}">
                <a14:useLocalDpi xmlns:a14="http://schemas.microsoft.com/office/drawing/2010/main" val="0"/>
              </a:ext>
            </a:extLst>
          </a:blip>
          <a:srcRect b="23125"/>
          <a:stretch/>
        </p:blipFill>
        <p:spPr>
          <a:xfrm>
            <a:off x="6248400" y="1466959"/>
            <a:ext cx="4572000" cy="4572001"/>
          </a:xfrm>
          <a:prstGeom prst="rect">
            <a:avLst/>
          </a:prstGeom>
        </p:spPr>
      </p:pic>
    </p:spTree>
    <p:extLst>
      <p:ext uri="{BB962C8B-B14F-4D97-AF65-F5344CB8AC3E}">
        <p14:creationId xmlns:p14="http://schemas.microsoft.com/office/powerpoint/2010/main" val="323527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Non-SARGable Expressions</a:t>
            </a:r>
          </a:p>
        </p:txBody>
      </p:sp>
      <p:graphicFrame>
        <p:nvGraphicFramePr>
          <p:cNvPr id="5" name="Content Placeholder 4">
            <a:extLst>
              <a:ext uri="{FF2B5EF4-FFF2-40B4-BE49-F238E27FC236}">
                <a16:creationId xmlns:a16="http://schemas.microsoft.com/office/drawing/2014/main" id="{64472889-AC66-4D30-B909-C39C713ADA6F}"/>
              </a:ext>
            </a:extLst>
          </p:cNvPr>
          <p:cNvGraphicFramePr>
            <a:graphicFrameLocks noGrp="1"/>
          </p:cNvGraphicFramePr>
          <p:nvPr>
            <p:ph sz="quarter" idx="13"/>
            <p:extLst>
              <p:ext uri="{D42A27DB-BD31-4B8C-83A1-F6EECF244321}">
                <p14:modId xmlns:p14="http://schemas.microsoft.com/office/powerpoint/2010/main" val="1417770483"/>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973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Non-SARGable Expressions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Continued</a:t>
            </a:r>
          </a:p>
        </p:txBody>
      </p:sp>
      <p:graphicFrame>
        <p:nvGraphicFramePr>
          <p:cNvPr id="6" name="Content Placeholder 5">
            <a:extLst>
              <a:ext uri="{FF2B5EF4-FFF2-40B4-BE49-F238E27FC236}">
                <a16:creationId xmlns:a16="http://schemas.microsoft.com/office/drawing/2014/main" id="{81993934-601C-495F-A56F-B1E425A8F1ED}"/>
              </a:ext>
            </a:extLst>
          </p:cNvPr>
          <p:cNvGraphicFramePr>
            <a:graphicFrameLocks noGrp="1"/>
          </p:cNvGraphicFramePr>
          <p:nvPr>
            <p:ph sz="quarter" idx="13"/>
            <p:extLst>
              <p:ext uri="{D42A27DB-BD31-4B8C-83A1-F6EECF244321}">
                <p14:modId xmlns:p14="http://schemas.microsoft.com/office/powerpoint/2010/main" val="1387642011"/>
              </p:ext>
            </p:extLst>
          </p:nvPr>
        </p:nvGraphicFramePr>
        <p:xfrm>
          <a:off x="655638" y="1408114"/>
          <a:ext cx="10880726" cy="72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6EB49AFE-F031-4FB6-80AF-E5D8016E3918}"/>
              </a:ext>
            </a:extLst>
          </p:cNvPr>
          <p:cNvGraphicFramePr/>
          <p:nvPr>
            <p:extLst>
              <p:ext uri="{D42A27DB-BD31-4B8C-83A1-F6EECF244321}">
                <p14:modId xmlns:p14="http://schemas.microsoft.com/office/powerpoint/2010/main" val="3509452984"/>
              </p:ext>
            </p:extLst>
          </p:nvPr>
        </p:nvGraphicFramePr>
        <p:xfrm>
          <a:off x="307293" y="2802683"/>
          <a:ext cx="5821363" cy="32689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ectangle 10">
            <a:extLst>
              <a:ext uri="{FF2B5EF4-FFF2-40B4-BE49-F238E27FC236}">
                <a16:creationId xmlns:a16="http://schemas.microsoft.com/office/drawing/2014/main" id="{6E3EA82B-CAB2-48F5-B88A-E180C91E12BD}"/>
              </a:ext>
            </a:extLst>
          </p:cNvPr>
          <p:cNvSpPr/>
          <p:nvPr/>
        </p:nvSpPr>
        <p:spPr>
          <a:xfrm>
            <a:off x="1370833" y="2283475"/>
            <a:ext cx="4087287" cy="369332"/>
          </a:xfrm>
          <a:prstGeom prst="rect">
            <a:avLst/>
          </a:prstGeom>
        </p:spPr>
        <p:txBody>
          <a:bodyPr wrap="square">
            <a:spAutoFit/>
          </a:bodyPr>
          <a:lstStyle/>
          <a:p>
            <a:pPr lvl="0"/>
            <a:r>
              <a:rPr lang="en-US" dirty="0" err="1">
                <a:solidFill>
                  <a:srgbClr val="4C4C4C"/>
                </a:solidFill>
                <a:latin typeface="Segoe UI" panose="020B0502040204020203" pitchFamily="34" charset="0"/>
                <a:cs typeface="Segoe UI" panose="020B0502040204020203" pitchFamily="34" charset="0"/>
              </a:rPr>
              <a:t>ProductID</a:t>
            </a:r>
            <a:r>
              <a:rPr lang="en-US" dirty="0">
                <a:solidFill>
                  <a:srgbClr val="4C4C4C"/>
                </a:solidFill>
                <a:latin typeface="Segoe UI" panose="020B0502040204020203" pitchFamily="34" charset="0"/>
                <a:cs typeface="Segoe UI" panose="020B0502040204020203" pitchFamily="34" charset="0"/>
              </a:rPr>
              <a:t> is defined as </a:t>
            </a:r>
            <a:r>
              <a:rPr lang="en-US" b="1" dirty="0">
                <a:solidFill>
                  <a:srgbClr val="4C4C4C"/>
                </a:solidFill>
                <a:latin typeface="Segoe UI" panose="020B0502040204020203" pitchFamily="34" charset="0"/>
                <a:cs typeface="Segoe UI" panose="020B0502040204020203" pitchFamily="34" charset="0"/>
              </a:rPr>
              <a:t>nvarchar(8)</a:t>
            </a:r>
            <a:endParaRPr lang="pt-PT" b="1" dirty="0">
              <a:solidFill>
                <a:srgbClr val="4C4C4C"/>
              </a:solidFill>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A761D6A3-EA3B-4BB3-BBC0-47FD6DF6120A}"/>
              </a:ext>
            </a:extLst>
          </p:cNvPr>
          <p:cNvPicPr>
            <a:picLocks noChangeAspect="1"/>
          </p:cNvPicPr>
          <p:nvPr/>
        </p:nvPicPr>
        <p:blipFill>
          <a:blip r:embed="rId13"/>
          <a:stretch>
            <a:fillRect/>
          </a:stretch>
        </p:blipFill>
        <p:spPr>
          <a:xfrm>
            <a:off x="6128656" y="2802683"/>
            <a:ext cx="4838206" cy="3921160"/>
          </a:xfrm>
          <a:prstGeom prst="rect">
            <a:avLst/>
          </a:prstGeom>
        </p:spPr>
      </p:pic>
    </p:spTree>
    <p:extLst>
      <p:ext uri="{BB962C8B-B14F-4D97-AF65-F5344CB8AC3E}">
        <p14:creationId xmlns:p14="http://schemas.microsoft.com/office/powerpoint/2010/main" val="874330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Using Computed Columns to Improve Performance</a:t>
            </a:r>
          </a:p>
        </p:txBody>
      </p:sp>
      <p:graphicFrame>
        <p:nvGraphicFramePr>
          <p:cNvPr id="6" name="Content Placeholder 5">
            <a:extLst>
              <a:ext uri="{FF2B5EF4-FFF2-40B4-BE49-F238E27FC236}">
                <a16:creationId xmlns:a16="http://schemas.microsoft.com/office/drawing/2014/main" id="{64BCEA23-A843-4229-AD6C-D259CAC3109D}"/>
              </a:ext>
            </a:extLst>
          </p:cNvPr>
          <p:cNvGraphicFramePr>
            <a:graphicFrameLocks noGrp="1"/>
          </p:cNvGraphicFramePr>
          <p:nvPr>
            <p:ph sz="quarter" idx="13"/>
            <p:extLst>
              <p:ext uri="{D42A27DB-BD31-4B8C-83A1-F6EECF244321}">
                <p14:modId xmlns:p14="http://schemas.microsoft.com/office/powerpoint/2010/main" val="398292426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9515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9A738911-1E81-4F31-8C31-F26EABF55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3.xml><?xml version="1.0" encoding="utf-8"?>
<ds:datastoreItem xmlns:ds="http://schemas.openxmlformats.org/officeDocument/2006/customXml" ds:itemID="{9CFE9A22-C3CB-45B7-B365-FE59FD6BB66B}">
  <ds:schemaRefs>
    <ds:schemaRef ds:uri="Strauss.PersonalizationDefinition"/>
  </ds:schemaRefs>
</ds:datastoreItem>
</file>

<file path=customXml/itemProps4.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5.xml><?xml version="1.0" encoding="utf-8"?>
<ds:datastoreItem xmlns:ds="http://schemas.openxmlformats.org/officeDocument/2006/customXml" ds:itemID="{EBCC33FC-94BB-4B1D-A4C6-D2E6A3A4B1FD}">
  <ds:schemaRefs>
    <ds:schemaRef ds:uri="Strauss.PersonalizationDefinition"/>
  </ds:schemaRefs>
</ds:datastoreItem>
</file>

<file path=customXml/itemProps6.xml><?xml version="1.0" encoding="utf-8"?>
<ds:datastoreItem xmlns:ds="http://schemas.openxmlformats.org/officeDocument/2006/customXml" ds:itemID="{7C42A160-080E-4178-8FDB-B5422D4D778A}">
  <ds:schemaRefs>
    <ds:schemaRef ds:uri="Strauss.PersonalizationDefinition"/>
  </ds:schemaRefs>
</ds:datastoreItem>
</file>

<file path=customXml/itemProps7.xml><?xml version="1.0" encoding="utf-8"?>
<ds:datastoreItem xmlns:ds="http://schemas.openxmlformats.org/officeDocument/2006/customXml" ds:itemID="{CD086AF5-CCD3-41C8-B98A-2B159789D38E}">
  <ds:schemaRefs>
    <ds:schemaRef ds:uri="Strauss.PersonalizationDefinition"/>
  </ds:schemaRefs>
</ds:datastoreItem>
</file>

<file path=customXml/itemProps8.xml><?xml version="1.0" encoding="utf-8"?>
<ds:datastoreItem xmlns:ds="http://schemas.openxmlformats.org/officeDocument/2006/customXml" ds:itemID="{C47A05EF-D026-4220-AC2F-9C994C5C9936}">
  <ds:schemaRefs>
    <ds:schemaRef ds:uri="Strauss.PersonalizationDefinition"/>
  </ds:schemaRefs>
</ds:datastoreItem>
</file>

<file path=customXml/itemProps9.xml><?xml version="1.0" encoding="utf-8"?>
<ds:datastoreItem xmlns:ds="http://schemas.openxmlformats.org/officeDocument/2006/customXml" ds:itemID="{30D6E00D-D6A4-42D0-A2E1-EDD633B26CBF}">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Default Theme</Template>
  <TotalTime>98</TotalTime>
  <Words>3699</Words>
  <Application>Microsoft Office PowerPoint</Application>
  <PresentationFormat>Widescreen</PresentationFormat>
  <Paragraphs>360</Paragraphs>
  <Slides>27</Slides>
  <Notes>22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Comic Sans MS</vt:lpstr>
      <vt:lpstr>Consolas</vt:lpstr>
      <vt:lpstr>Lucida Console</vt:lpstr>
      <vt:lpstr>Segoe UI</vt:lpstr>
      <vt:lpstr>Segoe UI Light</vt:lpstr>
      <vt:lpstr>Segoe UI Semibold</vt:lpstr>
      <vt:lpstr>Wingdings</vt:lpstr>
      <vt:lpstr>Dark Blue</vt:lpstr>
      <vt:lpstr>SQL Server Query Tuning</vt:lpstr>
      <vt:lpstr>PowerPoint Presentation</vt:lpstr>
      <vt:lpstr>Learning Units covered in this Module</vt:lpstr>
      <vt:lpstr>Lesson 1: Sargable Expressions</vt:lpstr>
      <vt:lpstr>Objectives</vt:lpstr>
      <vt:lpstr>SARGability</vt:lpstr>
      <vt:lpstr>Non-SARGable Expressions</vt:lpstr>
      <vt:lpstr>Non-SARGable Expressions</vt:lpstr>
      <vt:lpstr>Using Computed Columns to Improve Performance</vt:lpstr>
      <vt:lpstr>Using Computed Columns to Improve Performance</vt:lpstr>
      <vt:lpstr>Using Constraints to Improve Performance</vt:lpstr>
      <vt:lpstr>Parameter Sniffing</vt:lpstr>
      <vt:lpstr>Parameter Sniffing</vt:lpstr>
      <vt:lpstr>Demonstration</vt:lpstr>
      <vt:lpstr>Query Tuning SARGability</vt:lpstr>
      <vt:lpstr>Questions?</vt:lpstr>
      <vt:lpstr>Knowledge Check</vt:lpstr>
      <vt:lpstr>Lesson 2 : Extended Events </vt:lpstr>
      <vt:lpstr>Objectives</vt:lpstr>
      <vt:lpstr>Troubleshooting Tools</vt:lpstr>
      <vt:lpstr>Extended Events in SSMS</vt:lpstr>
      <vt:lpstr>Extended Events Profiler</vt:lpstr>
      <vt:lpstr>Demonstration</vt:lpstr>
      <vt:lpstr>Extended Events</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John Deardurff</cp:lastModifiedBy>
  <cp:revision>13</cp:revision>
  <dcterms:created xsi:type="dcterms:W3CDTF">2019-08-12T16:24:54Z</dcterms:created>
  <dcterms:modified xsi:type="dcterms:W3CDTF">2024-01-04T17:12:07Z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